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67" r:id="rId3"/>
    <p:sldId id="284" r:id="rId4"/>
    <p:sldId id="260" r:id="rId5"/>
    <p:sldId id="271" r:id="rId6"/>
    <p:sldId id="259" r:id="rId7"/>
    <p:sldId id="268" r:id="rId8"/>
    <p:sldId id="289" r:id="rId9"/>
    <p:sldId id="263" r:id="rId10"/>
    <p:sldId id="290" r:id="rId11"/>
    <p:sldId id="262" r:id="rId12"/>
    <p:sldId id="291" r:id="rId13"/>
    <p:sldId id="294" r:id="rId14"/>
    <p:sldId id="257" r:id="rId15"/>
    <p:sldId id="292" r:id="rId16"/>
    <p:sldId id="293" r:id="rId17"/>
    <p:sldId id="295" r:id="rId18"/>
    <p:sldId id="296" r:id="rId19"/>
    <p:sldId id="266" r:id="rId20"/>
    <p:sldId id="297" r:id="rId21"/>
    <p:sldId id="298" r:id="rId22"/>
    <p:sldId id="29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07452C-1F5A-49B4-95E7-BC864B76367E}">
  <a:tblStyle styleId="{F607452C-1F5A-49B4-95E7-BC864B7636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 snapToGrid="0">
      <p:cViewPr varScale="1">
        <p:scale>
          <a:sx n="85" d="100"/>
          <a:sy n="85" d="100"/>
        </p:scale>
        <p:origin x="85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edcaecf1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edcaecf1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edcaecf13e_3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edcaecf13e_3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36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edcaecf13e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edcaecf13e_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edcaecf13e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edcaecf13e_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081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da3494d8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da3494d8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30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da3494d8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da3494d8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da3494d8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da3494d8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172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da3494d8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da3494d8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915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da3494d8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da3494d8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279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da3494d8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da3494d8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9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dcaecf13e_3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edcaecf13e_3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edcaecf13e_3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edcaecf13e_3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dcaecf13e_3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edcaecf13e_3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450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dcaecf13e_3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edcaecf13e_3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682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edcaecf1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edcaecf1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2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ed0cdba74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ed0cdba74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f0e244c0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f0e244c0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ede2f12f4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ede2f12f4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da3494d80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eda3494d80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edcaecf13e_3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edcaecf13e_3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edcaecf13e_3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edcaecf13e_3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730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edcaecf13e_3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edcaecf13e_3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11400" y="1140725"/>
            <a:ext cx="37794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11400" y="3529975"/>
            <a:ext cx="37794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375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75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63162"/>
            </a:gs>
            <a:gs pos="57000">
              <a:srgbClr val="111E44"/>
            </a:gs>
            <a:gs pos="100000">
              <a:srgbClr val="0B0B2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15"/>
          <p:cNvGrpSpPr/>
          <p:nvPr/>
        </p:nvGrpSpPr>
        <p:grpSpPr>
          <a:xfrm>
            <a:off x="317597" y="443367"/>
            <a:ext cx="825276" cy="452794"/>
            <a:chOff x="2875700" y="4244275"/>
            <a:chExt cx="671775" cy="368575"/>
          </a:xfrm>
        </p:grpSpPr>
        <p:sp>
          <p:nvSpPr>
            <p:cNvPr id="47" name="Google Shape;47;p15"/>
            <p:cNvSpPr/>
            <p:nvPr/>
          </p:nvSpPr>
          <p:spPr>
            <a:xfrm>
              <a:off x="3048200" y="4254150"/>
              <a:ext cx="358700" cy="358700"/>
            </a:xfrm>
            <a:custGeom>
              <a:avLst/>
              <a:gdLst/>
              <a:ahLst/>
              <a:cxnLst/>
              <a:rect l="l" t="t" r="r" b="b"/>
              <a:pathLst>
                <a:path w="14348" h="14348" extrusionOk="0">
                  <a:moveTo>
                    <a:pt x="14347" y="7174"/>
                  </a:moveTo>
                  <a:cubicBezTo>
                    <a:pt x="14347" y="11125"/>
                    <a:pt x="11125" y="14347"/>
                    <a:pt x="7174" y="14347"/>
                  </a:cubicBezTo>
                  <a:cubicBezTo>
                    <a:pt x="3192" y="14347"/>
                    <a:pt x="0" y="11125"/>
                    <a:pt x="0" y="7174"/>
                  </a:cubicBezTo>
                  <a:cubicBezTo>
                    <a:pt x="0" y="3223"/>
                    <a:pt x="3192" y="1"/>
                    <a:pt x="7174" y="1"/>
                  </a:cubicBezTo>
                  <a:cubicBezTo>
                    <a:pt x="11125" y="1"/>
                    <a:pt x="14347" y="3223"/>
                    <a:pt x="14347" y="7174"/>
                  </a:cubicBezTo>
                  <a:close/>
                </a:path>
              </a:pathLst>
            </a:custGeom>
            <a:gradFill>
              <a:gsLst>
                <a:gs pos="0">
                  <a:srgbClr val="FCC60E"/>
                </a:gs>
                <a:gs pos="100000">
                  <a:srgbClr val="EA2AE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3077075" y="4371925"/>
              <a:ext cx="329050" cy="189250"/>
            </a:xfrm>
            <a:custGeom>
              <a:avLst/>
              <a:gdLst/>
              <a:ahLst/>
              <a:cxnLst/>
              <a:rect l="l" t="t" r="r" b="b"/>
              <a:pathLst>
                <a:path w="13162" h="7570" extrusionOk="0">
                  <a:moveTo>
                    <a:pt x="12767" y="1"/>
                  </a:moveTo>
                  <a:cubicBezTo>
                    <a:pt x="12979" y="487"/>
                    <a:pt x="13071" y="943"/>
                    <a:pt x="13162" y="1429"/>
                  </a:cubicBezTo>
                  <a:cubicBezTo>
                    <a:pt x="11338" y="2645"/>
                    <a:pt x="9180" y="3922"/>
                    <a:pt x="6748" y="5077"/>
                  </a:cubicBezTo>
                  <a:cubicBezTo>
                    <a:pt x="4712" y="6080"/>
                    <a:pt x="2736" y="6901"/>
                    <a:pt x="973" y="7569"/>
                  </a:cubicBezTo>
                  <a:cubicBezTo>
                    <a:pt x="608" y="7205"/>
                    <a:pt x="274" y="6840"/>
                    <a:pt x="0" y="6414"/>
                  </a:cubicBezTo>
                  <a:cubicBezTo>
                    <a:pt x="1824" y="5776"/>
                    <a:pt x="3952" y="4864"/>
                    <a:pt x="6079" y="3831"/>
                  </a:cubicBezTo>
                  <a:cubicBezTo>
                    <a:pt x="8663" y="2585"/>
                    <a:pt x="11004" y="1247"/>
                    <a:pt x="12767" y="1"/>
                  </a:cubicBezTo>
                  <a:close/>
                </a:path>
              </a:pathLst>
            </a:custGeom>
            <a:solidFill>
              <a:srgbClr val="F37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3048200" y="4254150"/>
              <a:ext cx="271300" cy="164925"/>
            </a:xfrm>
            <a:custGeom>
              <a:avLst/>
              <a:gdLst/>
              <a:ahLst/>
              <a:cxnLst/>
              <a:rect l="l" t="t" r="r" b="b"/>
              <a:pathLst>
                <a:path w="10852" h="6597" extrusionOk="0">
                  <a:moveTo>
                    <a:pt x="7782" y="1"/>
                  </a:moveTo>
                  <a:cubicBezTo>
                    <a:pt x="6657" y="669"/>
                    <a:pt x="5380" y="1399"/>
                    <a:pt x="3952" y="2128"/>
                  </a:cubicBezTo>
                  <a:cubicBezTo>
                    <a:pt x="2918" y="2615"/>
                    <a:pt x="1915" y="3071"/>
                    <a:pt x="1003" y="3466"/>
                  </a:cubicBezTo>
                  <a:cubicBezTo>
                    <a:pt x="456" y="4408"/>
                    <a:pt x="61" y="5502"/>
                    <a:pt x="0" y="6596"/>
                  </a:cubicBezTo>
                  <a:cubicBezTo>
                    <a:pt x="1429" y="6140"/>
                    <a:pt x="3222" y="5381"/>
                    <a:pt x="5076" y="4469"/>
                  </a:cubicBezTo>
                  <a:cubicBezTo>
                    <a:pt x="7508" y="3253"/>
                    <a:pt x="9605" y="2007"/>
                    <a:pt x="10852" y="1034"/>
                  </a:cubicBezTo>
                  <a:cubicBezTo>
                    <a:pt x="9940" y="457"/>
                    <a:pt x="8876" y="122"/>
                    <a:pt x="7782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3048200" y="4299750"/>
              <a:ext cx="312325" cy="171750"/>
            </a:xfrm>
            <a:custGeom>
              <a:avLst/>
              <a:gdLst/>
              <a:ahLst/>
              <a:cxnLst/>
              <a:rect l="l" t="t" r="r" b="b"/>
              <a:pathLst>
                <a:path w="12493" h="6870" extrusionOk="0">
                  <a:moveTo>
                    <a:pt x="11885" y="0"/>
                  </a:moveTo>
                  <a:cubicBezTo>
                    <a:pt x="10639" y="882"/>
                    <a:pt x="8268" y="2189"/>
                    <a:pt x="5502" y="3557"/>
                  </a:cubicBezTo>
                  <a:cubicBezTo>
                    <a:pt x="3405" y="4590"/>
                    <a:pt x="1429" y="5472"/>
                    <a:pt x="0" y="5988"/>
                  </a:cubicBezTo>
                  <a:cubicBezTo>
                    <a:pt x="0" y="6292"/>
                    <a:pt x="31" y="6566"/>
                    <a:pt x="91" y="6870"/>
                  </a:cubicBezTo>
                  <a:cubicBezTo>
                    <a:pt x="1581" y="6353"/>
                    <a:pt x="3648" y="5441"/>
                    <a:pt x="5867" y="4316"/>
                  </a:cubicBezTo>
                  <a:cubicBezTo>
                    <a:pt x="8845" y="2857"/>
                    <a:pt x="11338" y="1429"/>
                    <a:pt x="12493" y="578"/>
                  </a:cubicBezTo>
                  <a:cubicBezTo>
                    <a:pt x="12311" y="335"/>
                    <a:pt x="12098" y="152"/>
                    <a:pt x="1188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3061125" y="4334700"/>
              <a:ext cx="336650" cy="205200"/>
            </a:xfrm>
            <a:custGeom>
              <a:avLst/>
              <a:gdLst/>
              <a:ahLst/>
              <a:cxnLst/>
              <a:rect l="l" t="t" r="r" b="b"/>
              <a:pathLst>
                <a:path w="13466" h="8208" extrusionOk="0">
                  <a:moveTo>
                    <a:pt x="12645" y="1"/>
                  </a:moveTo>
                  <a:cubicBezTo>
                    <a:pt x="12584" y="122"/>
                    <a:pt x="12462" y="244"/>
                    <a:pt x="12341" y="335"/>
                  </a:cubicBezTo>
                  <a:cubicBezTo>
                    <a:pt x="11216" y="1459"/>
                    <a:pt x="8936" y="2918"/>
                    <a:pt x="6140" y="4286"/>
                  </a:cubicBezTo>
                  <a:cubicBezTo>
                    <a:pt x="3800" y="5472"/>
                    <a:pt x="1550" y="6323"/>
                    <a:pt x="0" y="6657"/>
                  </a:cubicBezTo>
                  <a:cubicBezTo>
                    <a:pt x="61" y="6809"/>
                    <a:pt x="152" y="6991"/>
                    <a:pt x="213" y="7143"/>
                  </a:cubicBezTo>
                  <a:cubicBezTo>
                    <a:pt x="426" y="7539"/>
                    <a:pt x="638" y="7873"/>
                    <a:pt x="882" y="8207"/>
                  </a:cubicBezTo>
                  <a:cubicBezTo>
                    <a:pt x="2432" y="7873"/>
                    <a:pt x="4620" y="7022"/>
                    <a:pt x="6961" y="5897"/>
                  </a:cubicBezTo>
                  <a:cubicBezTo>
                    <a:pt x="10031" y="4408"/>
                    <a:pt x="12493" y="2736"/>
                    <a:pt x="13465" y="1611"/>
                  </a:cubicBezTo>
                  <a:lnTo>
                    <a:pt x="13101" y="791"/>
                  </a:lnTo>
                  <a:cubicBezTo>
                    <a:pt x="12949" y="487"/>
                    <a:pt x="12797" y="244"/>
                    <a:pt x="12645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3098350" y="4398525"/>
              <a:ext cx="309300" cy="187725"/>
            </a:xfrm>
            <a:custGeom>
              <a:avLst/>
              <a:gdLst/>
              <a:ahLst/>
              <a:cxnLst/>
              <a:rect l="l" t="t" r="r" b="b"/>
              <a:pathLst>
                <a:path w="12372" h="7509" extrusionOk="0">
                  <a:moveTo>
                    <a:pt x="12220" y="1"/>
                  </a:moveTo>
                  <a:cubicBezTo>
                    <a:pt x="12159" y="62"/>
                    <a:pt x="12037" y="153"/>
                    <a:pt x="11976" y="214"/>
                  </a:cubicBezTo>
                  <a:cubicBezTo>
                    <a:pt x="10821" y="1247"/>
                    <a:pt x="8511" y="2706"/>
                    <a:pt x="5745" y="4074"/>
                  </a:cubicBezTo>
                  <a:cubicBezTo>
                    <a:pt x="3557" y="5138"/>
                    <a:pt x="1520" y="5928"/>
                    <a:pt x="0" y="6384"/>
                  </a:cubicBezTo>
                  <a:cubicBezTo>
                    <a:pt x="426" y="6840"/>
                    <a:pt x="882" y="7204"/>
                    <a:pt x="1368" y="7508"/>
                  </a:cubicBezTo>
                  <a:cubicBezTo>
                    <a:pt x="2766" y="7053"/>
                    <a:pt x="4529" y="6353"/>
                    <a:pt x="6384" y="5442"/>
                  </a:cubicBezTo>
                  <a:cubicBezTo>
                    <a:pt x="8967" y="4165"/>
                    <a:pt x="11125" y="2858"/>
                    <a:pt x="12341" y="1824"/>
                  </a:cubicBezTo>
                  <a:cubicBezTo>
                    <a:pt x="12371" y="1217"/>
                    <a:pt x="12341" y="609"/>
                    <a:pt x="12220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3166750" y="4485925"/>
              <a:ext cx="232550" cy="126150"/>
            </a:xfrm>
            <a:custGeom>
              <a:avLst/>
              <a:gdLst/>
              <a:ahLst/>
              <a:cxnLst/>
              <a:rect l="l" t="t" r="r" b="b"/>
              <a:pathLst>
                <a:path w="9302" h="5046" extrusionOk="0">
                  <a:moveTo>
                    <a:pt x="9301" y="0"/>
                  </a:moveTo>
                  <a:lnTo>
                    <a:pt x="9301" y="0"/>
                  </a:lnTo>
                  <a:cubicBezTo>
                    <a:pt x="8025" y="791"/>
                    <a:pt x="6231" y="1733"/>
                    <a:pt x="4255" y="2736"/>
                  </a:cubicBezTo>
                  <a:cubicBezTo>
                    <a:pt x="2705" y="3496"/>
                    <a:pt x="1246" y="4164"/>
                    <a:pt x="0" y="4651"/>
                  </a:cubicBezTo>
                  <a:cubicBezTo>
                    <a:pt x="456" y="4864"/>
                    <a:pt x="942" y="4955"/>
                    <a:pt x="1429" y="5046"/>
                  </a:cubicBezTo>
                  <a:cubicBezTo>
                    <a:pt x="2432" y="4620"/>
                    <a:pt x="3526" y="4134"/>
                    <a:pt x="4681" y="3557"/>
                  </a:cubicBezTo>
                  <a:cubicBezTo>
                    <a:pt x="6201" y="2797"/>
                    <a:pt x="7599" y="2098"/>
                    <a:pt x="8724" y="1398"/>
                  </a:cubicBezTo>
                  <a:cubicBezTo>
                    <a:pt x="8967" y="942"/>
                    <a:pt x="9149" y="487"/>
                    <a:pt x="930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2875700" y="4244275"/>
              <a:ext cx="671775" cy="368575"/>
            </a:xfrm>
            <a:custGeom>
              <a:avLst/>
              <a:gdLst/>
              <a:ahLst/>
              <a:cxnLst/>
              <a:rect l="l" t="t" r="r" b="b"/>
              <a:pathLst>
                <a:path w="26871" h="14743" extrusionOk="0">
                  <a:moveTo>
                    <a:pt x="18663" y="1733"/>
                  </a:moveTo>
                  <a:cubicBezTo>
                    <a:pt x="18603" y="1763"/>
                    <a:pt x="18481" y="1794"/>
                    <a:pt x="18390" y="1824"/>
                  </a:cubicBezTo>
                  <a:cubicBezTo>
                    <a:pt x="18785" y="2098"/>
                    <a:pt x="19119" y="2402"/>
                    <a:pt x="19423" y="2736"/>
                  </a:cubicBezTo>
                  <a:cubicBezTo>
                    <a:pt x="19606" y="2675"/>
                    <a:pt x="19818" y="2645"/>
                    <a:pt x="20001" y="2554"/>
                  </a:cubicBezTo>
                  <a:cubicBezTo>
                    <a:pt x="20122" y="2523"/>
                    <a:pt x="20183" y="2493"/>
                    <a:pt x="20305" y="2493"/>
                  </a:cubicBezTo>
                  <a:cubicBezTo>
                    <a:pt x="21338" y="2189"/>
                    <a:pt x="22159" y="2037"/>
                    <a:pt x="22767" y="1976"/>
                  </a:cubicBezTo>
                  <a:cubicBezTo>
                    <a:pt x="23162" y="1946"/>
                    <a:pt x="23618" y="1976"/>
                    <a:pt x="23709" y="2219"/>
                  </a:cubicBezTo>
                  <a:cubicBezTo>
                    <a:pt x="23831" y="2432"/>
                    <a:pt x="23557" y="2827"/>
                    <a:pt x="23314" y="3131"/>
                  </a:cubicBezTo>
                  <a:cubicBezTo>
                    <a:pt x="22919" y="3587"/>
                    <a:pt x="22250" y="4165"/>
                    <a:pt x="21399" y="4773"/>
                  </a:cubicBezTo>
                  <a:lnTo>
                    <a:pt x="21399" y="4773"/>
                  </a:lnTo>
                  <a:cubicBezTo>
                    <a:pt x="21247" y="4864"/>
                    <a:pt x="21065" y="5016"/>
                    <a:pt x="20882" y="5137"/>
                  </a:cubicBezTo>
                  <a:cubicBezTo>
                    <a:pt x="19089" y="6353"/>
                    <a:pt x="16779" y="7721"/>
                    <a:pt x="14226" y="8967"/>
                  </a:cubicBezTo>
                  <a:cubicBezTo>
                    <a:pt x="12068" y="10031"/>
                    <a:pt x="9970" y="10912"/>
                    <a:pt x="8147" y="11551"/>
                  </a:cubicBezTo>
                  <a:cubicBezTo>
                    <a:pt x="7964" y="11642"/>
                    <a:pt x="7812" y="11672"/>
                    <a:pt x="7660" y="11764"/>
                  </a:cubicBezTo>
                  <a:cubicBezTo>
                    <a:pt x="7265" y="11855"/>
                    <a:pt x="6900" y="12007"/>
                    <a:pt x="6505" y="12098"/>
                  </a:cubicBezTo>
                  <a:cubicBezTo>
                    <a:pt x="5472" y="12402"/>
                    <a:pt x="4651" y="12554"/>
                    <a:pt x="4043" y="12584"/>
                  </a:cubicBezTo>
                  <a:cubicBezTo>
                    <a:pt x="3648" y="12615"/>
                    <a:pt x="3192" y="12584"/>
                    <a:pt x="3101" y="12371"/>
                  </a:cubicBezTo>
                  <a:cubicBezTo>
                    <a:pt x="2979" y="12128"/>
                    <a:pt x="3253" y="11764"/>
                    <a:pt x="3496" y="11460"/>
                  </a:cubicBezTo>
                  <a:cubicBezTo>
                    <a:pt x="3922" y="11004"/>
                    <a:pt x="4560" y="10426"/>
                    <a:pt x="5411" y="9818"/>
                  </a:cubicBezTo>
                  <a:cubicBezTo>
                    <a:pt x="5776" y="9545"/>
                    <a:pt x="6201" y="9241"/>
                    <a:pt x="6657" y="8937"/>
                  </a:cubicBezTo>
                  <a:cubicBezTo>
                    <a:pt x="6779" y="8876"/>
                    <a:pt x="6931" y="8785"/>
                    <a:pt x="7052" y="8663"/>
                  </a:cubicBezTo>
                  <a:cubicBezTo>
                    <a:pt x="6961" y="8207"/>
                    <a:pt x="6931" y="7751"/>
                    <a:pt x="6961" y="7295"/>
                  </a:cubicBezTo>
                  <a:cubicBezTo>
                    <a:pt x="6931" y="7356"/>
                    <a:pt x="6900" y="7356"/>
                    <a:pt x="6809" y="7387"/>
                  </a:cubicBezTo>
                  <a:cubicBezTo>
                    <a:pt x="2584" y="10001"/>
                    <a:pt x="0" y="12523"/>
                    <a:pt x="578" y="13648"/>
                  </a:cubicBezTo>
                  <a:cubicBezTo>
                    <a:pt x="1125" y="14742"/>
                    <a:pt x="4408" y="14286"/>
                    <a:pt x="8785" y="12736"/>
                  </a:cubicBezTo>
                  <a:cubicBezTo>
                    <a:pt x="8906" y="12706"/>
                    <a:pt x="8967" y="12675"/>
                    <a:pt x="9089" y="12615"/>
                  </a:cubicBezTo>
                  <a:cubicBezTo>
                    <a:pt x="10882" y="11976"/>
                    <a:pt x="12858" y="11156"/>
                    <a:pt x="14864" y="10153"/>
                  </a:cubicBezTo>
                  <a:cubicBezTo>
                    <a:pt x="17296" y="8967"/>
                    <a:pt x="19454" y="7721"/>
                    <a:pt x="21277" y="6505"/>
                  </a:cubicBezTo>
                  <a:cubicBezTo>
                    <a:pt x="21399" y="6444"/>
                    <a:pt x="21551" y="6353"/>
                    <a:pt x="21673" y="6232"/>
                  </a:cubicBezTo>
                  <a:cubicBezTo>
                    <a:pt x="24925" y="4013"/>
                    <a:pt x="26870" y="1976"/>
                    <a:pt x="26384" y="973"/>
                  </a:cubicBezTo>
                  <a:cubicBezTo>
                    <a:pt x="25746" y="0"/>
                    <a:pt x="22736" y="365"/>
                    <a:pt x="18663" y="1733"/>
                  </a:cubicBezTo>
                  <a:close/>
                </a:path>
              </a:pathLst>
            </a:custGeom>
            <a:solidFill>
              <a:srgbClr val="FDE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15"/>
          <p:cNvGrpSpPr/>
          <p:nvPr/>
        </p:nvGrpSpPr>
        <p:grpSpPr>
          <a:xfrm rot="15005077">
            <a:off x="7176453" y="27279"/>
            <a:ext cx="1674037" cy="2038256"/>
            <a:chOff x="6342419" y="886096"/>
            <a:chExt cx="2168675" cy="2557900"/>
          </a:xfrm>
        </p:grpSpPr>
        <p:grpSp>
          <p:nvGrpSpPr>
            <p:cNvPr id="56" name="Google Shape;56;p15"/>
            <p:cNvGrpSpPr/>
            <p:nvPr/>
          </p:nvGrpSpPr>
          <p:grpSpPr>
            <a:xfrm>
              <a:off x="6731232" y="1157835"/>
              <a:ext cx="1570888" cy="2286161"/>
              <a:chOff x="6731232" y="1157835"/>
              <a:chExt cx="1570888" cy="2286161"/>
            </a:xfrm>
          </p:grpSpPr>
          <p:sp>
            <p:nvSpPr>
              <p:cNvPr id="57" name="Google Shape;57;p15"/>
              <p:cNvSpPr/>
              <p:nvPr/>
            </p:nvSpPr>
            <p:spPr>
              <a:xfrm>
                <a:off x="6731232" y="2240732"/>
                <a:ext cx="526123" cy="610668"/>
              </a:xfrm>
              <a:custGeom>
                <a:avLst/>
                <a:gdLst/>
                <a:ahLst/>
                <a:cxnLst/>
                <a:rect l="l" t="t" r="r" b="b"/>
                <a:pathLst>
                  <a:path w="15321" h="17783" extrusionOk="0">
                    <a:moveTo>
                      <a:pt x="11095" y="1"/>
                    </a:moveTo>
                    <a:lnTo>
                      <a:pt x="15320" y="13557"/>
                    </a:lnTo>
                    <a:lnTo>
                      <a:pt x="1764" y="17782"/>
                    </a:lnTo>
                    <a:lnTo>
                      <a:pt x="457" y="13588"/>
                    </a:lnTo>
                    <a:cubicBezTo>
                      <a:pt x="1" y="12098"/>
                      <a:pt x="426" y="10487"/>
                      <a:pt x="1520" y="936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7691486" y="2073800"/>
                <a:ext cx="610634" cy="465547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13557" extrusionOk="0">
                    <a:moveTo>
                      <a:pt x="0" y="0"/>
                    </a:moveTo>
                    <a:lnTo>
                      <a:pt x="4225" y="13556"/>
                    </a:lnTo>
                    <a:lnTo>
                      <a:pt x="17782" y="9331"/>
                    </a:lnTo>
                    <a:lnTo>
                      <a:pt x="16475" y="5167"/>
                    </a:lnTo>
                    <a:cubicBezTo>
                      <a:pt x="16019" y="3678"/>
                      <a:pt x="14773" y="2584"/>
                      <a:pt x="13222" y="23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7431066" y="2726908"/>
                <a:ext cx="519839" cy="717088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20882" extrusionOk="0">
                    <a:moveTo>
                      <a:pt x="13527" y="9180"/>
                    </a:moveTo>
                    <a:cubicBezTo>
                      <a:pt x="15138" y="14712"/>
                      <a:pt x="10457" y="20882"/>
                      <a:pt x="10457" y="20882"/>
                    </a:cubicBezTo>
                    <a:cubicBezTo>
                      <a:pt x="10457" y="20882"/>
                      <a:pt x="3192" y="18146"/>
                      <a:pt x="1612" y="12645"/>
                    </a:cubicBezTo>
                    <a:cubicBezTo>
                      <a:pt x="1" y="7143"/>
                      <a:pt x="1369" y="1885"/>
                      <a:pt x="4682" y="942"/>
                    </a:cubicBezTo>
                    <a:cubicBezTo>
                      <a:pt x="7964" y="0"/>
                      <a:pt x="11946" y="3678"/>
                      <a:pt x="13527" y="918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6871599" y="1157835"/>
                <a:ext cx="996856" cy="1631459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47509" extrusionOk="0">
                    <a:moveTo>
                      <a:pt x="6110" y="1"/>
                    </a:moveTo>
                    <a:cubicBezTo>
                      <a:pt x="1703" y="4013"/>
                      <a:pt x="1" y="10244"/>
                      <a:pt x="1794" y="15928"/>
                    </a:cubicBezTo>
                    <a:lnTo>
                      <a:pt x="11581" y="47509"/>
                    </a:lnTo>
                    <a:lnTo>
                      <a:pt x="29029" y="42068"/>
                    </a:lnTo>
                    <a:lnTo>
                      <a:pt x="19272" y="10761"/>
                    </a:lnTo>
                    <a:cubicBezTo>
                      <a:pt x="17478" y="4955"/>
                      <a:pt x="12372" y="730"/>
                      <a:pt x="6353" y="61"/>
                    </a:cubicBezTo>
                    <a:lnTo>
                      <a:pt x="61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7157617" y="2240232"/>
                <a:ext cx="630482" cy="291272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8482" extrusionOk="0">
                    <a:moveTo>
                      <a:pt x="17417" y="1"/>
                    </a:moveTo>
                    <a:lnTo>
                      <a:pt x="0" y="5411"/>
                    </a:lnTo>
                    <a:lnTo>
                      <a:pt x="942" y="8481"/>
                    </a:lnTo>
                    <a:lnTo>
                      <a:pt x="18359" y="3040"/>
                    </a:lnTo>
                    <a:lnTo>
                      <a:pt x="17417" y="1"/>
                    </a:lnTo>
                    <a:close/>
                  </a:path>
                </a:pathLst>
              </a:custGeom>
              <a:solidFill>
                <a:srgbClr val="E5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7126299" y="2136903"/>
                <a:ext cx="610634" cy="224446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6536" extrusionOk="0">
                    <a:moveTo>
                      <a:pt x="17782" y="1125"/>
                    </a:moveTo>
                    <a:lnTo>
                      <a:pt x="17387" y="1"/>
                    </a:lnTo>
                    <a:lnTo>
                      <a:pt x="0" y="5442"/>
                    </a:lnTo>
                    <a:lnTo>
                      <a:pt x="335" y="6536"/>
                    </a:ln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7206654" y="2398917"/>
                <a:ext cx="610668" cy="224446"/>
              </a:xfrm>
              <a:custGeom>
                <a:avLst/>
                <a:gdLst/>
                <a:ahLst/>
                <a:cxnLst/>
                <a:rect l="l" t="t" r="r" b="b"/>
                <a:pathLst>
                  <a:path w="17783" h="6536" extrusionOk="0">
                    <a:moveTo>
                      <a:pt x="17782" y="1155"/>
                    </a:moveTo>
                    <a:lnTo>
                      <a:pt x="17448" y="0"/>
                    </a:lnTo>
                    <a:lnTo>
                      <a:pt x="1" y="5441"/>
                    </a:lnTo>
                    <a:lnTo>
                      <a:pt x="335" y="6535"/>
                    </a:ln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7306858" y="2612075"/>
                <a:ext cx="525059" cy="293332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542" extrusionOk="0">
                    <a:moveTo>
                      <a:pt x="2463" y="8542"/>
                    </a:moveTo>
                    <a:lnTo>
                      <a:pt x="1" y="4682"/>
                    </a:lnTo>
                    <a:lnTo>
                      <a:pt x="15138" y="1"/>
                    </a:lnTo>
                    <a:lnTo>
                      <a:pt x="15290" y="4560"/>
                    </a:ln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6902917" y="1157835"/>
                <a:ext cx="573066" cy="41754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12159" extrusionOk="0">
                    <a:moveTo>
                      <a:pt x="16688" y="7052"/>
                    </a:moveTo>
                    <a:cubicBezTo>
                      <a:pt x="14256" y="3192"/>
                      <a:pt x="10153" y="578"/>
                      <a:pt x="5472" y="61"/>
                    </a:cubicBezTo>
                    <a:lnTo>
                      <a:pt x="5229" y="1"/>
                    </a:lnTo>
                    <a:lnTo>
                      <a:pt x="5229" y="1"/>
                    </a:lnTo>
                    <a:cubicBezTo>
                      <a:pt x="1794" y="3162"/>
                      <a:pt x="1" y="7660"/>
                      <a:pt x="213" y="1215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7108545" y="1629632"/>
                <a:ext cx="391442" cy="391442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11399" extrusionOk="0">
                    <a:moveTo>
                      <a:pt x="11399" y="5684"/>
                    </a:moveTo>
                    <a:cubicBezTo>
                      <a:pt x="11399" y="8846"/>
                      <a:pt x="8846" y="11399"/>
                      <a:pt x="5715" y="11399"/>
                    </a:cubicBezTo>
                    <a:cubicBezTo>
                      <a:pt x="2554" y="11399"/>
                      <a:pt x="0" y="8846"/>
                      <a:pt x="0" y="5684"/>
                    </a:cubicBezTo>
                    <a:cubicBezTo>
                      <a:pt x="0" y="2523"/>
                      <a:pt x="2554" y="0"/>
                      <a:pt x="5715" y="0"/>
                    </a:cubicBezTo>
                    <a:cubicBezTo>
                      <a:pt x="8846" y="0"/>
                      <a:pt x="11399" y="2523"/>
                      <a:pt x="11399" y="56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7137768" y="1675819"/>
                <a:ext cx="332995" cy="297556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8665" extrusionOk="0">
                    <a:moveTo>
                      <a:pt x="4894" y="0"/>
                    </a:moveTo>
                    <a:cubicBezTo>
                      <a:pt x="4462" y="0"/>
                      <a:pt x="4022" y="67"/>
                      <a:pt x="3587" y="206"/>
                    </a:cubicBezTo>
                    <a:cubicBezTo>
                      <a:pt x="1277" y="905"/>
                      <a:pt x="1" y="3336"/>
                      <a:pt x="730" y="5616"/>
                    </a:cubicBezTo>
                    <a:cubicBezTo>
                      <a:pt x="1300" y="7473"/>
                      <a:pt x="3019" y="8665"/>
                      <a:pt x="4869" y="8665"/>
                    </a:cubicBezTo>
                    <a:cubicBezTo>
                      <a:pt x="5290" y="8665"/>
                      <a:pt x="5718" y="8603"/>
                      <a:pt x="6140" y="8473"/>
                    </a:cubicBezTo>
                    <a:cubicBezTo>
                      <a:pt x="8420" y="7774"/>
                      <a:pt x="9697" y="5343"/>
                      <a:pt x="8998" y="3063"/>
                    </a:cubicBezTo>
                    <a:cubicBezTo>
                      <a:pt x="8432" y="1193"/>
                      <a:pt x="6731" y="0"/>
                      <a:pt x="4894" y="0"/>
                    </a:cubicBezTo>
                    <a:close/>
                  </a:path>
                </a:pathLst>
              </a:custGeom>
              <a:solidFill>
                <a:srgbClr val="1212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15"/>
            <p:cNvGrpSpPr/>
            <p:nvPr/>
          </p:nvGrpSpPr>
          <p:grpSpPr>
            <a:xfrm>
              <a:off x="6342419" y="886096"/>
              <a:ext cx="2168675" cy="2523842"/>
              <a:chOff x="6342419" y="886096"/>
              <a:chExt cx="2168675" cy="2523842"/>
            </a:xfrm>
          </p:grpSpPr>
          <p:sp>
            <p:nvSpPr>
              <p:cNvPr id="69" name="Google Shape;69;p15"/>
              <p:cNvSpPr/>
              <p:nvPr/>
            </p:nvSpPr>
            <p:spPr>
              <a:xfrm>
                <a:off x="8312045" y="2934316"/>
                <a:ext cx="28227" cy="2822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2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396"/>
                    </a:cubicBezTo>
                    <a:cubicBezTo>
                      <a:pt x="0" y="639"/>
                      <a:pt x="183" y="822"/>
                      <a:pt x="426" y="822"/>
                    </a:cubicBezTo>
                    <a:cubicBezTo>
                      <a:pt x="639" y="822"/>
                      <a:pt x="821" y="639"/>
                      <a:pt x="821" y="396"/>
                    </a:cubicBezTo>
                    <a:cubicBezTo>
                      <a:pt x="821" y="183"/>
                      <a:pt x="639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8420314" y="1963111"/>
                <a:ext cx="20913" cy="2091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4" y="1"/>
                    </a:moveTo>
                    <a:cubicBezTo>
                      <a:pt x="152" y="1"/>
                      <a:pt x="0" y="122"/>
                      <a:pt x="0" y="304"/>
                    </a:cubicBezTo>
                    <a:cubicBezTo>
                      <a:pt x="0" y="456"/>
                      <a:pt x="152" y="608"/>
                      <a:pt x="304" y="608"/>
                    </a:cubicBezTo>
                    <a:cubicBezTo>
                      <a:pt x="487" y="608"/>
                      <a:pt x="608" y="456"/>
                      <a:pt x="608" y="304"/>
                    </a:cubicBezTo>
                    <a:cubicBezTo>
                      <a:pt x="608" y="122"/>
                      <a:pt x="487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7788102" y="1202979"/>
                <a:ext cx="39697" cy="3969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6" extrusionOk="0">
                    <a:moveTo>
                      <a:pt x="578" y="1"/>
                    </a:moveTo>
                    <a:cubicBezTo>
                      <a:pt x="274" y="1"/>
                      <a:pt x="1" y="274"/>
                      <a:pt x="1" y="578"/>
                    </a:cubicBezTo>
                    <a:cubicBezTo>
                      <a:pt x="1" y="882"/>
                      <a:pt x="274" y="1156"/>
                      <a:pt x="578" y="1156"/>
                    </a:cubicBezTo>
                    <a:cubicBezTo>
                      <a:pt x="912" y="1156"/>
                      <a:pt x="1156" y="882"/>
                      <a:pt x="1156" y="578"/>
                    </a:cubicBezTo>
                    <a:cubicBezTo>
                      <a:pt x="1156" y="274"/>
                      <a:pt x="912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6659720" y="1055506"/>
                <a:ext cx="33447" cy="34477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1"/>
                    </a:moveTo>
                    <a:cubicBezTo>
                      <a:pt x="213" y="1"/>
                      <a:pt x="1" y="214"/>
                      <a:pt x="1" y="487"/>
                    </a:cubicBezTo>
                    <a:cubicBezTo>
                      <a:pt x="1" y="761"/>
                      <a:pt x="213" y="1004"/>
                      <a:pt x="487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14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6795398" y="3292375"/>
                <a:ext cx="24038" cy="24038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366" y="1"/>
                    </a:moveTo>
                    <a:cubicBezTo>
                      <a:pt x="153" y="1"/>
                      <a:pt x="1" y="153"/>
                      <a:pt x="1" y="365"/>
                    </a:cubicBezTo>
                    <a:cubicBezTo>
                      <a:pt x="1" y="548"/>
                      <a:pt x="153" y="700"/>
                      <a:pt x="366" y="700"/>
                    </a:cubicBezTo>
                    <a:cubicBezTo>
                      <a:pt x="548" y="700"/>
                      <a:pt x="700" y="548"/>
                      <a:pt x="700" y="365"/>
                    </a:cubicBezTo>
                    <a:cubicBezTo>
                      <a:pt x="700" y="153"/>
                      <a:pt x="548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7284944" y="3371270"/>
                <a:ext cx="38667" cy="3866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548" y="1"/>
                    </a:moveTo>
                    <a:cubicBezTo>
                      <a:pt x="244" y="1"/>
                      <a:pt x="1" y="244"/>
                      <a:pt x="1" y="548"/>
                    </a:cubicBezTo>
                    <a:cubicBezTo>
                      <a:pt x="1" y="882"/>
                      <a:pt x="244" y="1125"/>
                      <a:pt x="548" y="1125"/>
                    </a:cubicBezTo>
                    <a:cubicBezTo>
                      <a:pt x="882" y="1125"/>
                      <a:pt x="1125" y="882"/>
                      <a:pt x="1125" y="548"/>
                    </a:cubicBezTo>
                    <a:cubicBezTo>
                      <a:pt x="1125" y="244"/>
                      <a:pt x="882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7917581" y="1629628"/>
                <a:ext cx="99208" cy="99174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88" extrusionOk="0">
                    <a:moveTo>
                      <a:pt x="1429" y="0"/>
                    </a:moveTo>
                    <a:lnTo>
                      <a:pt x="1034" y="1034"/>
                    </a:lnTo>
                    <a:lnTo>
                      <a:pt x="1" y="1459"/>
                    </a:lnTo>
                    <a:lnTo>
                      <a:pt x="1034" y="1915"/>
                    </a:lnTo>
                    <a:lnTo>
                      <a:pt x="1429" y="2888"/>
                    </a:lnTo>
                    <a:lnTo>
                      <a:pt x="1885" y="1915"/>
                    </a:lnTo>
                    <a:lnTo>
                      <a:pt x="2888" y="1459"/>
                    </a:lnTo>
                    <a:lnTo>
                      <a:pt x="1885" y="1034"/>
                    </a:ln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8254598" y="1242680"/>
                <a:ext cx="57451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21" y="1"/>
                    </a:moveTo>
                    <a:lnTo>
                      <a:pt x="548" y="548"/>
                    </a:lnTo>
                    <a:lnTo>
                      <a:pt x="1" y="821"/>
                    </a:lnTo>
                    <a:lnTo>
                      <a:pt x="548" y="1095"/>
                    </a:lnTo>
                    <a:lnTo>
                      <a:pt x="821" y="1672"/>
                    </a:lnTo>
                    <a:lnTo>
                      <a:pt x="1095" y="1095"/>
                    </a:lnTo>
                    <a:lnTo>
                      <a:pt x="1672" y="821"/>
                    </a:lnTo>
                    <a:lnTo>
                      <a:pt x="1095" y="548"/>
                    </a:lnTo>
                    <a:lnTo>
                      <a:pt x="82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6721304" y="2103621"/>
                <a:ext cx="76235" cy="7520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190" extrusionOk="0">
                    <a:moveTo>
                      <a:pt x="1125" y="1"/>
                    </a:moveTo>
                    <a:lnTo>
                      <a:pt x="760" y="760"/>
                    </a:lnTo>
                    <a:lnTo>
                      <a:pt x="0" y="1095"/>
                    </a:lnTo>
                    <a:lnTo>
                      <a:pt x="760" y="1429"/>
                    </a:lnTo>
                    <a:lnTo>
                      <a:pt x="1125" y="2189"/>
                    </a:lnTo>
                    <a:lnTo>
                      <a:pt x="1459" y="1429"/>
                    </a:lnTo>
                    <a:lnTo>
                      <a:pt x="2219" y="1095"/>
                    </a:lnTo>
                    <a:lnTo>
                      <a:pt x="1459" y="760"/>
                    </a:lnTo>
                    <a:lnTo>
                      <a:pt x="11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8107461" y="3253777"/>
                <a:ext cx="5429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581" extrusionOk="0">
                    <a:moveTo>
                      <a:pt x="790" y="0"/>
                    </a:moveTo>
                    <a:lnTo>
                      <a:pt x="547" y="578"/>
                    </a:lnTo>
                    <a:lnTo>
                      <a:pt x="0" y="790"/>
                    </a:lnTo>
                    <a:lnTo>
                      <a:pt x="547" y="1033"/>
                    </a:lnTo>
                    <a:lnTo>
                      <a:pt x="790" y="1581"/>
                    </a:lnTo>
                    <a:lnTo>
                      <a:pt x="1064" y="1033"/>
                    </a:lnTo>
                    <a:lnTo>
                      <a:pt x="1581" y="790"/>
                    </a:lnTo>
                    <a:lnTo>
                      <a:pt x="1064" y="578"/>
                    </a:ln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6342419" y="2372798"/>
                <a:ext cx="26098" cy="26133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395" y="1"/>
                    </a:moveTo>
                    <a:cubicBezTo>
                      <a:pt x="182" y="1"/>
                      <a:pt x="0" y="153"/>
                      <a:pt x="0" y="366"/>
                    </a:cubicBezTo>
                    <a:cubicBezTo>
                      <a:pt x="0" y="578"/>
                      <a:pt x="182" y="761"/>
                      <a:pt x="395" y="761"/>
                    </a:cubicBezTo>
                    <a:cubicBezTo>
                      <a:pt x="608" y="761"/>
                      <a:pt x="760" y="578"/>
                      <a:pt x="760" y="366"/>
                    </a:cubicBezTo>
                    <a:cubicBezTo>
                      <a:pt x="760" y="153"/>
                      <a:pt x="608" y="1"/>
                      <a:pt x="3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7126312" y="3023114"/>
                <a:ext cx="39697" cy="3866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26" extrusionOk="0">
                    <a:moveTo>
                      <a:pt x="578" y="1"/>
                    </a:moveTo>
                    <a:cubicBezTo>
                      <a:pt x="274" y="1"/>
                      <a:pt x="1" y="244"/>
                      <a:pt x="1" y="578"/>
                    </a:cubicBezTo>
                    <a:cubicBezTo>
                      <a:pt x="1" y="882"/>
                      <a:pt x="274" y="1125"/>
                      <a:pt x="578" y="1125"/>
                    </a:cubicBezTo>
                    <a:cubicBezTo>
                      <a:pt x="882" y="1125"/>
                      <a:pt x="1156" y="882"/>
                      <a:pt x="1156" y="578"/>
                    </a:cubicBezTo>
                    <a:cubicBezTo>
                      <a:pt x="1156" y="244"/>
                      <a:pt x="882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8484962" y="2612078"/>
                <a:ext cx="26133" cy="2613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53"/>
                      <a:pt x="0" y="366"/>
                    </a:cubicBezTo>
                    <a:cubicBezTo>
                      <a:pt x="0" y="578"/>
                      <a:pt x="152" y="761"/>
                      <a:pt x="365" y="761"/>
                    </a:cubicBezTo>
                    <a:cubicBezTo>
                      <a:pt x="578" y="761"/>
                      <a:pt x="760" y="578"/>
                      <a:pt x="760" y="366"/>
                    </a:cubicBezTo>
                    <a:cubicBezTo>
                      <a:pt x="760" y="15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436595" y="1930694"/>
                <a:ext cx="31352" cy="3241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44" extrusionOk="0">
                    <a:moveTo>
                      <a:pt x="456" y="1"/>
                    </a:moveTo>
                    <a:cubicBezTo>
                      <a:pt x="213" y="1"/>
                      <a:pt x="0" y="214"/>
                      <a:pt x="0" y="487"/>
                    </a:cubicBezTo>
                    <a:cubicBezTo>
                      <a:pt x="0" y="730"/>
                      <a:pt x="213" y="943"/>
                      <a:pt x="456" y="943"/>
                    </a:cubicBezTo>
                    <a:cubicBezTo>
                      <a:pt x="699" y="943"/>
                      <a:pt x="912" y="730"/>
                      <a:pt x="912" y="487"/>
                    </a:cubicBezTo>
                    <a:cubicBezTo>
                      <a:pt x="912" y="214"/>
                      <a:pt x="699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8071933" y="2638199"/>
                <a:ext cx="18818" cy="1775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7" extrusionOk="0">
                    <a:moveTo>
                      <a:pt x="274" y="0"/>
                    </a:moveTo>
                    <a:cubicBezTo>
                      <a:pt x="122" y="0"/>
                      <a:pt x="1" y="91"/>
                      <a:pt x="1" y="243"/>
                    </a:cubicBezTo>
                    <a:cubicBezTo>
                      <a:pt x="1" y="395"/>
                      <a:pt x="122" y="517"/>
                      <a:pt x="274" y="517"/>
                    </a:cubicBezTo>
                    <a:cubicBezTo>
                      <a:pt x="426" y="517"/>
                      <a:pt x="548" y="395"/>
                      <a:pt x="548" y="243"/>
                    </a:cubicBezTo>
                    <a:cubicBezTo>
                      <a:pt x="548" y="91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6539668" y="2996982"/>
                <a:ext cx="26133" cy="2613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96" y="1"/>
                    </a:moveTo>
                    <a:cubicBezTo>
                      <a:pt x="183" y="1"/>
                      <a:pt x="1" y="153"/>
                      <a:pt x="1" y="365"/>
                    </a:cubicBezTo>
                    <a:cubicBezTo>
                      <a:pt x="1" y="578"/>
                      <a:pt x="183" y="761"/>
                      <a:pt x="396" y="761"/>
                    </a:cubicBezTo>
                    <a:cubicBezTo>
                      <a:pt x="609" y="761"/>
                      <a:pt x="761" y="578"/>
                      <a:pt x="761" y="365"/>
                    </a:cubicBezTo>
                    <a:cubicBezTo>
                      <a:pt x="761" y="153"/>
                      <a:pt x="609" y="1"/>
                      <a:pt x="3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7243104" y="886096"/>
                <a:ext cx="76235" cy="7520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190" extrusionOk="0">
                    <a:moveTo>
                      <a:pt x="1125" y="1"/>
                    </a:moveTo>
                    <a:lnTo>
                      <a:pt x="760" y="760"/>
                    </a:lnTo>
                    <a:lnTo>
                      <a:pt x="0" y="1095"/>
                    </a:lnTo>
                    <a:lnTo>
                      <a:pt x="760" y="1429"/>
                    </a:lnTo>
                    <a:lnTo>
                      <a:pt x="1125" y="2189"/>
                    </a:lnTo>
                    <a:lnTo>
                      <a:pt x="1459" y="1429"/>
                    </a:lnTo>
                    <a:lnTo>
                      <a:pt x="2219" y="1095"/>
                    </a:lnTo>
                    <a:lnTo>
                      <a:pt x="1459" y="760"/>
                    </a:lnTo>
                    <a:lnTo>
                      <a:pt x="11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" name="Google Shape;86;p15"/>
          <p:cNvGrpSpPr/>
          <p:nvPr/>
        </p:nvGrpSpPr>
        <p:grpSpPr>
          <a:xfrm>
            <a:off x="1316380" y="600185"/>
            <a:ext cx="676842" cy="677763"/>
            <a:chOff x="2222200" y="4158400"/>
            <a:chExt cx="550950" cy="551700"/>
          </a:xfrm>
        </p:grpSpPr>
        <p:sp>
          <p:nvSpPr>
            <p:cNvPr id="87" name="Google Shape;87;p15"/>
            <p:cNvSpPr/>
            <p:nvPr/>
          </p:nvSpPr>
          <p:spPr>
            <a:xfrm>
              <a:off x="2222200" y="4158400"/>
              <a:ext cx="550950" cy="550950"/>
            </a:xfrm>
            <a:custGeom>
              <a:avLst/>
              <a:gdLst/>
              <a:ahLst/>
              <a:cxnLst/>
              <a:rect l="l" t="t" r="r" b="b"/>
              <a:pathLst>
                <a:path w="22038" h="22038" extrusionOk="0">
                  <a:moveTo>
                    <a:pt x="22037" y="11004"/>
                  </a:moveTo>
                  <a:cubicBezTo>
                    <a:pt x="22037" y="17083"/>
                    <a:pt x="17113" y="22038"/>
                    <a:pt x="11034" y="22038"/>
                  </a:cubicBezTo>
                  <a:cubicBezTo>
                    <a:pt x="4955" y="22038"/>
                    <a:pt x="0" y="17083"/>
                    <a:pt x="0" y="11004"/>
                  </a:cubicBezTo>
                  <a:cubicBezTo>
                    <a:pt x="0" y="4925"/>
                    <a:pt x="4955" y="1"/>
                    <a:pt x="11034" y="1"/>
                  </a:cubicBezTo>
                  <a:cubicBezTo>
                    <a:pt x="17113" y="1"/>
                    <a:pt x="22037" y="4925"/>
                    <a:pt x="22037" y="11004"/>
                  </a:cubicBezTo>
                  <a:close/>
                </a:path>
              </a:pathLst>
            </a:custGeom>
            <a:gradFill>
              <a:gsLst>
                <a:gs pos="0">
                  <a:srgbClr val="FFA300"/>
                </a:gs>
                <a:gs pos="100000">
                  <a:srgbClr val="AA0505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301975" y="4183475"/>
              <a:ext cx="397450" cy="62350"/>
            </a:xfrm>
            <a:custGeom>
              <a:avLst/>
              <a:gdLst/>
              <a:ahLst/>
              <a:cxnLst/>
              <a:rect l="l" t="t" r="r" b="b"/>
              <a:pathLst>
                <a:path w="15898" h="2494" extrusionOk="0">
                  <a:moveTo>
                    <a:pt x="12524" y="1"/>
                  </a:moveTo>
                  <a:cubicBezTo>
                    <a:pt x="11855" y="92"/>
                    <a:pt x="11156" y="153"/>
                    <a:pt x="10396" y="183"/>
                  </a:cubicBezTo>
                  <a:cubicBezTo>
                    <a:pt x="7448" y="426"/>
                    <a:pt x="4530" y="609"/>
                    <a:pt x="1794" y="791"/>
                  </a:cubicBezTo>
                  <a:cubicBezTo>
                    <a:pt x="1156" y="1217"/>
                    <a:pt x="548" y="1733"/>
                    <a:pt x="1" y="2250"/>
                  </a:cubicBezTo>
                  <a:lnTo>
                    <a:pt x="15898" y="2493"/>
                  </a:lnTo>
                  <a:cubicBezTo>
                    <a:pt x="14895" y="1460"/>
                    <a:pt x="13770" y="609"/>
                    <a:pt x="12524" y="1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231300" y="4301275"/>
              <a:ext cx="541075" cy="104125"/>
            </a:xfrm>
            <a:custGeom>
              <a:avLst/>
              <a:gdLst/>
              <a:ahLst/>
              <a:cxnLst/>
              <a:rect l="l" t="t" r="r" b="b"/>
              <a:pathLst>
                <a:path w="21643" h="4165" extrusionOk="0">
                  <a:moveTo>
                    <a:pt x="974" y="0"/>
                  </a:moveTo>
                  <a:cubicBezTo>
                    <a:pt x="548" y="851"/>
                    <a:pt x="214" y="1672"/>
                    <a:pt x="1" y="2584"/>
                  </a:cubicBezTo>
                  <a:lnTo>
                    <a:pt x="21643" y="4164"/>
                  </a:lnTo>
                  <a:cubicBezTo>
                    <a:pt x="21491" y="2796"/>
                    <a:pt x="21065" y="1489"/>
                    <a:pt x="20518" y="274"/>
                  </a:cubicBezTo>
                  <a:cubicBezTo>
                    <a:pt x="15260" y="152"/>
                    <a:pt x="6262" y="91"/>
                    <a:pt x="974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222200" y="4409925"/>
              <a:ext cx="550950" cy="114000"/>
            </a:xfrm>
            <a:custGeom>
              <a:avLst/>
              <a:gdLst/>
              <a:ahLst/>
              <a:cxnLst/>
              <a:rect l="l" t="t" r="r" b="b"/>
              <a:pathLst>
                <a:path w="22038" h="4560" extrusionOk="0">
                  <a:moveTo>
                    <a:pt x="31" y="1"/>
                  </a:moveTo>
                  <a:cubicBezTo>
                    <a:pt x="0" y="305"/>
                    <a:pt x="0" y="639"/>
                    <a:pt x="0" y="943"/>
                  </a:cubicBezTo>
                  <a:cubicBezTo>
                    <a:pt x="0" y="2250"/>
                    <a:pt x="243" y="3405"/>
                    <a:pt x="608" y="4560"/>
                  </a:cubicBezTo>
                  <a:lnTo>
                    <a:pt x="22007" y="2037"/>
                  </a:lnTo>
                  <a:cubicBezTo>
                    <a:pt x="22007" y="1703"/>
                    <a:pt x="22037" y="1338"/>
                    <a:pt x="22037" y="97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251075" y="4521625"/>
              <a:ext cx="507625" cy="105650"/>
            </a:xfrm>
            <a:custGeom>
              <a:avLst/>
              <a:gdLst/>
              <a:ahLst/>
              <a:cxnLst/>
              <a:rect l="l" t="t" r="r" b="b"/>
              <a:pathLst>
                <a:path w="20305" h="4226" extrusionOk="0">
                  <a:moveTo>
                    <a:pt x="20305" y="1"/>
                  </a:moveTo>
                  <a:lnTo>
                    <a:pt x="0" y="1460"/>
                  </a:lnTo>
                  <a:cubicBezTo>
                    <a:pt x="487" y="2463"/>
                    <a:pt x="1155" y="3436"/>
                    <a:pt x="1976" y="4226"/>
                  </a:cubicBezTo>
                  <a:lnTo>
                    <a:pt x="19909" y="1034"/>
                  </a:lnTo>
                  <a:cubicBezTo>
                    <a:pt x="20061" y="700"/>
                    <a:pt x="20213" y="366"/>
                    <a:pt x="20305" y="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324025" y="4631050"/>
              <a:ext cx="367050" cy="79050"/>
            </a:xfrm>
            <a:custGeom>
              <a:avLst/>
              <a:gdLst/>
              <a:ahLst/>
              <a:cxnLst/>
              <a:rect l="l" t="t" r="r" b="b"/>
              <a:pathLst>
                <a:path w="14682" h="3162" extrusionOk="0">
                  <a:moveTo>
                    <a:pt x="14681" y="1"/>
                  </a:moveTo>
                  <a:lnTo>
                    <a:pt x="0" y="700"/>
                  </a:lnTo>
                  <a:cubicBezTo>
                    <a:pt x="1885" y="2250"/>
                    <a:pt x="4316" y="3162"/>
                    <a:pt x="6961" y="3162"/>
                  </a:cubicBezTo>
                  <a:cubicBezTo>
                    <a:pt x="9970" y="3162"/>
                    <a:pt x="12706" y="1946"/>
                    <a:pt x="14681" y="1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1967;p29">
            <a:extLst>
              <a:ext uri="{FF2B5EF4-FFF2-40B4-BE49-F238E27FC236}">
                <a16:creationId xmlns:a16="http://schemas.microsoft.com/office/drawing/2014/main" id="{9F486569-9233-436E-9D43-64C0FD5A0D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21594080">
            <a:off x="260985" y="1414608"/>
            <a:ext cx="8620262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/>
                </a:solidFill>
                <a:latin typeface="+mj-lt"/>
                <a:ea typeface="Nanum Pen Script"/>
                <a:cs typeface="Nanum Pen Script"/>
                <a:sym typeface="Nanum Pen Script"/>
              </a:rPr>
              <a:t>CHÀO MỪNG CÁC EM ĐẾN VỚI BUỔI HỌC NGÀY HÔM NAY</a:t>
            </a:r>
            <a:endParaRPr sz="4400" b="1" dirty="0">
              <a:solidFill>
                <a:schemeClr val="bg1"/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  <p:grpSp>
        <p:nvGrpSpPr>
          <p:cNvPr id="94" name="Google Shape;823;p25">
            <a:extLst>
              <a:ext uri="{FF2B5EF4-FFF2-40B4-BE49-F238E27FC236}">
                <a16:creationId xmlns:a16="http://schemas.microsoft.com/office/drawing/2014/main" id="{8FD1BC07-42B4-46A2-8540-A3AEDBDDE33C}"/>
              </a:ext>
            </a:extLst>
          </p:cNvPr>
          <p:cNvGrpSpPr/>
          <p:nvPr/>
        </p:nvGrpSpPr>
        <p:grpSpPr>
          <a:xfrm rot="5981144">
            <a:off x="702997" y="3622408"/>
            <a:ext cx="905044" cy="1361402"/>
            <a:chOff x="5380675" y="2158150"/>
            <a:chExt cx="894825" cy="1138850"/>
          </a:xfrm>
        </p:grpSpPr>
        <p:grpSp>
          <p:nvGrpSpPr>
            <p:cNvPr id="95" name="Google Shape;824;p25">
              <a:extLst>
                <a:ext uri="{FF2B5EF4-FFF2-40B4-BE49-F238E27FC236}">
                  <a16:creationId xmlns:a16="http://schemas.microsoft.com/office/drawing/2014/main" id="{AE863D6F-BBE1-4C0F-89FF-B510DCE7B698}"/>
                </a:ext>
              </a:extLst>
            </p:cNvPr>
            <p:cNvGrpSpPr/>
            <p:nvPr/>
          </p:nvGrpSpPr>
          <p:grpSpPr>
            <a:xfrm>
              <a:off x="5380675" y="2664750"/>
              <a:ext cx="894825" cy="632250"/>
              <a:chOff x="5380675" y="2664750"/>
              <a:chExt cx="894825" cy="632250"/>
            </a:xfrm>
          </p:grpSpPr>
          <p:sp>
            <p:nvSpPr>
              <p:cNvPr id="102" name="Google Shape;825;p25">
                <a:extLst>
                  <a:ext uri="{FF2B5EF4-FFF2-40B4-BE49-F238E27FC236}">
                    <a16:creationId xmlns:a16="http://schemas.microsoft.com/office/drawing/2014/main" id="{7C1744D1-7B50-4CF0-B99C-7D2DB7F3CA9F}"/>
                  </a:ext>
                </a:extLst>
              </p:cNvPr>
              <p:cNvSpPr/>
              <p:nvPr/>
            </p:nvSpPr>
            <p:spPr>
              <a:xfrm>
                <a:off x="5380675" y="2664750"/>
                <a:ext cx="894825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5793" h="25290" extrusionOk="0">
                    <a:moveTo>
                      <a:pt x="32847" y="0"/>
                    </a:moveTo>
                    <a:cubicBezTo>
                      <a:pt x="32461" y="0"/>
                      <a:pt x="32131" y="158"/>
                      <a:pt x="31857" y="371"/>
                    </a:cubicBezTo>
                    <a:cubicBezTo>
                      <a:pt x="31390" y="772"/>
                      <a:pt x="31056" y="1439"/>
                      <a:pt x="30723" y="1839"/>
                    </a:cubicBezTo>
                    <a:cubicBezTo>
                      <a:pt x="29989" y="2940"/>
                      <a:pt x="29155" y="3974"/>
                      <a:pt x="28221" y="4975"/>
                    </a:cubicBezTo>
                    <a:cubicBezTo>
                      <a:pt x="26453" y="6909"/>
                      <a:pt x="24452" y="8644"/>
                      <a:pt x="22217" y="10045"/>
                    </a:cubicBezTo>
                    <a:cubicBezTo>
                      <a:pt x="21383" y="10612"/>
                      <a:pt x="20515" y="11079"/>
                      <a:pt x="19548" y="11146"/>
                    </a:cubicBezTo>
                    <a:cubicBezTo>
                      <a:pt x="19518" y="11147"/>
                      <a:pt x="19489" y="11147"/>
                      <a:pt x="19459" y="11147"/>
                    </a:cubicBezTo>
                    <a:cubicBezTo>
                      <a:pt x="18487" y="11147"/>
                      <a:pt x="17507" y="10617"/>
                      <a:pt x="17313" y="9678"/>
                    </a:cubicBezTo>
                    <a:cubicBezTo>
                      <a:pt x="17146" y="8944"/>
                      <a:pt x="17613" y="8144"/>
                      <a:pt x="18147" y="7543"/>
                    </a:cubicBezTo>
                    <a:cubicBezTo>
                      <a:pt x="18881" y="6809"/>
                      <a:pt x="19848" y="6209"/>
                      <a:pt x="20449" y="5342"/>
                    </a:cubicBezTo>
                    <a:cubicBezTo>
                      <a:pt x="21016" y="4474"/>
                      <a:pt x="20982" y="3007"/>
                      <a:pt x="19982" y="2606"/>
                    </a:cubicBezTo>
                    <a:cubicBezTo>
                      <a:pt x="19816" y="2537"/>
                      <a:pt x="19645" y="2507"/>
                      <a:pt x="19473" y="2507"/>
                    </a:cubicBezTo>
                    <a:cubicBezTo>
                      <a:pt x="18814" y="2507"/>
                      <a:pt x="18128" y="2951"/>
                      <a:pt x="17547" y="3374"/>
                    </a:cubicBezTo>
                    <a:cubicBezTo>
                      <a:pt x="17213" y="3674"/>
                      <a:pt x="16846" y="3941"/>
                      <a:pt x="16479" y="4174"/>
                    </a:cubicBezTo>
                    <a:cubicBezTo>
                      <a:pt x="14344" y="5608"/>
                      <a:pt x="12109" y="6843"/>
                      <a:pt x="9708" y="7810"/>
                    </a:cubicBezTo>
                    <a:cubicBezTo>
                      <a:pt x="7373" y="8777"/>
                      <a:pt x="4871" y="9111"/>
                      <a:pt x="2869" y="10846"/>
                    </a:cubicBezTo>
                    <a:cubicBezTo>
                      <a:pt x="1035" y="12447"/>
                      <a:pt x="1" y="14715"/>
                      <a:pt x="334" y="17183"/>
                    </a:cubicBezTo>
                    <a:cubicBezTo>
                      <a:pt x="701" y="19952"/>
                      <a:pt x="2603" y="22387"/>
                      <a:pt x="4971" y="23788"/>
                    </a:cubicBezTo>
                    <a:cubicBezTo>
                      <a:pt x="6772" y="24828"/>
                      <a:pt x="8901" y="25290"/>
                      <a:pt x="11020" y="25290"/>
                    </a:cubicBezTo>
                    <a:cubicBezTo>
                      <a:pt x="11688" y="25290"/>
                      <a:pt x="12355" y="25244"/>
                      <a:pt x="13010" y="25156"/>
                    </a:cubicBezTo>
                    <a:cubicBezTo>
                      <a:pt x="15845" y="24722"/>
                      <a:pt x="18881" y="23488"/>
                      <a:pt x="20849" y="21353"/>
                    </a:cubicBezTo>
                    <a:cubicBezTo>
                      <a:pt x="21283" y="20886"/>
                      <a:pt x="21650" y="20319"/>
                      <a:pt x="21216" y="19719"/>
                    </a:cubicBezTo>
                    <a:cubicBezTo>
                      <a:pt x="20997" y="19427"/>
                      <a:pt x="20618" y="19324"/>
                      <a:pt x="20233" y="19324"/>
                    </a:cubicBezTo>
                    <a:cubicBezTo>
                      <a:pt x="19913" y="19324"/>
                      <a:pt x="19590" y="19394"/>
                      <a:pt x="19348" y="19485"/>
                    </a:cubicBezTo>
                    <a:cubicBezTo>
                      <a:pt x="18847" y="19652"/>
                      <a:pt x="18347" y="19952"/>
                      <a:pt x="17813" y="19952"/>
                    </a:cubicBezTo>
                    <a:cubicBezTo>
                      <a:pt x="17613" y="19952"/>
                      <a:pt x="17346" y="19852"/>
                      <a:pt x="17180" y="19719"/>
                    </a:cubicBezTo>
                    <a:cubicBezTo>
                      <a:pt x="16379" y="19118"/>
                      <a:pt x="17980" y="18184"/>
                      <a:pt x="18447" y="17951"/>
                    </a:cubicBezTo>
                    <a:cubicBezTo>
                      <a:pt x="23851" y="14682"/>
                      <a:pt x="29188" y="11713"/>
                      <a:pt x="32357" y="5975"/>
                    </a:cubicBezTo>
                    <a:cubicBezTo>
                      <a:pt x="33024" y="4708"/>
                      <a:pt x="35793" y="238"/>
                      <a:pt x="32958" y="4"/>
                    </a:cubicBezTo>
                    <a:cubicBezTo>
                      <a:pt x="32920" y="2"/>
                      <a:pt x="32884" y="0"/>
                      <a:pt x="32847" y="0"/>
                    </a:cubicBezTo>
                    <a:close/>
                  </a:path>
                </a:pathLst>
              </a:custGeom>
              <a:solidFill>
                <a:srgbClr val="FFD652">
                  <a:alpha val="5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26;p25">
                <a:extLst>
                  <a:ext uri="{FF2B5EF4-FFF2-40B4-BE49-F238E27FC236}">
                    <a16:creationId xmlns:a16="http://schemas.microsoft.com/office/drawing/2014/main" id="{DCBC1E74-0CA9-4DD5-8C35-98BB397EB567}"/>
                  </a:ext>
                </a:extLst>
              </p:cNvPr>
              <p:cNvSpPr/>
              <p:nvPr/>
            </p:nvSpPr>
            <p:spPr>
              <a:xfrm>
                <a:off x="5393200" y="2821000"/>
                <a:ext cx="603775" cy="474025"/>
              </a:xfrm>
              <a:custGeom>
                <a:avLst/>
                <a:gdLst/>
                <a:ahLst/>
                <a:cxnLst/>
                <a:rect l="l" t="t" r="r" b="b"/>
                <a:pathLst>
                  <a:path w="24151" h="18961" extrusionOk="0">
                    <a:moveTo>
                      <a:pt x="15679" y="0"/>
                    </a:moveTo>
                    <a:cubicBezTo>
                      <a:pt x="15242" y="0"/>
                      <a:pt x="14735" y="189"/>
                      <a:pt x="14410" y="359"/>
                    </a:cubicBezTo>
                    <a:cubicBezTo>
                      <a:pt x="13043" y="1060"/>
                      <a:pt x="11742" y="2027"/>
                      <a:pt x="10307" y="2527"/>
                    </a:cubicBezTo>
                    <a:cubicBezTo>
                      <a:pt x="8806" y="3028"/>
                      <a:pt x="7339" y="3562"/>
                      <a:pt x="5838" y="4062"/>
                    </a:cubicBezTo>
                    <a:cubicBezTo>
                      <a:pt x="3536" y="4862"/>
                      <a:pt x="1468" y="6230"/>
                      <a:pt x="634" y="8598"/>
                    </a:cubicBezTo>
                    <a:cubicBezTo>
                      <a:pt x="0" y="10466"/>
                      <a:pt x="33" y="12735"/>
                      <a:pt x="1134" y="14436"/>
                    </a:cubicBezTo>
                    <a:cubicBezTo>
                      <a:pt x="2735" y="16971"/>
                      <a:pt x="5704" y="18472"/>
                      <a:pt x="8673" y="18872"/>
                    </a:cubicBezTo>
                    <a:cubicBezTo>
                      <a:pt x="9198" y="18920"/>
                      <a:pt x="9791" y="18960"/>
                      <a:pt x="10416" y="18960"/>
                    </a:cubicBezTo>
                    <a:cubicBezTo>
                      <a:pt x="11102" y="18960"/>
                      <a:pt x="11827" y="18912"/>
                      <a:pt x="12542" y="18772"/>
                    </a:cubicBezTo>
                    <a:cubicBezTo>
                      <a:pt x="14310" y="18472"/>
                      <a:pt x="15811" y="18305"/>
                      <a:pt x="16712" y="17271"/>
                    </a:cubicBezTo>
                    <a:cubicBezTo>
                      <a:pt x="17713" y="16137"/>
                      <a:pt x="17279" y="14903"/>
                      <a:pt x="15811" y="14736"/>
                    </a:cubicBezTo>
                    <a:cubicBezTo>
                      <a:pt x="15706" y="14725"/>
                      <a:pt x="15596" y="14721"/>
                      <a:pt x="15481" y="14721"/>
                    </a:cubicBezTo>
                    <a:cubicBezTo>
                      <a:pt x="15176" y="14721"/>
                      <a:pt x="14844" y="14750"/>
                      <a:pt x="14521" y="14750"/>
                    </a:cubicBezTo>
                    <a:cubicBezTo>
                      <a:pt x="13884" y="14750"/>
                      <a:pt x="13285" y="14637"/>
                      <a:pt x="13009" y="13969"/>
                    </a:cubicBezTo>
                    <a:cubicBezTo>
                      <a:pt x="12676" y="13102"/>
                      <a:pt x="13610" y="12401"/>
                      <a:pt x="14310" y="11901"/>
                    </a:cubicBezTo>
                    <a:cubicBezTo>
                      <a:pt x="15945" y="10767"/>
                      <a:pt x="17813" y="10066"/>
                      <a:pt x="19547" y="9099"/>
                    </a:cubicBezTo>
                    <a:cubicBezTo>
                      <a:pt x="19848" y="8965"/>
                      <a:pt x="20148" y="8799"/>
                      <a:pt x="20348" y="8632"/>
                    </a:cubicBezTo>
                    <a:cubicBezTo>
                      <a:pt x="20848" y="8365"/>
                      <a:pt x="24151" y="6397"/>
                      <a:pt x="22716" y="5630"/>
                    </a:cubicBezTo>
                    <a:cubicBezTo>
                      <a:pt x="22577" y="5557"/>
                      <a:pt x="22424" y="5526"/>
                      <a:pt x="22264" y="5526"/>
                    </a:cubicBezTo>
                    <a:cubicBezTo>
                      <a:pt x="21620" y="5526"/>
                      <a:pt x="20856" y="6023"/>
                      <a:pt x="20348" y="6263"/>
                    </a:cubicBezTo>
                    <a:cubicBezTo>
                      <a:pt x="19347" y="6730"/>
                      <a:pt x="18346" y="7131"/>
                      <a:pt x="17246" y="7398"/>
                    </a:cubicBezTo>
                    <a:cubicBezTo>
                      <a:pt x="17046" y="7464"/>
                      <a:pt x="16745" y="7531"/>
                      <a:pt x="16478" y="7598"/>
                    </a:cubicBezTo>
                    <a:cubicBezTo>
                      <a:pt x="15878" y="7748"/>
                      <a:pt x="15193" y="7881"/>
                      <a:pt x="14548" y="7881"/>
                    </a:cubicBezTo>
                    <a:cubicBezTo>
                      <a:pt x="13618" y="7881"/>
                      <a:pt x="12770" y="7603"/>
                      <a:pt x="12376" y="6697"/>
                    </a:cubicBezTo>
                    <a:cubicBezTo>
                      <a:pt x="11742" y="5263"/>
                      <a:pt x="13176" y="3962"/>
                      <a:pt x="14177" y="3261"/>
                    </a:cubicBezTo>
                    <a:cubicBezTo>
                      <a:pt x="14911" y="2728"/>
                      <a:pt x="16679" y="1760"/>
                      <a:pt x="16512" y="693"/>
                    </a:cubicBezTo>
                    <a:cubicBezTo>
                      <a:pt x="16447" y="172"/>
                      <a:pt x="16095" y="0"/>
                      <a:pt x="15679" y="0"/>
                    </a:cubicBezTo>
                    <a:close/>
                  </a:path>
                </a:pathLst>
              </a:custGeom>
              <a:solidFill>
                <a:srgbClr val="FFD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27;p25">
                <a:extLst>
                  <a:ext uri="{FF2B5EF4-FFF2-40B4-BE49-F238E27FC236}">
                    <a16:creationId xmlns:a16="http://schemas.microsoft.com/office/drawing/2014/main" id="{4202139D-09F1-4203-93E2-54C4ED910E81}"/>
                  </a:ext>
                </a:extLst>
              </p:cNvPr>
              <p:cNvSpPr/>
              <p:nvPr/>
            </p:nvSpPr>
            <p:spPr>
              <a:xfrm>
                <a:off x="5419050" y="2971150"/>
                <a:ext cx="287725" cy="252200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10088" extrusionOk="0">
                    <a:moveTo>
                      <a:pt x="5774" y="0"/>
                    </a:moveTo>
                    <a:cubicBezTo>
                      <a:pt x="3948" y="0"/>
                      <a:pt x="2181" y="993"/>
                      <a:pt x="1268" y="2726"/>
                    </a:cubicBezTo>
                    <a:cubicBezTo>
                      <a:pt x="0" y="5194"/>
                      <a:pt x="967" y="8263"/>
                      <a:pt x="3436" y="9531"/>
                    </a:cubicBezTo>
                    <a:cubicBezTo>
                      <a:pt x="4172" y="9909"/>
                      <a:pt x="4958" y="10088"/>
                      <a:pt x="5734" y="10088"/>
                    </a:cubicBezTo>
                    <a:cubicBezTo>
                      <a:pt x="7560" y="10088"/>
                      <a:pt x="9328" y="9095"/>
                      <a:pt x="10241" y="7363"/>
                    </a:cubicBezTo>
                    <a:cubicBezTo>
                      <a:pt x="11508" y="4894"/>
                      <a:pt x="10541" y="1859"/>
                      <a:pt x="8073" y="558"/>
                    </a:cubicBezTo>
                    <a:cubicBezTo>
                      <a:pt x="7337" y="180"/>
                      <a:pt x="6550" y="0"/>
                      <a:pt x="5774" y="0"/>
                    </a:cubicBezTo>
                    <a:close/>
                  </a:path>
                </a:pathLst>
              </a:custGeom>
              <a:solidFill>
                <a:srgbClr val="FF4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28;p25">
                <a:extLst>
                  <a:ext uri="{FF2B5EF4-FFF2-40B4-BE49-F238E27FC236}">
                    <a16:creationId xmlns:a16="http://schemas.microsoft.com/office/drawing/2014/main" id="{EE5A56AE-F5FA-4FB2-BEE4-179C400B7F0F}"/>
                  </a:ext>
                </a:extLst>
              </p:cNvPr>
              <p:cNvSpPr/>
              <p:nvPr/>
            </p:nvSpPr>
            <p:spPr>
              <a:xfrm>
                <a:off x="5445725" y="3065975"/>
                <a:ext cx="246875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6289" extrusionOk="0">
                    <a:moveTo>
                      <a:pt x="9574" y="0"/>
                    </a:moveTo>
                    <a:lnTo>
                      <a:pt x="1" y="3069"/>
                    </a:lnTo>
                    <a:cubicBezTo>
                      <a:pt x="401" y="4170"/>
                      <a:pt x="1235" y="5137"/>
                      <a:pt x="2369" y="5738"/>
                    </a:cubicBezTo>
                    <a:cubicBezTo>
                      <a:pt x="3088" y="6112"/>
                      <a:pt x="3863" y="6289"/>
                      <a:pt x="4631" y="6289"/>
                    </a:cubicBezTo>
                    <a:cubicBezTo>
                      <a:pt x="6463" y="6289"/>
                      <a:pt x="8257" y="5285"/>
                      <a:pt x="9174" y="3570"/>
                    </a:cubicBezTo>
                    <a:cubicBezTo>
                      <a:pt x="9741" y="2435"/>
                      <a:pt x="9874" y="1134"/>
                      <a:pt x="9574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29;p25">
                <a:extLst>
                  <a:ext uri="{FF2B5EF4-FFF2-40B4-BE49-F238E27FC236}">
                    <a16:creationId xmlns:a16="http://schemas.microsoft.com/office/drawing/2014/main" id="{0683E1CA-3D9D-4039-B344-BAAEF4B6259F}"/>
                  </a:ext>
                </a:extLst>
              </p:cNvPr>
              <p:cNvSpPr/>
              <p:nvPr/>
            </p:nvSpPr>
            <p:spPr>
              <a:xfrm>
                <a:off x="5577475" y="2982575"/>
                <a:ext cx="1293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9608" extrusionOk="0">
                    <a:moveTo>
                      <a:pt x="1502" y="1"/>
                    </a:moveTo>
                    <a:lnTo>
                      <a:pt x="1" y="9607"/>
                    </a:lnTo>
                    <a:cubicBezTo>
                      <a:pt x="1635" y="9441"/>
                      <a:pt x="3137" y="8473"/>
                      <a:pt x="3937" y="6939"/>
                    </a:cubicBezTo>
                    <a:cubicBezTo>
                      <a:pt x="5171" y="4470"/>
                      <a:pt x="4237" y="1435"/>
                      <a:pt x="1769" y="134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rgbClr val="41371C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830;p25">
              <a:extLst>
                <a:ext uri="{FF2B5EF4-FFF2-40B4-BE49-F238E27FC236}">
                  <a16:creationId xmlns:a16="http://schemas.microsoft.com/office/drawing/2014/main" id="{E90DCA55-83B1-47BC-9CA0-F85EFE458785}"/>
                </a:ext>
              </a:extLst>
            </p:cNvPr>
            <p:cNvGrpSpPr/>
            <p:nvPr/>
          </p:nvGrpSpPr>
          <p:grpSpPr>
            <a:xfrm>
              <a:off x="5417375" y="2158150"/>
              <a:ext cx="767225" cy="499625"/>
              <a:chOff x="5417375" y="2158150"/>
              <a:chExt cx="767225" cy="499625"/>
            </a:xfrm>
          </p:grpSpPr>
          <p:sp>
            <p:nvSpPr>
              <p:cNvPr id="97" name="Google Shape;831;p25">
                <a:extLst>
                  <a:ext uri="{FF2B5EF4-FFF2-40B4-BE49-F238E27FC236}">
                    <a16:creationId xmlns:a16="http://schemas.microsoft.com/office/drawing/2014/main" id="{9541ECF7-0339-46ED-BAA8-E65613D92A77}"/>
                  </a:ext>
                </a:extLst>
              </p:cNvPr>
              <p:cNvSpPr/>
              <p:nvPr/>
            </p:nvSpPr>
            <p:spPr>
              <a:xfrm>
                <a:off x="5417375" y="2158150"/>
                <a:ext cx="767225" cy="499175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19967" extrusionOk="0">
                    <a:moveTo>
                      <a:pt x="9658" y="0"/>
                    </a:moveTo>
                    <a:cubicBezTo>
                      <a:pt x="9344" y="0"/>
                      <a:pt x="9027" y="7"/>
                      <a:pt x="8707" y="21"/>
                    </a:cubicBezTo>
                    <a:cubicBezTo>
                      <a:pt x="6005" y="87"/>
                      <a:pt x="3336" y="788"/>
                      <a:pt x="934" y="2089"/>
                    </a:cubicBezTo>
                    <a:cubicBezTo>
                      <a:pt x="501" y="2356"/>
                      <a:pt x="0" y="2756"/>
                      <a:pt x="167" y="3223"/>
                    </a:cubicBezTo>
                    <a:cubicBezTo>
                      <a:pt x="234" y="3523"/>
                      <a:pt x="567" y="3690"/>
                      <a:pt x="868" y="3690"/>
                    </a:cubicBezTo>
                    <a:cubicBezTo>
                      <a:pt x="1168" y="3690"/>
                      <a:pt x="1435" y="3590"/>
                      <a:pt x="1735" y="3456"/>
                    </a:cubicBezTo>
                    <a:cubicBezTo>
                      <a:pt x="3573" y="2835"/>
                      <a:pt x="5507" y="2530"/>
                      <a:pt x="7439" y="2530"/>
                    </a:cubicBezTo>
                    <a:cubicBezTo>
                      <a:pt x="10485" y="2530"/>
                      <a:pt x="13525" y="3288"/>
                      <a:pt x="16179" y="4757"/>
                    </a:cubicBezTo>
                    <a:cubicBezTo>
                      <a:pt x="16879" y="5124"/>
                      <a:pt x="17646" y="5758"/>
                      <a:pt x="17513" y="6559"/>
                    </a:cubicBezTo>
                    <a:cubicBezTo>
                      <a:pt x="17413" y="7026"/>
                      <a:pt x="17046" y="7393"/>
                      <a:pt x="16646" y="7559"/>
                    </a:cubicBezTo>
                    <a:cubicBezTo>
                      <a:pt x="16401" y="7653"/>
                      <a:pt x="16136" y="7694"/>
                      <a:pt x="15867" y="7694"/>
                    </a:cubicBezTo>
                    <a:cubicBezTo>
                      <a:pt x="15659" y="7694"/>
                      <a:pt x="15448" y="7670"/>
                      <a:pt x="15245" y="7626"/>
                    </a:cubicBezTo>
                    <a:cubicBezTo>
                      <a:pt x="14144" y="7459"/>
                      <a:pt x="13043" y="7026"/>
                      <a:pt x="11976" y="6759"/>
                    </a:cubicBezTo>
                    <a:cubicBezTo>
                      <a:pt x="11693" y="6691"/>
                      <a:pt x="11096" y="6615"/>
                      <a:pt x="10452" y="6615"/>
                    </a:cubicBezTo>
                    <a:cubicBezTo>
                      <a:pt x="9197" y="6615"/>
                      <a:pt x="7765" y="6903"/>
                      <a:pt x="8140" y="8093"/>
                    </a:cubicBezTo>
                    <a:cubicBezTo>
                      <a:pt x="8340" y="8760"/>
                      <a:pt x="8907" y="8694"/>
                      <a:pt x="9474" y="8760"/>
                    </a:cubicBezTo>
                    <a:cubicBezTo>
                      <a:pt x="11409" y="8960"/>
                      <a:pt x="13210" y="10195"/>
                      <a:pt x="14511" y="11629"/>
                    </a:cubicBezTo>
                    <a:cubicBezTo>
                      <a:pt x="15545" y="12897"/>
                      <a:pt x="16145" y="14431"/>
                      <a:pt x="16912" y="15865"/>
                    </a:cubicBezTo>
                    <a:cubicBezTo>
                      <a:pt x="17713" y="17166"/>
                      <a:pt x="19414" y="18767"/>
                      <a:pt x="20849" y="19401"/>
                    </a:cubicBezTo>
                    <a:cubicBezTo>
                      <a:pt x="21693" y="19776"/>
                      <a:pt x="22627" y="19966"/>
                      <a:pt x="23563" y="19966"/>
                    </a:cubicBezTo>
                    <a:cubicBezTo>
                      <a:pt x="25289" y="19966"/>
                      <a:pt x="27019" y="19320"/>
                      <a:pt x="28187" y="18000"/>
                    </a:cubicBezTo>
                    <a:cubicBezTo>
                      <a:pt x="30689" y="15165"/>
                      <a:pt x="29922" y="10295"/>
                      <a:pt x="27687" y="7559"/>
                    </a:cubicBezTo>
                    <a:cubicBezTo>
                      <a:pt x="27369" y="7155"/>
                      <a:pt x="26702" y="6001"/>
                      <a:pt x="26030" y="6001"/>
                    </a:cubicBezTo>
                    <a:cubicBezTo>
                      <a:pt x="25926" y="6001"/>
                      <a:pt x="25822" y="6029"/>
                      <a:pt x="25719" y="6092"/>
                    </a:cubicBezTo>
                    <a:cubicBezTo>
                      <a:pt x="25385" y="6292"/>
                      <a:pt x="25485" y="6592"/>
                      <a:pt x="25585" y="6926"/>
                    </a:cubicBezTo>
                    <a:cubicBezTo>
                      <a:pt x="25886" y="7726"/>
                      <a:pt x="26553" y="8293"/>
                      <a:pt x="26886" y="9094"/>
                    </a:cubicBezTo>
                    <a:cubicBezTo>
                      <a:pt x="27104" y="9557"/>
                      <a:pt x="26966" y="10199"/>
                      <a:pt x="26471" y="10199"/>
                    </a:cubicBezTo>
                    <a:cubicBezTo>
                      <a:pt x="26360" y="10199"/>
                      <a:pt x="26232" y="10168"/>
                      <a:pt x="26086" y="10095"/>
                    </a:cubicBezTo>
                    <a:cubicBezTo>
                      <a:pt x="25719" y="9894"/>
                      <a:pt x="25519" y="9494"/>
                      <a:pt x="25352" y="9127"/>
                    </a:cubicBezTo>
                    <a:cubicBezTo>
                      <a:pt x="22817" y="4424"/>
                      <a:pt x="18180" y="1088"/>
                      <a:pt x="13010" y="254"/>
                    </a:cubicBezTo>
                    <a:cubicBezTo>
                      <a:pt x="11980" y="96"/>
                      <a:pt x="10846" y="0"/>
                      <a:pt x="9658" y="0"/>
                    </a:cubicBezTo>
                    <a:close/>
                  </a:path>
                </a:pathLst>
              </a:custGeom>
              <a:solidFill>
                <a:srgbClr val="FFD652">
                  <a:alpha val="5134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32;p25">
                <a:extLst>
                  <a:ext uri="{FF2B5EF4-FFF2-40B4-BE49-F238E27FC236}">
                    <a16:creationId xmlns:a16="http://schemas.microsoft.com/office/drawing/2014/main" id="{F2136DC1-2EA6-4835-8830-5A2B933E07A7}"/>
                  </a:ext>
                </a:extLst>
              </p:cNvPr>
              <p:cNvSpPr/>
              <p:nvPr/>
            </p:nvSpPr>
            <p:spPr>
              <a:xfrm>
                <a:off x="5746775" y="2227925"/>
                <a:ext cx="412825" cy="429850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7194" extrusionOk="0">
                    <a:moveTo>
                      <a:pt x="4052" y="1"/>
                    </a:moveTo>
                    <a:cubicBezTo>
                      <a:pt x="3935" y="1"/>
                      <a:pt x="3827" y="20"/>
                      <a:pt x="3736" y="65"/>
                    </a:cubicBezTo>
                    <a:cubicBezTo>
                      <a:pt x="2536" y="599"/>
                      <a:pt x="4003" y="1766"/>
                      <a:pt x="4504" y="2133"/>
                    </a:cubicBezTo>
                    <a:cubicBezTo>
                      <a:pt x="5571" y="3000"/>
                      <a:pt x="6539" y="4068"/>
                      <a:pt x="7006" y="5436"/>
                    </a:cubicBezTo>
                    <a:cubicBezTo>
                      <a:pt x="7406" y="6603"/>
                      <a:pt x="7039" y="7937"/>
                      <a:pt x="5805" y="8438"/>
                    </a:cubicBezTo>
                    <a:cubicBezTo>
                      <a:pt x="5512" y="8556"/>
                      <a:pt x="5247" y="8608"/>
                      <a:pt x="5002" y="8608"/>
                    </a:cubicBezTo>
                    <a:cubicBezTo>
                      <a:pt x="4215" y="8608"/>
                      <a:pt x="3631" y="8079"/>
                      <a:pt x="2969" y="7570"/>
                    </a:cubicBezTo>
                    <a:cubicBezTo>
                      <a:pt x="2624" y="7295"/>
                      <a:pt x="1836" y="6813"/>
                      <a:pt x="1216" y="6813"/>
                    </a:cubicBezTo>
                    <a:cubicBezTo>
                      <a:pt x="936" y="6813"/>
                      <a:pt x="690" y="6911"/>
                      <a:pt x="534" y="7170"/>
                    </a:cubicBezTo>
                    <a:cubicBezTo>
                      <a:pt x="0" y="8104"/>
                      <a:pt x="1335" y="9071"/>
                      <a:pt x="1802" y="9739"/>
                    </a:cubicBezTo>
                    <a:cubicBezTo>
                      <a:pt x="2502" y="10806"/>
                      <a:pt x="2969" y="11974"/>
                      <a:pt x="3570" y="13108"/>
                    </a:cubicBezTo>
                    <a:cubicBezTo>
                      <a:pt x="4370" y="14442"/>
                      <a:pt x="6072" y="16010"/>
                      <a:pt x="7506" y="16644"/>
                    </a:cubicBezTo>
                    <a:cubicBezTo>
                      <a:pt x="8386" y="17007"/>
                      <a:pt x="9345" y="17194"/>
                      <a:pt x="10295" y="17194"/>
                    </a:cubicBezTo>
                    <a:cubicBezTo>
                      <a:pt x="12045" y="17194"/>
                      <a:pt x="13765" y="16561"/>
                      <a:pt x="14911" y="15243"/>
                    </a:cubicBezTo>
                    <a:cubicBezTo>
                      <a:pt x="16045" y="13942"/>
                      <a:pt x="16512" y="12240"/>
                      <a:pt x="16479" y="10573"/>
                    </a:cubicBezTo>
                    <a:cubicBezTo>
                      <a:pt x="16412" y="9739"/>
                      <a:pt x="16312" y="8905"/>
                      <a:pt x="16045" y="8071"/>
                    </a:cubicBezTo>
                    <a:cubicBezTo>
                      <a:pt x="15981" y="7780"/>
                      <a:pt x="15697" y="6331"/>
                      <a:pt x="15255" y="6331"/>
                    </a:cubicBezTo>
                    <a:cubicBezTo>
                      <a:pt x="15241" y="6331"/>
                      <a:pt x="15226" y="6333"/>
                      <a:pt x="15211" y="6336"/>
                    </a:cubicBezTo>
                    <a:cubicBezTo>
                      <a:pt x="15045" y="6403"/>
                      <a:pt x="14945" y="6603"/>
                      <a:pt x="14945" y="6770"/>
                    </a:cubicBezTo>
                    <a:cubicBezTo>
                      <a:pt x="14945" y="6937"/>
                      <a:pt x="15045" y="7103"/>
                      <a:pt x="15078" y="7270"/>
                    </a:cubicBezTo>
                    <a:cubicBezTo>
                      <a:pt x="15379" y="8053"/>
                      <a:pt x="15028" y="8972"/>
                      <a:pt x="14172" y="8972"/>
                    </a:cubicBezTo>
                    <a:cubicBezTo>
                      <a:pt x="14079" y="8972"/>
                      <a:pt x="13981" y="8961"/>
                      <a:pt x="13877" y="8938"/>
                    </a:cubicBezTo>
                    <a:cubicBezTo>
                      <a:pt x="13143" y="8771"/>
                      <a:pt x="12476" y="8004"/>
                      <a:pt x="12042" y="7404"/>
                    </a:cubicBezTo>
                    <a:cubicBezTo>
                      <a:pt x="11142" y="6003"/>
                      <a:pt x="10375" y="4568"/>
                      <a:pt x="9207" y="3334"/>
                    </a:cubicBezTo>
                    <a:cubicBezTo>
                      <a:pt x="8140" y="2233"/>
                      <a:pt x="6905" y="1132"/>
                      <a:pt x="5504" y="465"/>
                    </a:cubicBezTo>
                    <a:cubicBezTo>
                      <a:pt x="5208" y="331"/>
                      <a:pt x="4544" y="1"/>
                      <a:pt x="4052" y="1"/>
                    </a:cubicBezTo>
                    <a:close/>
                  </a:path>
                </a:pathLst>
              </a:custGeom>
              <a:solidFill>
                <a:srgbClr val="FFD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33;p25">
                <a:extLst>
                  <a:ext uri="{FF2B5EF4-FFF2-40B4-BE49-F238E27FC236}">
                    <a16:creationId xmlns:a16="http://schemas.microsoft.com/office/drawing/2014/main" id="{44EED1B0-17EE-4FBB-9E14-99AAC34C9C9A}"/>
                  </a:ext>
                </a:extLst>
              </p:cNvPr>
              <p:cNvSpPr/>
              <p:nvPr/>
            </p:nvSpPr>
            <p:spPr>
              <a:xfrm>
                <a:off x="5898550" y="2415200"/>
                <a:ext cx="22017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8173" extrusionOk="0">
                    <a:moveTo>
                      <a:pt x="4426" y="0"/>
                    </a:moveTo>
                    <a:cubicBezTo>
                      <a:pt x="2436" y="0"/>
                      <a:pt x="701" y="1449"/>
                      <a:pt x="367" y="3448"/>
                    </a:cubicBezTo>
                    <a:cubicBezTo>
                      <a:pt x="1" y="5683"/>
                      <a:pt x="1535" y="7785"/>
                      <a:pt x="3770" y="8118"/>
                    </a:cubicBezTo>
                    <a:cubicBezTo>
                      <a:pt x="3993" y="8155"/>
                      <a:pt x="4214" y="8173"/>
                      <a:pt x="4432" y="8173"/>
                    </a:cubicBezTo>
                    <a:cubicBezTo>
                      <a:pt x="6400" y="8173"/>
                      <a:pt x="8110" y="6731"/>
                      <a:pt x="8440" y="4749"/>
                    </a:cubicBezTo>
                    <a:cubicBezTo>
                      <a:pt x="8807" y="2514"/>
                      <a:pt x="7272" y="413"/>
                      <a:pt x="5037" y="46"/>
                    </a:cubicBezTo>
                    <a:cubicBezTo>
                      <a:pt x="4832" y="15"/>
                      <a:pt x="4628" y="0"/>
                      <a:pt x="4426" y="0"/>
                    </a:cubicBezTo>
                    <a:close/>
                  </a:path>
                </a:pathLst>
              </a:custGeom>
              <a:solidFill>
                <a:srgbClr val="FF4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34;p25">
                <a:extLst>
                  <a:ext uri="{FF2B5EF4-FFF2-40B4-BE49-F238E27FC236}">
                    <a16:creationId xmlns:a16="http://schemas.microsoft.com/office/drawing/2014/main" id="{AD04BCA5-F450-4CAF-A4BB-7CA28E76482C}"/>
                  </a:ext>
                </a:extLst>
              </p:cNvPr>
              <p:cNvSpPr/>
              <p:nvPr/>
            </p:nvSpPr>
            <p:spPr>
              <a:xfrm>
                <a:off x="5929400" y="2463875"/>
                <a:ext cx="183500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6252" extrusionOk="0">
                    <a:moveTo>
                      <a:pt x="6572" y="0"/>
                    </a:moveTo>
                    <a:lnTo>
                      <a:pt x="1" y="4737"/>
                    </a:lnTo>
                    <a:cubicBezTo>
                      <a:pt x="601" y="5504"/>
                      <a:pt x="1502" y="6038"/>
                      <a:pt x="2503" y="6205"/>
                    </a:cubicBezTo>
                    <a:cubicBezTo>
                      <a:pt x="2709" y="6236"/>
                      <a:pt x="2914" y="6251"/>
                      <a:pt x="3118" y="6251"/>
                    </a:cubicBezTo>
                    <a:cubicBezTo>
                      <a:pt x="5088" y="6251"/>
                      <a:pt x="6870" y="4831"/>
                      <a:pt x="7173" y="2836"/>
                    </a:cubicBezTo>
                    <a:cubicBezTo>
                      <a:pt x="7339" y="1802"/>
                      <a:pt x="7072" y="801"/>
                      <a:pt x="6572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35;p25">
                <a:extLst>
                  <a:ext uri="{FF2B5EF4-FFF2-40B4-BE49-F238E27FC236}">
                    <a16:creationId xmlns:a16="http://schemas.microsoft.com/office/drawing/2014/main" id="{E356E3F4-2531-4D7B-A81C-C1B3785A4D77}"/>
                  </a:ext>
                </a:extLst>
              </p:cNvPr>
              <p:cNvSpPr/>
              <p:nvPr/>
            </p:nvSpPr>
            <p:spPr>
              <a:xfrm>
                <a:off x="6019475" y="2423850"/>
                <a:ext cx="105925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7806" extrusionOk="0">
                    <a:moveTo>
                      <a:pt x="1235" y="0"/>
                    </a:moveTo>
                    <a:lnTo>
                      <a:pt x="0" y="7806"/>
                    </a:lnTo>
                    <a:cubicBezTo>
                      <a:pt x="1301" y="7672"/>
                      <a:pt x="2569" y="6905"/>
                      <a:pt x="3169" y="5638"/>
                    </a:cubicBezTo>
                    <a:cubicBezTo>
                      <a:pt x="4237" y="3603"/>
                      <a:pt x="3436" y="1134"/>
                      <a:pt x="1435" y="100"/>
                    </a:cubicBezTo>
                    <a:cubicBezTo>
                      <a:pt x="1335" y="67"/>
                      <a:pt x="1301" y="67"/>
                      <a:pt x="1235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2"/>
          <p:cNvSpPr/>
          <p:nvPr/>
        </p:nvSpPr>
        <p:spPr>
          <a:xfrm>
            <a:off x="1137877" y="1748062"/>
            <a:ext cx="6854655" cy="801299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Gồm Mộc tinh, Thổ Tinh, Thiên Vương tinh, Hải Vương tinh</a:t>
            </a:r>
            <a:endParaRPr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330EF3-007B-4B76-851D-5BDD671FC32B}"/>
              </a:ext>
            </a:extLst>
          </p:cNvPr>
          <p:cNvSpPr txBox="1"/>
          <p:nvPr/>
        </p:nvSpPr>
        <p:spPr>
          <a:xfrm>
            <a:off x="396150" y="896012"/>
            <a:ext cx="702065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endParaRPr lang="fr-FR" sz="2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535;p22">
            <a:extLst>
              <a:ext uri="{FF2B5EF4-FFF2-40B4-BE49-F238E27FC236}">
                <a16:creationId xmlns:a16="http://schemas.microsoft.com/office/drawing/2014/main" id="{A464AEDA-6013-4345-9C26-66436D5E95B3}"/>
              </a:ext>
            </a:extLst>
          </p:cNvPr>
          <p:cNvSpPr/>
          <p:nvPr/>
        </p:nvSpPr>
        <p:spPr>
          <a:xfrm>
            <a:off x="1144672" y="2823560"/>
            <a:ext cx="6854655" cy="801299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Là các hành tinh khí khổng lồ vì chúng có thành phần chủ yếu là các hợp chất khí và kích thước lớn</a:t>
            </a:r>
            <a:endParaRPr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Google Shape;535;p22">
            <a:extLst>
              <a:ext uri="{FF2B5EF4-FFF2-40B4-BE49-F238E27FC236}">
                <a16:creationId xmlns:a16="http://schemas.microsoft.com/office/drawing/2014/main" id="{232D6968-49F3-4659-A593-F9C20DB187FA}"/>
              </a:ext>
            </a:extLst>
          </p:cNvPr>
          <p:cNvSpPr/>
          <p:nvPr/>
        </p:nvSpPr>
        <p:spPr>
          <a:xfrm>
            <a:off x="1137876" y="3899058"/>
            <a:ext cx="6854655" cy="806739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Nhiệt độ thấp do nằm xa Mặt Trời</a:t>
            </a:r>
            <a:endParaRPr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oogle Shape;843;p25">
            <a:extLst>
              <a:ext uri="{FF2B5EF4-FFF2-40B4-BE49-F238E27FC236}">
                <a16:creationId xmlns:a16="http://schemas.microsoft.com/office/drawing/2014/main" id="{96B1FDB5-4D84-4FB7-B56C-AC1476F894EE}"/>
              </a:ext>
            </a:extLst>
          </p:cNvPr>
          <p:cNvGrpSpPr/>
          <p:nvPr/>
        </p:nvGrpSpPr>
        <p:grpSpPr>
          <a:xfrm>
            <a:off x="7897200" y="515157"/>
            <a:ext cx="850650" cy="849800"/>
            <a:chOff x="1778100" y="3784825"/>
            <a:chExt cx="850650" cy="849800"/>
          </a:xfrm>
        </p:grpSpPr>
        <p:sp>
          <p:nvSpPr>
            <p:cNvPr id="64" name="Google Shape;844;p25">
              <a:extLst>
                <a:ext uri="{FF2B5EF4-FFF2-40B4-BE49-F238E27FC236}">
                  <a16:creationId xmlns:a16="http://schemas.microsoft.com/office/drawing/2014/main" id="{6D4E33EF-E290-4437-9974-1E84B0E5F626}"/>
                </a:ext>
              </a:extLst>
            </p:cNvPr>
            <p:cNvSpPr/>
            <p:nvPr/>
          </p:nvSpPr>
          <p:spPr>
            <a:xfrm>
              <a:off x="1919875" y="3916575"/>
              <a:ext cx="567100" cy="562925"/>
            </a:xfrm>
            <a:custGeom>
              <a:avLst/>
              <a:gdLst/>
              <a:ahLst/>
              <a:cxnLst/>
              <a:rect l="l" t="t" r="r" b="b"/>
              <a:pathLst>
                <a:path w="22684" h="22517" extrusionOk="0">
                  <a:moveTo>
                    <a:pt x="14544" y="1"/>
                  </a:moveTo>
                  <a:cubicBezTo>
                    <a:pt x="14478" y="1"/>
                    <a:pt x="14444" y="1"/>
                    <a:pt x="14344" y="67"/>
                  </a:cubicBezTo>
                  <a:cubicBezTo>
                    <a:pt x="13443" y="268"/>
                    <a:pt x="12476" y="568"/>
                    <a:pt x="11509" y="968"/>
                  </a:cubicBezTo>
                  <a:cubicBezTo>
                    <a:pt x="10641" y="1335"/>
                    <a:pt x="9774" y="1835"/>
                    <a:pt x="9040" y="2469"/>
                  </a:cubicBezTo>
                  <a:cubicBezTo>
                    <a:pt x="8306" y="3103"/>
                    <a:pt x="7673" y="3903"/>
                    <a:pt x="7206" y="4804"/>
                  </a:cubicBezTo>
                  <a:cubicBezTo>
                    <a:pt x="6805" y="5605"/>
                    <a:pt x="6605" y="6439"/>
                    <a:pt x="6505" y="7306"/>
                  </a:cubicBezTo>
                  <a:cubicBezTo>
                    <a:pt x="6472" y="8173"/>
                    <a:pt x="6605" y="9107"/>
                    <a:pt x="6972" y="9941"/>
                  </a:cubicBezTo>
                  <a:cubicBezTo>
                    <a:pt x="7172" y="10408"/>
                    <a:pt x="7406" y="10808"/>
                    <a:pt x="7773" y="11175"/>
                  </a:cubicBezTo>
                  <a:lnTo>
                    <a:pt x="7806" y="11242"/>
                  </a:lnTo>
                  <a:cubicBezTo>
                    <a:pt x="8040" y="11509"/>
                    <a:pt x="8373" y="11742"/>
                    <a:pt x="8673" y="11842"/>
                  </a:cubicBezTo>
                  <a:cubicBezTo>
                    <a:pt x="8473" y="11842"/>
                    <a:pt x="8240" y="11809"/>
                    <a:pt x="8006" y="11742"/>
                  </a:cubicBezTo>
                  <a:cubicBezTo>
                    <a:pt x="7406" y="11476"/>
                    <a:pt x="6939" y="11142"/>
                    <a:pt x="6539" y="10742"/>
                  </a:cubicBezTo>
                  <a:cubicBezTo>
                    <a:pt x="6172" y="10341"/>
                    <a:pt x="5838" y="9908"/>
                    <a:pt x="5638" y="9407"/>
                  </a:cubicBezTo>
                  <a:cubicBezTo>
                    <a:pt x="5171" y="8307"/>
                    <a:pt x="5037" y="7006"/>
                    <a:pt x="5338" y="5738"/>
                  </a:cubicBezTo>
                  <a:cubicBezTo>
                    <a:pt x="5571" y="4437"/>
                    <a:pt x="6172" y="3170"/>
                    <a:pt x="7006" y="2169"/>
                  </a:cubicBezTo>
                  <a:cubicBezTo>
                    <a:pt x="7339" y="1802"/>
                    <a:pt x="7239" y="1235"/>
                    <a:pt x="6872" y="935"/>
                  </a:cubicBezTo>
                  <a:cubicBezTo>
                    <a:pt x="6705" y="801"/>
                    <a:pt x="6505" y="735"/>
                    <a:pt x="6305" y="735"/>
                  </a:cubicBezTo>
                  <a:cubicBezTo>
                    <a:pt x="6038" y="735"/>
                    <a:pt x="5805" y="835"/>
                    <a:pt x="5571" y="1068"/>
                  </a:cubicBezTo>
                  <a:cubicBezTo>
                    <a:pt x="4570" y="2269"/>
                    <a:pt x="3870" y="3803"/>
                    <a:pt x="3536" y="5405"/>
                  </a:cubicBezTo>
                  <a:cubicBezTo>
                    <a:pt x="3236" y="6972"/>
                    <a:pt x="3336" y="8640"/>
                    <a:pt x="3970" y="10108"/>
                  </a:cubicBezTo>
                  <a:cubicBezTo>
                    <a:pt x="4237" y="10775"/>
                    <a:pt x="4671" y="11442"/>
                    <a:pt x="5238" y="11976"/>
                  </a:cubicBezTo>
                  <a:cubicBezTo>
                    <a:pt x="5805" y="12510"/>
                    <a:pt x="6505" y="13010"/>
                    <a:pt x="7306" y="13344"/>
                  </a:cubicBezTo>
                  <a:lnTo>
                    <a:pt x="7339" y="13344"/>
                  </a:lnTo>
                  <a:cubicBezTo>
                    <a:pt x="7806" y="13510"/>
                    <a:pt x="8240" y="13610"/>
                    <a:pt x="8673" y="13610"/>
                  </a:cubicBezTo>
                  <a:lnTo>
                    <a:pt x="8807" y="13610"/>
                  </a:lnTo>
                  <a:cubicBezTo>
                    <a:pt x="9074" y="13610"/>
                    <a:pt x="9374" y="13510"/>
                    <a:pt x="9641" y="13444"/>
                  </a:cubicBezTo>
                  <a:lnTo>
                    <a:pt x="9641" y="13444"/>
                  </a:lnTo>
                  <a:cubicBezTo>
                    <a:pt x="9574" y="13510"/>
                    <a:pt x="9507" y="13610"/>
                    <a:pt x="9474" y="13644"/>
                  </a:cubicBezTo>
                  <a:cubicBezTo>
                    <a:pt x="9307" y="13811"/>
                    <a:pt x="9140" y="13977"/>
                    <a:pt x="8840" y="14111"/>
                  </a:cubicBezTo>
                  <a:cubicBezTo>
                    <a:pt x="8640" y="14177"/>
                    <a:pt x="8407" y="14278"/>
                    <a:pt x="8140" y="14311"/>
                  </a:cubicBezTo>
                  <a:lnTo>
                    <a:pt x="8040" y="14311"/>
                  </a:lnTo>
                  <a:cubicBezTo>
                    <a:pt x="6839" y="14311"/>
                    <a:pt x="5671" y="13911"/>
                    <a:pt x="4704" y="13143"/>
                  </a:cubicBezTo>
                  <a:cubicBezTo>
                    <a:pt x="3670" y="12410"/>
                    <a:pt x="2836" y="11342"/>
                    <a:pt x="2336" y="10175"/>
                  </a:cubicBezTo>
                  <a:cubicBezTo>
                    <a:pt x="2002" y="9441"/>
                    <a:pt x="1835" y="8674"/>
                    <a:pt x="1802" y="7940"/>
                  </a:cubicBezTo>
                  <a:cubicBezTo>
                    <a:pt x="1802" y="7439"/>
                    <a:pt x="1368" y="7072"/>
                    <a:pt x="868" y="7072"/>
                  </a:cubicBezTo>
                  <a:cubicBezTo>
                    <a:pt x="367" y="7072"/>
                    <a:pt x="1" y="7473"/>
                    <a:pt x="1" y="7973"/>
                  </a:cubicBezTo>
                  <a:cubicBezTo>
                    <a:pt x="34" y="8974"/>
                    <a:pt x="234" y="9974"/>
                    <a:pt x="668" y="10908"/>
                  </a:cubicBezTo>
                  <a:cubicBezTo>
                    <a:pt x="1301" y="12309"/>
                    <a:pt x="2336" y="13610"/>
                    <a:pt x="3636" y="14578"/>
                  </a:cubicBezTo>
                  <a:cubicBezTo>
                    <a:pt x="4871" y="15478"/>
                    <a:pt x="6405" y="16079"/>
                    <a:pt x="8040" y="16079"/>
                  </a:cubicBezTo>
                  <a:lnTo>
                    <a:pt x="8240" y="16079"/>
                  </a:lnTo>
                  <a:cubicBezTo>
                    <a:pt x="8707" y="16012"/>
                    <a:pt x="9140" y="15912"/>
                    <a:pt x="9507" y="15745"/>
                  </a:cubicBezTo>
                  <a:cubicBezTo>
                    <a:pt x="10174" y="15445"/>
                    <a:pt x="10675" y="14978"/>
                    <a:pt x="11042" y="14478"/>
                  </a:cubicBezTo>
                  <a:cubicBezTo>
                    <a:pt x="11309" y="14144"/>
                    <a:pt x="11475" y="13777"/>
                    <a:pt x="11575" y="13410"/>
                  </a:cubicBezTo>
                  <a:cubicBezTo>
                    <a:pt x="11709" y="13677"/>
                    <a:pt x="11742" y="13977"/>
                    <a:pt x="11709" y="14311"/>
                  </a:cubicBezTo>
                  <a:cubicBezTo>
                    <a:pt x="11642" y="14811"/>
                    <a:pt x="11375" y="15345"/>
                    <a:pt x="10975" y="15812"/>
                  </a:cubicBezTo>
                  <a:cubicBezTo>
                    <a:pt x="10541" y="16279"/>
                    <a:pt x="10008" y="16679"/>
                    <a:pt x="9541" y="16913"/>
                  </a:cubicBezTo>
                  <a:cubicBezTo>
                    <a:pt x="8974" y="17146"/>
                    <a:pt x="8373" y="17280"/>
                    <a:pt x="7806" y="17313"/>
                  </a:cubicBezTo>
                  <a:lnTo>
                    <a:pt x="7406" y="17313"/>
                  </a:lnTo>
                  <a:cubicBezTo>
                    <a:pt x="6672" y="17313"/>
                    <a:pt x="5871" y="17146"/>
                    <a:pt x="5037" y="16913"/>
                  </a:cubicBezTo>
                  <a:cubicBezTo>
                    <a:pt x="4070" y="16579"/>
                    <a:pt x="3069" y="16112"/>
                    <a:pt x="2069" y="15578"/>
                  </a:cubicBezTo>
                  <a:cubicBezTo>
                    <a:pt x="1969" y="15478"/>
                    <a:pt x="1802" y="15445"/>
                    <a:pt x="1668" y="15445"/>
                  </a:cubicBezTo>
                  <a:cubicBezTo>
                    <a:pt x="1335" y="15445"/>
                    <a:pt x="1035" y="15612"/>
                    <a:pt x="868" y="15912"/>
                  </a:cubicBezTo>
                  <a:cubicBezTo>
                    <a:pt x="634" y="16312"/>
                    <a:pt x="801" y="16913"/>
                    <a:pt x="1201" y="17113"/>
                  </a:cubicBezTo>
                  <a:cubicBezTo>
                    <a:pt x="2636" y="17913"/>
                    <a:pt x="4037" y="18581"/>
                    <a:pt x="5571" y="18914"/>
                  </a:cubicBezTo>
                  <a:cubicBezTo>
                    <a:pt x="6172" y="19014"/>
                    <a:pt x="6805" y="19114"/>
                    <a:pt x="7406" y="19114"/>
                  </a:cubicBezTo>
                  <a:lnTo>
                    <a:pt x="7906" y="19114"/>
                  </a:lnTo>
                  <a:cubicBezTo>
                    <a:pt x="8707" y="19081"/>
                    <a:pt x="9507" y="18847"/>
                    <a:pt x="10308" y="18514"/>
                  </a:cubicBezTo>
                  <a:cubicBezTo>
                    <a:pt x="10808" y="18314"/>
                    <a:pt x="11309" y="17980"/>
                    <a:pt x="11709" y="17613"/>
                  </a:cubicBezTo>
                  <a:cubicBezTo>
                    <a:pt x="12376" y="17013"/>
                    <a:pt x="12976" y="16312"/>
                    <a:pt x="13310" y="15445"/>
                  </a:cubicBezTo>
                  <a:cubicBezTo>
                    <a:pt x="13477" y="15011"/>
                    <a:pt x="13544" y="14578"/>
                    <a:pt x="13544" y="14077"/>
                  </a:cubicBezTo>
                  <a:cubicBezTo>
                    <a:pt x="13544" y="13577"/>
                    <a:pt x="13477" y="13110"/>
                    <a:pt x="13243" y="12610"/>
                  </a:cubicBezTo>
                  <a:lnTo>
                    <a:pt x="13210" y="12576"/>
                  </a:lnTo>
                  <a:lnTo>
                    <a:pt x="13210" y="12576"/>
                  </a:lnTo>
                  <a:cubicBezTo>
                    <a:pt x="13343" y="12610"/>
                    <a:pt x="13410" y="12676"/>
                    <a:pt x="13544" y="12776"/>
                  </a:cubicBezTo>
                  <a:cubicBezTo>
                    <a:pt x="13677" y="12910"/>
                    <a:pt x="13744" y="13077"/>
                    <a:pt x="13877" y="13277"/>
                  </a:cubicBezTo>
                  <a:cubicBezTo>
                    <a:pt x="14177" y="14077"/>
                    <a:pt x="14211" y="14778"/>
                    <a:pt x="14177" y="15412"/>
                  </a:cubicBezTo>
                  <a:cubicBezTo>
                    <a:pt x="14044" y="16412"/>
                    <a:pt x="13577" y="17313"/>
                    <a:pt x="12843" y="18147"/>
                  </a:cubicBezTo>
                  <a:cubicBezTo>
                    <a:pt x="12143" y="18948"/>
                    <a:pt x="11142" y="19648"/>
                    <a:pt x="10074" y="20115"/>
                  </a:cubicBezTo>
                  <a:cubicBezTo>
                    <a:pt x="9407" y="20415"/>
                    <a:pt x="8707" y="20615"/>
                    <a:pt x="8040" y="20749"/>
                  </a:cubicBezTo>
                  <a:cubicBezTo>
                    <a:pt x="7539" y="20816"/>
                    <a:pt x="7206" y="21283"/>
                    <a:pt x="7306" y="21783"/>
                  </a:cubicBezTo>
                  <a:cubicBezTo>
                    <a:pt x="7372" y="22250"/>
                    <a:pt x="7739" y="22517"/>
                    <a:pt x="8173" y="22517"/>
                  </a:cubicBezTo>
                  <a:lnTo>
                    <a:pt x="8306" y="22517"/>
                  </a:lnTo>
                  <a:cubicBezTo>
                    <a:pt x="9140" y="22417"/>
                    <a:pt x="9974" y="22150"/>
                    <a:pt x="10808" y="21783"/>
                  </a:cubicBezTo>
                  <a:cubicBezTo>
                    <a:pt x="11642" y="21416"/>
                    <a:pt x="12409" y="20949"/>
                    <a:pt x="13143" y="20349"/>
                  </a:cubicBezTo>
                  <a:cubicBezTo>
                    <a:pt x="14211" y="19481"/>
                    <a:pt x="15078" y="18347"/>
                    <a:pt x="15578" y="17080"/>
                  </a:cubicBezTo>
                  <a:cubicBezTo>
                    <a:pt x="15845" y="16412"/>
                    <a:pt x="15979" y="15679"/>
                    <a:pt x="15979" y="14978"/>
                  </a:cubicBezTo>
                  <a:cubicBezTo>
                    <a:pt x="15979" y="14244"/>
                    <a:pt x="15845" y="13477"/>
                    <a:pt x="15545" y="12676"/>
                  </a:cubicBezTo>
                  <a:lnTo>
                    <a:pt x="15512" y="12643"/>
                  </a:lnTo>
                  <a:cubicBezTo>
                    <a:pt x="15311" y="12243"/>
                    <a:pt x="15045" y="11842"/>
                    <a:pt x="14744" y="11576"/>
                  </a:cubicBezTo>
                  <a:cubicBezTo>
                    <a:pt x="14511" y="11309"/>
                    <a:pt x="14211" y="11109"/>
                    <a:pt x="13910" y="10975"/>
                  </a:cubicBezTo>
                  <a:cubicBezTo>
                    <a:pt x="13844" y="10942"/>
                    <a:pt x="13710" y="10908"/>
                    <a:pt x="13644" y="10842"/>
                  </a:cubicBezTo>
                  <a:cubicBezTo>
                    <a:pt x="13744" y="10808"/>
                    <a:pt x="13877" y="10808"/>
                    <a:pt x="14011" y="10808"/>
                  </a:cubicBezTo>
                  <a:cubicBezTo>
                    <a:pt x="14077" y="10808"/>
                    <a:pt x="14211" y="10808"/>
                    <a:pt x="14311" y="10842"/>
                  </a:cubicBezTo>
                  <a:cubicBezTo>
                    <a:pt x="14811" y="10942"/>
                    <a:pt x="15378" y="11242"/>
                    <a:pt x="15879" y="11642"/>
                  </a:cubicBezTo>
                  <a:cubicBezTo>
                    <a:pt x="16346" y="12076"/>
                    <a:pt x="16746" y="12576"/>
                    <a:pt x="16913" y="12977"/>
                  </a:cubicBezTo>
                  <a:cubicBezTo>
                    <a:pt x="17313" y="14144"/>
                    <a:pt x="17380" y="15412"/>
                    <a:pt x="17213" y="16646"/>
                  </a:cubicBezTo>
                  <a:cubicBezTo>
                    <a:pt x="17046" y="17913"/>
                    <a:pt x="16546" y="19181"/>
                    <a:pt x="15712" y="20315"/>
                  </a:cubicBezTo>
                  <a:cubicBezTo>
                    <a:pt x="15412" y="20749"/>
                    <a:pt x="15512" y="21283"/>
                    <a:pt x="15912" y="21583"/>
                  </a:cubicBezTo>
                  <a:cubicBezTo>
                    <a:pt x="16079" y="21683"/>
                    <a:pt x="16245" y="21750"/>
                    <a:pt x="16479" y="21750"/>
                  </a:cubicBezTo>
                  <a:cubicBezTo>
                    <a:pt x="16746" y="21750"/>
                    <a:pt x="17013" y="21616"/>
                    <a:pt x="17179" y="21349"/>
                  </a:cubicBezTo>
                  <a:cubicBezTo>
                    <a:pt x="18214" y="19982"/>
                    <a:pt x="18814" y="18414"/>
                    <a:pt x="19014" y="16846"/>
                  </a:cubicBezTo>
                  <a:cubicBezTo>
                    <a:pt x="19214" y="15312"/>
                    <a:pt x="19081" y="13777"/>
                    <a:pt x="18647" y="12343"/>
                  </a:cubicBezTo>
                  <a:cubicBezTo>
                    <a:pt x="18647" y="12309"/>
                    <a:pt x="18647" y="12309"/>
                    <a:pt x="18580" y="12276"/>
                  </a:cubicBezTo>
                  <a:cubicBezTo>
                    <a:pt x="18380" y="11776"/>
                    <a:pt x="18047" y="11309"/>
                    <a:pt x="17680" y="10842"/>
                  </a:cubicBezTo>
                  <a:cubicBezTo>
                    <a:pt x="17079" y="10175"/>
                    <a:pt x="16346" y="9641"/>
                    <a:pt x="15512" y="9307"/>
                  </a:cubicBezTo>
                  <a:cubicBezTo>
                    <a:pt x="15078" y="9141"/>
                    <a:pt x="14644" y="9007"/>
                    <a:pt x="14177" y="9007"/>
                  </a:cubicBezTo>
                  <a:lnTo>
                    <a:pt x="14044" y="9007"/>
                  </a:lnTo>
                  <a:cubicBezTo>
                    <a:pt x="13644" y="9007"/>
                    <a:pt x="13210" y="9107"/>
                    <a:pt x="12810" y="9274"/>
                  </a:cubicBezTo>
                  <a:cubicBezTo>
                    <a:pt x="12876" y="9107"/>
                    <a:pt x="12976" y="8974"/>
                    <a:pt x="13077" y="8840"/>
                  </a:cubicBezTo>
                  <a:cubicBezTo>
                    <a:pt x="13310" y="8640"/>
                    <a:pt x="13510" y="8473"/>
                    <a:pt x="13810" y="8340"/>
                  </a:cubicBezTo>
                  <a:cubicBezTo>
                    <a:pt x="14144" y="8240"/>
                    <a:pt x="14511" y="8140"/>
                    <a:pt x="14911" y="8140"/>
                  </a:cubicBezTo>
                  <a:lnTo>
                    <a:pt x="15245" y="8140"/>
                  </a:lnTo>
                  <a:cubicBezTo>
                    <a:pt x="15812" y="8173"/>
                    <a:pt x="16346" y="8407"/>
                    <a:pt x="16879" y="8674"/>
                  </a:cubicBezTo>
                  <a:cubicBezTo>
                    <a:pt x="18414" y="9741"/>
                    <a:pt x="19481" y="11142"/>
                    <a:pt x="20182" y="12743"/>
                  </a:cubicBezTo>
                  <a:cubicBezTo>
                    <a:pt x="20415" y="13310"/>
                    <a:pt x="20682" y="13977"/>
                    <a:pt x="20815" y="14611"/>
                  </a:cubicBezTo>
                  <a:cubicBezTo>
                    <a:pt x="20882" y="15011"/>
                    <a:pt x="21249" y="15278"/>
                    <a:pt x="21683" y="15278"/>
                  </a:cubicBezTo>
                  <a:cubicBezTo>
                    <a:pt x="21749" y="15278"/>
                    <a:pt x="21849" y="15278"/>
                    <a:pt x="21883" y="15245"/>
                  </a:cubicBezTo>
                  <a:cubicBezTo>
                    <a:pt x="22383" y="15111"/>
                    <a:pt x="22683" y="14611"/>
                    <a:pt x="22550" y="14144"/>
                  </a:cubicBezTo>
                  <a:cubicBezTo>
                    <a:pt x="22383" y="13410"/>
                    <a:pt x="22150" y="12676"/>
                    <a:pt x="21816" y="11976"/>
                  </a:cubicBezTo>
                  <a:cubicBezTo>
                    <a:pt x="20982" y="10108"/>
                    <a:pt x="19681" y="8440"/>
                    <a:pt x="17847" y="7139"/>
                  </a:cubicBezTo>
                  <a:lnTo>
                    <a:pt x="17813" y="7106"/>
                  </a:lnTo>
                  <a:cubicBezTo>
                    <a:pt x="17046" y="6639"/>
                    <a:pt x="16212" y="6405"/>
                    <a:pt x="15378" y="6305"/>
                  </a:cubicBezTo>
                  <a:cubicBezTo>
                    <a:pt x="15211" y="6305"/>
                    <a:pt x="15045" y="6272"/>
                    <a:pt x="14878" y="6272"/>
                  </a:cubicBezTo>
                  <a:cubicBezTo>
                    <a:pt x="14244" y="6272"/>
                    <a:pt x="13644" y="6405"/>
                    <a:pt x="13043" y="6639"/>
                  </a:cubicBezTo>
                  <a:cubicBezTo>
                    <a:pt x="12543" y="6839"/>
                    <a:pt x="12076" y="7172"/>
                    <a:pt x="11709" y="7606"/>
                  </a:cubicBezTo>
                  <a:cubicBezTo>
                    <a:pt x="11375" y="8006"/>
                    <a:pt x="11075" y="8473"/>
                    <a:pt x="10908" y="9007"/>
                  </a:cubicBezTo>
                  <a:cubicBezTo>
                    <a:pt x="10875" y="9107"/>
                    <a:pt x="10875" y="9141"/>
                    <a:pt x="10842" y="9241"/>
                  </a:cubicBezTo>
                  <a:lnTo>
                    <a:pt x="10808" y="9141"/>
                  </a:lnTo>
                  <a:cubicBezTo>
                    <a:pt x="10675" y="8840"/>
                    <a:pt x="10575" y="8573"/>
                    <a:pt x="10641" y="8273"/>
                  </a:cubicBezTo>
                  <a:cubicBezTo>
                    <a:pt x="10641" y="7973"/>
                    <a:pt x="10742" y="7639"/>
                    <a:pt x="11008" y="7239"/>
                  </a:cubicBezTo>
                  <a:cubicBezTo>
                    <a:pt x="11575" y="6339"/>
                    <a:pt x="12309" y="5805"/>
                    <a:pt x="13043" y="5471"/>
                  </a:cubicBezTo>
                  <a:cubicBezTo>
                    <a:pt x="13577" y="5238"/>
                    <a:pt x="14144" y="5104"/>
                    <a:pt x="14744" y="5071"/>
                  </a:cubicBezTo>
                  <a:lnTo>
                    <a:pt x="15145" y="5071"/>
                  </a:lnTo>
                  <a:cubicBezTo>
                    <a:pt x="15912" y="5071"/>
                    <a:pt x="16746" y="5238"/>
                    <a:pt x="17546" y="5471"/>
                  </a:cubicBezTo>
                  <a:cubicBezTo>
                    <a:pt x="18514" y="5805"/>
                    <a:pt x="19481" y="6272"/>
                    <a:pt x="20315" y="6839"/>
                  </a:cubicBezTo>
                  <a:cubicBezTo>
                    <a:pt x="20482" y="6939"/>
                    <a:pt x="20649" y="7006"/>
                    <a:pt x="20815" y="7006"/>
                  </a:cubicBezTo>
                  <a:cubicBezTo>
                    <a:pt x="21082" y="7006"/>
                    <a:pt x="21382" y="6906"/>
                    <a:pt x="21549" y="6605"/>
                  </a:cubicBezTo>
                  <a:cubicBezTo>
                    <a:pt x="21849" y="6172"/>
                    <a:pt x="21716" y="5638"/>
                    <a:pt x="21316" y="5338"/>
                  </a:cubicBezTo>
                  <a:cubicBezTo>
                    <a:pt x="20015" y="4471"/>
                    <a:pt x="18514" y="3770"/>
                    <a:pt x="16979" y="3470"/>
                  </a:cubicBezTo>
                  <a:cubicBezTo>
                    <a:pt x="16346" y="3336"/>
                    <a:pt x="15745" y="3270"/>
                    <a:pt x="15145" y="3270"/>
                  </a:cubicBezTo>
                  <a:lnTo>
                    <a:pt x="14644" y="3270"/>
                  </a:lnTo>
                  <a:cubicBezTo>
                    <a:pt x="13844" y="3303"/>
                    <a:pt x="13077" y="3470"/>
                    <a:pt x="12343" y="3803"/>
                  </a:cubicBezTo>
                  <a:cubicBezTo>
                    <a:pt x="11242" y="4270"/>
                    <a:pt x="10308" y="5071"/>
                    <a:pt x="9507" y="6172"/>
                  </a:cubicBezTo>
                  <a:lnTo>
                    <a:pt x="9507" y="6238"/>
                  </a:lnTo>
                  <a:cubicBezTo>
                    <a:pt x="9074" y="6839"/>
                    <a:pt x="8874" y="7506"/>
                    <a:pt x="8840" y="8140"/>
                  </a:cubicBezTo>
                  <a:cubicBezTo>
                    <a:pt x="8807" y="8774"/>
                    <a:pt x="8907" y="9341"/>
                    <a:pt x="9174" y="9841"/>
                  </a:cubicBezTo>
                  <a:cubicBezTo>
                    <a:pt x="9207" y="9941"/>
                    <a:pt x="9240" y="10008"/>
                    <a:pt x="9307" y="10141"/>
                  </a:cubicBezTo>
                  <a:cubicBezTo>
                    <a:pt x="9174" y="10075"/>
                    <a:pt x="9074" y="10008"/>
                    <a:pt x="9007" y="9908"/>
                  </a:cubicBezTo>
                  <a:cubicBezTo>
                    <a:pt x="8807" y="9674"/>
                    <a:pt x="8640" y="9441"/>
                    <a:pt x="8507" y="9141"/>
                  </a:cubicBezTo>
                  <a:cubicBezTo>
                    <a:pt x="8240" y="8607"/>
                    <a:pt x="8173" y="8006"/>
                    <a:pt x="8206" y="7339"/>
                  </a:cubicBezTo>
                  <a:cubicBezTo>
                    <a:pt x="8240" y="6739"/>
                    <a:pt x="8407" y="6072"/>
                    <a:pt x="8707" y="5505"/>
                  </a:cubicBezTo>
                  <a:lnTo>
                    <a:pt x="8707" y="5471"/>
                  </a:lnTo>
                  <a:cubicBezTo>
                    <a:pt x="9040" y="4771"/>
                    <a:pt x="9507" y="4237"/>
                    <a:pt x="10074" y="3737"/>
                  </a:cubicBezTo>
                  <a:cubicBezTo>
                    <a:pt x="10675" y="3236"/>
                    <a:pt x="11375" y="2803"/>
                    <a:pt x="12143" y="2469"/>
                  </a:cubicBezTo>
                  <a:cubicBezTo>
                    <a:pt x="12910" y="2136"/>
                    <a:pt x="13810" y="1835"/>
                    <a:pt x="14644" y="1635"/>
                  </a:cubicBezTo>
                  <a:cubicBezTo>
                    <a:pt x="15145" y="1502"/>
                    <a:pt x="15412" y="1068"/>
                    <a:pt x="15311" y="568"/>
                  </a:cubicBezTo>
                  <a:cubicBezTo>
                    <a:pt x="15345" y="268"/>
                    <a:pt x="14978" y="1"/>
                    <a:pt x="14544" y="1"/>
                  </a:cubicBezTo>
                  <a:close/>
                </a:path>
              </a:pathLst>
            </a:custGeom>
            <a:solidFill>
              <a:srgbClr val="FFD652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45;p25">
              <a:extLst>
                <a:ext uri="{FF2B5EF4-FFF2-40B4-BE49-F238E27FC236}">
                  <a16:creationId xmlns:a16="http://schemas.microsoft.com/office/drawing/2014/main" id="{F2324304-F5E6-4C28-8D4A-7660DE41A61D}"/>
                </a:ext>
              </a:extLst>
            </p:cNvPr>
            <p:cNvSpPr/>
            <p:nvPr/>
          </p:nvSpPr>
          <p:spPr>
            <a:xfrm>
              <a:off x="1783100" y="3786400"/>
              <a:ext cx="838125" cy="833000"/>
            </a:xfrm>
            <a:custGeom>
              <a:avLst/>
              <a:gdLst/>
              <a:ahLst/>
              <a:cxnLst/>
              <a:rect l="l" t="t" r="r" b="b"/>
              <a:pathLst>
                <a:path w="33525" h="33320" extrusionOk="0">
                  <a:moveTo>
                    <a:pt x="15671" y="0"/>
                  </a:moveTo>
                  <a:cubicBezTo>
                    <a:pt x="15446" y="0"/>
                    <a:pt x="15219" y="56"/>
                    <a:pt x="15012" y="171"/>
                  </a:cubicBezTo>
                  <a:cubicBezTo>
                    <a:pt x="13144" y="1338"/>
                    <a:pt x="11376" y="2873"/>
                    <a:pt x="10108" y="4707"/>
                  </a:cubicBezTo>
                  <a:cubicBezTo>
                    <a:pt x="9441" y="5641"/>
                    <a:pt x="8874" y="6575"/>
                    <a:pt x="8507" y="7643"/>
                  </a:cubicBezTo>
                  <a:cubicBezTo>
                    <a:pt x="8140" y="8677"/>
                    <a:pt x="7940" y="9744"/>
                    <a:pt x="7940" y="10912"/>
                  </a:cubicBezTo>
                  <a:cubicBezTo>
                    <a:pt x="7940" y="12546"/>
                    <a:pt x="8374" y="14247"/>
                    <a:pt x="9374" y="15915"/>
                  </a:cubicBezTo>
                  <a:lnTo>
                    <a:pt x="9441" y="15982"/>
                  </a:lnTo>
                  <a:cubicBezTo>
                    <a:pt x="10008" y="16849"/>
                    <a:pt x="10709" y="17516"/>
                    <a:pt x="11509" y="17917"/>
                  </a:cubicBezTo>
                  <a:cubicBezTo>
                    <a:pt x="12310" y="18350"/>
                    <a:pt x="13144" y="18484"/>
                    <a:pt x="13878" y="18484"/>
                  </a:cubicBezTo>
                  <a:lnTo>
                    <a:pt x="14311" y="18484"/>
                  </a:lnTo>
                  <a:cubicBezTo>
                    <a:pt x="14178" y="18551"/>
                    <a:pt x="14011" y="18684"/>
                    <a:pt x="13844" y="18717"/>
                  </a:cubicBezTo>
                  <a:cubicBezTo>
                    <a:pt x="13444" y="18851"/>
                    <a:pt x="13044" y="18917"/>
                    <a:pt x="12610" y="18917"/>
                  </a:cubicBezTo>
                  <a:cubicBezTo>
                    <a:pt x="11809" y="18917"/>
                    <a:pt x="10942" y="18717"/>
                    <a:pt x="10142" y="18317"/>
                  </a:cubicBezTo>
                  <a:cubicBezTo>
                    <a:pt x="9341" y="17883"/>
                    <a:pt x="8640" y="17316"/>
                    <a:pt x="8040" y="16649"/>
                  </a:cubicBezTo>
                  <a:lnTo>
                    <a:pt x="8007" y="16582"/>
                  </a:lnTo>
                  <a:cubicBezTo>
                    <a:pt x="7306" y="15749"/>
                    <a:pt x="6839" y="14848"/>
                    <a:pt x="6506" y="13814"/>
                  </a:cubicBezTo>
                  <a:cubicBezTo>
                    <a:pt x="6239" y="12746"/>
                    <a:pt x="6072" y="11646"/>
                    <a:pt x="6072" y="10478"/>
                  </a:cubicBezTo>
                  <a:cubicBezTo>
                    <a:pt x="6072" y="9277"/>
                    <a:pt x="6172" y="7976"/>
                    <a:pt x="6439" y="6775"/>
                  </a:cubicBezTo>
                  <a:cubicBezTo>
                    <a:pt x="6572" y="6075"/>
                    <a:pt x="6105" y="5441"/>
                    <a:pt x="5438" y="5308"/>
                  </a:cubicBezTo>
                  <a:cubicBezTo>
                    <a:pt x="5361" y="5292"/>
                    <a:pt x="5284" y="5285"/>
                    <a:pt x="5208" y="5285"/>
                  </a:cubicBezTo>
                  <a:cubicBezTo>
                    <a:pt x="4624" y="5285"/>
                    <a:pt x="4088" y="5718"/>
                    <a:pt x="3970" y="6308"/>
                  </a:cubicBezTo>
                  <a:cubicBezTo>
                    <a:pt x="3737" y="7643"/>
                    <a:pt x="3570" y="9044"/>
                    <a:pt x="3570" y="10478"/>
                  </a:cubicBezTo>
                  <a:cubicBezTo>
                    <a:pt x="3570" y="11846"/>
                    <a:pt x="3737" y="13213"/>
                    <a:pt x="4104" y="14514"/>
                  </a:cubicBezTo>
                  <a:cubicBezTo>
                    <a:pt x="4471" y="15815"/>
                    <a:pt x="5138" y="17083"/>
                    <a:pt x="6072" y="18217"/>
                  </a:cubicBezTo>
                  <a:lnTo>
                    <a:pt x="6072" y="18250"/>
                  </a:lnTo>
                  <a:cubicBezTo>
                    <a:pt x="6839" y="19218"/>
                    <a:pt x="7807" y="20018"/>
                    <a:pt x="8941" y="20585"/>
                  </a:cubicBezTo>
                  <a:cubicBezTo>
                    <a:pt x="10075" y="21186"/>
                    <a:pt x="11276" y="21519"/>
                    <a:pt x="12577" y="21519"/>
                  </a:cubicBezTo>
                  <a:cubicBezTo>
                    <a:pt x="13277" y="21519"/>
                    <a:pt x="13944" y="21419"/>
                    <a:pt x="14645" y="21186"/>
                  </a:cubicBezTo>
                  <a:lnTo>
                    <a:pt x="14678" y="21186"/>
                  </a:lnTo>
                  <a:cubicBezTo>
                    <a:pt x="15178" y="20986"/>
                    <a:pt x="15645" y="20719"/>
                    <a:pt x="16012" y="20385"/>
                  </a:cubicBezTo>
                  <a:lnTo>
                    <a:pt x="16012" y="20385"/>
                  </a:lnTo>
                  <a:cubicBezTo>
                    <a:pt x="15912" y="20652"/>
                    <a:pt x="15746" y="20886"/>
                    <a:pt x="15479" y="21186"/>
                  </a:cubicBezTo>
                  <a:cubicBezTo>
                    <a:pt x="14812" y="21820"/>
                    <a:pt x="14111" y="22220"/>
                    <a:pt x="13344" y="22520"/>
                  </a:cubicBezTo>
                  <a:cubicBezTo>
                    <a:pt x="12643" y="22820"/>
                    <a:pt x="11909" y="22920"/>
                    <a:pt x="11109" y="22920"/>
                  </a:cubicBezTo>
                  <a:cubicBezTo>
                    <a:pt x="9474" y="22920"/>
                    <a:pt x="7740" y="22320"/>
                    <a:pt x="6239" y="21252"/>
                  </a:cubicBezTo>
                  <a:cubicBezTo>
                    <a:pt x="4671" y="20218"/>
                    <a:pt x="3403" y="18717"/>
                    <a:pt x="2603" y="17083"/>
                  </a:cubicBezTo>
                  <a:cubicBezTo>
                    <a:pt x="2387" y="16651"/>
                    <a:pt x="1912" y="16392"/>
                    <a:pt x="1440" y="16392"/>
                  </a:cubicBezTo>
                  <a:cubicBezTo>
                    <a:pt x="1255" y="16392"/>
                    <a:pt x="1070" y="16431"/>
                    <a:pt x="902" y="16516"/>
                  </a:cubicBezTo>
                  <a:cubicBezTo>
                    <a:pt x="268" y="16816"/>
                    <a:pt x="1" y="17617"/>
                    <a:pt x="301" y="18217"/>
                  </a:cubicBezTo>
                  <a:cubicBezTo>
                    <a:pt x="1302" y="20218"/>
                    <a:pt x="2903" y="22020"/>
                    <a:pt x="4738" y="23321"/>
                  </a:cubicBezTo>
                  <a:cubicBezTo>
                    <a:pt x="6606" y="24622"/>
                    <a:pt x="8807" y="25455"/>
                    <a:pt x="11076" y="25455"/>
                  </a:cubicBezTo>
                  <a:cubicBezTo>
                    <a:pt x="12110" y="25455"/>
                    <a:pt x="13177" y="25289"/>
                    <a:pt x="14244" y="24855"/>
                  </a:cubicBezTo>
                  <a:cubicBezTo>
                    <a:pt x="15279" y="24455"/>
                    <a:pt x="16279" y="23854"/>
                    <a:pt x="17147" y="23020"/>
                  </a:cubicBezTo>
                  <a:lnTo>
                    <a:pt x="17180" y="22987"/>
                  </a:lnTo>
                  <a:cubicBezTo>
                    <a:pt x="17747" y="22453"/>
                    <a:pt x="18114" y="21853"/>
                    <a:pt x="18347" y="21286"/>
                  </a:cubicBezTo>
                  <a:cubicBezTo>
                    <a:pt x="18514" y="20886"/>
                    <a:pt x="18614" y="20485"/>
                    <a:pt x="18648" y="20118"/>
                  </a:cubicBezTo>
                  <a:cubicBezTo>
                    <a:pt x="18748" y="20218"/>
                    <a:pt x="18781" y="20352"/>
                    <a:pt x="18848" y="20452"/>
                  </a:cubicBezTo>
                  <a:cubicBezTo>
                    <a:pt x="18981" y="20785"/>
                    <a:pt x="19081" y="21052"/>
                    <a:pt x="19081" y="21486"/>
                  </a:cubicBezTo>
                  <a:cubicBezTo>
                    <a:pt x="19081" y="21786"/>
                    <a:pt x="19015" y="22120"/>
                    <a:pt x="18881" y="22520"/>
                  </a:cubicBezTo>
                  <a:cubicBezTo>
                    <a:pt x="18247" y="24121"/>
                    <a:pt x="16980" y="25389"/>
                    <a:pt x="15445" y="26289"/>
                  </a:cubicBezTo>
                  <a:cubicBezTo>
                    <a:pt x="13878" y="27190"/>
                    <a:pt x="12076" y="27657"/>
                    <a:pt x="10308" y="27657"/>
                  </a:cubicBezTo>
                  <a:cubicBezTo>
                    <a:pt x="9174" y="27657"/>
                    <a:pt x="8040" y="27457"/>
                    <a:pt x="7139" y="27057"/>
                  </a:cubicBezTo>
                  <a:cubicBezTo>
                    <a:pt x="6993" y="27003"/>
                    <a:pt x="6842" y="26977"/>
                    <a:pt x="6692" y="26977"/>
                  </a:cubicBezTo>
                  <a:cubicBezTo>
                    <a:pt x="6190" y="26977"/>
                    <a:pt x="5703" y="27262"/>
                    <a:pt x="5472" y="27724"/>
                  </a:cubicBezTo>
                  <a:cubicBezTo>
                    <a:pt x="5238" y="28358"/>
                    <a:pt x="5505" y="29125"/>
                    <a:pt x="6139" y="29392"/>
                  </a:cubicBezTo>
                  <a:cubicBezTo>
                    <a:pt x="7440" y="29959"/>
                    <a:pt x="8841" y="30192"/>
                    <a:pt x="10308" y="30192"/>
                  </a:cubicBezTo>
                  <a:cubicBezTo>
                    <a:pt x="12510" y="30192"/>
                    <a:pt x="14778" y="29625"/>
                    <a:pt x="16746" y="28491"/>
                  </a:cubicBezTo>
                  <a:cubicBezTo>
                    <a:pt x="18681" y="27357"/>
                    <a:pt x="20349" y="25656"/>
                    <a:pt x="21283" y="23487"/>
                  </a:cubicBezTo>
                  <a:cubicBezTo>
                    <a:pt x="21283" y="23454"/>
                    <a:pt x="21316" y="23387"/>
                    <a:pt x="21316" y="23354"/>
                  </a:cubicBezTo>
                  <a:cubicBezTo>
                    <a:pt x="21516" y="22720"/>
                    <a:pt x="21616" y="22120"/>
                    <a:pt x="21616" y="21519"/>
                  </a:cubicBezTo>
                  <a:cubicBezTo>
                    <a:pt x="21616" y="20519"/>
                    <a:pt x="21316" y="19618"/>
                    <a:pt x="20816" y="18851"/>
                  </a:cubicBezTo>
                  <a:cubicBezTo>
                    <a:pt x="20482" y="18350"/>
                    <a:pt x="20115" y="17883"/>
                    <a:pt x="19748" y="17516"/>
                  </a:cubicBezTo>
                  <a:cubicBezTo>
                    <a:pt x="20182" y="17516"/>
                    <a:pt x="20616" y="17650"/>
                    <a:pt x="20983" y="17883"/>
                  </a:cubicBezTo>
                  <a:cubicBezTo>
                    <a:pt x="21583" y="18284"/>
                    <a:pt x="22117" y="18951"/>
                    <a:pt x="22484" y="19718"/>
                  </a:cubicBezTo>
                  <a:cubicBezTo>
                    <a:pt x="22851" y="20519"/>
                    <a:pt x="23084" y="21453"/>
                    <a:pt x="23084" y="22186"/>
                  </a:cubicBezTo>
                  <a:cubicBezTo>
                    <a:pt x="23084" y="23087"/>
                    <a:pt x="22917" y="23888"/>
                    <a:pt x="22617" y="24688"/>
                  </a:cubicBezTo>
                  <a:cubicBezTo>
                    <a:pt x="22183" y="25856"/>
                    <a:pt x="21450" y="26923"/>
                    <a:pt x="20482" y="27991"/>
                  </a:cubicBezTo>
                  <a:cubicBezTo>
                    <a:pt x="19515" y="29025"/>
                    <a:pt x="18347" y="30025"/>
                    <a:pt x="17080" y="31026"/>
                  </a:cubicBezTo>
                  <a:cubicBezTo>
                    <a:pt x="16513" y="31426"/>
                    <a:pt x="16413" y="32227"/>
                    <a:pt x="16813" y="32827"/>
                  </a:cubicBezTo>
                  <a:cubicBezTo>
                    <a:pt x="17070" y="33144"/>
                    <a:pt x="17445" y="33320"/>
                    <a:pt x="17833" y="33320"/>
                  </a:cubicBezTo>
                  <a:cubicBezTo>
                    <a:pt x="18098" y="33320"/>
                    <a:pt x="18370" y="33237"/>
                    <a:pt x="18614" y="33061"/>
                  </a:cubicBezTo>
                  <a:cubicBezTo>
                    <a:pt x="20416" y="31693"/>
                    <a:pt x="22117" y="30226"/>
                    <a:pt x="23418" y="28491"/>
                  </a:cubicBezTo>
                  <a:cubicBezTo>
                    <a:pt x="24085" y="27624"/>
                    <a:pt x="24619" y="26656"/>
                    <a:pt x="24985" y="25622"/>
                  </a:cubicBezTo>
                  <a:cubicBezTo>
                    <a:pt x="25352" y="24555"/>
                    <a:pt x="25586" y="23454"/>
                    <a:pt x="25586" y="22220"/>
                  </a:cubicBezTo>
                  <a:cubicBezTo>
                    <a:pt x="25586" y="21453"/>
                    <a:pt x="25452" y="20652"/>
                    <a:pt x="25186" y="19851"/>
                  </a:cubicBezTo>
                  <a:cubicBezTo>
                    <a:pt x="24819" y="18684"/>
                    <a:pt x="24252" y="17516"/>
                    <a:pt x="23318" y="16616"/>
                  </a:cubicBezTo>
                  <a:cubicBezTo>
                    <a:pt x="22851" y="16149"/>
                    <a:pt x="22317" y="15782"/>
                    <a:pt x="21683" y="15482"/>
                  </a:cubicBezTo>
                  <a:cubicBezTo>
                    <a:pt x="21083" y="15181"/>
                    <a:pt x="20349" y="15015"/>
                    <a:pt x="19648" y="15015"/>
                  </a:cubicBezTo>
                  <a:lnTo>
                    <a:pt x="19582" y="15015"/>
                  </a:lnTo>
                  <a:cubicBezTo>
                    <a:pt x="19682" y="14881"/>
                    <a:pt x="19848" y="14815"/>
                    <a:pt x="20015" y="14714"/>
                  </a:cubicBezTo>
                  <a:cubicBezTo>
                    <a:pt x="20249" y="14648"/>
                    <a:pt x="20516" y="14614"/>
                    <a:pt x="20849" y="14614"/>
                  </a:cubicBezTo>
                  <a:cubicBezTo>
                    <a:pt x="22017" y="14681"/>
                    <a:pt x="22984" y="14981"/>
                    <a:pt x="23785" y="15482"/>
                  </a:cubicBezTo>
                  <a:cubicBezTo>
                    <a:pt x="24985" y="16182"/>
                    <a:pt x="25953" y="17350"/>
                    <a:pt x="26587" y="18717"/>
                  </a:cubicBezTo>
                  <a:cubicBezTo>
                    <a:pt x="27187" y="20152"/>
                    <a:pt x="27521" y="21786"/>
                    <a:pt x="27521" y="23387"/>
                  </a:cubicBezTo>
                  <a:cubicBezTo>
                    <a:pt x="27521" y="24455"/>
                    <a:pt x="27421" y="25455"/>
                    <a:pt x="27154" y="26389"/>
                  </a:cubicBezTo>
                  <a:cubicBezTo>
                    <a:pt x="26987" y="27057"/>
                    <a:pt x="27354" y="27790"/>
                    <a:pt x="28054" y="27957"/>
                  </a:cubicBezTo>
                  <a:cubicBezTo>
                    <a:pt x="28145" y="27975"/>
                    <a:pt x="28238" y="27984"/>
                    <a:pt x="28329" y="27984"/>
                  </a:cubicBezTo>
                  <a:cubicBezTo>
                    <a:pt x="28911" y="27984"/>
                    <a:pt x="29478" y="27628"/>
                    <a:pt x="29622" y="27023"/>
                  </a:cubicBezTo>
                  <a:cubicBezTo>
                    <a:pt x="29922" y="25856"/>
                    <a:pt x="30089" y="24655"/>
                    <a:pt x="30089" y="23387"/>
                  </a:cubicBezTo>
                  <a:cubicBezTo>
                    <a:pt x="30089" y="22120"/>
                    <a:pt x="29922" y="20819"/>
                    <a:pt x="29589" y="19551"/>
                  </a:cubicBezTo>
                  <a:cubicBezTo>
                    <a:pt x="29088" y="17683"/>
                    <a:pt x="28121" y="15882"/>
                    <a:pt x="26687" y="14514"/>
                  </a:cubicBezTo>
                  <a:cubicBezTo>
                    <a:pt x="25986" y="13847"/>
                    <a:pt x="25152" y="13280"/>
                    <a:pt x="24185" y="12846"/>
                  </a:cubicBezTo>
                  <a:cubicBezTo>
                    <a:pt x="23251" y="12446"/>
                    <a:pt x="22183" y="12179"/>
                    <a:pt x="21016" y="12113"/>
                  </a:cubicBezTo>
                  <a:lnTo>
                    <a:pt x="20949" y="12113"/>
                  </a:lnTo>
                  <a:cubicBezTo>
                    <a:pt x="20282" y="12113"/>
                    <a:pt x="19648" y="12213"/>
                    <a:pt x="19115" y="12446"/>
                  </a:cubicBezTo>
                  <a:cubicBezTo>
                    <a:pt x="18648" y="12646"/>
                    <a:pt x="18181" y="12880"/>
                    <a:pt x="17847" y="13180"/>
                  </a:cubicBezTo>
                  <a:cubicBezTo>
                    <a:pt x="17747" y="13280"/>
                    <a:pt x="17647" y="13380"/>
                    <a:pt x="17547" y="13480"/>
                  </a:cubicBezTo>
                  <a:cubicBezTo>
                    <a:pt x="17614" y="13180"/>
                    <a:pt x="17747" y="12880"/>
                    <a:pt x="17947" y="12546"/>
                  </a:cubicBezTo>
                  <a:cubicBezTo>
                    <a:pt x="18314" y="11979"/>
                    <a:pt x="19015" y="11379"/>
                    <a:pt x="19848" y="10978"/>
                  </a:cubicBezTo>
                  <a:cubicBezTo>
                    <a:pt x="20649" y="10612"/>
                    <a:pt x="21516" y="10378"/>
                    <a:pt x="22150" y="10345"/>
                  </a:cubicBezTo>
                  <a:cubicBezTo>
                    <a:pt x="23851" y="10545"/>
                    <a:pt x="25519" y="11112"/>
                    <a:pt x="27020" y="12046"/>
                  </a:cubicBezTo>
                  <a:cubicBezTo>
                    <a:pt x="28588" y="13013"/>
                    <a:pt x="29922" y="14348"/>
                    <a:pt x="30923" y="16115"/>
                  </a:cubicBezTo>
                  <a:cubicBezTo>
                    <a:pt x="31143" y="16512"/>
                    <a:pt x="31552" y="16748"/>
                    <a:pt x="31977" y="16748"/>
                  </a:cubicBezTo>
                  <a:cubicBezTo>
                    <a:pt x="32196" y="16748"/>
                    <a:pt x="32420" y="16685"/>
                    <a:pt x="32624" y="16549"/>
                  </a:cubicBezTo>
                  <a:cubicBezTo>
                    <a:pt x="33325" y="16015"/>
                    <a:pt x="33525" y="15215"/>
                    <a:pt x="33191" y="14614"/>
                  </a:cubicBezTo>
                  <a:cubicBezTo>
                    <a:pt x="31990" y="12480"/>
                    <a:pt x="30323" y="10845"/>
                    <a:pt x="28455" y="9678"/>
                  </a:cubicBezTo>
                  <a:cubicBezTo>
                    <a:pt x="26587" y="8510"/>
                    <a:pt x="24485" y="7810"/>
                    <a:pt x="22417" y="7609"/>
                  </a:cubicBezTo>
                  <a:lnTo>
                    <a:pt x="22284" y="7609"/>
                  </a:lnTo>
                  <a:cubicBezTo>
                    <a:pt x="21516" y="7609"/>
                    <a:pt x="20749" y="7743"/>
                    <a:pt x="19949" y="8010"/>
                  </a:cubicBezTo>
                  <a:cubicBezTo>
                    <a:pt x="18781" y="8377"/>
                    <a:pt x="17614" y="9044"/>
                    <a:pt x="16680" y="9944"/>
                  </a:cubicBezTo>
                  <a:cubicBezTo>
                    <a:pt x="16246" y="10378"/>
                    <a:pt x="15812" y="10878"/>
                    <a:pt x="15512" y="11512"/>
                  </a:cubicBezTo>
                  <a:cubicBezTo>
                    <a:pt x="15245" y="12113"/>
                    <a:pt x="15078" y="12713"/>
                    <a:pt x="15078" y="13380"/>
                  </a:cubicBezTo>
                  <a:cubicBezTo>
                    <a:pt x="14912" y="13180"/>
                    <a:pt x="14778" y="13013"/>
                    <a:pt x="14678" y="12813"/>
                  </a:cubicBezTo>
                  <a:cubicBezTo>
                    <a:pt x="14511" y="12446"/>
                    <a:pt x="14445" y="12046"/>
                    <a:pt x="14445" y="11646"/>
                  </a:cubicBezTo>
                  <a:cubicBezTo>
                    <a:pt x="14445" y="11012"/>
                    <a:pt x="14611" y="10345"/>
                    <a:pt x="14978" y="9644"/>
                  </a:cubicBezTo>
                  <a:cubicBezTo>
                    <a:pt x="15345" y="8977"/>
                    <a:pt x="15912" y="8343"/>
                    <a:pt x="16646" y="7843"/>
                  </a:cubicBezTo>
                  <a:cubicBezTo>
                    <a:pt x="18848" y="6475"/>
                    <a:pt x="21283" y="5875"/>
                    <a:pt x="23751" y="5875"/>
                  </a:cubicBezTo>
                  <a:cubicBezTo>
                    <a:pt x="24652" y="5875"/>
                    <a:pt x="25619" y="5975"/>
                    <a:pt x="26520" y="6142"/>
                  </a:cubicBezTo>
                  <a:cubicBezTo>
                    <a:pt x="26604" y="6157"/>
                    <a:pt x="26687" y="6164"/>
                    <a:pt x="26768" y="6164"/>
                  </a:cubicBezTo>
                  <a:cubicBezTo>
                    <a:pt x="27386" y="6164"/>
                    <a:pt x="27870" y="5727"/>
                    <a:pt x="27988" y="5108"/>
                  </a:cubicBezTo>
                  <a:cubicBezTo>
                    <a:pt x="28121" y="4374"/>
                    <a:pt x="27654" y="3773"/>
                    <a:pt x="26954" y="3640"/>
                  </a:cubicBezTo>
                  <a:cubicBezTo>
                    <a:pt x="25919" y="3473"/>
                    <a:pt x="24819" y="3340"/>
                    <a:pt x="23751" y="3340"/>
                  </a:cubicBezTo>
                  <a:cubicBezTo>
                    <a:pt x="20849" y="3340"/>
                    <a:pt x="17947" y="4040"/>
                    <a:pt x="15279" y="5708"/>
                  </a:cubicBezTo>
                  <a:lnTo>
                    <a:pt x="15178" y="5775"/>
                  </a:lnTo>
                  <a:cubicBezTo>
                    <a:pt x="14144" y="6509"/>
                    <a:pt x="13344" y="7376"/>
                    <a:pt x="12777" y="8443"/>
                  </a:cubicBezTo>
                  <a:cubicBezTo>
                    <a:pt x="12176" y="9444"/>
                    <a:pt x="11909" y="10545"/>
                    <a:pt x="11909" y="11646"/>
                  </a:cubicBezTo>
                  <a:cubicBezTo>
                    <a:pt x="11909" y="12379"/>
                    <a:pt x="12076" y="13180"/>
                    <a:pt x="12343" y="13881"/>
                  </a:cubicBezTo>
                  <a:cubicBezTo>
                    <a:pt x="12643" y="14548"/>
                    <a:pt x="13144" y="15181"/>
                    <a:pt x="13744" y="15715"/>
                  </a:cubicBezTo>
                  <a:lnTo>
                    <a:pt x="13944" y="15949"/>
                  </a:lnTo>
                  <a:lnTo>
                    <a:pt x="13844" y="15949"/>
                  </a:lnTo>
                  <a:cubicBezTo>
                    <a:pt x="13411" y="15949"/>
                    <a:pt x="12977" y="15849"/>
                    <a:pt x="12643" y="15682"/>
                  </a:cubicBezTo>
                  <a:cubicBezTo>
                    <a:pt x="12276" y="15482"/>
                    <a:pt x="11909" y="15181"/>
                    <a:pt x="11509" y="14581"/>
                  </a:cubicBezTo>
                  <a:cubicBezTo>
                    <a:pt x="10742" y="13313"/>
                    <a:pt x="10442" y="12146"/>
                    <a:pt x="10442" y="10978"/>
                  </a:cubicBezTo>
                  <a:cubicBezTo>
                    <a:pt x="10442" y="10145"/>
                    <a:pt x="10609" y="9344"/>
                    <a:pt x="10909" y="8543"/>
                  </a:cubicBezTo>
                  <a:cubicBezTo>
                    <a:pt x="11309" y="7376"/>
                    <a:pt x="12076" y="6208"/>
                    <a:pt x="13010" y="5141"/>
                  </a:cubicBezTo>
                  <a:cubicBezTo>
                    <a:pt x="13978" y="4074"/>
                    <a:pt x="15145" y="3140"/>
                    <a:pt x="16346" y="2339"/>
                  </a:cubicBezTo>
                  <a:cubicBezTo>
                    <a:pt x="16946" y="1972"/>
                    <a:pt x="17113" y="1171"/>
                    <a:pt x="16780" y="571"/>
                  </a:cubicBezTo>
                  <a:cubicBezTo>
                    <a:pt x="16518" y="200"/>
                    <a:pt x="16098" y="0"/>
                    <a:pt x="15671" y="0"/>
                  </a:cubicBezTo>
                  <a:close/>
                </a:path>
              </a:pathLst>
            </a:custGeom>
            <a:solidFill>
              <a:srgbClr val="3DF2BF">
                <a:alpha val="39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46;p25">
              <a:extLst>
                <a:ext uri="{FF2B5EF4-FFF2-40B4-BE49-F238E27FC236}">
                  <a16:creationId xmlns:a16="http://schemas.microsoft.com/office/drawing/2014/main" id="{4FAA17F5-A763-40E6-A5DE-A21882950B4D}"/>
                </a:ext>
              </a:extLst>
            </p:cNvPr>
            <p:cNvSpPr/>
            <p:nvPr/>
          </p:nvSpPr>
          <p:spPr>
            <a:xfrm>
              <a:off x="2081650" y="4097800"/>
              <a:ext cx="231875" cy="204825"/>
            </a:xfrm>
            <a:custGeom>
              <a:avLst/>
              <a:gdLst/>
              <a:ahLst/>
              <a:cxnLst/>
              <a:rect l="l" t="t" r="r" b="b"/>
              <a:pathLst>
                <a:path w="9275" h="8193" extrusionOk="0">
                  <a:moveTo>
                    <a:pt x="6172" y="1"/>
                  </a:moveTo>
                  <a:cubicBezTo>
                    <a:pt x="5354" y="1"/>
                    <a:pt x="4720" y="1055"/>
                    <a:pt x="4504" y="1758"/>
                  </a:cubicBezTo>
                  <a:cubicBezTo>
                    <a:pt x="4437" y="1858"/>
                    <a:pt x="4437" y="1892"/>
                    <a:pt x="4404" y="1992"/>
                  </a:cubicBezTo>
                  <a:lnTo>
                    <a:pt x="4371" y="1892"/>
                  </a:lnTo>
                  <a:cubicBezTo>
                    <a:pt x="4170" y="1391"/>
                    <a:pt x="4437" y="591"/>
                    <a:pt x="4037" y="224"/>
                  </a:cubicBezTo>
                  <a:cubicBezTo>
                    <a:pt x="3900" y="87"/>
                    <a:pt x="3731" y="29"/>
                    <a:pt x="3556" y="29"/>
                  </a:cubicBezTo>
                  <a:cubicBezTo>
                    <a:pt x="3260" y="29"/>
                    <a:pt x="2945" y="194"/>
                    <a:pt x="2736" y="424"/>
                  </a:cubicBezTo>
                  <a:cubicBezTo>
                    <a:pt x="2202" y="1058"/>
                    <a:pt x="2403" y="1925"/>
                    <a:pt x="2703" y="2592"/>
                  </a:cubicBezTo>
                  <a:cubicBezTo>
                    <a:pt x="2736" y="2692"/>
                    <a:pt x="2803" y="2759"/>
                    <a:pt x="2836" y="2892"/>
                  </a:cubicBezTo>
                  <a:cubicBezTo>
                    <a:pt x="2836" y="2892"/>
                    <a:pt x="2703" y="2826"/>
                    <a:pt x="2636" y="2725"/>
                  </a:cubicBezTo>
                  <a:cubicBezTo>
                    <a:pt x="2369" y="2492"/>
                    <a:pt x="2302" y="2092"/>
                    <a:pt x="2036" y="1858"/>
                  </a:cubicBezTo>
                  <a:cubicBezTo>
                    <a:pt x="1936" y="1758"/>
                    <a:pt x="1502" y="1358"/>
                    <a:pt x="1402" y="1358"/>
                  </a:cubicBezTo>
                  <a:cubicBezTo>
                    <a:pt x="1339" y="1347"/>
                    <a:pt x="1281" y="1342"/>
                    <a:pt x="1226" y="1342"/>
                  </a:cubicBezTo>
                  <a:cubicBezTo>
                    <a:pt x="755" y="1342"/>
                    <a:pt x="564" y="1714"/>
                    <a:pt x="535" y="2192"/>
                  </a:cubicBezTo>
                  <a:cubicBezTo>
                    <a:pt x="501" y="2926"/>
                    <a:pt x="801" y="3393"/>
                    <a:pt x="1302" y="3926"/>
                  </a:cubicBezTo>
                  <a:lnTo>
                    <a:pt x="1335" y="3993"/>
                  </a:lnTo>
                  <a:cubicBezTo>
                    <a:pt x="1569" y="4260"/>
                    <a:pt x="1902" y="4493"/>
                    <a:pt x="2202" y="4593"/>
                  </a:cubicBezTo>
                  <a:cubicBezTo>
                    <a:pt x="2002" y="4527"/>
                    <a:pt x="1702" y="4560"/>
                    <a:pt x="1502" y="4427"/>
                  </a:cubicBezTo>
                  <a:cubicBezTo>
                    <a:pt x="1335" y="4360"/>
                    <a:pt x="1235" y="4227"/>
                    <a:pt x="1035" y="4193"/>
                  </a:cubicBezTo>
                  <a:cubicBezTo>
                    <a:pt x="974" y="4180"/>
                    <a:pt x="915" y="4174"/>
                    <a:pt x="857" y="4174"/>
                  </a:cubicBezTo>
                  <a:cubicBezTo>
                    <a:pt x="469" y="4174"/>
                    <a:pt x="159" y="4454"/>
                    <a:pt x="101" y="4860"/>
                  </a:cubicBezTo>
                  <a:cubicBezTo>
                    <a:pt x="1" y="6061"/>
                    <a:pt x="1235" y="6395"/>
                    <a:pt x="2202" y="6395"/>
                  </a:cubicBezTo>
                  <a:lnTo>
                    <a:pt x="2336" y="6395"/>
                  </a:lnTo>
                  <a:cubicBezTo>
                    <a:pt x="2603" y="6395"/>
                    <a:pt x="2903" y="6328"/>
                    <a:pt x="3170" y="6228"/>
                  </a:cubicBezTo>
                  <a:lnTo>
                    <a:pt x="3170" y="6228"/>
                  </a:lnTo>
                  <a:cubicBezTo>
                    <a:pt x="3103" y="6328"/>
                    <a:pt x="3036" y="6395"/>
                    <a:pt x="3003" y="6428"/>
                  </a:cubicBezTo>
                  <a:cubicBezTo>
                    <a:pt x="2669" y="6862"/>
                    <a:pt x="2069" y="7329"/>
                    <a:pt x="2536" y="7896"/>
                  </a:cubicBezTo>
                  <a:cubicBezTo>
                    <a:pt x="2693" y="8108"/>
                    <a:pt x="2896" y="8193"/>
                    <a:pt x="3114" y="8193"/>
                  </a:cubicBezTo>
                  <a:cubicBezTo>
                    <a:pt x="3685" y="8193"/>
                    <a:pt x="4363" y="7615"/>
                    <a:pt x="4604" y="7229"/>
                  </a:cubicBezTo>
                  <a:cubicBezTo>
                    <a:pt x="4864" y="6904"/>
                    <a:pt x="5029" y="6547"/>
                    <a:pt x="5161" y="6189"/>
                  </a:cubicBezTo>
                  <a:lnTo>
                    <a:pt x="5161" y="6189"/>
                  </a:lnTo>
                  <a:cubicBezTo>
                    <a:pt x="5126" y="6359"/>
                    <a:pt x="5276" y="7039"/>
                    <a:pt x="5338" y="7195"/>
                  </a:cubicBezTo>
                  <a:cubicBezTo>
                    <a:pt x="5405" y="7429"/>
                    <a:pt x="5505" y="7662"/>
                    <a:pt x="5772" y="7729"/>
                  </a:cubicBezTo>
                  <a:cubicBezTo>
                    <a:pt x="5827" y="7745"/>
                    <a:pt x="5884" y="7752"/>
                    <a:pt x="5941" y="7752"/>
                  </a:cubicBezTo>
                  <a:cubicBezTo>
                    <a:pt x="6362" y="7752"/>
                    <a:pt x="6800" y="7352"/>
                    <a:pt x="7006" y="7029"/>
                  </a:cubicBezTo>
                  <a:cubicBezTo>
                    <a:pt x="7239" y="6562"/>
                    <a:pt x="7006" y="5828"/>
                    <a:pt x="6772" y="5394"/>
                  </a:cubicBezTo>
                  <a:lnTo>
                    <a:pt x="6739" y="5361"/>
                  </a:lnTo>
                  <a:lnTo>
                    <a:pt x="6739" y="5361"/>
                  </a:lnTo>
                  <a:cubicBezTo>
                    <a:pt x="6872" y="5394"/>
                    <a:pt x="6939" y="5494"/>
                    <a:pt x="7073" y="5561"/>
                  </a:cubicBezTo>
                  <a:cubicBezTo>
                    <a:pt x="7331" y="5819"/>
                    <a:pt x="7701" y="6046"/>
                    <a:pt x="8019" y="6046"/>
                  </a:cubicBezTo>
                  <a:cubicBezTo>
                    <a:pt x="8278" y="6046"/>
                    <a:pt x="8502" y="5897"/>
                    <a:pt x="8607" y="5494"/>
                  </a:cubicBezTo>
                  <a:cubicBezTo>
                    <a:pt x="8707" y="5161"/>
                    <a:pt x="8574" y="4527"/>
                    <a:pt x="8340" y="4260"/>
                  </a:cubicBezTo>
                  <a:cubicBezTo>
                    <a:pt x="8073" y="4026"/>
                    <a:pt x="7773" y="3826"/>
                    <a:pt x="7506" y="3693"/>
                  </a:cubicBezTo>
                  <a:lnTo>
                    <a:pt x="7239" y="3559"/>
                  </a:lnTo>
                  <a:cubicBezTo>
                    <a:pt x="7740" y="3393"/>
                    <a:pt x="9041" y="3659"/>
                    <a:pt x="9174" y="2859"/>
                  </a:cubicBezTo>
                  <a:cubicBezTo>
                    <a:pt x="9274" y="2092"/>
                    <a:pt x="8340" y="1725"/>
                    <a:pt x="7740" y="1691"/>
                  </a:cubicBezTo>
                  <a:lnTo>
                    <a:pt x="7606" y="1691"/>
                  </a:lnTo>
                  <a:cubicBezTo>
                    <a:pt x="7206" y="1691"/>
                    <a:pt x="6772" y="1758"/>
                    <a:pt x="6372" y="1925"/>
                  </a:cubicBezTo>
                  <a:cubicBezTo>
                    <a:pt x="6439" y="1758"/>
                    <a:pt x="6539" y="1658"/>
                    <a:pt x="6672" y="1525"/>
                  </a:cubicBezTo>
                  <a:cubicBezTo>
                    <a:pt x="6872" y="1258"/>
                    <a:pt x="7106" y="1224"/>
                    <a:pt x="7106" y="891"/>
                  </a:cubicBezTo>
                  <a:cubicBezTo>
                    <a:pt x="7173" y="657"/>
                    <a:pt x="7006" y="324"/>
                    <a:pt x="6772" y="190"/>
                  </a:cubicBezTo>
                  <a:cubicBezTo>
                    <a:pt x="6564" y="58"/>
                    <a:pt x="6363" y="1"/>
                    <a:pt x="6172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47;p25">
              <a:extLst>
                <a:ext uri="{FF2B5EF4-FFF2-40B4-BE49-F238E27FC236}">
                  <a16:creationId xmlns:a16="http://schemas.microsoft.com/office/drawing/2014/main" id="{638E19F2-F0F2-49B5-B292-6A83C7600F84}"/>
                </a:ext>
              </a:extLst>
            </p:cNvPr>
            <p:cNvSpPr/>
            <p:nvPr/>
          </p:nvSpPr>
          <p:spPr>
            <a:xfrm>
              <a:off x="2141700" y="3897400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1" y="0"/>
                  </a:moveTo>
                  <a:cubicBezTo>
                    <a:pt x="234" y="0"/>
                    <a:pt x="1" y="201"/>
                    <a:pt x="1" y="501"/>
                  </a:cubicBezTo>
                  <a:cubicBezTo>
                    <a:pt x="1" y="768"/>
                    <a:pt x="234" y="1001"/>
                    <a:pt x="501" y="1001"/>
                  </a:cubicBezTo>
                  <a:cubicBezTo>
                    <a:pt x="801" y="1001"/>
                    <a:pt x="1001" y="768"/>
                    <a:pt x="1001" y="501"/>
                  </a:cubicBezTo>
                  <a:cubicBezTo>
                    <a:pt x="1001" y="201"/>
                    <a:pt x="801" y="0"/>
                    <a:pt x="5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48;p25">
              <a:extLst>
                <a:ext uri="{FF2B5EF4-FFF2-40B4-BE49-F238E27FC236}">
                  <a16:creationId xmlns:a16="http://schemas.microsoft.com/office/drawing/2014/main" id="{35EBECDA-3834-4892-933D-FAEC7EE00406}"/>
                </a:ext>
              </a:extLst>
            </p:cNvPr>
            <p:cNvSpPr/>
            <p:nvPr/>
          </p:nvSpPr>
          <p:spPr>
            <a:xfrm>
              <a:off x="2260125" y="3834025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7" y="0"/>
                  </a:moveTo>
                  <a:cubicBezTo>
                    <a:pt x="167" y="0"/>
                    <a:pt x="0" y="200"/>
                    <a:pt x="0" y="401"/>
                  </a:cubicBezTo>
                  <a:cubicBezTo>
                    <a:pt x="0" y="601"/>
                    <a:pt x="167" y="768"/>
                    <a:pt x="367" y="768"/>
                  </a:cubicBezTo>
                  <a:cubicBezTo>
                    <a:pt x="567" y="768"/>
                    <a:pt x="734" y="601"/>
                    <a:pt x="734" y="401"/>
                  </a:cubicBezTo>
                  <a:cubicBezTo>
                    <a:pt x="734" y="200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49;p25">
              <a:extLst>
                <a:ext uri="{FF2B5EF4-FFF2-40B4-BE49-F238E27FC236}">
                  <a16:creationId xmlns:a16="http://schemas.microsoft.com/office/drawing/2014/main" id="{E7DB39F3-9A55-4557-8364-3F327E84B11B}"/>
                </a:ext>
              </a:extLst>
            </p:cNvPr>
            <p:cNvSpPr/>
            <p:nvPr/>
          </p:nvSpPr>
          <p:spPr>
            <a:xfrm>
              <a:off x="2127525" y="378482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4"/>
                    <a:pt x="634" y="1234"/>
                  </a:cubicBezTo>
                  <a:cubicBezTo>
                    <a:pt x="968" y="1234"/>
                    <a:pt x="1235" y="968"/>
                    <a:pt x="1235" y="601"/>
                  </a:cubicBezTo>
                  <a:cubicBezTo>
                    <a:pt x="1235" y="267"/>
                    <a:pt x="968" y="0"/>
                    <a:pt x="634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0;p25">
              <a:extLst>
                <a:ext uri="{FF2B5EF4-FFF2-40B4-BE49-F238E27FC236}">
                  <a16:creationId xmlns:a16="http://schemas.microsoft.com/office/drawing/2014/main" id="{DA009818-965A-4B8E-B9E5-764742D995E7}"/>
                </a:ext>
              </a:extLst>
            </p:cNvPr>
            <p:cNvSpPr/>
            <p:nvPr/>
          </p:nvSpPr>
          <p:spPr>
            <a:xfrm>
              <a:off x="2239275" y="4497000"/>
              <a:ext cx="25050" cy="25025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501" y="0"/>
                  </a:moveTo>
                  <a:cubicBezTo>
                    <a:pt x="200" y="0"/>
                    <a:pt x="0" y="234"/>
                    <a:pt x="0" y="501"/>
                  </a:cubicBezTo>
                  <a:cubicBezTo>
                    <a:pt x="0" y="801"/>
                    <a:pt x="200" y="1001"/>
                    <a:pt x="501" y="1001"/>
                  </a:cubicBezTo>
                  <a:cubicBezTo>
                    <a:pt x="768" y="1001"/>
                    <a:pt x="1001" y="801"/>
                    <a:pt x="1001" y="501"/>
                  </a:cubicBezTo>
                  <a:cubicBezTo>
                    <a:pt x="1001" y="234"/>
                    <a:pt x="768" y="0"/>
                    <a:pt x="5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1;p25">
              <a:extLst>
                <a:ext uri="{FF2B5EF4-FFF2-40B4-BE49-F238E27FC236}">
                  <a16:creationId xmlns:a16="http://schemas.microsoft.com/office/drawing/2014/main" id="{5F918E5B-171C-4F92-ADE0-A18F2B742F01}"/>
                </a:ext>
              </a:extLst>
            </p:cNvPr>
            <p:cNvSpPr/>
            <p:nvPr/>
          </p:nvSpPr>
          <p:spPr>
            <a:xfrm>
              <a:off x="2127525" y="4567050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7" y="0"/>
                  </a:moveTo>
                  <a:cubicBezTo>
                    <a:pt x="167" y="0"/>
                    <a:pt x="0" y="167"/>
                    <a:pt x="0" y="401"/>
                  </a:cubicBezTo>
                  <a:cubicBezTo>
                    <a:pt x="0" y="601"/>
                    <a:pt x="167" y="768"/>
                    <a:pt x="367" y="768"/>
                  </a:cubicBezTo>
                  <a:cubicBezTo>
                    <a:pt x="568" y="768"/>
                    <a:pt x="734" y="601"/>
                    <a:pt x="734" y="401"/>
                  </a:cubicBezTo>
                  <a:cubicBezTo>
                    <a:pt x="734" y="167"/>
                    <a:pt x="568" y="0"/>
                    <a:pt x="3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2;p25">
              <a:extLst>
                <a:ext uri="{FF2B5EF4-FFF2-40B4-BE49-F238E27FC236}">
                  <a16:creationId xmlns:a16="http://schemas.microsoft.com/office/drawing/2014/main" id="{7FC555A7-5527-4352-9E63-D05B55EDC4F1}"/>
                </a:ext>
              </a:extLst>
            </p:cNvPr>
            <p:cNvSpPr/>
            <p:nvPr/>
          </p:nvSpPr>
          <p:spPr>
            <a:xfrm>
              <a:off x="2247600" y="4603750"/>
              <a:ext cx="30900" cy="30875"/>
            </a:xfrm>
            <a:custGeom>
              <a:avLst/>
              <a:gdLst/>
              <a:ahLst/>
              <a:cxnLst/>
              <a:rect l="l" t="t" r="r" b="b"/>
              <a:pathLst>
                <a:path w="1236" h="1235" extrusionOk="0">
                  <a:moveTo>
                    <a:pt x="601" y="0"/>
                  </a:moveTo>
                  <a:cubicBezTo>
                    <a:pt x="268" y="0"/>
                    <a:pt x="1" y="267"/>
                    <a:pt x="1" y="634"/>
                  </a:cubicBezTo>
                  <a:cubicBezTo>
                    <a:pt x="1" y="967"/>
                    <a:pt x="268" y="1234"/>
                    <a:pt x="601" y="1234"/>
                  </a:cubicBezTo>
                  <a:cubicBezTo>
                    <a:pt x="968" y="1234"/>
                    <a:pt x="1235" y="967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53;p25">
              <a:extLst>
                <a:ext uri="{FF2B5EF4-FFF2-40B4-BE49-F238E27FC236}">
                  <a16:creationId xmlns:a16="http://schemas.microsoft.com/office/drawing/2014/main" id="{5B3BB5E9-B953-4084-AFA2-5AF2309D3893}"/>
                </a:ext>
              </a:extLst>
            </p:cNvPr>
            <p:cNvSpPr/>
            <p:nvPr/>
          </p:nvSpPr>
          <p:spPr>
            <a:xfrm>
              <a:off x="2491125" y="414925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0"/>
                  </a:moveTo>
                  <a:cubicBezTo>
                    <a:pt x="234" y="0"/>
                    <a:pt x="0" y="234"/>
                    <a:pt x="0" y="501"/>
                  </a:cubicBezTo>
                  <a:cubicBezTo>
                    <a:pt x="0" y="768"/>
                    <a:pt x="234" y="1001"/>
                    <a:pt x="501" y="1001"/>
                  </a:cubicBezTo>
                  <a:cubicBezTo>
                    <a:pt x="767" y="1001"/>
                    <a:pt x="1001" y="768"/>
                    <a:pt x="1001" y="501"/>
                  </a:cubicBezTo>
                  <a:cubicBezTo>
                    <a:pt x="1001" y="234"/>
                    <a:pt x="767" y="0"/>
                    <a:pt x="5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54;p25">
              <a:extLst>
                <a:ext uri="{FF2B5EF4-FFF2-40B4-BE49-F238E27FC236}">
                  <a16:creationId xmlns:a16="http://schemas.microsoft.com/office/drawing/2014/main" id="{7A5DCDD3-D729-4DC4-B7C9-5F012D9066B0}"/>
                </a:ext>
              </a:extLst>
            </p:cNvPr>
            <p:cNvSpPr/>
            <p:nvPr/>
          </p:nvSpPr>
          <p:spPr>
            <a:xfrm>
              <a:off x="2560325" y="4266825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8" y="1"/>
                  </a:moveTo>
                  <a:cubicBezTo>
                    <a:pt x="168" y="1"/>
                    <a:pt x="1" y="167"/>
                    <a:pt x="1" y="368"/>
                  </a:cubicBezTo>
                  <a:cubicBezTo>
                    <a:pt x="1" y="601"/>
                    <a:pt x="168" y="768"/>
                    <a:pt x="368" y="768"/>
                  </a:cubicBezTo>
                  <a:cubicBezTo>
                    <a:pt x="568" y="768"/>
                    <a:pt x="735" y="601"/>
                    <a:pt x="735" y="368"/>
                  </a:cubicBezTo>
                  <a:cubicBezTo>
                    <a:pt x="735" y="167"/>
                    <a:pt x="568" y="1"/>
                    <a:pt x="368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55;p25">
              <a:extLst>
                <a:ext uri="{FF2B5EF4-FFF2-40B4-BE49-F238E27FC236}">
                  <a16:creationId xmlns:a16="http://schemas.microsoft.com/office/drawing/2014/main" id="{C76C16EC-B253-4985-8B96-4D99CC255090}"/>
                </a:ext>
              </a:extLst>
            </p:cNvPr>
            <p:cNvSpPr/>
            <p:nvPr/>
          </p:nvSpPr>
          <p:spPr>
            <a:xfrm>
              <a:off x="2597850" y="4133400"/>
              <a:ext cx="30900" cy="31725"/>
            </a:xfrm>
            <a:custGeom>
              <a:avLst/>
              <a:gdLst/>
              <a:ahLst/>
              <a:cxnLst/>
              <a:rect l="l" t="t" r="r" b="b"/>
              <a:pathLst>
                <a:path w="1236" h="1269" extrusionOk="0">
                  <a:moveTo>
                    <a:pt x="601" y="1"/>
                  </a:moveTo>
                  <a:cubicBezTo>
                    <a:pt x="268" y="1"/>
                    <a:pt x="1" y="301"/>
                    <a:pt x="1" y="634"/>
                  </a:cubicBezTo>
                  <a:cubicBezTo>
                    <a:pt x="1" y="968"/>
                    <a:pt x="268" y="1268"/>
                    <a:pt x="601" y="1268"/>
                  </a:cubicBezTo>
                  <a:cubicBezTo>
                    <a:pt x="968" y="1268"/>
                    <a:pt x="1235" y="968"/>
                    <a:pt x="1235" y="634"/>
                  </a:cubicBezTo>
                  <a:cubicBezTo>
                    <a:pt x="1235" y="301"/>
                    <a:pt x="968" y="1"/>
                    <a:pt x="601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56;p25">
              <a:extLst>
                <a:ext uri="{FF2B5EF4-FFF2-40B4-BE49-F238E27FC236}">
                  <a16:creationId xmlns:a16="http://schemas.microsoft.com/office/drawing/2014/main" id="{FA2DF9F1-173A-4289-9CFA-3B1C72DE7EE1}"/>
                </a:ext>
              </a:extLst>
            </p:cNvPr>
            <p:cNvSpPr/>
            <p:nvPr/>
          </p:nvSpPr>
          <p:spPr>
            <a:xfrm>
              <a:off x="1889850" y="4245975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1" y="1"/>
                  </a:moveTo>
                  <a:cubicBezTo>
                    <a:pt x="201" y="1"/>
                    <a:pt x="1" y="234"/>
                    <a:pt x="1" y="501"/>
                  </a:cubicBezTo>
                  <a:cubicBezTo>
                    <a:pt x="1" y="801"/>
                    <a:pt x="201" y="1001"/>
                    <a:pt x="501" y="1001"/>
                  </a:cubicBezTo>
                  <a:cubicBezTo>
                    <a:pt x="768" y="1001"/>
                    <a:pt x="1001" y="801"/>
                    <a:pt x="1001" y="501"/>
                  </a:cubicBezTo>
                  <a:cubicBezTo>
                    <a:pt x="1001" y="234"/>
                    <a:pt x="768" y="1"/>
                    <a:pt x="501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57;p25">
              <a:extLst>
                <a:ext uri="{FF2B5EF4-FFF2-40B4-BE49-F238E27FC236}">
                  <a16:creationId xmlns:a16="http://schemas.microsoft.com/office/drawing/2014/main" id="{38835CEB-6EC7-416C-B3FB-127B690AF1D9}"/>
                </a:ext>
              </a:extLst>
            </p:cNvPr>
            <p:cNvSpPr/>
            <p:nvPr/>
          </p:nvSpPr>
          <p:spPr>
            <a:xfrm>
              <a:off x="1827300" y="4133400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8" y="1"/>
                  </a:moveTo>
                  <a:cubicBezTo>
                    <a:pt x="168" y="1"/>
                    <a:pt x="1" y="167"/>
                    <a:pt x="1" y="401"/>
                  </a:cubicBezTo>
                  <a:cubicBezTo>
                    <a:pt x="1" y="601"/>
                    <a:pt x="168" y="768"/>
                    <a:pt x="368" y="768"/>
                  </a:cubicBezTo>
                  <a:cubicBezTo>
                    <a:pt x="568" y="768"/>
                    <a:pt x="735" y="601"/>
                    <a:pt x="735" y="401"/>
                  </a:cubicBezTo>
                  <a:cubicBezTo>
                    <a:pt x="735" y="167"/>
                    <a:pt x="568" y="1"/>
                    <a:pt x="368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58;p25">
              <a:extLst>
                <a:ext uri="{FF2B5EF4-FFF2-40B4-BE49-F238E27FC236}">
                  <a16:creationId xmlns:a16="http://schemas.microsoft.com/office/drawing/2014/main" id="{F56E871E-4548-4EFD-985E-F906725177DB}"/>
                </a:ext>
              </a:extLst>
            </p:cNvPr>
            <p:cNvSpPr/>
            <p:nvPr/>
          </p:nvSpPr>
          <p:spPr>
            <a:xfrm>
              <a:off x="1778100" y="4254325"/>
              <a:ext cx="31725" cy="31700"/>
            </a:xfrm>
            <a:custGeom>
              <a:avLst/>
              <a:gdLst/>
              <a:ahLst/>
              <a:cxnLst/>
              <a:rect l="l" t="t" r="r" b="b"/>
              <a:pathLst>
                <a:path w="1269" h="1268" extrusionOk="0">
                  <a:moveTo>
                    <a:pt x="635" y="0"/>
                  </a:moveTo>
                  <a:cubicBezTo>
                    <a:pt x="268" y="0"/>
                    <a:pt x="1" y="301"/>
                    <a:pt x="1" y="634"/>
                  </a:cubicBezTo>
                  <a:cubicBezTo>
                    <a:pt x="1" y="968"/>
                    <a:pt x="268" y="1268"/>
                    <a:pt x="635" y="1268"/>
                  </a:cubicBezTo>
                  <a:cubicBezTo>
                    <a:pt x="968" y="1268"/>
                    <a:pt x="1268" y="968"/>
                    <a:pt x="1268" y="634"/>
                  </a:cubicBezTo>
                  <a:cubicBezTo>
                    <a:pt x="1268" y="301"/>
                    <a:pt x="968" y="0"/>
                    <a:pt x="635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59;p25">
              <a:extLst>
                <a:ext uri="{FF2B5EF4-FFF2-40B4-BE49-F238E27FC236}">
                  <a16:creationId xmlns:a16="http://schemas.microsoft.com/office/drawing/2014/main" id="{82316A37-A7E1-4B5F-9881-4DE316A651A0}"/>
                </a:ext>
              </a:extLst>
            </p:cNvPr>
            <p:cNvSpPr/>
            <p:nvPr/>
          </p:nvSpPr>
          <p:spPr>
            <a:xfrm>
              <a:off x="2345175" y="3986850"/>
              <a:ext cx="23375" cy="20450"/>
            </a:xfrm>
            <a:custGeom>
              <a:avLst/>
              <a:gdLst/>
              <a:ahLst/>
              <a:cxnLst/>
              <a:rect l="l" t="t" r="r" b="b"/>
              <a:pathLst>
                <a:path w="935" h="818" extrusionOk="0">
                  <a:moveTo>
                    <a:pt x="468" y="0"/>
                  </a:moveTo>
                  <a:cubicBezTo>
                    <a:pt x="359" y="0"/>
                    <a:pt x="251" y="42"/>
                    <a:pt x="167" y="125"/>
                  </a:cubicBezTo>
                  <a:cubicBezTo>
                    <a:pt x="1" y="292"/>
                    <a:pt x="1" y="559"/>
                    <a:pt x="167" y="692"/>
                  </a:cubicBezTo>
                  <a:cubicBezTo>
                    <a:pt x="251" y="776"/>
                    <a:pt x="359" y="817"/>
                    <a:pt x="468" y="817"/>
                  </a:cubicBezTo>
                  <a:cubicBezTo>
                    <a:pt x="576" y="817"/>
                    <a:pt x="684" y="776"/>
                    <a:pt x="768" y="692"/>
                  </a:cubicBezTo>
                  <a:cubicBezTo>
                    <a:pt x="935" y="559"/>
                    <a:pt x="935" y="292"/>
                    <a:pt x="768" y="125"/>
                  </a:cubicBezTo>
                  <a:cubicBezTo>
                    <a:pt x="684" y="42"/>
                    <a:pt x="576" y="0"/>
                    <a:pt x="468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60;p25">
              <a:extLst>
                <a:ext uri="{FF2B5EF4-FFF2-40B4-BE49-F238E27FC236}">
                  <a16:creationId xmlns:a16="http://schemas.microsoft.com/office/drawing/2014/main" id="{57D4C265-BEA1-485C-98D0-487316D41B08}"/>
                </a:ext>
              </a:extLst>
            </p:cNvPr>
            <p:cNvSpPr/>
            <p:nvPr/>
          </p:nvSpPr>
          <p:spPr>
            <a:xfrm>
              <a:off x="2458600" y="4017475"/>
              <a:ext cx="18375" cy="16725"/>
            </a:xfrm>
            <a:custGeom>
              <a:avLst/>
              <a:gdLst/>
              <a:ahLst/>
              <a:cxnLst/>
              <a:rect l="l" t="t" r="r" b="b"/>
              <a:pathLst>
                <a:path w="735" h="669" extrusionOk="0">
                  <a:moveTo>
                    <a:pt x="367" y="1"/>
                  </a:moveTo>
                  <a:cubicBezTo>
                    <a:pt x="284" y="1"/>
                    <a:pt x="200" y="34"/>
                    <a:pt x="134" y="101"/>
                  </a:cubicBezTo>
                  <a:cubicBezTo>
                    <a:pt x="0" y="234"/>
                    <a:pt x="0" y="468"/>
                    <a:pt x="134" y="568"/>
                  </a:cubicBezTo>
                  <a:cubicBezTo>
                    <a:pt x="200" y="635"/>
                    <a:pt x="284" y="668"/>
                    <a:pt x="367" y="668"/>
                  </a:cubicBezTo>
                  <a:cubicBezTo>
                    <a:pt x="451" y="668"/>
                    <a:pt x="534" y="635"/>
                    <a:pt x="601" y="568"/>
                  </a:cubicBezTo>
                  <a:cubicBezTo>
                    <a:pt x="734" y="468"/>
                    <a:pt x="734" y="234"/>
                    <a:pt x="601" y="101"/>
                  </a:cubicBezTo>
                  <a:cubicBezTo>
                    <a:pt x="534" y="34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61;p25">
              <a:extLst>
                <a:ext uri="{FF2B5EF4-FFF2-40B4-BE49-F238E27FC236}">
                  <a16:creationId xmlns:a16="http://schemas.microsoft.com/office/drawing/2014/main" id="{69CDEE6E-F02F-4448-A650-D8D5FA8B9F81}"/>
                </a:ext>
              </a:extLst>
            </p:cNvPr>
            <p:cNvSpPr/>
            <p:nvPr/>
          </p:nvSpPr>
          <p:spPr>
            <a:xfrm>
              <a:off x="2401875" y="3909700"/>
              <a:ext cx="29225" cy="27125"/>
            </a:xfrm>
            <a:custGeom>
              <a:avLst/>
              <a:gdLst/>
              <a:ahLst/>
              <a:cxnLst/>
              <a:rect l="l" t="t" r="r" b="b"/>
              <a:pathLst>
                <a:path w="1169" h="1085" extrusionOk="0">
                  <a:moveTo>
                    <a:pt x="585" y="0"/>
                  </a:moveTo>
                  <a:cubicBezTo>
                    <a:pt x="443" y="0"/>
                    <a:pt x="301" y="59"/>
                    <a:pt x="201" y="176"/>
                  </a:cubicBezTo>
                  <a:cubicBezTo>
                    <a:pt x="1" y="376"/>
                    <a:pt x="1" y="709"/>
                    <a:pt x="201" y="909"/>
                  </a:cubicBezTo>
                  <a:cubicBezTo>
                    <a:pt x="301" y="1026"/>
                    <a:pt x="443" y="1085"/>
                    <a:pt x="585" y="1085"/>
                  </a:cubicBezTo>
                  <a:cubicBezTo>
                    <a:pt x="726" y="1085"/>
                    <a:pt x="868" y="1026"/>
                    <a:pt x="968" y="909"/>
                  </a:cubicBezTo>
                  <a:cubicBezTo>
                    <a:pt x="1168" y="709"/>
                    <a:pt x="1168" y="376"/>
                    <a:pt x="968" y="176"/>
                  </a:cubicBezTo>
                  <a:cubicBezTo>
                    <a:pt x="868" y="59"/>
                    <a:pt x="726" y="0"/>
                    <a:pt x="585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62;p25">
              <a:extLst>
                <a:ext uri="{FF2B5EF4-FFF2-40B4-BE49-F238E27FC236}">
                  <a16:creationId xmlns:a16="http://schemas.microsoft.com/office/drawing/2014/main" id="{7B8399CB-4991-4AF9-BAD9-F2C974E25E0F}"/>
                </a:ext>
              </a:extLst>
            </p:cNvPr>
            <p:cNvSpPr/>
            <p:nvPr/>
          </p:nvSpPr>
          <p:spPr>
            <a:xfrm>
              <a:off x="2037450" y="4412975"/>
              <a:ext cx="23375" cy="20450"/>
            </a:xfrm>
            <a:custGeom>
              <a:avLst/>
              <a:gdLst/>
              <a:ahLst/>
              <a:cxnLst/>
              <a:rect l="l" t="t" r="r" b="b"/>
              <a:pathLst>
                <a:path w="935" h="818" extrusionOk="0">
                  <a:moveTo>
                    <a:pt x="468" y="1"/>
                  </a:moveTo>
                  <a:cubicBezTo>
                    <a:pt x="359" y="1"/>
                    <a:pt x="251" y="42"/>
                    <a:pt x="168" y="126"/>
                  </a:cubicBezTo>
                  <a:cubicBezTo>
                    <a:pt x="1" y="292"/>
                    <a:pt x="1" y="559"/>
                    <a:pt x="168" y="693"/>
                  </a:cubicBezTo>
                  <a:cubicBezTo>
                    <a:pt x="251" y="776"/>
                    <a:pt x="359" y="818"/>
                    <a:pt x="468" y="818"/>
                  </a:cubicBezTo>
                  <a:cubicBezTo>
                    <a:pt x="576" y="818"/>
                    <a:pt x="685" y="776"/>
                    <a:pt x="768" y="693"/>
                  </a:cubicBezTo>
                  <a:cubicBezTo>
                    <a:pt x="935" y="559"/>
                    <a:pt x="935" y="292"/>
                    <a:pt x="768" y="126"/>
                  </a:cubicBezTo>
                  <a:cubicBezTo>
                    <a:pt x="685" y="42"/>
                    <a:pt x="576" y="1"/>
                    <a:pt x="468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63;p25">
              <a:extLst>
                <a:ext uri="{FF2B5EF4-FFF2-40B4-BE49-F238E27FC236}">
                  <a16:creationId xmlns:a16="http://schemas.microsoft.com/office/drawing/2014/main" id="{DBB4B42C-C00A-437E-A7DA-126544AAA0EF}"/>
                </a:ext>
              </a:extLst>
            </p:cNvPr>
            <p:cNvSpPr/>
            <p:nvPr/>
          </p:nvSpPr>
          <p:spPr>
            <a:xfrm>
              <a:off x="1928225" y="4385250"/>
              <a:ext cx="18350" cy="16700"/>
            </a:xfrm>
            <a:custGeom>
              <a:avLst/>
              <a:gdLst/>
              <a:ahLst/>
              <a:cxnLst/>
              <a:rect l="l" t="t" r="r" b="b"/>
              <a:pathLst>
                <a:path w="734" h="668" extrusionOk="0">
                  <a:moveTo>
                    <a:pt x="367" y="0"/>
                  </a:moveTo>
                  <a:cubicBezTo>
                    <a:pt x="284" y="0"/>
                    <a:pt x="200" y="34"/>
                    <a:pt x="134" y="100"/>
                  </a:cubicBezTo>
                  <a:cubicBezTo>
                    <a:pt x="0" y="234"/>
                    <a:pt x="0" y="434"/>
                    <a:pt x="134" y="567"/>
                  </a:cubicBezTo>
                  <a:cubicBezTo>
                    <a:pt x="200" y="634"/>
                    <a:pt x="284" y="668"/>
                    <a:pt x="367" y="668"/>
                  </a:cubicBezTo>
                  <a:cubicBezTo>
                    <a:pt x="450" y="668"/>
                    <a:pt x="534" y="634"/>
                    <a:pt x="601" y="567"/>
                  </a:cubicBezTo>
                  <a:cubicBezTo>
                    <a:pt x="734" y="434"/>
                    <a:pt x="734" y="234"/>
                    <a:pt x="601" y="100"/>
                  </a:cubicBezTo>
                  <a:cubicBezTo>
                    <a:pt x="534" y="34"/>
                    <a:pt x="450" y="0"/>
                    <a:pt x="3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64;p25">
              <a:extLst>
                <a:ext uri="{FF2B5EF4-FFF2-40B4-BE49-F238E27FC236}">
                  <a16:creationId xmlns:a16="http://schemas.microsoft.com/office/drawing/2014/main" id="{C145D3B2-7CD5-46E5-8C21-8194BAEE1A42}"/>
                </a:ext>
              </a:extLst>
            </p:cNvPr>
            <p:cNvSpPr/>
            <p:nvPr/>
          </p:nvSpPr>
          <p:spPr>
            <a:xfrm>
              <a:off x="1974925" y="4484075"/>
              <a:ext cx="29200" cy="26700"/>
            </a:xfrm>
            <a:custGeom>
              <a:avLst/>
              <a:gdLst/>
              <a:ahLst/>
              <a:cxnLst/>
              <a:rect l="l" t="t" r="r" b="b"/>
              <a:pathLst>
                <a:path w="1168" h="1068" extrusionOk="0">
                  <a:moveTo>
                    <a:pt x="584" y="0"/>
                  </a:moveTo>
                  <a:cubicBezTo>
                    <a:pt x="442" y="0"/>
                    <a:pt x="300" y="50"/>
                    <a:pt x="200" y="150"/>
                  </a:cubicBezTo>
                  <a:cubicBezTo>
                    <a:pt x="0" y="350"/>
                    <a:pt x="0" y="717"/>
                    <a:pt x="200" y="918"/>
                  </a:cubicBezTo>
                  <a:cubicBezTo>
                    <a:pt x="300" y="1018"/>
                    <a:pt x="442" y="1068"/>
                    <a:pt x="584" y="1068"/>
                  </a:cubicBezTo>
                  <a:cubicBezTo>
                    <a:pt x="726" y="1068"/>
                    <a:pt x="867" y="1018"/>
                    <a:pt x="967" y="918"/>
                  </a:cubicBezTo>
                  <a:cubicBezTo>
                    <a:pt x="1168" y="717"/>
                    <a:pt x="1168" y="350"/>
                    <a:pt x="967" y="150"/>
                  </a:cubicBezTo>
                  <a:cubicBezTo>
                    <a:pt x="867" y="50"/>
                    <a:pt x="726" y="0"/>
                    <a:pt x="584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65;p25">
              <a:extLst>
                <a:ext uri="{FF2B5EF4-FFF2-40B4-BE49-F238E27FC236}">
                  <a16:creationId xmlns:a16="http://schemas.microsoft.com/office/drawing/2014/main" id="{4E304400-873E-4FD2-9F10-7B7C8C8499C0}"/>
                </a:ext>
              </a:extLst>
            </p:cNvPr>
            <p:cNvSpPr/>
            <p:nvPr/>
          </p:nvSpPr>
          <p:spPr>
            <a:xfrm>
              <a:off x="2404400" y="4353775"/>
              <a:ext cx="23375" cy="20450"/>
            </a:xfrm>
            <a:custGeom>
              <a:avLst/>
              <a:gdLst/>
              <a:ahLst/>
              <a:cxnLst/>
              <a:rect l="l" t="t" r="r" b="b"/>
              <a:pathLst>
                <a:path w="935" h="818" extrusionOk="0">
                  <a:moveTo>
                    <a:pt x="467" y="0"/>
                  </a:moveTo>
                  <a:cubicBezTo>
                    <a:pt x="359" y="0"/>
                    <a:pt x="250" y="42"/>
                    <a:pt x="167" y="125"/>
                  </a:cubicBezTo>
                  <a:cubicBezTo>
                    <a:pt x="0" y="292"/>
                    <a:pt x="0" y="559"/>
                    <a:pt x="167" y="692"/>
                  </a:cubicBezTo>
                  <a:cubicBezTo>
                    <a:pt x="250" y="776"/>
                    <a:pt x="359" y="817"/>
                    <a:pt x="467" y="817"/>
                  </a:cubicBezTo>
                  <a:cubicBezTo>
                    <a:pt x="575" y="817"/>
                    <a:pt x="684" y="776"/>
                    <a:pt x="767" y="692"/>
                  </a:cubicBezTo>
                  <a:cubicBezTo>
                    <a:pt x="934" y="559"/>
                    <a:pt x="934" y="292"/>
                    <a:pt x="767" y="125"/>
                  </a:cubicBezTo>
                  <a:cubicBezTo>
                    <a:pt x="684" y="42"/>
                    <a:pt x="575" y="0"/>
                    <a:pt x="4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6;p25">
              <a:extLst>
                <a:ext uri="{FF2B5EF4-FFF2-40B4-BE49-F238E27FC236}">
                  <a16:creationId xmlns:a16="http://schemas.microsoft.com/office/drawing/2014/main" id="{EB648102-0171-4FDD-8A20-A48AE509FD24}"/>
                </a:ext>
              </a:extLst>
            </p:cNvPr>
            <p:cNvSpPr/>
            <p:nvPr/>
          </p:nvSpPr>
          <p:spPr>
            <a:xfrm>
              <a:off x="2377700" y="4466150"/>
              <a:ext cx="18375" cy="16900"/>
            </a:xfrm>
            <a:custGeom>
              <a:avLst/>
              <a:gdLst/>
              <a:ahLst/>
              <a:cxnLst/>
              <a:rect l="l" t="t" r="r" b="b"/>
              <a:pathLst>
                <a:path w="735" h="676" extrusionOk="0">
                  <a:moveTo>
                    <a:pt x="380" y="0"/>
                  </a:moveTo>
                  <a:cubicBezTo>
                    <a:pt x="292" y="0"/>
                    <a:pt x="201" y="33"/>
                    <a:pt x="134" y="100"/>
                  </a:cubicBezTo>
                  <a:cubicBezTo>
                    <a:pt x="1" y="234"/>
                    <a:pt x="1" y="467"/>
                    <a:pt x="134" y="600"/>
                  </a:cubicBezTo>
                  <a:cubicBezTo>
                    <a:pt x="201" y="651"/>
                    <a:pt x="292" y="676"/>
                    <a:pt x="380" y="676"/>
                  </a:cubicBezTo>
                  <a:cubicBezTo>
                    <a:pt x="468" y="676"/>
                    <a:pt x="551" y="651"/>
                    <a:pt x="601" y="600"/>
                  </a:cubicBezTo>
                  <a:cubicBezTo>
                    <a:pt x="734" y="467"/>
                    <a:pt x="734" y="234"/>
                    <a:pt x="601" y="100"/>
                  </a:cubicBezTo>
                  <a:cubicBezTo>
                    <a:pt x="551" y="33"/>
                    <a:pt x="468" y="0"/>
                    <a:pt x="380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67;p25">
              <a:extLst>
                <a:ext uri="{FF2B5EF4-FFF2-40B4-BE49-F238E27FC236}">
                  <a16:creationId xmlns:a16="http://schemas.microsoft.com/office/drawing/2014/main" id="{EA0CA69B-E0C9-4EAD-B010-6B92FE08485A}"/>
                </a:ext>
              </a:extLst>
            </p:cNvPr>
            <p:cNvSpPr/>
            <p:nvPr/>
          </p:nvSpPr>
          <p:spPr>
            <a:xfrm>
              <a:off x="2475275" y="4410050"/>
              <a:ext cx="29200" cy="27125"/>
            </a:xfrm>
            <a:custGeom>
              <a:avLst/>
              <a:gdLst/>
              <a:ahLst/>
              <a:cxnLst/>
              <a:rect l="l" t="t" r="r" b="b"/>
              <a:pathLst>
                <a:path w="1168" h="1085" extrusionOk="0">
                  <a:moveTo>
                    <a:pt x="584" y="1"/>
                  </a:moveTo>
                  <a:cubicBezTo>
                    <a:pt x="442" y="1"/>
                    <a:pt x="301" y="59"/>
                    <a:pt x="201" y="176"/>
                  </a:cubicBezTo>
                  <a:cubicBezTo>
                    <a:pt x="0" y="376"/>
                    <a:pt x="0" y="710"/>
                    <a:pt x="201" y="910"/>
                  </a:cubicBezTo>
                  <a:cubicBezTo>
                    <a:pt x="301" y="1027"/>
                    <a:pt x="442" y="1085"/>
                    <a:pt x="584" y="1085"/>
                  </a:cubicBezTo>
                  <a:cubicBezTo>
                    <a:pt x="726" y="1085"/>
                    <a:pt x="868" y="1027"/>
                    <a:pt x="968" y="910"/>
                  </a:cubicBezTo>
                  <a:cubicBezTo>
                    <a:pt x="1168" y="710"/>
                    <a:pt x="1168" y="376"/>
                    <a:pt x="968" y="176"/>
                  </a:cubicBezTo>
                  <a:cubicBezTo>
                    <a:pt x="868" y="59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68;p25">
              <a:extLst>
                <a:ext uri="{FF2B5EF4-FFF2-40B4-BE49-F238E27FC236}">
                  <a16:creationId xmlns:a16="http://schemas.microsoft.com/office/drawing/2014/main" id="{F3E73E79-0B5F-46F7-B880-5E028FA74283}"/>
                </a:ext>
              </a:extLst>
            </p:cNvPr>
            <p:cNvSpPr/>
            <p:nvPr/>
          </p:nvSpPr>
          <p:spPr>
            <a:xfrm>
              <a:off x="1978250" y="4046050"/>
              <a:ext cx="23375" cy="20650"/>
            </a:xfrm>
            <a:custGeom>
              <a:avLst/>
              <a:gdLst/>
              <a:ahLst/>
              <a:cxnLst/>
              <a:rect l="l" t="t" r="r" b="b"/>
              <a:pathLst>
                <a:path w="935" h="826" extrusionOk="0">
                  <a:moveTo>
                    <a:pt x="468" y="0"/>
                  </a:moveTo>
                  <a:cubicBezTo>
                    <a:pt x="359" y="0"/>
                    <a:pt x="251" y="42"/>
                    <a:pt x="167" y="125"/>
                  </a:cubicBezTo>
                  <a:cubicBezTo>
                    <a:pt x="1" y="292"/>
                    <a:pt x="1" y="559"/>
                    <a:pt x="167" y="726"/>
                  </a:cubicBezTo>
                  <a:cubicBezTo>
                    <a:pt x="251" y="793"/>
                    <a:pt x="359" y="826"/>
                    <a:pt x="468" y="826"/>
                  </a:cubicBezTo>
                  <a:cubicBezTo>
                    <a:pt x="576" y="826"/>
                    <a:pt x="684" y="793"/>
                    <a:pt x="768" y="726"/>
                  </a:cubicBezTo>
                  <a:cubicBezTo>
                    <a:pt x="935" y="559"/>
                    <a:pt x="935" y="292"/>
                    <a:pt x="768" y="125"/>
                  </a:cubicBezTo>
                  <a:cubicBezTo>
                    <a:pt x="684" y="42"/>
                    <a:pt x="576" y="0"/>
                    <a:pt x="468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69;p25">
              <a:extLst>
                <a:ext uri="{FF2B5EF4-FFF2-40B4-BE49-F238E27FC236}">
                  <a16:creationId xmlns:a16="http://schemas.microsoft.com/office/drawing/2014/main" id="{34D4F2B1-572B-4A18-8AFB-BDFC430ABB59}"/>
                </a:ext>
              </a:extLst>
            </p:cNvPr>
            <p:cNvSpPr/>
            <p:nvPr/>
          </p:nvSpPr>
          <p:spPr>
            <a:xfrm>
              <a:off x="2010775" y="3936600"/>
              <a:ext cx="18375" cy="16700"/>
            </a:xfrm>
            <a:custGeom>
              <a:avLst/>
              <a:gdLst/>
              <a:ahLst/>
              <a:cxnLst/>
              <a:rect l="l" t="t" r="r" b="b"/>
              <a:pathLst>
                <a:path w="735" h="668" extrusionOk="0">
                  <a:moveTo>
                    <a:pt x="351" y="0"/>
                  </a:moveTo>
                  <a:cubicBezTo>
                    <a:pt x="259" y="0"/>
                    <a:pt x="167" y="34"/>
                    <a:pt x="101" y="100"/>
                  </a:cubicBezTo>
                  <a:cubicBezTo>
                    <a:pt x="0" y="234"/>
                    <a:pt x="0" y="434"/>
                    <a:pt x="101" y="567"/>
                  </a:cubicBezTo>
                  <a:cubicBezTo>
                    <a:pt x="167" y="634"/>
                    <a:pt x="259" y="667"/>
                    <a:pt x="351" y="667"/>
                  </a:cubicBezTo>
                  <a:cubicBezTo>
                    <a:pt x="442" y="667"/>
                    <a:pt x="534" y="634"/>
                    <a:pt x="601" y="567"/>
                  </a:cubicBezTo>
                  <a:cubicBezTo>
                    <a:pt x="734" y="434"/>
                    <a:pt x="734" y="234"/>
                    <a:pt x="601" y="100"/>
                  </a:cubicBezTo>
                  <a:cubicBezTo>
                    <a:pt x="534" y="34"/>
                    <a:pt x="442" y="0"/>
                    <a:pt x="35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70;p25">
              <a:extLst>
                <a:ext uri="{FF2B5EF4-FFF2-40B4-BE49-F238E27FC236}">
                  <a16:creationId xmlns:a16="http://schemas.microsoft.com/office/drawing/2014/main" id="{258AB116-3406-45AD-BCD7-9CA594354F37}"/>
                </a:ext>
              </a:extLst>
            </p:cNvPr>
            <p:cNvSpPr/>
            <p:nvPr/>
          </p:nvSpPr>
          <p:spPr>
            <a:xfrm>
              <a:off x="1900700" y="3982875"/>
              <a:ext cx="29200" cy="26700"/>
            </a:xfrm>
            <a:custGeom>
              <a:avLst/>
              <a:gdLst/>
              <a:ahLst/>
              <a:cxnLst/>
              <a:rect l="l" t="t" r="r" b="b"/>
              <a:pathLst>
                <a:path w="1168" h="1068" extrusionOk="0">
                  <a:moveTo>
                    <a:pt x="584" y="1"/>
                  </a:moveTo>
                  <a:cubicBezTo>
                    <a:pt x="442" y="1"/>
                    <a:pt x="301" y="51"/>
                    <a:pt x="200" y="151"/>
                  </a:cubicBezTo>
                  <a:cubicBezTo>
                    <a:pt x="0" y="351"/>
                    <a:pt x="0" y="718"/>
                    <a:pt x="200" y="918"/>
                  </a:cubicBezTo>
                  <a:cubicBezTo>
                    <a:pt x="301" y="1018"/>
                    <a:pt x="442" y="1068"/>
                    <a:pt x="584" y="1068"/>
                  </a:cubicBezTo>
                  <a:cubicBezTo>
                    <a:pt x="726" y="1068"/>
                    <a:pt x="868" y="1018"/>
                    <a:pt x="968" y="918"/>
                  </a:cubicBezTo>
                  <a:cubicBezTo>
                    <a:pt x="1168" y="718"/>
                    <a:pt x="1168" y="351"/>
                    <a:pt x="968" y="151"/>
                  </a:cubicBezTo>
                  <a:cubicBezTo>
                    <a:pt x="868" y="51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1231;p31">
            <a:extLst>
              <a:ext uri="{FF2B5EF4-FFF2-40B4-BE49-F238E27FC236}">
                <a16:creationId xmlns:a16="http://schemas.microsoft.com/office/drawing/2014/main" id="{2D3FC745-6478-40B2-BC73-156C84C16F03}"/>
              </a:ext>
            </a:extLst>
          </p:cNvPr>
          <p:cNvSpPr/>
          <p:nvPr/>
        </p:nvSpPr>
        <p:spPr>
          <a:xfrm>
            <a:off x="396150" y="1704973"/>
            <a:ext cx="169935" cy="218521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231;p31">
            <a:extLst>
              <a:ext uri="{FF2B5EF4-FFF2-40B4-BE49-F238E27FC236}">
                <a16:creationId xmlns:a16="http://schemas.microsoft.com/office/drawing/2014/main" id="{F71838D7-A8DC-4116-AA81-FE89894749BC}"/>
              </a:ext>
            </a:extLst>
          </p:cNvPr>
          <p:cNvSpPr/>
          <p:nvPr/>
        </p:nvSpPr>
        <p:spPr>
          <a:xfrm>
            <a:off x="566085" y="1923494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231;p31">
            <a:extLst>
              <a:ext uri="{FF2B5EF4-FFF2-40B4-BE49-F238E27FC236}">
                <a16:creationId xmlns:a16="http://schemas.microsoft.com/office/drawing/2014/main" id="{E35D3F90-C2C4-4259-AB64-60339572C651}"/>
              </a:ext>
            </a:extLst>
          </p:cNvPr>
          <p:cNvSpPr/>
          <p:nvPr/>
        </p:nvSpPr>
        <p:spPr>
          <a:xfrm>
            <a:off x="7977100" y="2600189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231;p31">
            <a:extLst>
              <a:ext uri="{FF2B5EF4-FFF2-40B4-BE49-F238E27FC236}">
                <a16:creationId xmlns:a16="http://schemas.microsoft.com/office/drawing/2014/main" id="{45A1E4CA-1E02-451F-A043-F1D14D934ABB}"/>
              </a:ext>
            </a:extLst>
          </p:cNvPr>
          <p:cNvSpPr/>
          <p:nvPr/>
        </p:nvSpPr>
        <p:spPr>
          <a:xfrm>
            <a:off x="720000" y="4550865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231;p31">
            <a:extLst>
              <a:ext uri="{FF2B5EF4-FFF2-40B4-BE49-F238E27FC236}">
                <a16:creationId xmlns:a16="http://schemas.microsoft.com/office/drawing/2014/main" id="{E4CF2D5C-6F49-412B-9730-D5217C8F13DF}"/>
              </a:ext>
            </a:extLst>
          </p:cNvPr>
          <p:cNvSpPr/>
          <p:nvPr/>
        </p:nvSpPr>
        <p:spPr>
          <a:xfrm>
            <a:off x="8508937" y="4495173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231;p31">
            <a:extLst>
              <a:ext uri="{FF2B5EF4-FFF2-40B4-BE49-F238E27FC236}">
                <a16:creationId xmlns:a16="http://schemas.microsoft.com/office/drawing/2014/main" id="{6A312252-C558-4520-AEA5-7740176D78D2}"/>
              </a:ext>
            </a:extLst>
          </p:cNvPr>
          <p:cNvSpPr/>
          <p:nvPr/>
        </p:nvSpPr>
        <p:spPr>
          <a:xfrm>
            <a:off x="8225231" y="3936818"/>
            <a:ext cx="169935" cy="218521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169;p30">
            <a:extLst>
              <a:ext uri="{FF2B5EF4-FFF2-40B4-BE49-F238E27FC236}">
                <a16:creationId xmlns:a16="http://schemas.microsoft.com/office/drawing/2014/main" id="{075109AB-6A49-44C2-B952-63CD8066E8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Các hành tinh của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2919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 animBg="1"/>
      <p:bldP spid="60" grpId="0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2169;p30">
            <a:extLst>
              <a:ext uri="{FF2B5EF4-FFF2-40B4-BE49-F238E27FC236}">
                <a16:creationId xmlns:a16="http://schemas.microsoft.com/office/drawing/2014/main" id="{EC734579-21DC-4C85-9EFD-B1564DD94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Các hành tinh của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C203A-E0F8-4FD6-A7B2-FAA2AAB3E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902" y="2898145"/>
            <a:ext cx="4074743" cy="2637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1D6CF8-2FD0-49E8-B109-D8962920D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3824" y="2366963"/>
            <a:ext cx="2993848" cy="2893660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665985B-0120-4902-8C3B-DE70E5EFB9F4}"/>
              </a:ext>
            </a:extLst>
          </p:cNvPr>
          <p:cNvSpPr/>
          <p:nvPr/>
        </p:nvSpPr>
        <p:spPr>
          <a:xfrm>
            <a:off x="3040241" y="1176037"/>
            <a:ext cx="4741333" cy="2637756"/>
          </a:xfrm>
          <a:prstGeom prst="cloudCallout">
            <a:avLst>
              <a:gd name="adj1" fmla="val -60595"/>
              <a:gd name="adj2" fmla="val 3040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Vì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sao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ta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nhìn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thấy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các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hành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tinh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trong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Hệ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Mặt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Trời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? 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2169;p30">
            <a:extLst>
              <a:ext uri="{FF2B5EF4-FFF2-40B4-BE49-F238E27FC236}">
                <a16:creationId xmlns:a16="http://schemas.microsoft.com/office/drawing/2014/main" id="{EC734579-21DC-4C85-9EFD-B1564DD94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Các hành tinh của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8BF8A-BF94-40C4-831F-C60DA788B28F}"/>
              </a:ext>
            </a:extLst>
          </p:cNvPr>
          <p:cNvSpPr txBox="1"/>
          <p:nvPr/>
        </p:nvSpPr>
        <p:spPr>
          <a:xfrm>
            <a:off x="502522" y="1236949"/>
            <a:ext cx="8138956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0" i="0" dirty="0">
                <a:solidFill>
                  <a:schemeClr val="bg1"/>
                </a:solidFill>
                <a:effectLst/>
                <a:latin typeface="+mn-lt"/>
              </a:rPr>
              <a:t>Ta nhìn thấy các hành tinh trong Hệ Mặt Trời, vì:</a:t>
            </a:r>
          </a:p>
          <a:p>
            <a:pPr algn="just">
              <a:lnSpc>
                <a:spcPct val="150000"/>
              </a:lnSpc>
            </a:pPr>
            <a:r>
              <a:rPr lang="vi-VN" sz="2200" b="0" i="0" dirty="0">
                <a:solidFill>
                  <a:schemeClr val="bg1"/>
                </a:solidFill>
                <a:effectLst/>
                <a:latin typeface="+mn-lt"/>
              </a:rPr>
              <a:t>- Mặt Trời là một ngôi sao lớn, tự phát sáng.</a:t>
            </a:r>
          </a:p>
          <a:p>
            <a:pPr algn="just">
              <a:lnSpc>
                <a:spcPct val="150000"/>
              </a:lnSpc>
            </a:pPr>
            <a:r>
              <a:rPr lang="vi-VN" sz="2200" b="0" i="0" dirty="0">
                <a:solidFill>
                  <a:schemeClr val="bg1"/>
                </a:solidFill>
                <a:effectLst/>
                <a:latin typeface="+mn-lt"/>
              </a:rPr>
              <a:t>- Các hành tinh quay quanh Mặt trời theo quỹ đạo riêng của nó.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=&gt; C</a:t>
            </a:r>
            <a:r>
              <a:rPr lang="vi-VN" sz="2200" b="0" i="0" dirty="0">
                <a:solidFill>
                  <a:schemeClr val="bg1"/>
                </a:solidFill>
                <a:effectLst/>
                <a:latin typeface="+mn-lt"/>
              </a:rPr>
              <a:t>ác hành tinh đều nhận được ánh sáng Mặt Trời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=&gt; T</a:t>
            </a:r>
            <a:r>
              <a:rPr lang="vi-VN" sz="2200" b="0" i="0" dirty="0">
                <a:solidFill>
                  <a:schemeClr val="bg1"/>
                </a:solidFill>
                <a:effectLst/>
                <a:latin typeface="+mn-lt"/>
              </a:rPr>
              <a:t>a nhìn thấy các hành tinh do có ánh sáng phản chiếu từ các hành tinh đó tới mắt ta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2200" b="0" i="0" dirty="0">
                <a:solidFill>
                  <a:schemeClr val="bg1"/>
                </a:solidFill>
                <a:effectLst/>
                <a:latin typeface="+mn-lt"/>
              </a:rPr>
              <a:t>khi quan sát qua các dụng cụ hỗ tr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ợ.</a:t>
            </a:r>
            <a:endParaRPr lang="vi-VN" sz="2200" b="0" i="0" dirty="0"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9" name="Google Shape;823;p25">
            <a:extLst>
              <a:ext uri="{FF2B5EF4-FFF2-40B4-BE49-F238E27FC236}">
                <a16:creationId xmlns:a16="http://schemas.microsoft.com/office/drawing/2014/main" id="{051F3A40-4233-441D-A653-872BF07129D9}"/>
              </a:ext>
            </a:extLst>
          </p:cNvPr>
          <p:cNvGrpSpPr/>
          <p:nvPr/>
        </p:nvGrpSpPr>
        <p:grpSpPr>
          <a:xfrm rot="4166556">
            <a:off x="8152539" y="4315716"/>
            <a:ext cx="542920" cy="776615"/>
            <a:chOff x="5380675" y="2158150"/>
            <a:chExt cx="894825" cy="1138850"/>
          </a:xfrm>
        </p:grpSpPr>
        <p:grpSp>
          <p:nvGrpSpPr>
            <p:cNvPr id="12" name="Google Shape;824;p25">
              <a:extLst>
                <a:ext uri="{FF2B5EF4-FFF2-40B4-BE49-F238E27FC236}">
                  <a16:creationId xmlns:a16="http://schemas.microsoft.com/office/drawing/2014/main" id="{6087A041-2AD7-459E-AD67-D51840932947}"/>
                </a:ext>
              </a:extLst>
            </p:cNvPr>
            <p:cNvGrpSpPr/>
            <p:nvPr/>
          </p:nvGrpSpPr>
          <p:grpSpPr>
            <a:xfrm>
              <a:off x="5380675" y="2664750"/>
              <a:ext cx="894825" cy="632250"/>
              <a:chOff x="5380675" y="2664750"/>
              <a:chExt cx="894825" cy="632250"/>
            </a:xfrm>
          </p:grpSpPr>
          <p:sp>
            <p:nvSpPr>
              <p:cNvPr id="19" name="Google Shape;825;p25">
                <a:extLst>
                  <a:ext uri="{FF2B5EF4-FFF2-40B4-BE49-F238E27FC236}">
                    <a16:creationId xmlns:a16="http://schemas.microsoft.com/office/drawing/2014/main" id="{1E21BD51-3DCD-4EA9-8F3F-B4DCB3CD3E59}"/>
                  </a:ext>
                </a:extLst>
              </p:cNvPr>
              <p:cNvSpPr/>
              <p:nvPr/>
            </p:nvSpPr>
            <p:spPr>
              <a:xfrm>
                <a:off x="5380675" y="2664750"/>
                <a:ext cx="894825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5793" h="25290" extrusionOk="0">
                    <a:moveTo>
                      <a:pt x="32847" y="0"/>
                    </a:moveTo>
                    <a:cubicBezTo>
                      <a:pt x="32461" y="0"/>
                      <a:pt x="32131" y="158"/>
                      <a:pt x="31857" y="371"/>
                    </a:cubicBezTo>
                    <a:cubicBezTo>
                      <a:pt x="31390" y="772"/>
                      <a:pt x="31056" y="1439"/>
                      <a:pt x="30723" y="1839"/>
                    </a:cubicBezTo>
                    <a:cubicBezTo>
                      <a:pt x="29989" y="2940"/>
                      <a:pt x="29155" y="3974"/>
                      <a:pt x="28221" y="4975"/>
                    </a:cubicBezTo>
                    <a:cubicBezTo>
                      <a:pt x="26453" y="6909"/>
                      <a:pt x="24452" y="8644"/>
                      <a:pt x="22217" y="10045"/>
                    </a:cubicBezTo>
                    <a:cubicBezTo>
                      <a:pt x="21383" y="10612"/>
                      <a:pt x="20515" y="11079"/>
                      <a:pt x="19548" y="11146"/>
                    </a:cubicBezTo>
                    <a:cubicBezTo>
                      <a:pt x="19518" y="11147"/>
                      <a:pt x="19489" y="11147"/>
                      <a:pt x="19459" y="11147"/>
                    </a:cubicBezTo>
                    <a:cubicBezTo>
                      <a:pt x="18487" y="11147"/>
                      <a:pt x="17507" y="10617"/>
                      <a:pt x="17313" y="9678"/>
                    </a:cubicBezTo>
                    <a:cubicBezTo>
                      <a:pt x="17146" y="8944"/>
                      <a:pt x="17613" y="8144"/>
                      <a:pt x="18147" y="7543"/>
                    </a:cubicBezTo>
                    <a:cubicBezTo>
                      <a:pt x="18881" y="6809"/>
                      <a:pt x="19848" y="6209"/>
                      <a:pt x="20449" y="5342"/>
                    </a:cubicBezTo>
                    <a:cubicBezTo>
                      <a:pt x="21016" y="4474"/>
                      <a:pt x="20982" y="3007"/>
                      <a:pt x="19982" y="2606"/>
                    </a:cubicBezTo>
                    <a:cubicBezTo>
                      <a:pt x="19816" y="2537"/>
                      <a:pt x="19645" y="2507"/>
                      <a:pt x="19473" y="2507"/>
                    </a:cubicBezTo>
                    <a:cubicBezTo>
                      <a:pt x="18814" y="2507"/>
                      <a:pt x="18128" y="2951"/>
                      <a:pt x="17547" y="3374"/>
                    </a:cubicBezTo>
                    <a:cubicBezTo>
                      <a:pt x="17213" y="3674"/>
                      <a:pt x="16846" y="3941"/>
                      <a:pt x="16479" y="4174"/>
                    </a:cubicBezTo>
                    <a:cubicBezTo>
                      <a:pt x="14344" y="5608"/>
                      <a:pt x="12109" y="6843"/>
                      <a:pt x="9708" y="7810"/>
                    </a:cubicBezTo>
                    <a:cubicBezTo>
                      <a:pt x="7373" y="8777"/>
                      <a:pt x="4871" y="9111"/>
                      <a:pt x="2869" y="10846"/>
                    </a:cubicBezTo>
                    <a:cubicBezTo>
                      <a:pt x="1035" y="12447"/>
                      <a:pt x="1" y="14715"/>
                      <a:pt x="334" y="17183"/>
                    </a:cubicBezTo>
                    <a:cubicBezTo>
                      <a:pt x="701" y="19952"/>
                      <a:pt x="2603" y="22387"/>
                      <a:pt x="4971" y="23788"/>
                    </a:cubicBezTo>
                    <a:cubicBezTo>
                      <a:pt x="6772" y="24828"/>
                      <a:pt x="8901" y="25290"/>
                      <a:pt x="11020" y="25290"/>
                    </a:cubicBezTo>
                    <a:cubicBezTo>
                      <a:pt x="11688" y="25290"/>
                      <a:pt x="12355" y="25244"/>
                      <a:pt x="13010" y="25156"/>
                    </a:cubicBezTo>
                    <a:cubicBezTo>
                      <a:pt x="15845" y="24722"/>
                      <a:pt x="18881" y="23488"/>
                      <a:pt x="20849" y="21353"/>
                    </a:cubicBezTo>
                    <a:cubicBezTo>
                      <a:pt x="21283" y="20886"/>
                      <a:pt x="21650" y="20319"/>
                      <a:pt x="21216" y="19719"/>
                    </a:cubicBezTo>
                    <a:cubicBezTo>
                      <a:pt x="20997" y="19427"/>
                      <a:pt x="20618" y="19324"/>
                      <a:pt x="20233" y="19324"/>
                    </a:cubicBezTo>
                    <a:cubicBezTo>
                      <a:pt x="19913" y="19324"/>
                      <a:pt x="19590" y="19394"/>
                      <a:pt x="19348" y="19485"/>
                    </a:cubicBezTo>
                    <a:cubicBezTo>
                      <a:pt x="18847" y="19652"/>
                      <a:pt x="18347" y="19952"/>
                      <a:pt x="17813" y="19952"/>
                    </a:cubicBezTo>
                    <a:cubicBezTo>
                      <a:pt x="17613" y="19952"/>
                      <a:pt x="17346" y="19852"/>
                      <a:pt x="17180" y="19719"/>
                    </a:cubicBezTo>
                    <a:cubicBezTo>
                      <a:pt x="16379" y="19118"/>
                      <a:pt x="17980" y="18184"/>
                      <a:pt x="18447" y="17951"/>
                    </a:cubicBezTo>
                    <a:cubicBezTo>
                      <a:pt x="23851" y="14682"/>
                      <a:pt x="29188" y="11713"/>
                      <a:pt x="32357" y="5975"/>
                    </a:cubicBezTo>
                    <a:cubicBezTo>
                      <a:pt x="33024" y="4708"/>
                      <a:pt x="35793" y="238"/>
                      <a:pt x="32958" y="4"/>
                    </a:cubicBezTo>
                    <a:cubicBezTo>
                      <a:pt x="32920" y="2"/>
                      <a:pt x="32884" y="0"/>
                      <a:pt x="32847" y="0"/>
                    </a:cubicBezTo>
                    <a:close/>
                  </a:path>
                </a:pathLst>
              </a:custGeom>
              <a:solidFill>
                <a:srgbClr val="FFD652">
                  <a:alpha val="5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26;p25">
                <a:extLst>
                  <a:ext uri="{FF2B5EF4-FFF2-40B4-BE49-F238E27FC236}">
                    <a16:creationId xmlns:a16="http://schemas.microsoft.com/office/drawing/2014/main" id="{C8127E2B-0AEE-4D58-9FEB-C0BD2E7E1458}"/>
                  </a:ext>
                </a:extLst>
              </p:cNvPr>
              <p:cNvSpPr/>
              <p:nvPr/>
            </p:nvSpPr>
            <p:spPr>
              <a:xfrm>
                <a:off x="5393200" y="2821000"/>
                <a:ext cx="603775" cy="474025"/>
              </a:xfrm>
              <a:custGeom>
                <a:avLst/>
                <a:gdLst/>
                <a:ahLst/>
                <a:cxnLst/>
                <a:rect l="l" t="t" r="r" b="b"/>
                <a:pathLst>
                  <a:path w="24151" h="18961" extrusionOk="0">
                    <a:moveTo>
                      <a:pt x="15679" y="0"/>
                    </a:moveTo>
                    <a:cubicBezTo>
                      <a:pt x="15242" y="0"/>
                      <a:pt x="14735" y="189"/>
                      <a:pt x="14410" y="359"/>
                    </a:cubicBezTo>
                    <a:cubicBezTo>
                      <a:pt x="13043" y="1060"/>
                      <a:pt x="11742" y="2027"/>
                      <a:pt x="10307" y="2527"/>
                    </a:cubicBezTo>
                    <a:cubicBezTo>
                      <a:pt x="8806" y="3028"/>
                      <a:pt x="7339" y="3562"/>
                      <a:pt x="5838" y="4062"/>
                    </a:cubicBezTo>
                    <a:cubicBezTo>
                      <a:pt x="3536" y="4862"/>
                      <a:pt x="1468" y="6230"/>
                      <a:pt x="634" y="8598"/>
                    </a:cubicBezTo>
                    <a:cubicBezTo>
                      <a:pt x="0" y="10466"/>
                      <a:pt x="33" y="12735"/>
                      <a:pt x="1134" y="14436"/>
                    </a:cubicBezTo>
                    <a:cubicBezTo>
                      <a:pt x="2735" y="16971"/>
                      <a:pt x="5704" y="18472"/>
                      <a:pt x="8673" y="18872"/>
                    </a:cubicBezTo>
                    <a:cubicBezTo>
                      <a:pt x="9198" y="18920"/>
                      <a:pt x="9791" y="18960"/>
                      <a:pt x="10416" y="18960"/>
                    </a:cubicBezTo>
                    <a:cubicBezTo>
                      <a:pt x="11102" y="18960"/>
                      <a:pt x="11827" y="18912"/>
                      <a:pt x="12542" y="18772"/>
                    </a:cubicBezTo>
                    <a:cubicBezTo>
                      <a:pt x="14310" y="18472"/>
                      <a:pt x="15811" y="18305"/>
                      <a:pt x="16712" y="17271"/>
                    </a:cubicBezTo>
                    <a:cubicBezTo>
                      <a:pt x="17713" y="16137"/>
                      <a:pt x="17279" y="14903"/>
                      <a:pt x="15811" y="14736"/>
                    </a:cubicBezTo>
                    <a:cubicBezTo>
                      <a:pt x="15706" y="14725"/>
                      <a:pt x="15596" y="14721"/>
                      <a:pt x="15481" y="14721"/>
                    </a:cubicBezTo>
                    <a:cubicBezTo>
                      <a:pt x="15176" y="14721"/>
                      <a:pt x="14844" y="14750"/>
                      <a:pt x="14521" y="14750"/>
                    </a:cubicBezTo>
                    <a:cubicBezTo>
                      <a:pt x="13884" y="14750"/>
                      <a:pt x="13285" y="14637"/>
                      <a:pt x="13009" y="13969"/>
                    </a:cubicBezTo>
                    <a:cubicBezTo>
                      <a:pt x="12676" y="13102"/>
                      <a:pt x="13610" y="12401"/>
                      <a:pt x="14310" y="11901"/>
                    </a:cubicBezTo>
                    <a:cubicBezTo>
                      <a:pt x="15945" y="10767"/>
                      <a:pt x="17813" y="10066"/>
                      <a:pt x="19547" y="9099"/>
                    </a:cubicBezTo>
                    <a:cubicBezTo>
                      <a:pt x="19848" y="8965"/>
                      <a:pt x="20148" y="8799"/>
                      <a:pt x="20348" y="8632"/>
                    </a:cubicBezTo>
                    <a:cubicBezTo>
                      <a:pt x="20848" y="8365"/>
                      <a:pt x="24151" y="6397"/>
                      <a:pt x="22716" y="5630"/>
                    </a:cubicBezTo>
                    <a:cubicBezTo>
                      <a:pt x="22577" y="5557"/>
                      <a:pt x="22424" y="5526"/>
                      <a:pt x="22264" y="5526"/>
                    </a:cubicBezTo>
                    <a:cubicBezTo>
                      <a:pt x="21620" y="5526"/>
                      <a:pt x="20856" y="6023"/>
                      <a:pt x="20348" y="6263"/>
                    </a:cubicBezTo>
                    <a:cubicBezTo>
                      <a:pt x="19347" y="6730"/>
                      <a:pt x="18346" y="7131"/>
                      <a:pt x="17246" y="7398"/>
                    </a:cubicBezTo>
                    <a:cubicBezTo>
                      <a:pt x="17046" y="7464"/>
                      <a:pt x="16745" y="7531"/>
                      <a:pt x="16478" y="7598"/>
                    </a:cubicBezTo>
                    <a:cubicBezTo>
                      <a:pt x="15878" y="7748"/>
                      <a:pt x="15193" y="7881"/>
                      <a:pt x="14548" y="7881"/>
                    </a:cubicBezTo>
                    <a:cubicBezTo>
                      <a:pt x="13618" y="7881"/>
                      <a:pt x="12770" y="7603"/>
                      <a:pt x="12376" y="6697"/>
                    </a:cubicBezTo>
                    <a:cubicBezTo>
                      <a:pt x="11742" y="5263"/>
                      <a:pt x="13176" y="3962"/>
                      <a:pt x="14177" y="3261"/>
                    </a:cubicBezTo>
                    <a:cubicBezTo>
                      <a:pt x="14911" y="2728"/>
                      <a:pt x="16679" y="1760"/>
                      <a:pt x="16512" y="693"/>
                    </a:cubicBezTo>
                    <a:cubicBezTo>
                      <a:pt x="16447" y="172"/>
                      <a:pt x="16095" y="0"/>
                      <a:pt x="15679" y="0"/>
                    </a:cubicBezTo>
                    <a:close/>
                  </a:path>
                </a:pathLst>
              </a:custGeom>
              <a:solidFill>
                <a:srgbClr val="FFD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27;p25">
                <a:extLst>
                  <a:ext uri="{FF2B5EF4-FFF2-40B4-BE49-F238E27FC236}">
                    <a16:creationId xmlns:a16="http://schemas.microsoft.com/office/drawing/2014/main" id="{6F86BAAC-8A51-42B3-83BC-F8F87067EDFD}"/>
                  </a:ext>
                </a:extLst>
              </p:cNvPr>
              <p:cNvSpPr/>
              <p:nvPr/>
            </p:nvSpPr>
            <p:spPr>
              <a:xfrm>
                <a:off x="5419050" y="2971150"/>
                <a:ext cx="287725" cy="252200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10088" extrusionOk="0">
                    <a:moveTo>
                      <a:pt x="5774" y="0"/>
                    </a:moveTo>
                    <a:cubicBezTo>
                      <a:pt x="3948" y="0"/>
                      <a:pt x="2181" y="993"/>
                      <a:pt x="1268" y="2726"/>
                    </a:cubicBezTo>
                    <a:cubicBezTo>
                      <a:pt x="0" y="5194"/>
                      <a:pt x="967" y="8263"/>
                      <a:pt x="3436" y="9531"/>
                    </a:cubicBezTo>
                    <a:cubicBezTo>
                      <a:pt x="4172" y="9909"/>
                      <a:pt x="4958" y="10088"/>
                      <a:pt x="5734" y="10088"/>
                    </a:cubicBezTo>
                    <a:cubicBezTo>
                      <a:pt x="7560" y="10088"/>
                      <a:pt x="9328" y="9095"/>
                      <a:pt x="10241" y="7363"/>
                    </a:cubicBezTo>
                    <a:cubicBezTo>
                      <a:pt x="11508" y="4894"/>
                      <a:pt x="10541" y="1859"/>
                      <a:pt x="8073" y="558"/>
                    </a:cubicBezTo>
                    <a:cubicBezTo>
                      <a:pt x="7337" y="180"/>
                      <a:pt x="6550" y="0"/>
                      <a:pt x="5774" y="0"/>
                    </a:cubicBezTo>
                    <a:close/>
                  </a:path>
                </a:pathLst>
              </a:custGeom>
              <a:solidFill>
                <a:srgbClr val="FF4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28;p25">
                <a:extLst>
                  <a:ext uri="{FF2B5EF4-FFF2-40B4-BE49-F238E27FC236}">
                    <a16:creationId xmlns:a16="http://schemas.microsoft.com/office/drawing/2014/main" id="{591B0352-18BD-480F-949D-32C74A1B6F7B}"/>
                  </a:ext>
                </a:extLst>
              </p:cNvPr>
              <p:cNvSpPr/>
              <p:nvPr/>
            </p:nvSpPr>
            <p:spPr>
              <a:xfrm>
                <a:off x="5445725" y="3065975"/>
                <a:ext cx="246875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6289" extrusionOk="0">
                    <a:moveTo>
                      <a:pt x="9574" y="0"/>
                    </a:moveTo>
                    <a:lnTo>
                      <a:pt x="1" y="3069"/>
                    </a:lnTo>
                    <a:cubicBezTo>
                      <a:pt x="401" y="4170"/>
                      <a:pt x="1235" y="5137"/>
                      <a:pt x="2369" y="5738"/>
                    </a:cubicBezTo>
                    <a:cubicBezTo>
                      <a:pt x="3088" y="6112"/>
                      <a:pt x="3863" y="6289"/>
                      <a:pt x="4631" y="6289"/>
                    </a:cubicBezTo>
                    <a:cubicBezTo>
                      <a:pt x="6463" y="6289"/>
                      <a:pt x="8257" y="5285"/>
                      <a:pt x="9174" y="3570"/>
                    </a:cubicBezTo>
                    <a:cubicBezTo>
                      <a:pt x="9741" y="2435"/>
                      <a:pt x="9874" y="1134"/>
                      <a:pt x="9574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29;p25">
                <a:extLst>
                  <a:ext uri="{FF2B5EF4-FFF2-40B4-BE49-F238E27FC236}">
                    <a16:creationId xmlns:a16="http://schemas.microsoft.com/office/drawing/2014/main" id="{787D83C8-6AB9-41C0-BE9D-D16330DF49AE}"/>
                  </a:ext>
                </a:extLst>
              </p:cNvPr>
              <p:cNvSpPr/>
              <p:nvPr/>
            </p:nvSpPr>
            <p:spPr>
              <a:xfrm>
                <a:off x="5577475" y="2982575"/>
                <a:ext cx="1293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9608" extrusionOk="0">
                    <a:moveTo>
                      <a:pt x="1502" y="1"/>
                    </a:moveTo>
                    <a:lnTo>
                      <a:pt x="1" y="9607"/>
                    </a:lnTo>
                    <a:cubicBezTo>
                      <a:pt x="1635" y="9441"/>
                      <a:pt x="3137" y="8473"/>
                      <a:pt x="3937" y="6939"/>
                    </a:cubicBezTo>
                    <a:cubicBezTo>
                      <a:pt x="5171" y="4470"/>
                      <a:pt x="4237" y="1435"/>
                      <a:pt x="1769" y="134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rgbClr val="41371C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830;p25">
              <a:extLst>
                <a:ext uri="{FF2B5EF4-FFF2-40B4-BE49-F238E27FC236}">
                  <a16:creationId xmlns:a16="http://schemas.microsoft.com/office/drawing/2014/main" id="{C296F4E1-463F-4DEA-8749-79B35A388E90}"/>
                </a:ext>
              </a:extLst>
            </p:cNvPr>
            <p:cNvGrpSpPr/>
            <p:nvPr/>
          </p:nvGrpSpPr>
          <p:grpSpPr>
            <a:xfrm>
              <a:off x="5417375" y="2158150"/>
              <a:ext cx="767225" cy="499625"/>
              <a:chOff x="5417375" y="2158150"/>
              <a:chExt cx="767225" cy="499625"/>
            </a:xfrm>
          </p:grpSpPr>
          <p:sp>
            <p:nvSpPr>
              <p:cNvPr id="14" name="Google Shape;831;p25">
                <a:extLst>
                  <a:ext uri="{FF2B5EF4-FFF2-40B4-BE49-F238E27FC236}">
                    <a16:creationId xmlns:a16="http://schemas.microsoft.com/office/drawing/2014/main" id="{3E317FCA-8943-4C82-AA21-027D85D59EC9}"/>
                  </a:ext>
                </a:extLst>
              </p:cNvPr>
              <p:cNvSpPr/>
              <p:nvPr/>
            </p:nvSpPr>
            <p:spPr>
              <a:xfrm>
                <a:off x="5417375" y="2158150"/>
                <a:ext cx="767225" cy="499175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19967" extrusionOk="0">
                    <a:moveTo>
                      <a:pt x="9658" y="0"/>
                    </a:moveTo>
                    <a:cubicBezTo>
                      <a:pt x="9344" y="0"/>
                      <a:pt x="9027" y="7"/>
                      <a:pt x="8707" y="21"/>
                    </a:cubicBezTo>
                    <a:cubicBezTo>
                      <a:pt x="6005" y="87"/>
                      <a:pt x="3336" y="788"/>
                      <a:pt x="934" y="2089"/>
                    </a:cubicBezTo>
                    <a:cubicBezTo>
                      <a:pt x="501" y="2356"/>
                      <a:pt x="0" y="2756"/>
                      <a:pt x="167" y="3223"/>
                    </a:cubicBezTo>
                    <a:cubicBezTo>
                      <a:pt x="234" y="3523"/>
                      <a:pt x="567" y="3690"/>
                      <a:pt x="868" y="3690"/>
                    </a:cubicBezTo>
                    <a:cubicBezTo>
                      <a:pt x="1168" y="3690"/>
                      <a:pt x="1435" y="3590"/>
                      <a:pt x="1735" y="3456"/>
                    </a:cubicBezTo>
                    <a:cubicBezTo>
                      <a:pt x="3573" y="2835"/>
                      <a:pt x="5507" y="2530"/>
                      <a:pt x="7439" y="2530"/>
                    </a:cubicBezTo>
                    <a:cubicBezTo>
                      <a:pt x="10485" y="2530"/>
                      <a:pt x="13525" y="3288"/>
                      <a:pt x="16179" y="4757"/>
                    </a:cubicBezTo>
                    <a:cubicBezTo>
                      <a:pt x="16879" y="5124"/>
                      <a:pt x="17646" y="5758"/>
                      <a:pt x="17513" y="6559"/>
                    </a:cubicBezTo>
                    <a:cubicBezTo>
                      <a:pt x="17413" y="7026"/>
                      <a:pt x="17046" y="7393"/>
                      <a:pt x="16646" y="7559"/>
                    </a:cubicBezTo>
                    <a:cubicBezTo>
                      <a:pt x="16401" y="7653"/>
                      <a:pt x="16136" y="7694"/>
                      <a:pt x="15867" y="7694"/>
                    </a:cubicBezTo>
                    <a:cubicBezTo>
                      <a:pt x="15659" y="7694"/>
                      <a:pt x="15448" y="7670"/>
                      <a:pt x="15245" y="7626"/>
                    </a:cubicBezTo>
                    <a:cubicBezTo>
                      <a:pt x="14144" y="7459"/>
                      <a:pt x="13043" y="7026"/>
                      <a:pt x="11976" y="6759"/>
                    </a:cubicBezTo>
                    <a:cubicBezTo>
                      <a:pt x="11693" y="6691"/>
                      <a:pt x="11096" y="6615"/>
                      <a:pt x="10452" y="6615"/>
                    </a:cubicBezTo>
                    <a:cubicBezTo>
                      <a:pt x="9197" y="6615"/>
                      <a:pt x="7765" y="6903"/>
                      <a:pt x="8140" y="8093"/>
                    </a:cubicBezTo>
                    <a:cubicBezTo>
                      <a:pt x="8340" y="8760"/>
                      <a:pt x="8907" y="8694"/>
                      <a:pt x="9474" y="8760"/>
                    </a:cubicBezTo>
                    <a:cubicBezTo>
                      <a:pt x="11409" y="8960"/>
                      <a:pt x="13210" y="10195"/>
                      <a:pt x="14511" y="11629"/>
                    </a:cubicBezTo>
                    <a:cubicBezTo>
                      <a:pt x="15545" y="12897"/>
                      <a:pt x="16145" y="14431"/>
                      <a:pt x="16912" y="15865"/>
                    </a:cubicBezTo>
                    <a:cubicBezTo>
                      <a:pt x="17713" y="17166"/>
                      <a:pt x="19414" y="18767"/>
                      <a:pt x="20849" y="19401"/>
                    </a:cubicBezTo>
                    <a:cubicBezTo>
                      <a:pt x="21693" y="19776"/>
                      <a:pt x="22627" y="19966"/>
                      <a:pt x="23563" y="19966"/>
                    </a:cubicBezTo>
                    <a:cubicBezTo>
                      <a:pt x="25289" y="19966"/>
                      <a:pt x="27019" y="19320"/>
                      <a:pt x="28187" y="18000"/>
                    </a:cubicBezTo>
                    <a:cubicBezTo>
                      <a:pt x="30689" y="15165"/>
                      <a:pt x="29922" y="10295"/>
                      <a:pt x="27687" y="7559"/>
                    </a:cubicBezTo>
                    <a:cubicBezTo>
                      <a:pt x="27369" y="7155"/>
                      <a:pt x="26702" y="6001"/>
                      <a:pt x="26030" y="6001"/>
                    </a:cubicBezTo>
                    <a:cubicBezTo>
                      <a:pt x="25926" y="6001"/>
                      <a:pt x="25822" y="6029"/>
                      <a:pt x="25719" y="6092"/>
                    </a:cubicBezTo>
                    <a:cubicBezTo>
                      <a:pt x="25385" y="6292"/>
                      <a:pt x="25485" y="6592"/>
                      <a:pt x="25585" y="6926"/>
                    </a:cubicBezTo>
                    <a:cubicBezTo>
                      <a:pt x="25886" y="7726"/>
                      <a:pt x="26553" y="8293"/>
                      <a:pt x="26886" y="9094"/>
                    </a:cubicBezTo>
                    <a:cubicBezTo>
                      <a:pt x="27104" y="9557"/>
                      <a:pt x="26966" y="10199"/>
                      <a:pt x="26471" y="10199"/>
                    </a:cubicBezTo>
                    <a:cubicBezTo>
                      <a:pt x="26360" y="10199"/>
                      <a:pt x="26232" y="10168"/>
                      <a:pt x="26086" y="10095"/>
                    </a:cubicBezTo>
                    <a:cubicBezTo>
                      <a:pt x="25719" y="9894"/>
                      <a:pt x="25519" y="9494"/>
                      <a:pt x="25352" y="9127"/>
                    </a:cubicBezTo>
                    <a:cubicBezTo>
                      <a:pt x="22817" y="4424"/>
                      <a:pt x="18180" y="1088"/>
                      <a:pt x="13010" y="254"/>
                    </a:cubicBezTo>
                    <a:cubicBezTo>
                      <a:pt x="11980" y="96"/>
                      <a:pt x="10846" y="0"/>
                      <a:pt x="9658" y="0"/>
                    </a:cubicBezTo>
                    <a:close/>
                  </a:path>
                </a:pathLst>
              </a:custGeom>
              <a:solidFill>
                <a:srgbClr val="FFD652">
                  <a:alpha val="5134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32;p25">
                <a:extLst>
                  <a:ext uri="{FF2B5EF4-FFF2-40B4-BE49-F238E27FC236}">
                    <a16:creationId xmlns:a16="http://schemas.microsoft.com/office/drawing/2014/main" id="{F6105AAC-3E7F-4A03-BF16-380965BF18FD}"/>
                  </a:ext>
                </a:extLst>
              </p:cNvPr>
              <p:cNvSpPr/>
              <p:nvPr/>
            </p:nvSpPr>
            <p:spPr>
              <a:xfrm>
                <a:off x="5746775" y="2227925"/>
                <a:ext cx="412825" cy="429850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7194" extrusionOk="0">
                    <a:moveTo>
                      <a:pt x="4052" y="1"/>
                    </a:moveTo>
                    <a:cubicBezTo>
                      <a:pt x="3935" y="1"/>
                      <a:pt x="3827" y="20"/>
                      <a:pt x="3736" y="65"/>
                    </a:cubicBezTo>
                    <a:cubicBezTo>
                      <a:pt x="2536" y="599"/>
                      <a:pt x="4003" y="1766"/>
                      <a:pt x="4504" y="2133"/>
                    </a:cubicBezTo>
                    <a:cubicBezTo>
                      <a:pt x="5571" y="3000"/>
                      <a:pt x="6539" y="4068"/>
                      <a:pt x="7006" y="5436"/>
                    </a:cubicBezTo>
                    <a:cubicBezTo>
                      <a:pt x="7406" y="6603"/>
                      <a:pt x="7039" y="7937"/>
                      <a:pt x="5805" y="8438"/>
                    </a:cubicBezTo>
                    <a:cubicBezTo>
                      <a:pt x="5512" y="8556"/>
                      <a:pt x="5247" y="8608"/>
                      <a:pt x="5002" y="8608"/>
                    </a:cubicBezTo>
                    <a:cubicBezTo>
                      <a:pt x="4215" y="8608"/>
                      <a:pt x="3631" y="8079"/>
                      <a:pt x="2969" y="7570"/>
                    </a:cubicBezTo>
                    <a:cubicBezTo>
                      <a:pt x="2624" y="7295"/>
                      <a:pt x="1836" y="6813"/>
                      <a:pt x="1216" y="6813"/>
                    </a:cubicBezTo>
                    <a:cubicBezTo>
                      <a:pt x="936" y="6813"/>
                      <a:pt x="690" y="6911"/>
                      <a:pt x="534" y="7170"/>
                    </a:cubicBezTo>
                    <a:cubicBezTo>
                      <a:pt x="0" y="8104"/>
                      <a:pt x="1335" y="9071"/>
                      <a:pt x="1802" y="9739"/>
                    </a:cubicBezTo>
                    <a:cubicBezTo>
                      <a:pt x="2502" y="10806"/>
                      <a:pt x="2969" y="11974"/>
                      <a:pt x="3570" y="13108"/>
                    </a:cubicBezTo>
                    <a:cubicBezTo>
                      <a:pt x="4370" y="14442"/>
                      <a:pt x="6072" y="16010"/>
                      <a:pt x="7506" y="16644"/>
                    </a:cubicBezTo>
                    <a:cubicBezTo>
                      <a:pt x="8386" y="17007"/>
                      <a:pt x="9345" y="17194"/>
                      <a:pt x="10295" y="17194"/>
                    </a:cubicBezTo>
                    <a:cubicBezTo>
                      <a:pt x="12045" y="17194"/>
                      <a:pt x="13765" y="16561"/>
                      <a:pt x="14911" y="15243"/>
                    </a:cubicBezTo>
                    <a:cubicBezTo>
                      <a:pt x="16045" y="13942"/>
                      <a:pt x="16512" y="12240"/>
                      <a:pt x="16479" y="10573"/>
                    </a:cubicBezTo>
                    <a:cubicBezTo>
                      <a:pt x="16412" y="9739"/>
                      <a:pt x="16312" y="8905"/>
                      <a:pt x="16045" y="8071"/>
                    </a:cubicBezTo>
                    <a:cubicBezTo>
                      <a:pt x="15981" y="7780"/>
                      <a:pt x="15697" y="6331"/>
                      <a:pt x="15255" y="6331"/>
                    </a:cubicBezTo>
                    <a:cubicBezTo>
                      <a:pt x="15241" y="6331"/>
                      <a:pt x="15226" y="6333"/>
                      <a:pt x="15211" y="6336"/>
                    </a:cubicBezTo>
                    <a:cubicBezTo>
                      <a:pt x="15045" y="6403"/>
                      <a:pt x="14945" y="6603"/>
                      <a:pt x="14945" y="6770"/>
                    </a:cubicBezTo>
                    <a:cubicBezTo>
                      <a:pt x="14945" y="6937"/>
                      <a:pt x="15045" y="7103"/>
                      <a:pt x="15078" y="7270"/>
                    </a:cubicBezTo>
                    <a:cubicBezTo>
                      <a:pt x="15379" y="8053"/>
                      <a:pt x="15028" y="8972"/>
                      <a:pt x="14172" y="8972"/>
                    </a:cubicBezTo>
                    <a:cubicBezTo>
                      <a:pt x="14079" y="8972"/>
                      <a:pt x="13981" y="8961"/>
                      <a:pt x="13877" y="8938"/>
                    </a:cubicBezTo>
                    <a:cubicBezTo>
                      <a:pt x="13143" y="8771"/>
                      <a:pt x="12476" y="8004"/>
                      <a:pt x="12042" y="7404"/>
                    </a:cubicBezTo>
                    <a:cubicBezTo>
                      <a:pt x="11142" y="6003"/>
                      <a:pt x="10375" y="4568"/>
                      <a:pt x="9207" y="3334"/>
                    </a:cubicBezTo>
                    <a:cubicBezTo>
                      <a:pt x="8140" y="2233"/>
                      <a:pt x="6905" y="1132"/>
                      <a:pt x="5504" y="465"/>
                    </a:cubicBezTo>
                    <a:cubicBezTo>
                      <a:pt x="5208" y="331"/>
                      <a:pt x="4544" y="1"/>
                      <a:pt x="4052" y="1"/>
                    </a:cubicBezTo>
                    <a:close/>
                  </a:path>
                </a:pathLst>
              </a:custGeom>
              <a:solidFill>
                <a:srgbClr val="FFD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33;p25">
                <a:extLst>
                  <a:ext uri="{FF2B5EF4-FFF2-40B4-BE49-F238E27FC236}">
                    <a16:creationId xmlns:a16="http://schemas.microsoft.com/office/drawing/2014/main" id="{5966125A-777B-4708-9CA4-0CB1007C20AC}"/>
                  </a:ext>
                </a:extLst>
              </p:cNvPr>
              <p:cNvSpPr/>
              <p:nvPr/>
            </p:nvSpPr>
            <p:spPr>
              <a:xfrm>
                <a:off x="5898550" y="2415200"/>
                <a:ext cx="22017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8173" extrusionOk="0">
                    <a:moveTo>
                      <a:pt x="4426" y="0"/>
                    </a:moveTo>
                    <a:cubicBezTo>
                      <a:pt x="2436" y="0"/>
                      <a:pt x="701" y="1449"/>
                      <a:pt x="367" y="3448"/>
                    </a:cubicBezTo>
                    <a:cubicBezTo>
                      <a:pt x="1" y="5683"/>
                      <a:pt x="1535" y="7785"/>
                      <a:pt x="3770" y="8118"/>
                    </a:cubicBezTo>
                    <a:cubicBezTo>
                      <a:pt x="3993" y="8155"/>
                      <a:pt x="4214" y="8173"/>
                      <a:pt x="4432" y="8173"/>
                    </a:cubicBezTo>
                    <a:cubicBezTo>
                      <a:pt x="6400" y="8173"/>
                      <a:pt x="8110" y="6731"/>
                      <a:pt x="8440" y="4749"/>
                    </a:cubicBezTo>
                    <a:cubicBezTo>
                      <a:pt x="8807" y="2514"/>
                      <a:pt x="7272" y="413"/>
                      <a:pt x="5037" y="46"/>
                    </a:cubicBezTo>
                    <a:cubicBezTo>
                      <a:pt x="4832" y="15"/>
                      <a:pt x="4628" y="0"/>
                      <a:pt x="4426" y="0"/>
                    </a:cubicBezTo>
                    <a:close/>
                  </a:path>
                </a:pathLst>
              </a:custGeom>
              <a:solidFill>
                <a:srgbClr val="FF4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34;p25">
                <a:extLst>
                  <a:ext uri="{FF2B5EF4-FFF2-40B4-BE49-F238E27FC236}">
                    <a16:creationId xmlns:a16="http://schemas.microsoft.com/office/drawing/2014/main" id="{044C7FB6-40CA-42B8-9E14-6E9FBD6C31D9}"/>
                  </a:ext>
                </a:extLst>
              </p:cNvPr>
              <p:cNvSpPr/>
              <p:nvPr/>
            </p:nvSpPr>
            <p:spPr>
              <a:xfrm>
                <a:off x="5929400" y="2463875"/>
                <a:ext cx="183500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6252" extrusionOk="0">
                    <a:moveTo>
                      <a:pt x="6572" y="0"/>
                    </a:moveTo>
                    <a:lnTo>
                      <a:pt x="1" y="4737"/>
                    </a:lnTo>
                    <a:cubicBezTo>
                      <a:pt x="601" y="5504"/>
                      <a:pt x="1502" y="6038"/>
                      <a:pt x="2503" y="6205"/>
                    </a:cubicBezTo>
                    <a:cubicBezTo>
                      <a:pt x="2709" y="6236"/>
                      <a:pt x="2914" y="6251"/>
                      <a:pt x="3118" y="6251"/>
                    </a:cubicBezTo>
                    <a:cubicBezTo>
                      <a:pt x="5088" y="6251"/>
                      <a:pt x="6870" y="4831"/>
                      <a:pt x="7173" y="2836"/>
                    </a:cubicBezTo>
                    <a:cubicBezTo>
                      <a:pt x="7339" y="1802"/>
                      <a:pt x="7072" y="801"/>
                      <a:pt x="6572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35;p25">
                <a:extLst>
                  <a:ext uri="{FF2B5EF4-FFF2-40B4-BE49-F238E27FC236}">
                    <a16:creationId xmlns:a16="http://schemas.microsoft.com/office/drawing/2014/main" id="{648B81F0-CDB7-4D14-8D2C-D4CB675DF01A}"/>
                  </a:ext>
                </a:extLst>
              </p:cNvPr>
              <p:cNvSpPr/>
              <p:nvPr/>
            </p:nvSpPr>
            <p:spPr>
              <a:xfrm>
                <a:off x="6019475" y="2423850"/>
                <a:ext cx="105925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7806" extrusionOk="0">
                    <a:moveTo>
                      <a:pt x="1235" y="0"/>
                    </a:moveTo>
                    <a:lnTo>
                      <a:pt x="0" y="7806"/>
                    </a:lnTo>
                    <a:cubicBezTo>
                      <a:pt x="1301" y="7672"/>
                      <a:pt x="2569" y="6905"/>
                      <a:pt x="3169" y="5638"/>
                    </a:cubicBezTo>
                    <a:cubicBezTo>
                      <a:pt x="4237" y="3603"/>
                      <a:pt x="3436" y="1134"/>
                      <a:pt x="1435" y="100"/>
                    </a:cubicBezTo>
                    <a:cubicBezTo>
                      <a:pt x="1335" y="67"/>
                      <a:pt x="1301" y="67"/>
                      <a:pt x="1235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" name="Google Shape;1943;p42">
            <a:extLst>
              <a:ext uri="{FF2B5EF4-FFF2-40B4-BE49-F238E27FC236}">
                <a16:creationId xmlns:a16="http://schemas.microsoft.com/office/drawing/2014/main" id="{71FD34B7-4ED1-4464-903B-546FEC657DA4}"/>
              </a:ext>
            </a:extLst>
          </p:cNvPr>
          <p:cNvGrpSpPr/>
          <p:nvPr/>
        </p:nvGrpSpPr>
        <p:grpSpPr>
          <a:xfrm>
            <a:off x="8242630" y="807204"/>
            <a:ext cx="571028" cy="572699"/>
            <a:chOff x="1355925" y="4300500"/>
            <a:chExt cx="265975" cy="266750"/>
          </a:xfrm>
        </p:grpSpPr>
        <p:sp>
          <p:nvSpPr>
            <p:cNvPr id="25" name="Google Shape;1944;p42">
              <a:extLst>
                <a:ext uri="{FF2B5EF4-FFF2-40B4-BE49-F238E27FC236}">
                  <a16:creationId xmlns:a16="http://schemas.microsoft.com/office/drawing/2014/main" id="{3AB93C75-47FE-4F57-B2C7-13BD2B4AB345}"/>
                </a:ext>
              </a:extLst>
            </p:cNvPr>
            <p:cNvSpPr/>
            <p:nvPr/>
          </p:nvSpPr>
          <p:spPr>
            <a:xfrm>
              <a:off x="1355925" y="4300500"/>
              <a:ext cx="265975" cy="266000"/>
            </a:xfrm>
            <a:custGeom>
              <a:avLst/>
              <a:gdLst/>
              <a:ahLst/>
              <a:cxnLst/>
              <a:rect l="l" t="t" r="r" b="b"/>
              <a:pathLst>
                <a:path w="10639" h="10640" extrusionOk="0">
                  <a:moveTo>
                    <a:pt x="10639" y="5320"/>
                  </a:moveTo>
                  <a:cubicBezTo>
                    <a:pt x="10639" y="8268"/>
                    <a:pt x="8268" y="10639"/>
                    <a:pt x="5319" y="10639"/>
                  </a:cubicBezTo>
                  <a:cubicBezTo>
                    <a:pt x="2401" y="10639"/>
                    <a:pt x="0" y="8268"/>
                    <a:pt x="0" y="5320"/>
                  </a:cubicBezTo>
                  <a:cubicBezTo>
                    <a:pt x="0" y="2372"/>
                    <a:pt x="2401" y="1"/>
                    <a:pt x="5319" y="1"/>
                  </a:cubicBezTo>
                  <a:cubicBezTo>
                    <a:pt x="8268" y="1"/>
                    <a:pt x="10639" y="2372"/>
                    <a:pt x="10639" y="5320"/>
                  </a:cubicBezTo>
                  <a:close/>
                </a:path>
              </a:pathLst>
            </a:custGeom>
            <a:gradFill>
              <a:gsLst>
                <a:gs pos="0">
                  <a:srgbClr val="00B3DD"/>
                </a:gs>
                <a:gs pos="64000">
                  <a:srgbClr val="16C5EE"/>
                </a:gs>
                <a:gs pos="100000">
                  <a:srgbClr val="2CD7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45;p42">
              <a:extLst>
                <a:ext uri="{FF2B5EF4-FFF2-40B4-BE49-F238E27FC236}">
                  <a16:creationId xmlns:a16="http://schemas.microsoft.com/office/drawing/2014/main" id="{68EA652E-05AA-4C44-93B8-C8E1BAD5F36F}"/>
                </a:ext>
              </a:extLst>
            </p:cNvPr>
            <p:cNvSpPr/>
            <p:nvPr/>
          </p:nvSpPr>
          <p:spPr>
            <a:xfrm>
              <a:off x="1355925" y="4305075"/>
              <a:ext cx="104125" cy="245450"/>
            </a:xfrm>
            <a:custGeom>
              <a:avLst/>
              <a:gdLst/>
              <a:ahLst/>
              <a:cxnLst/>
              <a:rect l="l" t="t" r="r" b="b"/>
              <a:pathLst>
                <a:path w="4165" h="9818" extrusionOk="0">
                  <a:moveTo>
                    <a:pt x="2432" y="8876"/>
                  </a:moveTo>
                  <a:cubicBezTo>
                    <a:pt x="2645" y="9028"/>
                    <a:pt x="2796" y="9514"/>
                    <a:pt x="2736" y="9818"/>
                  </a:cubicBezTo>
                  <a:cubicBezTo>
                    <a:pt x="2280" y="9544"/>
                    <a:pt x="1885" y="9240"/>
                    <a:pt x="1520" y="8876"/>
                  </a:cubicBezTo>
                  <a:cubicBezTo>
                    <a:pt x="578" y="7903"/>
                    <a:pt x="0" y="6596"/>
                    <a:pt x="0" y="5137"/>
                  </a:cubicBezTo>
                  <a:cubicBezTo>
                    <a:pt x="0" y="4863"/>
                    <a:pt x="0" y="4651"/>
                    <a:pt x="30" y="4377"/>
                  </a:cubicBezTo>
                  <a:cubicBezTo>
                    <a:pt x="334" y="2280"/>
                    <a:pt x="1824" y="608"/>
                    <a:pt x="3800" y="0"/>
                  </a:cubicBezTo>
                  <a:cubicBezTo>
                    <a:pt x="3830" y="578"/>
                    <a:pt x="3891" y="2067"/>
                    <a:pt x="2857" y="2249"/>
                  </a:cubicBezTo>
                  <a:cubicBezTo>
                    <a:pt x="1611" y="2493"/>
                    <a:pt x="365" y="3313"/>
                    <a:pt x="760" y="3952"/>
                  </a:cubicBezTo>
                  <a:cubicBezTo>
                    <a:pt x="1155" y="4651"/>
                    <a:pt x="2462" y="4377"/>
                    <a:pt x="2645" y="5228"/>
                  </a:cubicBezTo>
                  <a:cubicBezTo>
                    <a:pt x="2796" y="6049"/>
                    <a:pt x="3982" y="5897"/>
                    <a:pt x="4073" y="6322"/>
                  </a:cubicBezTo>
                  <a:cubicBezTo>
                    <a:pt x="4164" y="6748"/>
                    <a:pt x="3891" y="7842"/>
                    <a:pt x="3131" y="7873"/>
                  </a:cubicBezTo>
                  <a:cubicBezTo>
                    <a:pt x="2371" y="7994"/>
                    <a:pt x="2189" y="8632"/>
                    <a:pt x="2432" y="8876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46;p42">
              <a:extLst>
                <a:ext uri="{FF2B5EF4-FFF2-40B4-BE49-F238E27FC236}">
                  <a16:creationId xmlns:a16="http://schemas.microsoft.com/office/drawing/2014/main" id="{05A49E92-B809-440A-A20E-23B8A8243B17}"/>
                </a:ext>
              </a:extLst>
            </p:cNvPr>
            <p:cNvSpPr/>
            <p:nvPr/>
          </p:nvSpPr>
          <p:spPr>
            <a:xfrm>
              <a:off x="1438750" y="4521625"/>
              <a:ext cx="135275" cy="45625"/>
            </a:xfrm>
            <a:custGeom>
              <a:avLst/>
              <a:gdLst/>
              <a:ahLst/>
              <a:cxnLst/>
              <a:rect l="l" t="t" r="r" b="b"/>
              <a:pathLst>
                <a:path w="5411" h="1825" extrusionOk="0">
                  <a:moveTo>
                    <a:pt x="5411" y="609"/>
                  </a:moveTo>
                  <a:cubicBezTo>
                    <a:pt x="4468" y="1369"/>
                    <a:pt x="3313" y="1825"/>
                    <a:pt x="2006" y="1825"/>
                  </a:cubicBezTo>
                  <a:cubicBezTo>
                    <a:pt x="1277" y="1825"/>
                    <a:pt x="608" y="1673"/>
                    <a:pt x="0" y="1460"/>
                  </a:cubicBezTo>
                  <a:cubicBezTo>
                    <a:pt x="335" y="882"/>
                    <a:pt x="851" y="366"/>
                    <a:pt x="1490" y="700"/>
                  </a:cubicBezTo>
                  <a:cubicBezTo>
                    <a:pt x="2614" y="1308"/>
                    <a:pt x="4408" y="1"/>
                    <a:pt x="5411" y="609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47;p42">
              <a:extLst>
                <a:ext uri="{FF2B5EF4-FFF2-40B4-BE49-F238E27FC236}">
                  <a16:creationId xmlns:a16="http://schemas.microsoft.com/office/drawing/2014/main" id="{1BA38241-39D5-4922-84AD-16E7D966E3D7}"/>
                </a:ext>
              </a:extLst>
            </p:cNvPr>
            <p:cNvSpPr/>
            <p:nvPr/>
          </p:nvSpPr>
          <p:spPr>
            <a:xfrm>
              <a:off x="1474450" y="4302775"/>
              <a:ext cx="142900" cy="224950"/>
            </a:xfrm>
            <a:custGeom>
              <a:avLst/>
              <a:gdLst/>
              <a:ahLst/>
              <a:cxnLst/>
              <a:rect l="l" t="t" r="r" b="b"/>
              <a:pathLst>
                <a:path w="5716" h="8998" extrusionOk="0">
                  <a:moveTo>
                    <a:pt x="5715" y="3800"/>
                  </a:moveTo>
                  <a:cubicBezTo>
                    <a:pt x="5594" y="3922"/>
                    <a:pt x="5502" y="4104"/>
                    <a:pt x="5381" y="4195"/>
                  </a:cubicBezTo>
                  <a:cubicBezTo>
                    <a:pt x="4803" y="4773"/>
                    <a:pt x="4378" y="3800"/>
                    <a:pt x="4256" y="4165"/>
                  </a:cubicBezTo>
                  <a:cubicBezTo>
                    <a:pt x="4165" y="4560"/>
                    <a:pt x="4834" y="4864"/>
                    <a:pt x="5077" y="5016"/>
                  </a:cubicBezTo>
                  <a:cubicBezTo>
                    <a:pt x="5290" y="5138"/>
                    <a:pt x="4682" y="6080"/>
                    <a:pt x="4499" y="7509"/>
                  </a:cubicBezTo>
                  <a:cubicBezTo>
                    <a:pt x="4317" y="8907"/>
                    <a:pt x="2220" y="8998"/>
                    <a:pt x="2432" y="8755"/>
                  </a:cubicBezTo>
                  <a:cubicBezTo>
                    <a:pt x="2706" y="8542"/>
                    <a:pt x="2888" y="7235"/>
                    <a:pt x="2493" y="6779"/>
                  </a:cubicBezTo>
                  <a:cubicBezTo>
                    <a:pt x="2068" y="6323"/>
                    <a:pt x="2736" y="5563"/>
                    <a:pt x="1977" y="5867"/>
                  </a:cubicBezTo>
                  <a:cubicBezTo>
                    <a:pt x="1217" y="6171"/>
                    <a:pt x="1" y="5259"/>
                    <a:pt x="92" y="4347"/>
                  </a:cubicBezTo>
                  <a:cubicBezTo>
                    <a:pt x="153" y="3436"/>
                    <a:pt x="1490" y="2828"/>
                    <a:pt x="2098" y="3344"/>
                  </a:cubicBezTo>
                  <a:cubicBezTo>
                    <a:pt x="2676" y="3831"/>
                    <a:pt x="3618" y="3496"/>
                    <a:pt x="3496" y="3101"/>
                  </a:cubicBezTo>
                  <a:cubicBezTo>
                    <a:pt x="3405" y="2676"/>
                    <a:pt x="2736" y="3405"/>
                    <a:pt x="2524" y="2676"/>
                  </a:cubicBezTo>
                  <a:cubicBezTo>
                    <a:pt x="2341" y="1977"/>
                    <a:pt x="1004" y="3253"/>
                    <a:pt x="700" y="2645"/>
                  </a:cubicBezTo>
                  <a:cubicBezTo>
                    <a:pt x="366" y="2037"/>
                    <a:pt x="2645" y="1551"/>
                    <a:pt x="2432" y="1065"/>
                  </a:cubicBezTo>
                  <a:cubicBezTo>
                    <a:pt x="2250" y="548"/>
                    <a:pt x="1581" y="1156"/>
                    <a:pt x="1217" y="822"/>
                  </a:cubicBezTo>
                  <a:cubicBezTo>
                    <a:pt x="1034" y="639"/>
                    <a:pt x="1186" y="305"/>
                    <a:pt x="1338" y="1"/>
                  </a:cubicBezTo>
                  <a:cubicBezTo>
                    <a:pt x="3436" y="244"/>
                    <a:pt x="5138" y="1764"/>
                    <a:pt x="5715" y="3800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673;p23">
            <a:extLst>
              <a:ext uri="{FF2B5EF4-FFF2-40B4-BE49-F238E27FC236}">
                <a16:creationId xmlns:a16="http://schemas.microsoft.com/office/drawing/2014/main" id="{47F7D4D2-6727-4619-91AE-4214002847C7}"/>
              </a:ext>
            </a:extLst>
          </p:cNvPr>
          <p:cNvGrpSpPr/>
          <p:nvPr/>
        </p:nvGrpSpPr>
        <p:grpSpPr>
          <a:xfrm>
            <a:off x="7778044" y="1307385"/>
            <a:ext cx="375677" cy="363371"/>
            <a:chOff x="2766725" y="4493725"/>
            <a:chExt cx="313375" cy="314050"/>
          </a:xfrm>
        </p:grpSpPr>
        <p:sp>
          <p:nvSpPr>
            <p:cNvPr id="30" name="Google Shape;674;p23">
              <a:extLst>
                <a:ext uri="{FF2B5EF4-FFF2-40B4-BE49-F238E27FC236}">
                  <a16:creationId xmlns:a16="http://schemas.microsoft.com/office/drawing/2014/main" id="{664CE8B0-5C89-465E-BF6D-376DABAEE931}"/>
                </a:ext>
              </a:extLst>
            </p:cNvPr>
            <p:cNvSpPr/>
            <p:nvPr/>
          </p:nvSpPr>
          <p:spPr>
            <a:xfrm>
              <a:off x="2766725" y="4494400"/>
              <a:ext cx="313375" cy="313375"/>
            </a:xfrm>
            <a:custGeom>
              <a:avLst/>
              <a:gdLst/>
              <a:ahLst/>
              <a:cxnLst/>
              <a:rect l="l" t="t" r="r" b="b"/>
              <a:pathLst>
                <a:path w="12535" h="12535" extrusionOk="0">
                  <a:moveTo>
                    <a:pt x="6268" y="0"/>
                  </a:moveTo>
                  <a:cubicBezTo>
                    <a:pt x="2807" y="0"/>
                    <a:pt x="1" y="2807"/>
                    <a:pt x="1" y="6267"/>
                  </a:cubicBezTo>
                  <a:cubicBezTo>
                    <a:pt x="1" y="9728"/>
                    <a:pt x="2807" y="12535"/>
                    <a:pt x="6268" y="12535"/>
                  </a:cubicBezTo>
                  <a:cubicBezTo>
                    <a:pt x="9755" y="12535"/>
                    <a:pt x="12535" y="9728"/>
                    <a:pt x="12535" y="6267"/>
                  </a:cubicBezTo>
                  <a:cubicBezTo>
                    <a:pt x="12535" y="2807"/>
                    <a:pt x="9755" y="0"/>
                    <a:pt x="6268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75;p23">
              <a:extLst>
                <a:ext uri="{FF2B5EF4-FFF2-40B4-BE49-F238E27FC236}">
                  <a16:creationId xmlns:a16="http://schemas.microsoft.com/office/drawing/2014/main" id="{31165D02-320A-49ED-BFAD-86DF7FBD3DAD}"/>
                </a:ext>
              </a:extLst>
            </p:cNvPr>
            <p:cNvSpPr/>
            <p:nvPr/>
          </p:nvSpPr>
          <p:spPr>
            <a:xfrm>
              <a:off x="2825300" y="4703525"/>
              <a:ext cx="49075" cy="49750"/>
            </a:xfrm>
            <a:custGeom>
              <a:avLst/>
              <a:gdLst/>
              <a:ahLst/>
              <a:cxnLst/>
              <a:rect l="l" t="t" r="r" b="b"/>
              <a:pathLst>
                <a:path w="1963" h="1990" extrusionOk="0">
                  <a:moveTo>
                    <a:pt x="982" y="1"/>
                  </a:moveTo>
                  <a:cubicBezTo>
                    <a:pt x="437" y="1"/>
                    <a:pt x="1" y="464"/>
                    <a:pt x="1" y="1009"/>
                  </a:cubicBezTo>
                  <a:cubicBezTo>
                    <a:pt x="1" y="1554"/>
                    <a:pt x="437" y="1990"/>
                    <a:pt x="982" y="1990"/>
                  </a:cubicBezTo>
                  <a:cubicBezTo>
                    <a:pt x="1527" y="1990"/>
                    <a:pt x="1963" y="1554"/>
                    <a:pt x="1963" y="1009"/>
                  </a:cubicBezTo>
                  <a:cubicBezTo>
                    <a:pt x="1963" y="464"/>
                    <a:pt x="1527" y="1"/>
                    <a:pt x="982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76;p23">
              <a:extLst>
                <a:ext uri="{FF2B5EF4-FFF2-40B4-BE49-F238E27FC236}">
                  <a16:creationId xmlns:a16="http://schemas.microsoft.com/office/drawing/2014/main" id="{32CDABA8-CB02-4FC5-9D70-6DB2F65D5071}"/>
                </a:ext>
              </a:extLst>
            </p:cNvPr>
            <p:cNvSpPr/>
            <p:nvPr/>
          </p:nvSpPr>
          <p:spPr>
            <a:xfrm>
              <a:off x="2898875" y="4762800"/>
              <a:ext cx="15700" cy="15000"/>
            </a:xfrm>
            <a:custGeom>
              <a:avLst/>
              <a:gdLst/>
              <a:ahLst/>
              <a:cxnLst/>
              <a:rect l="l" t="t" r="r" b="b"/>
              <a:pathLst>
                <a:path w="628" h="600" extrusionOk="0">
                  <a:moveTo>
                    <a:pt x="301" y="0"/>
                  </a:moveTo>
                  <a:cubicBezTo>
                    <a:pt x="137" y="0"/>
                    <a:pt x="1" y="136"/>
                    <a:pt x="1" y="300"/>
                  </a:cubicBezTo>
                  <a:cubicBezTo>
                    <a:pt x="1" y="463"/>
                    <a:pt x="137" y="600"/>
                    <a:pt x="301" y="600"/>
                  </a:cubicBezTo>
                  <a:cubicBezTo>
                    <a:pt x="491" y="600"/>
                    <a:pt x="627" y="463"/>
                    <a:pt x="627" y="300"/>
                  </a:cubicBezTo>
                  <a:cubicBezTo>
                    <a:pt x="627" y="136"/>
                    <a:pt x="491" y="0"/>
                    <a:pt x="301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77;p23">
              <a:extLst>
                <a:ext uri="{FF2B5EF4-FFF2-40B4-BE49-F238E27FC236}">
                  <a16:creationId xmlns:a16="http://schemas.microsoft.com/office/drawing/2014/main" id="{36009182-1DA3-4B10-99AB-983473B927AB}"/>
                </a:ext>
              </a:extLst>
            </p:cNvPr>
            <p:cNvSpPr/>
            <p:nvPr/>
          </p:nvSpPr>
          <p:spPr>
            <a:xfrm>
              <a:off x="2911825" y="4728725"/>
              <a:ext cx="23875" cy="23875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4" y="1"/>
                  </a:moveTo>
                  <a:cubicBezTo>
                    <a:pt x="218" y="1"/>
                    <a:pt x="0" y="219"/>
                    <a:pt x="0" y="464"/>
                  </a:cubicBezTo>
                  <a:cubicBezTo>
                    <a:pt x="0" y="736"/>
                    <a:pt x="218" y="954"/>
                    <a:pt x="464" y="954"/>
                  </a:cubicBezTo>
                  <a:cubicBezTo>
                    <a:pt x="736" y="954"/>
                    <a:pt x="954" y="736"/>
                    <a:pt x="954" y="464"/>
                  </a:cubicBezTo>
                  <a:cubicBezTo>
                    <a:pt x="954" y="219"/>
                    <a:pt x="736" y="1"/>
                    <a:pt x="4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78;p23">
              <a:extLst>
                <a:ext uri="{FF2B5EF4-FFF2-40B4-BE49-F238E27FC236}">
                  <a16:creationId xmlns:a16="http://schemas.microsoft.com/office/drawing/2014/main" id="{56B7B399-0C99-41F4-ACCD-05EFCCF5E24B}"/>
                </a:ext>
              </a:extLst>
            </p:cNvPr>
            <p:cNvSpPr/>
            <p:nvPr/>
          </p:nvSpPr>
          <p:spPr>
            <a:xfrm>
              <a:off x="2880500" y="4694675"/>
              <a:ext cx="18400" cy="18425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54" y="0"/>
                  </a:moveTo>
                  <a:cubicBezTo>
                    <a:pt x="164" y="0"/>
                    <a:pt x="0" y="164"/>
                    <a:pt x="0" y="382"/>
                  </a:cubicBezTo>
                  <a:cubicBezTo>
                    <a:pt x="0" y="573"/>
                    <a:pt x="164" y="736"/>
                    <a:pt x="354" y="736"/>
                  </a:cubicBezTo>
                  <a:cubicBezTo>
                    <a:pt x="572" y="736"/>
                    <a:pt x="736" y="573"/>
                    <a:pt x="736" y="382"/>
                  </a:cubicBezTo>
                  <a:cubicBezTo>
                    <a:pt x="736" y="164"/>
                    <a:pt x="572" y="0"/>
                    <a:pt x="35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9;p23">
              <a:extLst>
                <a:ext uri="{FF2B5EF4-FFF2-40B4-BE49-F238E27FC236}">
                  <a16:creationId xmlns:a16="http://schemas.microsoft.com/office/drawing/2014/main" id="{E35A2DA0-95FB-43D4-AF6A-FA18FD6F3FB2}"/>
                </a:ext>
              </a:extLst>
            </p:cNvPr>
            <p:cNvSpPr/>
            <p:nvPr/>
          </p:nvSpPr>
          <p:spPr>
            <a:xfrm>
              <a:off x="2998325" y="4703525"/>
              <a:ext cx="29325" cy="29325"/>
            </a:xfrm>
            <a:custGeom>
              <a:avLst/>
              <a:gdLst/>
              <a:ahLst/>
              <a:cxnLst/>
              <a:rect l="l" t="t" r="r" b="b"/>
              <a:pathLst>
                <a:path w="1173" h="1173" extrusionOk="0">
                  <a:moveTo>
                    <a:pt x="600" y="1"/>
                  </a:moveTo>
                  <a:cubicBezTo>
                    <a:pt x="273" y="1"/>
                    <a:pt x="1" y="273"/>
                    <a:pt x="1" y="600"/>
                  </a:cubicBezTo>
                  <a:cubicBezTo>
                    <a:pt x="1" y="900"/>
                    <a:pt x="273" y="1172"/>
                    <a:pt x="600" y="1172"/>
                  </a:cubicBezTo>
                  <a:cubicBezTo>
                    <a:pt x="900" y="1172"/>
                    <a:pt x="1173" y="900"/>
                    <a:pt x="1173" y="600"/>
                  </a:cubicBezTo>
                  <a:cubicBezTo>
                    <a:pt x="1173" y="273"/>
                    <a:pt x="900" y="1"/>
                    <a:pt x="6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80;p23">
              <a:extLst>
                <a:ext uri="{FF2B5EF4-FFF2-40B4-BE49-F238E27FC236}">
                  <a16:creationId xmlns:a16="http://schemas.microsoft.com/office/drawing/2014/main" id="{16E822AC-D148-4F3B-A587-0E44CBD1AA84}"/>
                </a:ext>
              </a:extLst>
            </p:cNvPr>
            <p:cNvSpPr/>
            <p:nvPr/>
          </p:nvSpPr>
          <p:spPr>
            <a:xfrm>
              <a:off x="2914550" y="4538000"/>
              <a:ext cx="64750" cy="64725"/>
            </a:xfrm>
            <a:custGeom>
              <a:avLst/>
              <a:gdLst/>
              <a:ahLst/>
              <a:cxnLst/>
              <a:rect l="l" t="t" r="r" b="b"/>
              <a:pathLst>
                <a:path w="2590" h="2589" extrusionOk="0">
                  <a:moveTo>
                    <a:pt x="1281" y="0"/>
                  </a:moveTo>
                  <a:cubicBezTo>
                    <a:pt x="573" y="0"/>
                    <a:pt x="0" y="573"/>
                    <a:pt x="0" y="1281"/>
                  </a:cubicBezTo>
                  <a:cubicBezTo>
                    <a:pt x="0" y="1989"/>
                    <a:pt x="573" y="2589"/>
                    <a:pt x="1281" y="2589"/>
                  </a:cubicBezTo>
                  <a:cubicBezTo>
                    <a:pt x="1990" y="2589"/>
                    <a:pt x="2589" y="1989"/>
                    <a:pt x="2589" y="1281"/>
                  </a:cubicBezTo>
                  <a:cubicBezTo>
                    <a:pt x="2589" y="573"/>
                    <a:pt x="1990" y="0"/>
                    <a:pt x="1281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81;p23">
              <a:extLst>
                <a:ext uri="{FF2B5EF4-FFF2-40B4-BE49-F238E27FC236}">
                  <a16:creationId xmlns:a16="http://schemas.microsoft.com/office/drawing/2014/main" id="{DB0AA47F-864A-405A-AB1F-04B47BC32F6B}"/>
                </a:ext>
              </a:extLst>
            </p:cNvPr>
            <p:cNvSpPr/>
            <p:nvPr/>
          </p:nvSpPr>
          <p:spPr>
            <a:xfrm>
              <a:off x="2858000" y="4539350"/>
              <a:ext cx="40900" cy="40900"/>
            </a:xfrm>
            <a:custGeom>
              <a:avLst/>
              <a:gdLst/>
              <a:ahLst/>
              <a:cxnLst/>
              <a:rect l="l" t="t" r="r" b="b"/>
              <a:pathLst>
                <a:path w="1636" h="1636" extrusionOk="0">
                  <a:moveTo>
                    <a:pt x="818" y="1"/>
                  </a:moveTo>
                  <a:cubicBezTo>
                    <a:pt x="382" y="1"/>
                    <a:pt x="1" y="382"/>
                    <a:pt x="1" y="818"/>
                  </a:cubicBezTo>
                  <a:cubicBezTo>
                    <a:pt x="1" y="1281"/>
                    <a:pt x="382" y="1636"/>
                    <a:pt x="818" y="1636"/>
                  </a:cubicBezTo>
                  <a:cubicBezTo>
                    <a:pt x="1282" y="1636"/>
                    <a:pt x="1636" y="1281"/>
                    <a:pt x="1636" y="818"/>
                  </a:cubicBezTo>
                  <a:cubicBezTo>
                    <a:pt x="1636" y="382"/>
                    <a:pt x="1282" y="1"/>
                    <a:pt x="818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82;p23">
              <a:extLst>
                <a:ext uri="{FF2B5EF4-FFF2-40B4-BE49-F238E27FC236}">
                  <a16:creationId xmlns:a16="http://schemas.microsoft.com/office/drawing/2014/main" id="{03272ACB-23AC-4909-9BBD-22867B4214B3}"/>
                </a:ext>
              </a:extLst>
            </p:cNvPr>
            <p:cNvSpPr/>
            <p:nvPr/>
          </p:nvSpPr>
          <p:spPr>
            <a:xfrm>
              <a:off x="2890025" y="4596575"/>
              <a:ext cx="21825" cy="22500"/>
            </a:xfrm>
            <a:custGeom>
              <a:avLst/>
              <a:gdLst/>
              <a:ahLst/>
              <a:cxnLst/>
              <a:rect l="l" t="t" r="r" b="b"/>
              <a:pathLst>
                <a:path w="873" h="900" extrusionOk="0">
                  <a:moveTo>
                    <a:pt x="437" y="1"/>
                  </a:moveTo>
                  <a:cubicBezTo>
                    <a:pt x="191" y="1"/>
                    <a:pt x="1" y="191"/>
                    <a:pt x="1" y="437"/>
                  </a:cubicBezTo>
                  <a:cubicBezTo>
                    <a:pt x="1" y="682"/>
                    <a:pt x="191" y="900"/>
                    <a:pt x="437" y="900"/>
                  </a:cubicBezTo>
                  <a:cubicBezTo>
                    <a:pt x="682" y="900"/>
                    <a:pt x="872" y="682"/>
                    <a:pt x="872" y="437"/>
                  </a:cubicBezTo>
                  <a:cubicBezTo>
                    <a:pt x="872" y="191"/>
                    <a:pt x="682" y="1"/>
                    <a:pt x="43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83;p23">
              <a:extLst>
                <a:ext uri="{FF2B5EF4-FFF2-40B4-BE49-F238E27FC236}">
                  <a16:creationId xmlns:a16="http://schemas.microsoft.com/office/drawing/2014/main" id="{06B1E39D-60DC-4A1B-9536-79469ED5A863}"/>
                </a:ext>
              </a:extLst>
            </p:cNvPr>
            <p:cNvSpPr/>
            <p:nvPr/>
          </p:nvSpPr>
          <p:spPr>
            <a:xfrm>
              <a:off x="3006500" y="4596575"/>
              <a:ext cx="21825" cy="22500"/>
            </a:xfrm>
            <a:custGeom>
              <a:avLst/>
              <a:gdLst/>
              <a:ahLst/>
              <a:cxnLst/>
              <a:rect l="l" t="t" r="r" b="b"/>
              <a:pathLst>
                <a:path w="873" h="900" extrusionOk="0">
                  <a:moveTo>
                    <a:pt x="437" y="1"/>
                  </a:moveTo>
                  <a:cubicBezTo>
                    <a:pt x="192" y="1"/>
                    <a:pt x="1" y="191"/>
                    <a:pt x="1" y="437"/>
                  </a:cubicBezTo>
                  <a:cubicBezTo>
                    <a:pt x="1" y="682"/>
                    <a:pt x="192" y="900"/>
                    <a:pt x="437" y="900"/>
                  </a:cubicBezTo>
                  <a:cubicBezTo>
                    <a:pt x="682" y="900"/>
                    <a:pt x="873" y="682"/>
                    <a:pt x="873" y="437"/>
                  </a:cubicBezTo>
                  <a:cubicBezTo>
                    <a:pt x="873" y="191"/>
                    <a:pt x="682" y="1"/>
                    <a:pt x="43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84;p23">
              <a:extLst>
                <a:ext uri="{FF2B5EF4-FFF2-40B4-BE49-F238E27FC236}">
                  <a16:creationId xmlns:a16="http://schemas.microsoft.com/office/drawing/2014/main" id="{373098A4-B0A9-4FC7-8CE1-2095766F1B60}"/>
                </a:ext>
              </a:extLst>
            </p:cNvPr>
            <p:cNvSpPr/>
            <p:nvPr/>
          </p:nvSpPr>
          <p:spPr>
            <a:xfrm>
              <a:off x="3006500" y="4539350"/>
              <a:ext cx="17075" cy="17050"/>
            </a:xfrm>
            <a:custGeom>
              <a:avLst/>
              <a:gdLst/>
              <a:ahLst/>
              <a:cxnLst/>
              <a:rect l="l" t="t" r="r" b="b"/>
              <a:pathLst>
                <a:path w="683" h="682" extrusionOk="0">
                  <a:moveTo>
                    <a:pt x="328" y="1"/>
                  </a:moveTo>
                  <a:cubicBezTo>
                    <a:pt x="137" y="1"/>
                    <a:pt x="1" y="164"/>
                    <a:pt x="1" y="355"/>
                  </a:cubicBezTo>
                  <a:cubicBezTo>
                    <a:pt x="1" y="546"/>
                    <a:pt x="137" y="682"/>
                    <a:pt x="328" y="682"/>
                  </a:cubicBezTo>
                  <a:cubicBezTo>
                    <a:pt x="519" y="682"/>
                    <a:pt x="682" y="546"/>
                    <a:pt x="682" y="355"/>
                  </a:cubicBezTo>
                  <a:cubicBezTo>
                    <a:pt x="682" y="164"/>
                    <a:pt x="519" y="1"/>
                    <a:pt x="328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85;p23">
              <a:extLst>
                <a:ext uri="{FF2B5EF4-FFF2-40B4-BE49-F238E27FC236}">
                  <a16:creationId xmlns:a16="http://schemas.microsoft.com/office/drawing/2014/main" id="{D63F40F9-FEC8-49DA-A0DF-6616A1BFA87A}"/>
                </a:ext>
              </a:extLst>
            </p:cNvPr>
            <p:cNvSpPr/>
            <p:nvPr/>
          </p:nvSpPr>
          <p:spPr>
            <a:xfrm>
              <a:off x="2810325" y="4624500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8" y="1"/>
                  </a:moveTo>
                  <a:cubicBezTo>
                    <a:pt x="137" y="1"/>
                    <a:pt x="1" y="137"/>
                    <a:pt x="1" y="328"/>
                  </a:cubicBezTo>
                  <a:cubicBezTo>
                    <a:pt x="1" y="491"/>
                    <a:pt x="137" y="627"/>
                    <a:pt x="328" y="627"/>
                  </a:cubicBezTo>
                  <a:cubicBezTo>
                    <a:pt x="491" y="627"/>
                    <a:pt x="627" y="491"/>
                    <a:pt x="627" y="328"/>
                  </a:cubicBezTo>
                  <a:cubicBezTo>
                    <a:pt x="627" y="137"/>
                    <a:pt x="491" y="1"/>
                    <a:pt x="328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86;p23">
              <a:extLst>
                <a:ext uri="{FF2B5EF4-FFF2-40B4-BE49-F238E27FC236}">
                  <a16:creationId xmlns:a16="http://schemas.microsoft.com/office/drawing/2014/main" id="{5EB82CFF-FE92-4410-9300-857B69F41223}"/>
                </a:ext>
              </a:extLst>
            </p:cNvPr>
            <p:cNvSpPr/>
            <p:nvPr/>
          </p:nvSpPr>
          <p:spPr>
            <a:xfrm>
              <a:off x="3023550" y="45659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436" y="0"/>
                  </a:moveTo>
                  <a:cubicBezTo>
                    <a:pt x="191" y="0"/>
                    <a:pt x="0" y="191"/>
                    <a:pt x="0" y="436"/>
                  </a:cubicBezTo>
                  <a:cubicBezTo>
                    <a:pt x="0" y="682"/>
                    <a:pt x="191" y="872"/>
                    <a:pt x="436" y="872"/>
                  </a:cubicBezTo>
                  <a:cubicBezTo>
                    <a:pt x="681" y="872"/>
                    <a:pt x="872" y="682"/>
                    <a:pt x="872" y="436"/>
                  </a:cubicBezTo>
                  <a:cubicBezTo>
                    <a:pt x="872" y="191"/>
                    <a:pt x="681" y="0"/>
                    <a:pt x="43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87;p23">
              <a:extLst>
                <a:ext uri="{FF2B5EF4-FFF2-40B4-BE49-F238E27FC236}">
                  <a16:creationId xmlns:a16="http://schemas.microsoft.com/office/drawing/2014/main" id="{B47D2BD6-A4CC-4D93-ADDE-EEC74EFB89BD}"/>
                </a:ext>
              </a:extLst>
            </p:cNvPr>
            <p:cNvSpPr/>
            <p:nvPr/>
          </p:nvSpPr>
          <p:spPr>
            <a:xfrm>
              <a:off x="2900250" y="4514150"/>
              <a:ext cx="15000" cy="1502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0" y="1"/>
                  </a:moveTo>
                  <a:cubicBezTo>
                    <a:pt x="137" y="1"/>
                    <a:pt x="0" y="137"/>
                    <a:pt x="0" y="300"/>
                  </a:cubicBezTo>
                  <a:cubicBezTo>
                    <a:pt x="0" y="464"/>
                    <a:pt x="137" y="600"/>
                    <a:pt x="300" y="600"/>
                  </a:cubicBezTo>
                  <a:cubicBezTo>
                    <a:pt x="463" y="600"/>
                    <a:pt x="600" y="464"/>
                    <a:pt x="600" y="300"/>
                  </a:cubicBezTo>
                  <a:cubicBezTo>
                    <a:pt x="600" y="137"/>
                    <a:pt x="463" y="1"/>
                    <a:pt x="3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88;p23">
              <a:extLst>
                <a:ext uri="{FF2B5EF4-FFF2-40B4-BE49-F238E27FC236}">
                  <a16:creationId xmlns:a16="http://schemas.microsoft.com/office/drawing/2014/main" id="{C1CD64A0-309B-491C-B130-2BE797DEE8FD}"/>
                </a:ext>
              </a:extLst>
            </p:cNvPr>
            <p:cNvSpPr/>
            <p:nvPr/>
          </p:nvSpPr>
          <p:spPr>
            <a:xfrm>
              <a:off x="2948600" y="465787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437" y="1"/>
                  </a:moveTo>
                  <a:cubicBezTo>
                    <a:pt x="192" y="1"/>
                    <a:pt x="1" y="192"/>
                    <a:pt x="1" y="437"/>
                  </a:cubicBezTo>
                  <a:cubicBezTo>
                    <a:pt x="1" y="682"/>
                    <a:pt x="192" y="873"/>
                    <a:pt x="437" y="873"/>
                  </a:cubicBezTo>
                  <a:cubicBezTo>
                    <a:pt x="682" y="873"/>
                    <a:pt x="873" y="682"/>
                    <a:pt x="873" y="437"/>
                  </a:cubicBezTo>
                  <a:cubicBezTo>
                    <a:pt x="873" y="192"/>
                    <a:pt x="682" y="1"/>
                    <a:pt x="43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9;p23">
              <a:extLst>
                <a:ext uri="{FF2B5EF4-FFF2-40B4-BE49-F238E27FC236}">
                  <a16:creationId xmlns:a16="http://schemas.microsoft.com/office/drawing/2014/main" id="{6F766EBC-8183-46F2-8821-8F21327E0C57}"/>
                </a:ext>
              </a:extLst>
            </p:cNvPr>
            <p:cNvSpPr/>
            <p:nvPr/>
          </p:nvSpPr>
          <p:spPr>
            <a:xfrm>
              <a:off x="3052150" y="4661300"/>
              <a:ext cx="12300" cy="12275"/>
            </a:xfrm>
            <a:custGeom>
              <a:avLst/>
              <a:gdLst/>
              <a:ahLst/>
              <a:cxnLst/>
              <a:rect l="l" t="t" r="r" b="b"/>
              <a:pathLst>
                <a:path w="492" h="491" extrusionOk="0">
                  <a:moveTo>
                    <a:pt x="246" y="0"/>
                  </a:moveTo>
                  <a:cubicBezTo>
                    <a:pt x="110" y="0"/>
                    <a:pt x="1" y="109"/>
                    <a:pt x="1" y="245"/>
                  </a:cubicBezTo>
                  <a:cubicBezTo>
                    <a:pt x="1" y="382"/>
                    <a:pt x="110" y="491"/>
                    <a:pt x="246" y="491"/>
                  </a:cubicBezTo>
                  <a:cubicBezTo>
                    <a:pt x="382" y="491"/>
                    <a:pt x="491" y="382"/>
                    <a:pt x="491" y="245"/>
                  </a:cubicBezTo>
                  <a:cubicBezTo>
                    <a:pt x="491" y="109"/>
                    <a:pt x="382" y="0"/>
                    <a:pt x="24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0;p23">
              <a:extLst>
                <a:ext uri="{FF2B5EF4-FFF2-40B4-BE49-F238E27FC236}">
                  <a16:creationId xmlns:a16="http://schemas.microsoft.com/office/drawing/2014/main" id="{7FC176FC-88F3-4EA9-942F-165284388A8A}"/>
                </a:ext>
              </a:extLst>
            </p:cNvPr>
            <p:cNvSpPr/>
            <p:nvPr/>
          </p:nvSpPr>
          <p:spPr>
            <a:xfrm>
              <a:off x="2791925" y="4682400"/>
              <a:ext cx="11625" cy="12300"/>
            </a:xfrm>
            <a:custGeom>
              <a:avLst/>
              <a:gdLst/>
              <a:ahLst/>
              <a:cxnLst/>
              <a:rect l="l" t="t" r="r" b="b"/>
              <a:pathLst>
                <a:path w="465" h="492" extrusionOk="0">
                  <a:moveTo>
                    <a:pt x="246" y="1"/>
                  </a:moveTo>
                  <a:cubicBezTo>
                    <a:pt x="110" y="1"/>
                    <a:pt x="1" y="110"/>
                    <a:pt x="1" y="246"/>
                  </a:cubicBezTo>
                  <a:cubicBezTo>
                    <a:pt x="1" y="382"/>
                    <a:pt x="110" y="491"/>
                    <a:pt x="246" y="491"/>
                  </a:cubicBezTo>
                  <a:cubicBezTo>
                    <a:pt x="355" y="491"/>
                    <a:pt x="464" y="382"/>
                    <a:pt x="464" y="246"/>
                  </a:cubicBezTo>
                  <a:cubicBezTo>
                    <a:pt x="464" y="110"/>
                    <a:pt x="355" y="1"/>
                    <a:pt x="24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91;p23">
              <a:extLst>
                <a:ext uri="{FF2B5EF4-FFF2-40B4-BE49-F238E27FC236}">
                  <a16:creationId xmlns:a16="http://schemas.microsoft.com/office/drawing/2014/main" id="{17B8758C-FECD-46E6-846B-954B79C1CDA2}"/>
                </a:ext>
              </a:extLst>
            </p:cNvPr>
            <p:cNvSpPr/>
            <p:nvPr/>
          </p:nvSpPr>
          <p:spPr>
            <a:xfrm>
              <a:off x="2767400" y="4495075"/>
              <a:ext cx="224150" cy="291575"/>
            </a:xfrm>
            <a:custGeom>
              <a:avLst/>
              <a:gdLst/>
              <a:ahLst/>
              <a:cxnLst/>
              <a:rect l="l" t="t" r="r" b="b"/>
              <a:pathLst>
                <a:path w="8966" h="11663" extrusionOk="0">
                  <a:moveTo>
                    <a:pt x="6241" y="1"/>
                  </a:moveTo>
                  <a:cubicBezTo>
                    <a:pt x="2807" y="1"/>
                    <a:pt x="1" y="2807"/>
                    <a:pt x="1" y="6268"/>
                  </a:cubicBezTo>
                  <a:cubicBezTo>
                    <a:pt x="28" y="8557"/>
                    <a:pt x="1254" y="10573"/>
                    <a:pt x="3134" y="11663"/>
                  </a:cubicBezTo>
                  <a:cubicBezTo>
                    <a:pt x="2753" y="10600"/>
                    <a:pt x="2535" y="9510"/>
                    <a:pt x="2617" y="8393"/>
                  </a:cubicBezTo>
                  <a:cubicBezTo>
                    <a:pt x="2780" y="5532"/>
                    <a:pt x="4715" y="2998"/>
                    <a:pt x="7113" y="1554"/>
                  </a:cubicBezTo>
                  <a:cubicBezTo>
                    <a:pt x="7712" y="1172"/>
                    <a:pt x="8339" y="873"/>
                    <a:pt x="8966" y="627"/>
                  </a:cubicBezTo>
                  <a:cubicBezTo>
                    <a:pt x="8175" y="219"/>
                    <a:pt x="7222" y="1"/>
                    <a:pt x="6241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92;p23">
              <a:extLst>
                <a:ext uri="{FF2B5EF4-FFF2-40B4-BE49-F238E27FC236}">
                  <a16:creationId xmlns:a16="http://schemas.microsoft.com/office/drawing/2014/main" id="{98AC253D-DFCF-4DDD-BAAA-10FB933361B0}"/>
                </a:ext>
              </a:extLst>
            </p:cNvPr>
            <p:cNvSpPr/>
            <p:nvPr/>
          </p:nvSpPr>
          <p:spPr>
            <a:xfrm>
              <a:off x="2887300" y="4616900"/>
              <a:ext cx="190075" cy="177925"/>
            </a:xfrm>
            <a:custGeom>
              <a:avLst/>
              <a:gdLst/>
              <a:ahLst/>
              <a:cxnLst/>
              <a:rect l="l" t="t" r="r" b="b"/>
              <a:pathLst>
                <a:path w="7603" h="7117" extrusionOk="0">
                  <a:moveTo>
                    <a:pt x="6413" y="0"/>
                  </a:moveTo>
                  <a:cubicBezTo>
                    <a:pt x="6075" y="0"/>
                    <a:pt x="5709" y="167"/>
                    <a:pt x="5423" y="414"/>
                  </a:cubicBezTo>
                  <a:cubicBezTo>
                    <a:pt x="4932" y="1040"/>
                    <a:pt x="4660" y="1803"/>
                    <a:pt x="4333" y="2485"/>
                  </a:cubicBezTo>
                  <a:cubicBezTo>
                    <a:pt x="3815" y="3575"/>
                    <a:pt x="3134" y="4637"/>
                    <a:pt x="2180" y="5400"/>
                  </a:cubicBezTo>
                  <a:cubicBezTo>
                    <a:pt x="1635" y="5836"/>
                    <a:pt x="1009" y="6081"/>
                    <a:pt x="409" y="6299"/>
                  </a:cubicBezTo>
                  <a:cubicBezTo>
                    <a:pt x="1" y="6953"/>
                    <a:pt x="1281" y="7117"/>
                    <a:pt x="1690" y="7117"/>
                  </a:cubicBezTo>
                  <a:cubicBezTo>
                    <a:pt x="3052" y="7090"/>
                    <a:pt x="4278" y="6490"/>
                    <a:pt x="5314" y="5564"/>
                  </a:cubicBezTo>
                  <a:cubicBezTo>
                    <a:pt x="5886" y="5019"/>
                    <a:pt x="6431" y="4365"/>
                    <a:pt x="6840" y="3656"/>
                  </a:cubicBezTo>
                  <a:cubicBezTo>
                    <a:pt x="7221" y="2757"/>
                    <a:pt x="7603" y="1667"/>
                    <a:pt x="7276" y="714"/>
                  </a:cubicBezTo>
                  <a:cubicBezTo>
                    <a:pt x="7119" y="200"/>
                    <a:pt x="6783" y="0"/>
                    <a:pt x="64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93;p23">
              <a:extLst>
                <a:ext uri="{FF2B5EF4-FFF2-40B4-BE49-F238E27FC236}">
                  <a16:creationId xmlns:a16="http://schemas.microsoft.com/office/drawing/2014/main" id="{7094F9CA-5CAE-4C18-9ED9-8A0B270F1548}"/>
                </a:ext>
              </a:extLst>
            </p:cNvPr>
            <p:cNvSpPr/>
            <p:nvPr/>
          </p:nvSpPr>
          <p:spPr>
            <a:xfrm>
              <a:off x="2766725" y="4493725"/>
              <a:ext cx="257525" cy="314050"/>
            </a:xfrm>
            <a:custGeom>
              <a:avLst/>
              <a:gdLst/>
              <a:ahLst/>
              <a:cxnLst/>
              <a:rect l="l" t="t" r="r" b="b"/>
              <a:pathLst>
                <a:path w="10301" h="12562" extrusionOk="0">
                  <a:moveTo>
                    <a:pt x="6268" y="12562"/>
                  </a:moveTo>
                  <a:cubicBezTo>
                    <a:pt x="6567" y="12562"/>
                    <a:pt x="6840" y="12534"/>
                    <a:pt x="7085" y="12507"/>
                  </a:cubicBezTo>
                  <a:cubicBezTo>
                    <a:pt x="8720" y="11036"/>
                    <a:pt x="9946" y="9428"/>
                    <a:pt x="10164" y="6976"/>
                  </a:cubicBezTo>
                  <a:cubicBezTo>
                    <a:pt x="10300" y="5450"/>
                    <a:pt x="10028" y="3869"/>
                    <a:pt x="9374" y="2452"/>
                  </a:cubicBezTo>
                  <a:cubicBezTo>
                    <a:pt x="8965" y="1553"/>
                    <a:pt x="8448" y="872"/>
                    <a:pt x="7848" y="191"/>
                  </a:cubicBezTo>
                  <a:cubicBezTo>
                    <a:pt x="7330" y="55"/>
                    <a:pt x="6813" y="0"/>
                    <a:pt x="6268" y="0"/>
                  </a:cubicBezTo>
                  <a:cubicBezTo>
                    <a:pt x="2834" y="0"/>
                    <a:pt x="1" y="2779"/>
                    <a:pt x="1" y="6267"/>
                  </a:cubicBezTo>
                  <a:cubicBezTo>
                    <a:pt x="55" y="9782"/>
                    <a:pt x="2834" y="12562"/>
                    <a:pt x="6268" y="12562"/>
                  </a:cubicBezTo>
                  <a:close/>
                </a:path>
              </a:pathLst>
            </a:custGeom>
            <a:solidFill>
              <a:srgbClr val="20124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81;p16">
            <a:extLst>
              <a:ext uri="{FF2B5EF4-FFF2-40B4-BE49-F238E27FC236}">
                <a16:creationId xmlns:a16="http://schemas.microsoft.com/office/drawing/2014/main" id="{2357886A-6DCA-4FE5-AC9C-0AE09D80BFA8}"/>
              </a:ext>
            </a:extLst>
          </p:cNvPr>
          <p:cNvGrpSpPr/>
          <p:nvPr/>
        </p:nvGrpSpPr>
        <p:grpSpPr>
          <a:xfrm>
            <a:off x="478907" y="4460292"/>
            <a:ext cx="482185" cy="476283"/>
            <a:chOff x="7118457" y="1800183"/>
            <a:chExt cx="999494" cy="999494"/>
          </a:xfrm>
        </p:grpSpPr>
        <p:sp>
          <p:nvSpPr>
            <p:cNvPr id="52" name="Google Shape;182;p16">
              <a:extLst>
                <a:ext uri="{FF2B5EF4-FFF2-40B4-BE49-F238E27FC236}">
                  <a16:creationId xmlns:a16="http://schemas.microsoft.com/office/drawing/2014/main" id="{7A4AA295-C840-452B-92C2-920FD4FDEDFD}"/>
                </a:ext>
              </a:extLst>
            </p:cNvPr>
            <p:cNvSpPr/>
            <p:nvPr/>
          </p:nvSpPr>
          <p:spPr>
            <a:xfrm>
              <a:off x="7118457" y="1804936"/>
              <a:ext cx="994741" cy="994741"/>
            </a:xfrm>
            <a:custGeom>
              <a:avLst/>
              <a:gdLst/>
              <a:ahLst/>
              <a:cxnLst/>
              <a:rect l="l" t="t" r="r" b="b"/>
              <a:pathLst>
                <a:path w="12767" h="12767" extrusionOk="0">
                  <a:moveTo>
                    <a:pt x="12767" y="6384"/>
                  </a:moveTo>
                  <a:cubicBezTo>
                    <a:pt x="12767" y="9910"/>
                    <a:pt x="9909" y="12767"/>
                    <a:pt x="6384" y="12767"/>
                  </a:cubicBezTo>
                  <a:cubicBezTo>
                    <a:pt x="2888" y="12767"/>
                    <a:pt x="0" y="9910"/>
                    <a:pt x="0" y="6384"/>
                  </a:cubicBezTo>
                  <a:cubicBezTo>
                    <a:pt x="0" y="2858"/>
                    <a:pt x="2888" y="1"/>
                    <a:pt x="6384" y="1"/>
                  </a:cubicBezTo>
                  <a:cubicBezTo>
                    <a:pt x="9909" y="1"/>
                    <a:pt x="12767" y="2858"/>
                    <a:pt x="12767" y="6384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3;p16">
              <a:extLst>
                <a:ext uri="{FF2B5EF4-FFF2-40B4-BE49-F238E27FC236}">
                  <a16:creationId xmlns:a16="http://schemas.microsoft.com/office/drawing/2014/main" id="{004B0179-0D71-45EB-9564-F5E726875E42}"/>
                </a:ext>
              </a:extLst>
            </p:cNvPr>
            <p:cNvSpPr/>
            <p:nvPr/>
          </p:nvSpPr>
          <p:spPr>
            <a:xfrm>
              <a:off x="7118494" y="2256921"/>
              <a:ext cx="130352" cy="170790"/>
            </a:xfrm>
            <a:custGeom>
              <a:avLst/>
              <a:gdLst/>
              <a:ahLst/>
              <a:cxnLst/>
              <a:rect l="l" t="t" r="r" b="b"/>
              <a:pathLst>
                <a:path w="1673" h="2192" extrusionOk="0">
                  <a:moveTo>
                    <a:pt x="133" y="1"/>
                  </a:moveTo>
                  <a:cubicBezTo>
                    <a:pt x="99" y="1"/>
                    <a:pt x="65" y="2"/>
                    <a:pt x="31" y="5"/>
                  </a:cubicBezTo>
                  <a:cubicBezTo>
                    <a:pt x="1" y="218"/>
                    <a:pt x="1" y="400"/>
                    <a:pt x="1" y="583"/>
                  </a:cubicBezTo>
                  <a:cubicBezTo>
                    <a:pt x="1" y="1069"/>
                    <a:pt x="62" y="1616"/>
                    <a:pt x="183" y="2103"/>
                  </a:cubicBezTo>
                  <a:cubicBezTo>
                    <a:pt x="322" y="2160"/>
                    <a:pt x="474" y="2192"/>
                    <a:pt x="624" y="2192"/>
                  </a:cubicBezTo>
                  <a:cubicBezTo>
                    <a:pt x="869" y="2192"/>
                    <a:pt x="1108" y="2109"/>
                    <a:pt x="1277" y="1920"/>
                  </a:cubicBezTo>
                  <a:cubicBezTo>
                    <a:pt x="1673" y="1525"/>
                    <a:pt x="1551" y="856"/>
                    <a:pt x="1065" y="370"/>
                  </a:cubicBezTo>
                  <a:cubicBezTo>
                    <a:pt x="791" y="124"/>
                    <a:pt x="444" y="1"/>
                    <a:pt x="133" y="1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4;p16">
              <a:extLst>
                <a:ext uri="{FF2B5EF4-FFF2-40B4-BE49-F238E27FC236}">
                  <a16:creationId xmlns:a16="http://schemas.microsoft.com/office/drawing/2014/main" id="{FD866CE6-2BEA-49E4-BAEF-E095E7262371}"/>
                </a:ext>
              </a:extLst>
            </p:cNvPr>
            <p:cNvSpPr/>
            <p:nvPr/>
          </p:nvSpPr>
          <p:spPr>
            <a:xfrm>
              <a:off x="7279507" y="2535856"/>
              <a:ext cx="106666" cy="83369"/>
            </a:xfrm>
            <a:custGeom>
              <a:avLst/>
              <a:gdLst/>
              <a:ahLst/>
              <a:cxnLst/>
              <a:rect l="l" t="t" r="r" b="b"/>
              <a:pathLst>
                <a:path w="1369" h="1070" extrusionOk="0">
                  <a:moveTo>
                    <a:pt x="717" y="0"/>
                  </a:moveTo>
                  <a:cubicBezTo>
                    <a:pt x="672" y="0"/>
                    <a:pt x="625" y="4"/>
                    <a:pt x="578" y="12"/>
                  </a:cubicBezTo>
                  <a:cubicBezTo>
                    <a:pt x="244" y="103"/>
                    <a:pt x="0" y="377"/>
                    <a:pt x="61" y="681"/>
                  </a:cubicBezTo>
                  <a:cubicBezTo>
                    <a:pt x="111" y="906"/>
                    <a:pt x="346" y="1069"/>
                    <a:pt x="615" y="1069"/>
                  </a:cubicBezTo>
                  <a:cubicBezTo>
                    <a:pt x="672" y="1069"/>
                    <a:pt x="731" y="1062"/>
                    <a:pt x="791" y="1045"/>
                  </a:cubicBezTo>
                  <a:cubicBezTo>
                    <a:pt x="1155" y="985"/>
                    <a:pt x="1368" y="681"/>
                    <a:pt x="1307" y="407"/>
                  </a:cubicBezTo>
                  <a:cubicBezTo>
                    <a:pt x="1255" y="169"/>
                    <a:pt x="1018" y="0"/>
                    <a:pt x="717" y="0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5;p16">
              <a:extLst>
                <a:ext uri="{FF2B5EF4-FFF2-40B4-BE49-F238E27FC236}">
                  <a16:creationId xmlns:a16="http://schemas.microsoft.com/office/drawing/2014/main" id="{6DF045C4-3CA2-446E-900E-CF7F6646D358}"/>
                </a:ext>
              </a:extLst>
            </p:cNvPr>
            <p:cNvSpPr/>
            <p:nvPr/>
          </p:nvSpPr>
          <p:spPr>
            <a:xfrm>
              <a:off x="7262911" y="2001515"/>
              <a:ext cx="272469" cy="217928"/>
            </a:xfrm>
            <a:custGeom>
              <a:avLst/>
              <a:gdLst/>
              <a:ahLst/>
              <a:cxnLst/>
              <a:rect l="l" t="t" r="r" b="b"/>
              <a:pathLst>
                <a:path w="3497" h="2797" extrusionOk="0">
                  <a:moveTo>
                    <a:pt x="1733" y="1"/>
                  </a:moveTo>
                  <a:cubicBezTo>
                    <a:pt x="761" y="1"/>
                    <a:pt x="1" y="608"/>
                    <a:pt x="1" y="1399"/>
                  </a:cubicBezTo>
                  <a:cubicBezTo>
                    <a:pt x="1" y="2159"/>
                    <a:pt x="761" y="2797"/>
                    <a:pt x="1733" y="2797"/>
                  </a:cubicBezTo>
                  <a:cubicBezTo>
                    <a:pt x="2706" y="2797"/>
                    <a:pt x="3496" y="2159"/>
                    <a:pt x="3496" y="1399"/>
                  </a:cubicBezTo>
                  <a:cubicBezTo>
                    <a:pt x="3496" y="608"/>
                    <a:pt x="2706" y="1"/>
                    <a:pt x="1733" y="1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6;p16">
              <a:extLst>
                <a:ext uri="{FF2B5EF4-FFF2-40B4-BE49-F238E27FC236}">
                  <a16:creationId xmlns:a16="http://schemas.microsoft.com/office/drawing/2014/main" id="{58EB18C4-B4B5-431F-B563-8F32DD7606E8}"/>
                </a:ext>
              </a:extLst>
            </p:cNvPr>
            <p:cNvSpPr/>
            <p:nvPr/>
          </p:nvSpPr>
          <p:spPr>
            <a:xfrm>
              <a:off x="7267664" y="2053641"/>
              <a:ext cx="265301" cy="165803"/>
            </a:xfrm>
            <a:custGeom>
              <a:avLst/>
              <a:gdLst/>
              <a:ahLst/>
              <a:cxnLst/>
              <a:rect l="l" t="t" r="r" b="b"/>
              <a:pathLst>
                <a:path w="3405" h="2128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3192" y="122"/>
                    <a:pt x="3222" y="274"/>
                    <a:pt x="3222" y="395"/>
                  </a:cubicBezTo>
                  <a:cubicBezTo>
                    <a:pt x="3222" y="1155"/>
                    <a:pt x="2462" y="1794"/>
                    <a:pt x="1490" y="1794"/>
                  </a:cubicBezTo>
                  <a:cubicBezTo>
                    <a:pt x="851" y="1794"/>
                    <a:pt x="304" y="1520"/>
                    <a:pt x="0" y="1094"/>
                  </a:cubicBezTo>
                  <a:lnTo>
                    <a:pt x="0" y="1094"/>
                  </a:lnTo>
                  <a:cubicBezTo>
                    <a:pt x="213" y="1672"/>
                    <a:pt x="882" y="2128"/>
                    <a:pt x="1672" y="2128"/>
                  </a:cubicBezTo>
                  <a:cubicBezTo>
                    <a:pt x="2614" y="2128"/>
                    <a:pt x="3405" y="1490"/>
                    <a:pt x="3405" y="730"/>
                  </a:cubicBezTo>
                  <a:cubicBezTo>
                    <a:pt x="3374" y="456"/>
                    <a:pt x="3314" y="183"/>
                    <a:pt x="3162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7;p16">
              <a:extLst>
                <a:ext uri="{FF2B5EF4-FFF2-40B4-BE49-F238E27FC236}">
                  <a16:creationId xmlns:a16="http://schemas.microsoft.com/office/drawing/2014/main" id="{2F9B488F-39A3-4F89-B323-6950BFDEB6E8}"/>
                </a:ext>
              </a:extLst>
            </p:cNvPr>
            <p:cNvSpPr/>
            <p:nvPr/>
          </p:nvSpPr>
          <p:spPr>
            <a:xfrm>
              <a:off x="7405028" y="1804936"/>
              <a:ext cx="213175" cy="95758"/>
            </a:xfrm>
            <a:custGeom>
              <a:avLst/>
              <a:gdLst/>
              <a:ahLst/>
              <a:cxnLst/>
              <a:rect l="l" t="t" r="r" b="b"/>
              <a:pathLst>
                <a:path w="2736" h="1229" extrusionOk="0">
                  <a:moveTo>
                    <a:pt x="2736" y="1"/>
                  </a:moveTo>
                  <a:cubicBezTo>
                    <a:pt x="1733" y="1"/>
                    <a:pt x="821" y="183"/>
                    <a:pt x="0" y="609"/>
                  </a:cubicBezTo>
                  <a:cubicBezTo>
                    <a:pt x="198" y="979"/>
                    <a:pt x="675" y="1228"/>
                    <a:pt x="1189" y="1228"/>
                  </a:cubicBezTo>
                  <a:cubicBezTo>
                    <a:pt x="1308" y="1228"/>
                    <a:pt x="1430" y="1215"/>
                    <a:pt x="1551" y="1186"/>
                  </a:cubicBezTo>
                  <a:cubicBezTo>
                    <a:pt x="2189" y="1065"/>
                    <a:pt x="2675" y="548"/>
                    <a:pt x="2736" y="1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8;p16">
              <a:extLst>
                <a:ext uri="{FF2B5EF4-FFF2-40B4-BE49-F238E27FC236}">
                  <a16:creationId xmlns:a16="http://schemas.microsoft.com/office/drawing/2014/main" id="{98DC53E3-B133-4A3F-B486-FA4F09D1C40A}"/>
                </a:ext>
              </a:extLst>
            </p:cNvPr>
            <p:cNvSpPr/>
            <p:nvPr/>
          </p:nvSpPr>
          <p:spPr>
            <a:xfrm>
              <a:off x="7440558" y="2629033"/>
              <a:ext cx="315010" cy="170634"/>
            </a:xfrm>
            <a:custGeom>
              <a:avLst/>
              <a:gdLst/>
              <a:ahLst/>
              <a:cxnLst/>
              <a:rect l="l" t="t" r="r" b="b"/>
              <a:pathLst>
                <a:path w="4043" h="2190" extrusionOk="0">
                  <a:moveTo>
                    <a:pt x="2006" y="1"/>
                  </a:moveTo>
                  <a:cubicBezTo>
                    <a:pt x="912" y="1"/>
                    <a:pt x="0" y="791"/>
                    <a:pt x="0" y="1764"/>
                  </a:cubicBezTo>
                  <a:cubicBezTo>
                    <a:pt x="699" y="2037"/>
                    <a:pt x="1459" y="2189"/>
                    <a:pt x="2280" y="2189"/>
                  </a:cubicBezTo>
                  <a:cubicBezTo>
                    <a:pt x="2888" y="2189"/>
                    <a:pt x="3496" y="2098"/>
                    <a:pt x="4043" y="1946"/>
                  </a:cubicBezTo>
                  <a:lnTo>
                    <a:pt x="4043" y="1764"/>
                  </a:lnTo>
                  <a:cubicBezTo>
                    <a:pt x="4043" y="791"/>
                    <a:pt x="3131" y="1"/>
                    <a:pt x="2006" y="1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9;p16">
              <a:extLst>
                <a:ext uri="{FF2B5EF4-FFF2-40B4-BE49-F238E27FC236}">
                  <a16:creationId xmlns:a16="http://schemas.microsoft.com/office/drawing/2014/main" id="{98C436AD-4FD7-4117-88EF-5BBA34213179}"/>
                </a:ext>
              </a:extLst>
            </p:cNvPr>
            <p:cNvSpPr/>
            <p:nvPr/>
          </p:nvSpPr>
          <p:spPr>
            <a:xfrm>
              <a:off x="7511616" y="2268374"/>
              <a:ext cx="298492" cy="227512"/>
            </a:xfrm>
            <a:custGeom>
              <a:avLst/>
              <a:gdLst/>
              <a:ahLst/>
              <a:cxnLst/>
              <a:rect l="l" t="t" r="r" b="b"/>
              <a:pathLst>
                <a:path w="3831" h="2920" extrusionOk="0">
                  <a:moveTo>
                    <a:pt x="2056" y="1"/>
                  </a:moveTo>
                  <a:cubicBezTo>
                    <a:pt x="1920" y="1"/>
                    <a:pt x="1781" y="14"/>
                    <a:pt x="1642" y="41"/>
                  </a:cubicBezTo>
                  <a:cubicBezTo>
                    <a:pt x="669" y="253"/>
                    <a:pt x="0" y="1044"/>
                    <a:pt x="183" y="1834"/>
                  </a:cubicBezTo>
                  <a:cubicBezTo>
                    <a:pt x="309" y="2493"/>
                    <a:pt x="965" y="2920"/>
                    <a:pt x="1743" y="2920"/>
                  </a:cubicBezTo>
                  <a:cubicBezTo>
                    <a:pt x="1898" y="2920"/>
                    <a:pt x="2058" y="2903"/>
                    <a:pt x="2219" y="2867"/>
                  </a:cubicBezTo>
                  <a:cubicBezTo>
                    <a:pt x="3192" y="2685"/>
                    <a:pt x="3830" y="1895"/>
                    <a:pt x="3678" y="1104"/>
                  </a:cubicBezTo>
                  <a:cubicBezTo>
                    <a:pt x="3523" y="431"/>
                    <a:pt x="2838" y="1"/>
                    <a:pt x="2056" y="1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0;p16">
              <a:extLst>
                <a:ext uri="{FF2B5EF4-FFF2-40B4-BE49-F238E27FC236}">
                  <a16:creationId xmlns:a16="http://schemas.microsoft.com/office/drawing/2014/main" id="{0134D166-D552-435F-88C5-68827C9F47DB}"/>
                </a:ext>
              </a:extLst>
            </p:cNvPr>
            <p:cNvSpPr/>
            <p:nvPr/>
          </p:nvSpPr>
          <p:spPr>
            <a:xfrm>
              <a:off x="7539977" y="2299930"/>
              <a:ext cx="272469" cy="197515"/>
            </a:xfrm>
            <a:custGeom>
              <a:avLst/>
              <a:gdLst/>
              <a:ahLst/>
              <a:cxnLst/>
              <a:rect l="l" t="t" r="r" b="b"/>
              <a:pathLst>
                <a:path w="3497" h="2535" extrusionOk="0">
                  <a:moveTo>
                    <a:pt x="2919" y="0"/>
                  </a:moveTo>
                  <a:cubicBezTo>
                    <a:pt x="3010" y="122"/>
                    <a:pt x="3071" y="244"/>
                    <a:pt x="3132" y="396"/>
                  </a:cubicBezTo>
                  <a:cubicBezTo>
                    <a:pt x="3284" y="1216"/>
                    <a:pt x="2615" y="2007"/>
                    <a:pt x="1642" y="2189"/>
                  </a:cubicBezTo>
                  <a:cubicBezTo>
                    <a:pt x="1493" y="2217"/>
                    <a:pt x="1345" y="2231"/>
                    <a:pt x="1201" y="2231"/>
                  </a:cubicBezTo>
                  <a:cubicBezTo>
                    <a:pt x="731" y="2231"/>
                    <a:pt x="303" y="2087"/>
                    <a:pt x="1" y="1855"/>
                  </a:cubicBezTo>
                  <a:lnTo>
                    <a:pt x="1" y="1855"/>
                  </a:lnTo>
                  <a:cubicBezTo>
                    <a:pt x="273" y="2275"/>
                    <a:pt x="827" y="2535"/>
                    <a:pt x="1467" y="2535"/>
                  </a:cubicBezTo>
                  <a:cubicBezTo>
                    <a:pt x="1613" y="2535"/>
                    <a:pt x="1763" y="2521"/>
                    <a:pt x="1916" y="2493"/>
                  </a:cubicBezTo>
                  <a:cubicBezTo>
                    <a:pt x="2858" y="2280"/>
                    <a:pt x="3496" y="1459"/>
                    <a:pt x="3344" y="669"/>
                  </a:cubicBezTo>
                  <a:cubicBezTo>
                    <a:pt x="3284" y="426"/>
                    <a:pt x="3162" y="152"/>
                    <a:pt x="2919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1;p16">
              <a:extLst>
                <a:ext uri="{FF2B5EF4-FFF2-40B4-BE49-F238E27FC236}">
                  <a16:creationId xmlns:a16="http://schemas.microsoft.com/office/drawing/2014/main" id="{9CF00D91-00F0-468B-9832-EEE10F1818BB}"/>
                </a:ext>
              </a:extLst>
            </p:cNvPr>
            <p:cNvSpPr/>
            <p:nvPr/>
          </p:nvSpPr>
          <p:spPr>
            <a:xfrm>
              <a:off x="7710533" y="1859320"/>
              <a:ext cx="196657" cy="159025"/>
            </a:xfrm>
            <a:custGeom>
              <a:avLst/>
              <a:gdLst/>
              <a:ahLst/>
              <a:cxnLst/>
              <a:rect l="l" t="t" r="r" b="b"/>
              <a:pathLst>
                <a:path w="2524" h="2041" extrusionOk="0">
                  <a:moveTo>
                    <a:pt x="1059" y="0"/>
                  </a:moveTo>
                  <a:cubicBezTo>
                    <a:pt x="739" y="0"/>
                    <a:pt x="447" y="124"/>
                    <a:pt x="274" y="367"/>
                  </a:cubicBezTo>
                  <a:cubicBezTo>
                    <a:pt x="0" y="822"/>
                    <a:pt x="213" y="1461"/>
                    <a:pt x="730" y="1826"/>
                  </a:cubicBezTo>
                  <a:cubicBezTo>
                    <a:pt x="965" y="1969"/>
                    <a:pt x="1223" y="2040"/>
                    <a:pt x="1465" y="2040"/>
                  </a:cubicBezTo>
                  <a:cubicBezTo>
                    <a:pt x="1785" y="2040"/>
                    <a:pt x="2076" y="1916"/>
                    <a:pt x="2250" y="1674"/>
                  </a:cubicBezTo>
                  <a:cubicBezTo>
                    <a:pt x="2523" y="1218"/>
                    <a:pt x="2341" y="579"/>
                    <a:pt x="1794" y="215"/>
                  </a:cubicBezTo>
                  <a:cubicBezTo>
                    <a:pt x="1558" y="71"/>
                    <a:pt x="1301" y="0"/>
                    <a:pt x="1059" y="0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2;p16">
              <a:extLst>
                <a:ext uri="{FF2B5EF4-FFF2-40B4-BE49-F238E27FC236}">
                  <a16:creationId xmlns:a16="http://schemas.microsoft.com/office/drawing/2014/main" id="{F814A118-1C3E-4AD1-922C-F071515C2A8B}"/>
                </a:ext>
              </a:extLst>
            </p:cNvPr>
            <p:cNvSpPr/>
            <p:nvPr/>
          </p:nvSpPr>
          <p:spPr>
            <a:xfrm>
              <a:off x="7741309" y="1883085"/>
              <a:ext cx="165881" cy="132222"/>
            </a:xfrm>
            <a:custGeom>
              <a:avLst/>
              <a:gdLst/>
              <a:ahLst/>
              <a:cxnLst/>
              <a:rect l="l" t="t" r="r" b="b"/>
              <a:pathLst>
                <a:path w="2129" h="1697" extrusionOk="0">
                  <a:moveTo>
                    <a:pt x="1" y="1156"/>
                  </a:moveTo>
                  <a:cubicBezTo>
                    <a:pt x="1" y="1204"/>
                    <a:pt x="20" y="1214"/>
                    <a:pt x="58" y="1231"/>
                  </a:cubicBezTo>
                  <a:lnTo>
                    <a:pt x="58" y="1231"/>
                  </a:lnTo>
                  <a:cubicBezTo>
                    <a:pt x="39" y="1207"/>
                    <a:pt x="20" y="1181"/>
                    <a:pt x="1" y="1156"/>
                  </a:cubicBezTo>
                  <a:close/>
                  <a:moveTo>
                    <a:pt x="1490" y="1"/>
                  </a:moveTo>
                  <a:lnTo>
                    <a:pt x="1490" y="1"/>
                  </a:lnTo>
                  <a:cubicBezTo>
                    <a:pt x="1764" y="335"/>
                    <a:pt x="1824" y="791"/>
                    <a:pt x="1612" y="1095"/>
                  </a:cubicBezTo>
                  <a:cubicBezTo>
                    <a:pt x="1442" y="1349"/>
                    <a:pt x="1159" y="1471"/>
                    <a:pt x="847" y="1471"/>
                  </a:cubicBezTo>
                  <a:cubicBezTo>
                    <a:pt x="599" y="1471"/>
                    <a:pt x="334" y="1395"/>
                    <a:pt x="92" y="1247"/>
                  </a:cubicBezTo>
                  <a:cubicBezTo>
                    <a:pt x="79" y="1241"/>
                    <a:pt x="68" y="1236"/>
                    <a:pt x="58" y="1231"/>
                  </a:cubicBezTo>
                  <a:lnTo>
                    <a:pt x="58" y="1231"/>
                  </a:lnTo>
                  <a:cubicBezTo>
                    <a:pt x="132" y="1325"/>
                    <a:pt x="215" y="1412"/>
                    <a:pt x="335" y="1460"/>
                  </a:cubicBezTo>
                  <a:cubicBezTo>
                    <a:pt x="573" y="1619"/>
                    <a:pt x="834" y="1697"/>
                    <a:pt x="1078" y="1697"/>
                  </a:cubicBezTo>
                  <a:cubicBezTo>
                    <a:pt x="1395" y="1697"/>
                    <a:pt x="1683" y="1565"/>
                    <a:pt x="1855" y="1308"/>
                  </a:cubicBezTo>
                  <a:cubicBezTo>
                    <a:pt x="2128" y="943"/>
                    <a:pt x="1976" y="366"/>
                    <a:pt x="1490" y="1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3;p16">
              <a:extLst>
                <a:ext uri="{FF2B5EF4-FFF2-40B4-BE49-F238E27FC236}">
                  <a16:creationId xmlns:a16="http://schemas.microsoft.com/office/drawing/2014/main" id="{EE89A396-A243-4BE5-A85F-FBE9799C5623}"/>
                </a:ext>
              </a:extLst>
            </p:cNvPr>
            <p:cNvSpPr/>
            <p:nvPr/>
          </p:nvSpPr>
          <p:spPr>
            <a:xfrm>
              <a:off x="7807615" y="2517546"/>
              <a:ext cx="151623" cy="124898"/>
            </a:xfrm>
            <a:custGeom>
              <a:avLst/>
              <a:gdLst/>
              <a:ahLst/>
              <a:cxnLst/>
              <a:rect l="l" t="t" r="r" b="b"/>
              <a:pathLst>
                <a:path w="1946" h="1603" extrusionOk="0">
                  <a:moveTo>
                    <a:pt x="988" y="0"/>
                  </a:moveTo>
                  <a:cubicBezTo>
                    <a:pt x="903" y="0"/>
                    <a:pt x="816" y="11"/>
                    <a:pt x="730" y="34"/>
                  </a:cubicBezTo>
                  <a:cubicBezTo>
                    <a:pt x="274" y="186"/>
                    <a:pt x="1" y="642"/>
                    <a:pt x="153" y="1068"/>
                  </a:cubicBezTo>
                  <a:cubicBezTo>
                    <a:pt x="248" y="1400"/>
                    <a:pt x="566" y="1603"/>
                    <a:pt x="918" y="1603"/>
                  </a:cubicBezTo>
                  <a:cubicBezTo>
                    <a:pt x="1016" y="1603"/>
                    <a:pt x="1117" y="1587"/>
                    <a:pt x="1216" y="1554"/>
                  </a:cubicBezTo>
                  <a:cubicBezTo>
                    <a:pt x="1672" y="1402"/>
                    <a:pt x="1946" y="946"/>
                    <a:pt x="1794" y="551"/>
                  </a:cubicBezTo>
                  <a:cubicBezTo>
                    <a:pt x="1695" y="205"/>
                    <a:pt x="1356" y="0"/>
                    <a:pt x="988" y="0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4;p16">
              <a:extLst>
                <a:ext uri="{FF2B5EF4-FFF2-40B4-BE49-F238E27FC236}">
                  <a16:creationId xmlns:a16="http://schemas.microsoft.com/office/drawing/2014/main" id="{D0C9F01F-2847-47CC-BF3B-A7B9C44A795E}"/>
                </a:ext>
              </a:extLst>
            </p:cNvPr>
            <p:cNvSpPr/>
            <p:nvPr/>
          </p:nvSpPr>
          <p:spPr>
            <a:xfrm>
              <a:off x="7892854" y="2125556"/>
              <a:ext cx="125599" cy="107289"/>
            </a:xfrm>
            <a:custGeom>
              <a:avLst/>
              <a:gdLst/>
              <a:ahLst/>
              <a:cxnLst/>
              <a:rect l="l" t="t" r="r" b="b"/>
              <a:pathLst>
                <a:path w="1612" h="1377" extrusionOk="0">
                  <a:moveTo>
                    <a:pt x="764" y="0"/>
                  </a:moveTo>
                  <a:cubicBezTo>
                    <a:pt x="412" y="0"/>
                    <a:pt x="114" y="224"/>
                    <a:pt x="62" y="536"/>
                  </a:cubicBezTo>
                  <a:cubicBezTo>
                    <a:pt x="1" y="901"/>
                    <a:pt x="274" y="1266"/>
                    <a:pt x="670" y="1357"/>
                  </a:cubicBezTo>
                  <a:cubicBezTo>
                    <a:pt x="730" y="1370"/>
                    <a:pt x="791" y="1376"/>
                    <a:pt x="849" y="1376"/>
                  </a:cubicBezTo>
                  <a:cubicBezTo>
                    <a:pt x="1201" y="1376"/>
                    <a:pt x="1499" y="1153"/>
                    <a:pt x="1551" y="840"/>
                  </a:cubicBezTo>
                  <a:cubicBezTo>
                    <a:pt x="1612" y="475"/>
                    <a:pt x="1338" y="80"/>
                    <a:pt x="943" y="20"/>
                  </a:cubicBezTo>
                  <a:cubicBezTo>
                    <a:pt x="882" y="6"/>
                    <a:pt x="822" y="0"/>
                    <a:pt x="764" y="0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5;p16">
              <a:extLst>
                <a:ext uri="{FF2B5EF4-FFF2-40B4-BE49-F238E27FC236}">
                  <a16:creationId xmlns:a16="http://schemas.microsoft.com/office/drawing/2014/main" id="{7F7335FE-CB8A-48BB-B7A7-004178122320}"/>
                </a:ext>
              </a:extLst>
            </p:cNvPr>
            <p:cNvSpPr/>
            <p:nvPr/>
          </p:nvSpPr>
          <p:spPr>
            <a:xfrm>
              <a:off x="7999445" y="2309358"/>
              <a:ext cx="113756" cy="156453"/>
            </a:xfrm>
            <a:custGeom>
              <a:avLst/>
              <a:gdLst/>
              <a:ahLst/>
              <a:cxnLst/>
              <a:rect l="l" t="t" r="r" b="b"/>
              <a:pathLst>
                <a:path w="1460" h="2008" extrusionOk="0">
                  <a:moveTo>
                    <a:pt x="1156" y="1"/>
                  </a:moveTo>
                  <a:cubicBezTo>
                    <a:pt x="456" y="153"/>
                    <a:pt x="0" y="700"/>
                    <a:pt x="122" y="1247"/>
                  </a:cubicBezTo>
                  <a:cubicBezTo>
                    <a:pt x="213" y="1673"/>
                    <a:pt x="608" y="1977"/>
                    <a:pt x="1125" y="2007"/>
                  </a:cubicBezTo>
                  <a:cubicBezTo>
                    <a:pt x="1338" y="1399"/>
                    <a:pt x="1459" y="700"/>
                    <a:pt x="1459" y="1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6;p16">
              <a:extLst>
                <a:ext uri="{FF2B5EF4-FFF2-40B4-BE49-F238E27FC236}">
                  <a16:creationId xmlns:a16="http://schemas.microsoft.com/office/drawing/2014/main" id="{DE4E2BC6-9E3D-4E7C-9B22-93078BEBD903}"/>
                </a:ext>
              </a:extLst>
            </p:cNvPr>
            <p:cNvSpPr/>
            <p:nvPr/>
          </p:nvSpPr>
          <p:spPr>
            <a:xfrm>
              <a:off x="7492683" y="1800183"/>
              <a:ext cx="625268" cy="999494"/>
            </a:xfrm>
            <a:custGeom>
              <a:avLst/>
              <a:gdLst/>
              <a:ahLst/>
              <a:cxnLst/>
              <a:rect l="l" t="t" r="r" b="b"/>
              <a:pathLst>
                <a:path w="8025" h="12828" extrusionOk="0">
                  <a:moveTo>
                    <a:pt x="1641" y="1"/>
                  </a:moveTo>
                  <a:cubicBezTo>
                    <a:pt x="1064" y="1"/>
                    <a:pt x="547" y="62"/>
                    <a:pt x="0" y="214"/>
                  </a:cubicBezTo>
                  <a:cubicBezTo>
                    <a:pt x="2736" y="974"/>
                    <a:pt x="4742" y="3436"/>
                    <a:pt x="4742" y="6414"/>
                  </a:cubicBezTo>
                  <a:cubicBezTo>
                    <a:pt x="4742" y="9363"/>
                    <a:pt x="2736" y="11886"/>
                    <a:pt x="0" y="12615"/>
                  </a:cubicBezTo>
                  <a:cubicBezTo>
                    <a:pt x="486" y="12767"/>
                    <a:pt x="1064" y="12828"/>
                    <a:pt x="1641" y="12828"/>
                  </a:cubicBezTo>
                  <a:cubicBezTo>
                    <a:pt x="5167" y="12828"/>
                    <a:pt x="8024" y="9971"/>
                    <a:pt x="8024" y="6445"/>
                  </a:cubicBezTo>
                  <a:cubicBezTo>
                    <a:pt x="8024" y="2919"/>
                    <a:pt x="5137" y="62"/>
                    <a:pt x="1641" y="1"/>
                  </a:cubicBezTo>
                  <a:close/>
                </a:path>
              </a:pathLst>
            </a:custGeom>
            <a:solidFill>
              <a:srgbClr val="121216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5050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>
            <a:extLst>
              <a:ext uri="{FF2B5EF4-FFF2-40B4-BE49-F238E27FC236}">
                <a16:creationId xmlns:a16="http://schemas.microsoft.com/office/drawing/2014/main" id="{B6221493-0042-4D98-98DF-697301529B94}"/>
              </a:ext>
            </a:extLst>
          </p:cNvPr>
          <p:cNvSpPr txBox="1"/>
          <p:nvPr/>
        </p:nvSpPr>
        <p:spPr>
          <a:xfrm>
            <a:off x="662564" y="938745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1.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thực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chất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gì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8" name="Google Shape;2169;p30">
            <a:extLst>
              <a:ext uri="{FF2B5EF4-FFF2-40B4-BE49-F238E27FC236}">
                <a16:creationId xmlns:a16="http://schemas.microsoft.com/office/drawing/2014/main" id="{7641EC5F-DDFA-4ECC-AFA4-C68EA729C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D00B55-96CC-4D9E-95DA-0B5DE3B6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350" y="176743"/>
            <a:ext cx="1520955" cy="1524003"/>
          </a:xfrm>
          <a:prstGeom prst="rect">
            <a:avLst/>
          </a:prstGeom>
        </p:spPr>
      </p:pic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7811E0D1-6DC2-4384-B63F-C2A733FECF71}"/>
              </a:ext>
            </a:extLst>
          </p:cNvPr>
          <p:cNvSpPr/>
          <p:nvPr/>
        </p:nvSpPr>
        <p:spPr>
          <a:xfrm>
            <a:off x="1284924" y="1839623"/>
            <a:ext cx="6574151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khối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rắn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nhiệt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bề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</a:t>
            </a:r>
            <a:r>
              <a:rPr lang="en-US" sz="2200" dirty="0" err="1"/>
              <a:t>cao</a:t>
            </a:r>
            <a:r>
              <a:rPr lang="en-US" sz="2200" dirty="0"/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7466C461-5E12-47F4-94BF-EE2026A6DA57}"/>
              </a:ext>
            </a:extLst>
          </p:cNvPr>
          <p:cNvSpPr/>
          <p:nvPr/>
        </p:nvSpPr>
        <p:spPr>
          <a:xfrm>
            <a:off x="1284924" y="2560712"/>
            <a:ext cx="6574151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khối</a:t>
            </a:r>
            <a:r>
              <a:rPr lang="en-US" sz="2200" dirty="0"/>
              <a:t> </a:t>
            </a:r>
            <a:r>
              <a:rPr lang="en-US" sz="2200" dirty="0" err="1"/>
              <a:t>khí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nhiệt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bề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</a:t>
            </a:r>
            <a:r>
              <a:rPr lang="en-US" sz="2200" dirty="0" err="1"/>
              <a:t>cao</a:t>
            </a:r>
            <a:r>
              <a:rPr lang="en-US" sz="2200" dirty="0"/>
              <a:t>.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6BCA9B6A-E128-4E65-8D52-390A85E4E57E}"/>
              </a:ext>
            </a:extLst>
          </p:cNvPr>
          <p:cNvSpPr/>
          <p:nvPr/>
        </p:nvSpPr>
        <p:spPr>
          <a:xfrm>
            <a:off x="1284924" y="3281801"/>
            <a:ext cx="6574151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khối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lỏng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nhiệt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bề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</a:t>
            </a:r>
            <a:r>
              <a:rPr lang="en-US" sz="2200" dirty="0" err="1"/>
              <a:t>cao</a:t>
            </a:r>
            <a:r>
              <a:rPr lang="en-US" sz="2200" dirty="0"/>
              <a:t>.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C44ED57F-40E9-4105-9F2C-48E9E5CFB331}"/>
              </a:ext>
            </a:extLst>
          </p:cNvPr>
          <p:cNvSpPr/>
          <p:nvPr/>
        </p:nvSpPr>
        <p:spPr>
          <a:xfrm>
            <a:off x="1284925" y="4002890"/>
            <a:ext cx="6574150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Đáp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khác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56FFA8F4-06C2-4422-954F-BE0653B475F0}"/>
              </a:ext>
            </a:extLst>
          </p:cNvPr>
          <p:cNvSpPr/>
          <p:nvPr/>
        </p:nvSpPr>
        <p:spPr>
          <a:xfrm>
            <a:off x="1284924" y="2551200"/>
            <a:ext cx="6574151" cy="58221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Một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khối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khí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có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nhiệt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bề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mặt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rất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cao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1153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8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>
            <a:extLst>
              <a:ext uri="{FF2B5EF4-FFF2-40B4-BE49-F238E27FC236}">
                <a16:creationId xmlns:a16="http://schemas.microsoft.com/office/drawing/2014/main" id="{B6221493-0042-4D98-98DF-697301529B94}"/>
              </a:ext>
            </a:extLst>
          </p:cNvPr>
          <p:cNvSpPr txBox="1"/>
          <p:nvPr/>
        </p:nvSpPr>
        <p:spPr>
          <a:xfrm>
            <a:off x="662564" y="938745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2. </a:t>
            </a:r>
            <a:r>
              <a:rPr lang="en-US" sz="2200" dirty="0" err="1">
                <a:solidFill>
                  <a:schemeClr val="bg1"/>
                </a:solidFill>
              </a:rPr>
              <a:t>Phát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biểu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đây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 </a:t>
            </a:r>
            <a:r>
              <a:rPr lang="en-US" sz="2200" dirty="0" err="1">
                <a:solidFill>
                  <a:schemeClr val="bg1"/>
                </a:solidFill>
              </a:rPr>
              <a:t>sai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8" name="Google Shape;2169;p30">
            <a:extLst>
              <a:ext uri="{FF2B5EF4-FFF2-40B4-BE49-F238E27FC236}">
                <a16:creationId xmlns:a16="http://schemas.microsoft.com/office/drawing/2014/main" id="{7641EC5F-DDFA-4ECC-AFA4-C68EA729C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B5E7B-38A4-4EFC-ACB5-EB53EE777314}"/>
              </a:ext>
            </a:extLst>
          </p:cNvPr>
          <p:cNvSpPr/>
          <p:nvPr/>
        </p:nvSpPr>
        <p:spPr>
          <a:xfrm>
            <a:off x="662564" y="1702505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A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A81ED6CE-D1CC-487B-BB62-4A6260FC2A7A}"/>
              </a:ext>
            </a:extLst>
          </p:cNvPr>
          <p:cNvSpPr/>
          <p:nvPr/>
        </p:nvSpPr>
        <p:spPr>
          <a:xfrm>
            <a:off x="662564" y="2476679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B</a:t>
            </a: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566E921-F840-4EA8-9817-9574C8CA2AAA}"/>
              </a:ext>
            </a:extLst>
          </p:cNvPr>
          <p:cNvSpPr/>
          <p:nvPr/>
        </p:nvSpPr>
        <p:spPr>
          <a:xfrm>
            <a:off x="662564" y="4025027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F23EF672-B9B5-4F5C-85E7-AA8D71F416AF}"/>
              </a:ext>
            </a:extLst>
          </p:cNvPr>
          <p:cNvSpPr/>
          <p:nvPr/>
        </p:nvSpPr>
        <p:spPr>
          <a:xfrm>
            <a:off x="662564" y="3250853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79EAFDEF-33A4-48AB-B023-B5F947C245F4}"/>
              </a:ext>
            </a:extLst>
          </p:cNvPr>
          <p:cNvSpPr txBox="1"/>
          <p:nvPr/>
        </p:nvSpPr>
        <p:spPr>
          <a:xfrm>
            <a:off x="1424563" y="1645162"/>
            <a:ext cx="65983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sao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thiên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ra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ánh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F648EE0-2D9B-4852-B4DC-B3BF992490AA}"/>
              </a:ext>
            </a:extLst>
          </p:cNvPr>
          <p:cNvSpPr txBox="1"/>
          <p:nvPr/>
        </p:nvSpPr>
        <p:spPr>
          <a:xfrm>
            <a:off x="1424563" y="2582358"/>
            <a:ext cx="72869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EC91583-A639-4111-874B-22A446892B98}"/>
              </a:ext>
            </a:extLst>
          </p:cNvPr>
          <p:cNvSpPr txBox="1"/>
          <p:nvPr/>
        </p:nvSpPr>
        <p:spPr>
          <a:xfrm>
            <a:off x="1424563" y="3147450"/>
            <a:ext cx="69112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quanh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chu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kì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05FEA1F-9A2E-47F8-B723-BD1195046095}"/>
              </a:ext>
            </a:extLst>
          </p:cNvPr>
          <p:cNvSpPr txBox="1"/>
          <p:nvPr/>
        </p:nvSpPr>
        <p:spPr>
          <a:xfrm>
            <a:off x="1424563" y="4051096"/>
            <a:ext cx="69112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D00B55-96CC-4D9E-95DA-0B5DE3B6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442" y="141945"/>
            <a:ext cx="1520955" cy="1524003"/>
          </a:xfrm>
          <a:prstGeom prst="rect">
            <a:avLst/>
          </a:prstGeom>
        </p:spPr>
      </p:pic>
      <p:sp>
        <p:nvSpPr>
          <p:cNvPr id="206" name="Oval 205">
            <a:extLst>
              <a:ext uri="{FF2B5EF4-FFF2-40B4-BE49-F238E27FC236}">
                <a16:creationId xmlns:a16="http://schemas.microsoft.com/office/drawing/2014/main" id="{5F411807-9E75-419B-BC49-7180EC8DD960}"/>
              </a:ext>
            </a:extLst>
          </p:cNvPr>
          <p:cNvSpPr/>
          <p:nvPr/>
        </p:nvSpPr>
        <p:spPr>
          <a:xfrm>
            <a:off x="662564" y="3250853"/>
            <a:ext cx="654756" cy="654756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C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6" grpId="0" animBg="1"/>
      <p:bldP spid="199" grpId="0" animBg="1"/>
      <p:bldP spid="200" grpId="0" animBg="1"/>
      <p:bldP spid="201" grpId="0" animBg="1"/>
      <p:bldP spid="202" grpId="0"/>
      <p:bldP spid="203" grpId="0"/>
      <p:bldP spid="204" grpId="0"/>
      <p:bldP spid="205" grpId="0"/>
      <p:bldP spid="2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>
            <a:extLst>
              <a:ext uri="{FF2B5EF4-FFF2-40B4-BE49-F238E27FC236}">
                <a16:creationId xmlns:a16="http://schemas.microsoft.com/office/drawing/2014/main" id="{B6221493-0042-4D98-98DF-697301529B94}"/>
              </a:ext>
            </a:extLst>
          </p:cNvPr>
          <p:cNvSpPr txBox="1"/>
          <p:nvPr/>
        </p:nvSpPr>
        <p:spPr>
          <a:xfrm>
            <a:off x="331282" y="898190"/>
            <a:ext cx="848143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3.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bốn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ngày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gian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bằng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ngày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Trái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Đất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8" name="Google Shape;2169;p30">
            <a:extLst>
              <a:ext uri="{FF2B5EF4-FFF2-40B4-BE49-F238E27FC236}">
                <a16:creationId xmlns:a16="http://schemas.microsoft.com/office/drawing/2014/main" id="{7641EC5F-DDFA-4ECC-AFA4-C68EA729C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194957-BD09-4C56-8994-BEB3B12943C0}"/>
              </a:ext>
            </a:extLst>
          </p:cNvPr>
          <p:cNvSpPr/>
          <p:nvPr/>
        </p:nvSpPr>
        <p:spPr>
          <a:xfrm>
            <a:off x="1095024" y="2282080"/>
            <a:ext cx="2652888" cy="1072444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0" dirty="0">
                <a:solidFill>
                  <a:schemeClr val="bg1"/>
                </a:solidFill>
                <a:effectLst/>
              </a:rPr>
              <a:t>A. Kim </a:t>
            </a:r>
            <a:r>
              <a:rPr lang="en-US" sz="2200" i="0" dirty="0" err="1">
                <a:solidFill>
                  <a:schemeClr val="bg1"/>
                </a:solidFill>
                <a:effectLst/>
              </a:rPr>
              <a:t>tinh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60CA741-DDB3-40E3-94A9-D53B90BF607D}"/>
              </a:ext>
            </a:extLst>
          </p:cNvPr>
          <p:cNvSpPr/>
          <p:nvPr/>
        </p:nvSpPr>
        <p:spPr>
          <a:xfrm>
            <a:off x="1095024" y="3594546"/>
            <a:ext cx="2652888" cy="1072444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C. </a:t>
            </a:r>
            <a:r>
              <a:rPr lang="en-US" sz="2200" dirty="0" err="1">
                <a:solidFill>
                  <a:schemeClr val="bg1"/>
                </a:solidFill>
              </a:rPr>
              <a:t>Thổ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083927-58BF-4F5C-AF2B-8CA82DFFB358}"/>
              </a:ext>
            </a:extLst>
          </p:cNvPr>
          <p:cNvSpPr/>
          <p:nvPr/>
        </p:nvSpPr>
        <p:spPr>
          <a:xfrm>
            <a:off x="4842936" y="2282080"/>
            <a:ext cx="2652888" cy="1072444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B.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Hoả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tinh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EC8B40-F318-4AF1-9978-AFE9C70C6588}"/>
              </a:ext>
            </a:extLst>
          </p:cNvPr>
          <p:cNvSpPr/>
          <p:nvPr/>
        </p:nvSpPr>
        <p:spPr>
          <a:xfrm>
            <a:off x="4842936" y="3594546"/>
            <a:ext cx="2652888" cy="1072444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0" dirty="0">
                <a:solidFill>
                  <a:schemeClr val="bg1"/>
                </a:solidFill>
                <a:effectLst/>
              </a:rPr>
              <a:t>D. </a:t>
            </a:r>
            <a:r>
              <a:rPr lang="en-US" sz="2200" dirty="0" err="1">
                <a:solidFill>
                  <a:schemeClr val="bg1"/>
                </a:solidFill>
              </a:rPr>
              <a:t>Thuỷ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5A7256-E227-4802-8542-9EC5FF365950}"/>
              </a:ext>
            </a:extLst>
          </p:cNvPr>
          <p:cNvSpPr/>
          <p:nvPr/>
        </p:nvSpPr>
        <p:spPr>
          <a:xfrm>
            <a:off x="4842936" y="2282080"/>
            <a:ext cx="2652888" cy="10724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0" dirty="0">
                <a:solidFill>
                  <a:srgbClr val="000000"/>
                </a:solidFill>
                <a:effectLst/>
              </a:rPr>
              <a:t>B.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Hoả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tinh</a:t>
            </a: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19" name="Google Shape;836;p25">
            <a:extLst>
              <a:ext uri="{FF2B5EF4-FFF2-40B4-BE49-F238E27FC236}">
                <a16:creationId xmlns:a16="http://schemas.microsoft.com/office/drawing/2014/main" id="{4216851D-56D9-45E4-931D-CF6100564C22}"/>
              </a:ext>
            </a:extLst>
          </p:cNvPr>
          <p:cNvGrpSpPr/>
          <p:nvPr/>
        </p:nvGrpSpPr>
        <p:grpSpPr>
          <a:xfrm rot="3826163">
            <a:off x="8215076" y="4097266"/>
            <a:ext cx="693450" cy="805375"/>
            <a:chOff x="1614200" y="2389075"/>
            <a:chExt cx="693450" cy="805375"/>
          </a:xfrm>
        </p:grpSpPr>
        <p:sp>
          <p:nvSpPr>
            <p:cNvPr id="20" name="Google Shape;837;p25">
              <a:extLst>
                <a:ext uri="{FF2B5EF4-FFF2-40B4-BE49-F238E27FC236}">
                  <a16:creationId xmlns:a16="http://schemas.microsoft.com/office/drawing/2014/main" id="{D0982460-D9CD-4544-8D68-2E7CC9C501DC}"/>
                </a:ext>
              </a:extLst>
            </p:cNvPr>
            <p:cNvSpPr/>
            <p:nvPr/>
          </p:nvSpPr>
          <p:spPr>
            <a:xfrm>
              <a:off x="1614200" y="2389075"/>
              <a:ext cx="693450" cy="805375"/>
            </a:xfrm>
            <a:custGeom>
              <a:avLst/>
              <a:gdLst/>
              <a:ahLst/>
              <a:cxnLst/>
              <a:rect l="l" t="t" r="r" b="b"/>
              <a:pathLst>
                <a:path w="27738" h="32215" extrusionOk="0">
                  <a:moveTo>
                    <a:pt x="2147" y="0"/>
                  </a:moveTo>
                  <a:cubicBezTo>
                    <a:pt x="1941" y="0"/>
                    <a:pt x="1742" y="165"/>
                    <a:pt x="1787" y="391"/>
                  </a:cubicBezTo>
                  <a:lnTo>
                    <a:pt x="8258" y="17803"/>
                  </a:lnTo>
                  <a:cubicBezTo>
                    <a:pt x="8349" y="18318"/>
                    <a:pt x="7944" y="18751"/>
                    <a:pt x="7470" y="18751"/>
                  </a:cubicBezTo>
                  <a:cubicBezTo>
                    <a:pt x="7422" y="18751"/>
                    <a:pt x="7373" y="18746"/>
                    <a:pt x="7324" y="18737"/>
                  </a:cubicBezTo>
                  <a:lnTo>
                    <a:pt x="553" y="17403"/>
                  </a:lnTo>
                  <a:cubicBezTo>
                    <a:pt x="528" y="17398"/>
                    <a:pt x="505" y="17396"/>
                    <a:pt x="483" y="17396"/>
                  </a:cubicBezTo>
                  <a:cubicBezTo>
                    <a:pt x="161" y="17396"/>
                    <a:pt x="1" y="17818"/>
                    <a:pt x="219" y="18037"/>
                  </a:cubicBezTo>
                  <a:lnTo>
                    <a:pt x="6824" y="26076"/>
                  </a:lnTo>
                  <a:cubicBezTo>
                    <a:pt x="7224" y="26509"/>
                    <a:pt x="7091" y="27176"/>
                    <a:pt x="6590" y="27410"/>
                  </a:cubicBezTo>
                  <a:lnTo>
                    <a:pt x="352" y="30312"/>
                  </a:lnTo>
                  <a:cubicBezTo>
                    <a:pt x="19" y="30445"/>
                    <a:pt x="86" y="30912"/>
                    <a:pt x="419" y="31012"/>
                  </a:cubicBezTo>
                  <a:lnTo>
                    <a:pt x="8425" y="32113"/>
                  </a:lnTo>
                  <a:cubicBezTo>
                    <a:pt x="9021" y="32181"/>
                    <a:pt x="9616" y="32215"/>
                    <a:pt x="10207" y="32215"/>
                  </a:cubicBezTo>
                  <a:cubicBezTo>
                    <a:pt x="15696" y="32215"/>
                    <a:pt x="20838" y="29330"/>
                    <a:pt x="23669" y="24541"/>
                  </a:cubicBezTo>
                  <a:lnTo>
                    <a:pt x="27572" y="17503"/>
                  </a:lnTo>
                  <a:cubicBezTo>
                    <a:pt x="27738" y="17227"/>
                    <a:pt x="27514" y="16927"/>
                    <a:pt x="27262" y="16927"/>
                  </a:cubicBezTo>
                  <a:cubicBezTo>
                    <a:pt x="27210" y="16927"/>
                    <a:pt x="27156" y="16940"/>
                    <a:pt x="27105" y="16969"/>
                  </a:cubicBezTo>
                  <a:lnTo>
                    <a:pt x="21067" y="20171"/>
                  </a:lnTo>
                  <a:cubicBezTo>
                    <a:pt x="20942" y="20238"/>
                    <a:pt x="20809" y="20269"/>
                    <a:pt x="20678" y="20269"/>
                  </a:cubicBezTo>
                  <a:cubicBezTo>
                    <a:pt x="20285" y="20269"/>
                    <a:pt x="19916" y="19988"/>
                    <a:pt x="19866" y="19538"/>
                  </a:cubicBezTo>
                  <a:lnTo>
                    <a:pt x="17398" y="9464"/>
                  </a:lnTo>
                  <a:cubicBezTo>
                    <a:pt x="17379" y="9236"/>
                    <a:pt x="17209" y="9117"/>
                    <a:pt x="17036" y="9117"/>
                  </a:cubicBezTo>
                  <a:cubicBezTo>
                    <a:pt x="16904" y="9117"/>
                    <a:pt x="16769" y="9186"/>
                    <a:pt x="16697" y="9330"/>
                  </a:cubicBezTo>
                  <a:lnTo>
                    <a:pt x="13695" y="15501"/>
                  </a:lnTo>
                  <a:cubicBezTo>
                    <a:pt x="13538" y="15795"/>
                    <a:pt x="13232" y="15963"/>
                    <a:pt x="12931" y="15963"/>
                  </a:cubicBezTo>
                  <a:cubicBezTo>
                    <a:pt x="12720" y="15963"/>
                    <a:pt x="12512" y="15880"/>
                    <a:pt x="12361" y="15701"/>
                  </a:cubicBezTo>
                  <a:lnTo>
                    <a:pt x="2421" y="124"/>
                  </a:lnTo>
                  <a:cubicBezTo>
                    <a:pt x="2345" y="37"/>
                    <a:pt x="2245" y="0"/>
                    <a:pt x="2147" y="0"/>
                  </a:cubicBezTo>
                  <a:close/>
                </a:path>
              </a:pathLst>
            </a:custGeom>
            <a:solidFill>
              <a:srgbClr val="3DF2B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8;p25">
              <a:extLst>
                <a:ext uri="{FF2B5EF4-FFF2-40B4-BE49-F238E27FC236}">
                  <a16:creationId xmlns:a16="http://schemas.microsoft.com/office/drawing/2014/main" id="{835CFFBA-3913-4D04-8B6D-79B5918789AB}"/>
                </a:ext>
              </a:extLst>
            </p:cNvPr>
            <p:cNvSpPr/>
            <p:nvPr/>
          </p:nvSpPr>
          <p:spPr>
            <a:xfrm>
              <a:off x="1670525" y="2490850"/>
              <a:ext cx="589525" cy="681600"/>
            </a:xfrm>
            <a:custGeom>
              <a:avLst/>
              <a:gdLst/>
              <a:ahLst/>
              <a:cxnLst/>
              <a:rect l="l" t="t" r="r" b="b"/>
              <a:pathLst>
                <a:path w="23581" h="27264" extrusionOk="0">
                  <a:moveTo>
                    <a:pt x="1866" y="1"/>
                  </a:moveTo>
                  <a:cubicBezTo>
                    <a:pt x="1684" y="1"/>
                    <a:pt x="1522" y="137"/>
                    <a:pt x="1569" y="322"/>
                  </a:cubicBezTo>
                  <a:lnTo>
                    <a:pt x="7072" y="15000"/>
                  </a:lnTo>
                  <a:cubicBezTo>
                    <a:pt x="7131" y="15438"/>
                    <a:pt x="6831" y="15825"/>
                    <a:pt x="6420" y="15825"/>
                  </a:cubicBezTo>
                  <a:cubicBezTo>
                    <a:pt x="6362" y="15825"/>
                    <a:pt x="6301" y="15817"/>
                    <a:pt x="6239" y="15800"/>
                  </a:cubicBezTo>
                  <a:lnTo>
                    <a:pt x="501" y="14666"/>
                  </a:lnTo>
                  <a:cubicBezTo>
                    <a:pt x="488" y="14665"/>
                    <a:pt x="476" y="14664"/>
                    <a:pt x="463" y="14664"/>
                  </a:cubicBezTo>
                  <a:cubicBezTo>
                    <a:pt x="184" y="14664"/>
                    <a:pt x="9" y="15010"/>
                    <a:pt x="201" y="15233"/>
                  </a:cubicBezTo>
                  <a:lnTo>
                    <a:pt x="5805" y="22071"/>
                  </a:lnTo>
                  <a:cubicBezTo>
                    <a:pt x="6138" y="22405"/>
                    <a:pt x="6072" y="22972"/>
                    <a:pt x="5605" y="23172"/>
                  </a:cubicBezTo>
                  <a:lnTo>
                    <a:pt x="301" y="25641"/>
                  </a:lnTo>
                  <a:cubicBezTo>
                    <a:pt x="1" y="25774"/>
                    <a:pt x="101" y="26174"/>
                    <a:pt x="401" y="26208"/>
                  </a:cubicBezTo>
                  <a:lnTo>
                    <a:pt x="7139" y="27175"/>
                  </a:lnTo>
                  <a:cubicBezTo>
                    <a:pt x="7652" y="27234"/>
                    <a:pt x="8163" y="27263"/>
                    <a:pt x="8671" y="27263"/>
                  </a:cubicBezTo>
                  <a:cubicBezTo>
                    <a:pt x="13318" y="27263"/>
                    <a:pt x="17676" y="24830"/>
                    <a:pt x="20082" y="20770"/>
                  </a:cubicBezTo>
                  <a:lnTo>
                    <a:pt x="23417" y="14799"/>
                  </a:lnTo>
                  <a:cubicBezTo>
                    <a:pt x="23581" y="14555"/>
                    <a:pt x="23411" y="14288"/>
                    <a:pt x="23181" y="14288"/>
                  </a:cubicBezTo>
                  <a:cubicBezTo>
                    <a:pt x="23128" y="14288"/>
                    <a:pt x="23073" y="14302"/>
                    <a:pt x="23017" y="14332"/>
                  </a:cubicBezTo>
                  <a:lnTo>
                    <a:pt x="17914" y="17101"/>
                  </a:lnTo>
                  <a:cubicBezTo>
                    <a:pt x="17805" y="17159"/>
                    <a:pt x="17690" y="17187"/>
                    <a:pt x="17578" y="17187"/>
                  </a:cubicBezTo>
                  <a:cubicBezTo>
                    <a:pt x="17240" y="17187"/>
                    <a:pt x="16921" y="16943"/>
                    <a:pt x="16846" y="16567"/>
                  </a:cubicBezTo>
                  <a:lnTo>
                    <a:pt x="14778" y="7995"/>
                  </a:lnTo>
                  <a:cubicBezTo>
                    <a:pt x="14759" y="7842"/>
                    <a:pt x="14609" y="7744"/>
                    <a:pt x="14459" y="7744"/>
                  </a:cubicBezTo>
                  <a:cubicBezTo>
                    <a:pt x="14347" y="7744"/>
                    <a:pt x="14235" y="7799"/>
                    <a:pt x="14178" y="7928"/>
                  </a:cubicBezTo>
                  <a:lnTo>
                    <a:pt x="11642" y="13132"/>
                  </a:lnTo>
                  <a:cubicBezTo>
                    <a:pt x="11528" y="13398"/>
                    <a:pt x="11284" y="13534"/>
                    <a:pt x="11034" y="13534"/>
                  </a:cubicBezTo>
                  <a:cubicBezTo>
                    <a:pt x="10845" y="13534"/>
                    <a:pt x="10652" y="13456"/>
                    <a:pt x="10508" y="13298"/>
                  </a:cubicBezTo>
                  <a:lnTo>
                    <a:pt x="2102" y="89"/>
                  </a:lnTo>
                  <a:cubicBezTo>
                    <a:pt x="2031" y="27"/>
                    <a:pt x="1946" y="1"/>
                    <a:pt x="1866" y="1"/>
                  </a:cubicBezTo>
                  <a:close/>
                </a:path>
              </a:pathLst>
            </a:custGeom>
            <a:solidFill>
              <a:srgbClr val="3DF2B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9;p25">
              <a:extLst>
                <a:ext uri="{FF2B5EF4-FFF2-40B4-BE49-F238E27FC236}">
                  <a16:creationId xmlns:a16="http://schemas.microsoft.com/office/drawing/2014/main" id="{3781EBEC-D3FC-4F32-815D-15E06380D73E}"/>
                </a:ext>
              </a:extLst>
            </p:cNvPr>
            <p:cNvSpPr/>
            <p:nvPr/>
          </p:nvSpPr>
          <p:spPr>
            <a:xfrm>
              <a:off x="2034950" y="286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40;p25">
              <a:extLst>
                <a:ext uri="{FF2B5EF4-FFF2-40B4-BE49-F238E27FC236}">
                  <a16:creationId xmlns:a16="http://schemas.microsoft.com/office/drawing/2014/main" id="{536662E1-FDD8-422B-A94B-B1E6014A57B3}"/>
                </a:ext>
              </a:extLst>
            </p:cNvPr>
            <p:cNvSpPr/>
            <p:nvPr/>
          </p:nvSpPr>
          <p:spPr>
            <a:xfrm>
              <a:off x="1799800" y="2828300"/>
              <a:ext cx="335250" cy="333075"/>
            </a:xfrm>
            <a:custGeom>
              <a:avLst/>
              <a:gdLst/>
              <a:ahLst/>
              <a:cxnLst/>
              <a:rect l="l" t="t" r="r" b="b"/>
              <a:pathLst>
                <a:path w="13410" h="13323" extrusionOk="0">
                  <a:moveTo>
                    <a:pt x="6405" y="1"/>
                  </a:moveTo>
                  <a:cubicBezTo>
                    <a:pt x="6171" y="1"/>
                    <a:pt x="5938" y="1"/>
                    <a:pt x="5738" y="134"/>
                  </a:cubicBezTo>
                  <a:cubicBezTo>
                    <a:pt x="5571" y="234"/>
                    <a:pt x="5404" y="334"/>
                    <a:pt x="5271" y="501"/>
                  </a:cubicBezTo>
                  <a:cubicBezTo>
                    <a:pt x="5137" y="668"/>
                    <a:pt x="5070" y="901"/>
                    <a:pt x="5070" y="1101"/>
                  </a:cubicBezTo>
                  <a:cubicBezTo>
                    <a:pt x="5004" y="1568"/>
                    <a:pt x="4737" y="1902"/>
                    <a:pt x="4403" y="2102"/>
                  </a:cubicBezTo>
                  <a:cubicBezTo>
                    <a:pt x="4203" y="2185"/>
                    <a:pt x="4003" y="2235"/>
                    <a:pt x="3799" y="2235"/>
                  </a:cubicBezTo>
                  <a:cubicBezTo>
                    <a:pt x="3594" y="2235"/>
                    <a:pt x="3386" y="2185"/>
                    <a:pt x="3169" y="2069"/>
                  </a:cubicBezTo>
                  <a:cubicBezTo>
                    <a:pt x="3002" y="1935"/>
                    <a:pt x="2802" y="1902"/>
                    <a:pt x="2602" y="1902"/>
                  </a:cubicBezTo>
                  <a:cubicBezTo>
                    <a:pt x="2402" y="1902"/>
                    <a:pt x="2168" y="1935"/>
                    <a:pt x="2002" y="2002"/>
                  </a:cubicBezTo>
                  <a:cubicBezTo>
                    <a:pt x="1735" y="2135"/>
                    <a:pt x="1501" y="2402"/>
                    <a:pt x="1434" y="2669"/>
                  </a:cubicBezTo>
                  <a:cubicBezTo>
                    <a:pt x="1401" y="2803"/>
                    <a:pt x="1334" y="2969"/>
                    <a:pt x="1334" y="3136"/>
                  </a:cubicBezTo>
                  <a:cubicBezTo>
                    <a:pt x="1334" y="3303"/>
                    <a:pt x="1401" y="3470"/>
                    <a:pt x="1468" y="3636"/>
                  </a:cubicBezTo>
                  <a:cubicBezTo>
                    <a:pt x="1501" y="3737"/>
                    <a:pt x="1568" y="3803"/>
                    <a:pt x="1601" y="3837"/>
                  </a:cubicBezTo>
                  <a:cubicBezTo>
                    <a:pt x="2102" y="4470"/>
                    <a:pt x="1901" y="5404"/>
                    <a:pt x="1168" y="5771"/>
                  </a:cubicBezTo>
                  <a:cubicBezTo>
                    <a:pt x="1101" y="5805"/>
                    <a:pt x="1001" y="5838"/>
                    <a:pt x="934" y="5838"/>
                  </a:cubicBezTo>
                  <a:cubicBezTo>
                    <a:pt x="834" y="5905"/>
                    <a:pt x="767" y="5905"/>
                    <a:pt x="667" y="5938"/>
                  </a:cubicBezTo>
                  <a:cubicBezTo>
                    <a:pt x="500" y="6005"/>
                    <a:pt x="400" y="6138"/>
                    <a:pt x="267" y="6272"/>
                  </a:cubicBezTo>
                  <a:cubicBezTo>
                    <a:pt x="100" y="6472"/>
                    <a:pt x="0" y="6672"/>
                    <a:pt x="0" y="6939"/>
                  </a:cubicBezTo>
                  <a:cubicBezTo>
                    <a:pt x="0" y="7139"/>
                    <a:pt x="0" y="7406"/>
                    <a:pt x="134" y="7606"/>
                  </a:cubicBezTo>
                  <a:cubicBezTo>
                    <a:pt x="234" y="7773"/>
                    <a:pt x="334" y="7940"/>
                    <a:pt x="500" y="8073"/>
                  </a:cubicBezTo>
                  <a:cubicBezTo>
                    <a:pt x="667" y="8173"/>
                    <a:pt x="901" y="8273"/>
                    <a:pt x="1101" y="8273"/>
                  </a:cubicBezTo>
                  <a:cubicBezTo>
                    <a:pt x="2002" y="8340"/>
                    <a:pt x="2502" y="9341"/>
                    <a:pt x="2068" y="10141"/>
                  </a:cubicBezTo>
                  <a:cubicBezTo>
                    <a:pt x="1935" y="10308"/>
                    <a:pt x="1901" y="10508"/>
                    <a:pt x="1901" y="10742"/>
                  </a:cubicBezTo>
                  <a:cubicBezTo>
                    <a:pt x="1901" y="10942"/>
                    <a:pt x="1935" y="11142"/>
                    <a:pt x="2002" y="11309"/>
                  </a:cubicBezTo>
                  <a:cubicBezTo>
                    <a:pt x="2135" y="11609"/>
                    <a:pt x="2402" y="11809"/>
                    <a:pt x="2669" y="11909"/>
                  </a:cubicBezTo>
                  <a:cubicBezTo>
                    <a:pt x="2802" y="11942"/>
                    <a:pt x="2969" y="11976"/>
                    <a:pt x="3136" y="11976"/>
                  </a:cubicBezTo>
                  <a:cubicBezTo>
                    <a:pt x="3302" y="11976"/>
                    <a:pt x="3469" y="11942"/>
                    <a:pt x="3636" y="11842"/>
                  </a:cubicBezTo>
                  <a:cubicBezTo>
                    <a:pt x="3736" y="11809"/>
                    <a:pt x="3803" y="11776"/>
                    <a:pt x="3836" y="11742"/>
                  </a:cubicBezTo>
                  <a:cubicBezTo>
                    <a:pt x="3936" y="11676"/>
                    <a:pt x="4003" y="11609"/>
                    <a:pt x="4103" y="11575"/>
                  </a:cubicBezTo>
                  <a:cubicBezTo>
                    <a:pt x="4278" y="11492"/>
                    <a:pt x="4464" y="11452"/>
                    <a:pt x="4646" y="11452"/>
                  </a:cubicBezTo>
                  <a:cubicBezTo>
                    <a:pt x="5193" y="11452"/>
                    <a:pt x="5712" y="11809"/>
                    <a:pt x="5838" y="12409"/>
                  </a:cubicBezTo>
                  <a:cubicBezTo>
                    <a:pt x="5871" y="12476"/>
                    <a:pt x="5871" y="12576"/>
                    <a:pt x="5938" y="12643"/>
                  </a:cubicBezTo>
                  <a:cubicBezTo>
                    <a:pt x="6071" y="12910"/>
                    <a:pt x="6238" y="13077"/>
                    <a:pt x="6471" y="13177"/>
                  </a:cubicBezTo>
                  <a:cubicBezTo>
                    <a:pt x="6624" y="13279"/>
                    <a:pt x="6797" y="13322"/>
                    <a:pt x="6974" y="13322"/>
                  </a:cubicBezTo>
                  <a:cubicBezTo>
                    <a:pt x="7028" y="13322"/>
                    <a:pt x="7083" y="13318"/>
                    <a:pt x="7139" y="13310"/>
                  </a:cubicBezTo>
                  <a:cubicBezTo>
                    <a:pt x="7172" y="13310"/>
                    <a:pt x="7239" y="13310"/>
                    <a:pt x="7305" y="13277"/>
                  </a:cubicBezTo>
                  <a:lnTo>
                    <a:pt x="7405" y="13277"/>
                  </a:lnTo>
                  <a:cubicBezTo>
                    <a:pt x="7439" y="13277"/>
                    <a:pt x="7472" y="13243"/>
                    <a:pt x="7572" y="13243"/>
                  </a:cubicBezTo>
                  <a:cubicBezTo>
                    <a:pt x="7606" y="13243"/>
                    <a:pt x="7606" y="13177"/>
                    <a:pt x="7639" y="13177"/>
                  </a:cubicBezTo>
                  <a:cubicBezTo>
                    <a:pt x="7806" y="13110"/>
                    <a:pt x="7972" y="12976"/>
                    <a:pt x="8106" y="12810"/>
                  </a:cubicBezTo>
                  <a:cubicBezTo>
                    <a:pt x="8239" y="12643"/>
                    <a:pt x="8306" y="12443"/>
                    <a:pt x="8306" y="12243"/>
                  </a:cubicBezTo>
                  <a:cubicBezTo>
                    <a:pt x="8339" y="11776"/>
                    <a:pt x="8640" y="11442"/>
                    <a:pt x="8973" y="11242"/>
                  </a:cubicBezTo>
                  <a:cubicBezTo>
                    <a:pt x="9164" y="11155"/>
                    <a:pt x="9372" y="11096"/>
                    <a:pt x="9584" y="11096"/>
                  </a:cubicBezTo>
                  <a:cubicBezTo>
                    <a:pt x="9781" y="11096"/>
                    <a:pt x="9981" y="11147"/>
                    <a:pt x="10174" y="11275"/>
                  </a:cubicBezTo>
                  <a:cubicBezTo>
                    <a:pt x="10341" y="11409"/>
                    <a:pt x="10574" y="11442"/>
                    <a:pt x="10774" y="11442"/>
                  </a:cubicBezTo>
                  <a:cubicBezTo>
                    <a:pt x="10975" y="11442"/>
                    <a:pt x="11175" y="11409"/>
                    <a:pt x="11342" y="11309"/>
                  </a:cubicBezTo>
                  <a:cubicBezTo>
                    <a:pt x="11408" y="11309"/>
                    <a:pt x="11408" y="11275"/>
                    <a:pt x="11442" y="11275"/>
                  </a:cubicBezTo>
                  <a:cubicBezTo>
                    <a:pt x="11675" y="11108"/>
                    <a:pt x="11842" y="10908"/>
                    <a:pt x="11975" y="10608"/>
                  </a:cubicBezTo>
                  <a:cubicBezTo>
                    <a:pt x="12009" y="10475"/>
                    <a:pt x="12075" y="10308"/>
                    <a:pt x="12075" y="10141"/>
                  </a:cubicBezTo>
                  <a:cubicBezTo>
                    <a:pt x="12075" y="9974"/>
                    <a:pt x="12009" y="9808"/>
                    <a:pt x="11942" y="9674"/>
                  </a:cubicBezTo>
                  <a:cubicBezTo>
                    <a:pt x="11909" y="9607"/>
                    <a:pt x="11842" y="9507"/>
                    <a:pt x="11809" y="9474"/>
                  </a:cubicBezTo>
                  <a:cubicBezTo>
                    <a:pt x="11308" y="8840"/>
                    <a:pt x="11508" y="7940"/>
                    <a:pt x="12242" y="7539"/>
                  </a:cubicBezTo>
                  <a:cubicBezTo>
                    <a:pt x="12309" y="7506"/>
                    <a:pt x="12409" y="7473"/>
                    <a:pt x="12476" y="7473"/>
                  </a:cubicBezTo>
                  <a:cubicBezTo>
                    <a:pt x="12576" y="7439"/>
                    <a:pt x="12642" y="7439"/>
                    <a:pt x="12743" y="7406"/>
                  </a:cubicBezTo>
                  <a:cubicBezTo>
                    <a:pt x="12909" y="7306"/>
                    <a:pt x="13009" y="7172"/>
                    <a:pt x="13143" y="7039"/>
                  </a:cubicBezTo>
                  <a:cubicBezTo>
                    <a:pt x="13276" y="6939"/>
                    <a:pt x="13310" y="6772"/>
                    <a:pt x="13343" y="6605"/>
                  </a:cubicBezTo>
                  <a:cubicBezTo>
                    <a:pt x="13343" y="6539"/>
                    <a:pt x="13410" y="6505"/>
                    <a:pt x="13410" y="6438"/>
                  </a:cubicBezTo>
                  <a:lnTo>
                    <a:pt x="13410" y="6338"/>
                  </a:lnTo>
                  <a:cubicBezTo>
                    <a:pt x="13410" y="6272"/>
                    <a:pt x="13410" y="6138"/>
                    <a:pt x="13343" y="6072"/>
                  </a:cubicBezTo>
                  <a:lnTo>
                    <a:pt x="13343" y="5971"/>
                  </a:lnTo>
                  <a:cubicBezTo>
                    <a:pt x="13310" y="5838"/>
                    <a:pt x="13276" y="5771"/>
                    <a:pt x="13243" y="5671"/>
                  </a:cubicBezTo>
                  <a:lnTo>
                    <a:pt x="13009" y="5571"/>
                  </a:lnTo>
                  <a:cubicBezTo>
                    <a:pt x="12976" y="5504"/>
                    <a:pt x="12976" y="5471"/>
                    <a:pt x="12943" y="5438"/>
                  </a:cubicBezTo>
                  <a:cubicBezTo>
                    <a:pt x="12843" y="5304"/>
                    <a:pt x="12743" y="5238"/>
                    <a:pt x="12609" y="5138"/>
                  </a:cubicBezTo>
                  <a:cubicBezTo>
                    <a:pt x="12476" y="5071"/>
                    <a:pt x="12309" y="5004"/>
                    <a:pt x="12175" y="5004"/>
                  </a:cubicBezTo>
                  <a:cubicBezTo>
                    <a:pt x="11275" y="4937"/>
                    <a:pt x="10774" y="3937"/>
                    <a:pt x="11241" y="3136"/>
                  </a:cubicBezTo>
                  <a:cubicBezTo>
                    <a:pt x="11342" y="2969"/>
                    <a:pt x="11408" y="2769"/>
                    <a:pt x="11408" y="2569"/>
                  </a:cubicBezTo>
                  <a:cubicBezTo>
                    <a:pt x="11408" y="2336"/>
                    <a:pt x="11342" y="2135"/>
                    <a:pt x="11275" y="1969"/>
                  </a:cubicBezTo>
                  <a:cubicBezTo>
                    <a:pt x="11275" y="1935"/>
                    <a:pt x="11241" y="1935"/>
                    <a:pt x="11241" y="1902"/>
                  </a:cubicBezTo>
                  <a:cubicBezTo>
                    <a:pt x="11175" y="1835"/>
                    <a:pt x="11175" y="1802"/>
                    <a:pt x="11141" y="1768"/>
                  </a:cubicBezTo>
                  <a:lnTo>
                    <a:pt x="11108" y="1735"/>
                  </a:lnTo>
                  <a:lnTo>
                    <a:pt x="10975" y="1602"/>
                  </a:lnTo>
                  <a:cubicBezTo>
                    <a:pt x="10841" y="1468"/>
                    <a:pt x="10641" y="1402"/>
                    <a:pt x="10474" y="1335"/>
                  </a:cubicBezTo>
                  <a:cubicBezTo>
                    <a:pt x="10401" y="1323"/>
                    <a:pt x="10328" y="1315"/>
                    <a:pt x="10253" y="1315"/>
                  </a:cubicBezTo>
                  <a:cubicBezTo>
                    <a:pt x="10123" y="1315"/>
                    <a:pt x="9988" y="1338"/>
                    <a:pt x="9840" y="1402"/>
                  </a:cubicBezTo>
                  <a:cubicBezTo>
                    <a:pt x="9807" y="1402"/>
                    <a:pt x="9740" y="1435"/>
                    <a:pt x="9674" y="1468"/>
                  </a:cubicBezTo>
                  <a:cubicBezTo>
                    <a:pt x="9607" y="1502"/>
                    <a:pt x="9507" y="1535"/>
                    <a:pt x="9474" y="1602"/>
                  </a:cubicBezTo>
                  <a:cubicBezTo>
                    <a:pt x="9407" y="1635"/>
                    <a:pt x="9307" y="1735"/>
                    <a:pt x="9240" y="1768"/>
                  </a:cubicBezTo>
                  <a:cubicBezTo>
                    <a:pt x="9057" y="1852"/>
                    <a:pt x="8865" y="1891"/>
                    <a:pt x="8678" y="1891"/>
                  </a:cubicBezTo>
                  <a:cubicBezTo>
                    <a:pt x="8116" y="1891"/>
                    <a:pt x="7597" y="1535"/>
                    <a:pt x="7472" y="935"/>
                  </a:cubicBezTo>
                  <a:cubicBezTo>
                    <a:pt x="7439" y="834"/>
                    <a:pt x="7439" y="768"/>
                    <a:pt x="7405" y="668"/>
                  </a:cubicBezTo>
                  <a:cubicBezTo>
                    <a:pt x="7305" y="501"/>
                    <a:pt x="7172" y="401"/>
                    <a:pt x="7072" y="267"/>
                  </a:cubicBezTo>
                  <a:cubicBezTo>
                    <a:pt x="6838" y="101"/>
                    <a:pt x="6638" y="1"/>
                    <a:pt x="6405" y="1"/>
                  </a:cubicBezTo>
                  <a:close/>
                </a:path>
              </a:pathLst>
            </a:custGeom>
            <a:solidFill>
              <a:srgbClr val="3DF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41;p25">
              <a:extLst>
                <a:ext uri="{FF2B5EF4-FFF2-40B4-BE49-F238E27FC236}">
                  <a16:creationId xmlns:a16="http://schemas.microsoft.com/office/drawing/2014/main" id="{94755DDC-46B9-4297-A0A6-ABA80848ED5D}"/>
                </a:ext>
              </a:extLst>
            </p:cNvPr>
            <p:cNvSpPr/>
            <p:nvPr/>
          </p:nvSpPr>
          <p:spPr>
            <a:xfrm>
              <a:off x="1821475" y="2852675"/>
              <a:ext cx="288550" cy="283525"/>
            </a:xfrm>
            <a:custGeom>
              <a:avLst/>
              <a:gdLst/>
              <a:ahLst/>
              <a:cxnLst/>
              <a:rect l="l" t="t" r="r" b="b"/>
              <a:pathLst>
                <a:path w="11542" h="11341" extrusionOk="0">
                  <a:moveTo>
                    <a:pt x="5361" y="0"/>
                  </a:moveTo>
                  <a:cubicBezTo>
                    <a:pt x="5245" y="0"/>
                    <a:pt x="5122" y="68"/>
                    <a:pt x="5104" y="193"/>
                  </a:cubicBezTo>
                  <a:lnTo>
                    <a:pt x="4737" y="3529"/>
                  </a:lnTo>
                  <a:cubicBezTo>
                    <a:pt x="4737" y="3562"/>
                    <a:pt x="4637" y="3629"/>
                    <a:pt x="4604" y="3629"/>
                  </a:cubicBezTo>
                  <a:lnTo>
                    <a:pt x="1735" y="1928"/>
                  </a:lnTo>
                  <a:cubicBezTo>
                    <a:pt x="1684" y="1891"/>
                    <a:pt x="1633" y="1875"/>
                    <a:pt x="1586" y="1875"/>
                  </a:cubicBezTo>
                  <a:cubicBezTo>
                    <a:pt x="1419" y="1875"/>
                    <a:pt x="1304" y="2079"/>
                    <a:pt x="1435" y="2261"/>
                  </a:cubicBezTo>
                  <a:lnTo>
                    <a:pt x="3570" y="4863"/>
                  </a:lnTo>
                  <a:cubicBezTo>
                    <a:pt x="3603" y="4963"/>
                    <a:pt x="3603" y="5030"/>
                    <a:pt x="3536" y="5030"/>
                  </a:cubicBezTo>
                  <a:lnTo>
                    <a:pt x="267" y="5864"/>
                  </a:lnTo>
                  <a:cubicBezTo>
                    <a:pt x="0" y="5930"/>
                    <a:pt x="67" y="6297"/>
                    <a:pt x="301" y="6331"/>
                  </a:cubicBezTo>
                  <a:lnTo>
                    <a:pt x="3636" y="6698"/>
                  </a:lnTo>
                  <a:cubicBezTo>
                    <a:pt x="3736" y="6698"/>
                    <a:pt x="3770" y="6798"/>
                    <a:pt x="3736" y="6831"/>
                  </a:cubicBezTo>
                  <a:lnTo>
                    <a:pt x="2035" y="9700"/>
                  </a:lnTo>
                  <a:cubicBezTo>
                    <a:pt x="1908" y="9878"/>
                    <a:pt x="2033" y="10056"/>
                    <a:pt x="2204" y="10056"/>
                  </a:cubicBezTo>
                  <a:cubicBezTo>
                    <a:pt x="2257" y="10056"/>
                    <a:pt x="2314" y="10039"/>
                    <a:pt x="2369" y="10000"/>
                  </a:cubicBezTo>
                  <a:lnTo>
                    <a:pt x="4971" y="7865"/>
                  </a:lnTo>
                  <a:cubicBezTo>
                    <a:pt x="5007" y="7853"/>
                    <a:pt x="5039" y="7845"/>
                    <a:pt x="5065" y="7845"/>
                  </a:cubicBezTo>
                  <a:cubicBezTo>
                    <a:pt x="5111" y="7845"/>
                    <a:pt x="5137" y="7868"/>
                    <a:pt x="5137" y="7932"/>
                  </a:cubicBezTo>
                  <a:lnTo>
                    <a:pt x="5971" y="11168"/>
                  </a:lnTo>
                  <a:cubicBezTo>
                    <a:pt x="6001" y="11288"/>
                    <a:pt x="6092" y="11340"/>
                    <a:pt x="6186" y="11340"/>
                  </a:cubicBezTo>
                  <a:cubicBezTo>
                    <a:pt x="6301" y="11340"/>
                    <a:pt x="6420" y="11262"/>
                    <a:pt x="6438" y="11134"/>
                  </a:cubicBezTo>
                  <a:lnTo>
                    <a:pt x="6805" y="7798"/>
                  </a:lnTo>
                  <a:cubicBezTo>
                    <a:pt x="6805" y="7723"/>
                    <a:pt x="6862" y="7686"/>
                    <a:pt x="6904" y="7686"/>
                  </a:cubicBezTo>
                  <a:cubicBezTo>
                    <a:pt x="6918" y="7686"/>
                    <a:pt x="6930" y="7690"/>
                    <a:pt x="6939" y="7698"/>
                  </a:cubicBezTo>
                  <a:lnTo>
                    <a:pt x="9807" y="9433"/>
                  </a:lnTo>
                  <a:cubicBezTo>
                    <a:pt x="9855" y="9467"/>
                    <a:pt x="9903" y="9482"/>
                    <a:pt x="9947" y="9482"/>
                  </a:cubicBezTo>
                  <a:cubicBezTo>
                    <a:pt x="10119" y="9482"/>
                    <a:pt x="10240" y="9259"/>
                    <a:pt x="10108" y="9099"/>
                  </a:cubicBezTo>
                  <a:lnTo>
                    <a:pt x="7973" y="6464"/>
                  </a:lnTo>
                  <a:cubicBezTo>
                    <a:pt x="7939" y="6364"/>
                    <a:pt x="7939" y="6297"/>
                    <a:pt x="8039" y="6297"/>
                  </a:cubicBezTo>
                  <a:lnTo>
                    <a:pt x="11275" y="5463"/>
                  </a:lnTo>
                  <a:cubicBezTo>
                    <a:pt x="11542" y="5430"/>
                    <a:pt x="11475" y="5030"/>
                    <a:pt x="11242" y="4996"/>
                  </a:cubicBezTo>
                  <a:lnTo>
                    <a:pt x="7906" y="4630"/>
                  </a:lnTo>
                  <a:cubicBezTo>
                    <a:pt x="7806" y="4630"/>
                    <a:pt x="7773" y="4529"/>
                    <a:pt x="7806" y="4496"/>
                  </a:cubicBezTo>
                  <a:lnTo>
                    <a:pt x="9541" y="1627"/>
                  </a:lnTo>
                  <a:cubicBezTo>
                    <a:pt x="9671" y="1471"/>
                    <a:pt x="9517" y="1275"/>
                    <a:pt x="9348" y="1275"/>
                  </a:cubicBezTo>
                  <a:cubicBezTo>
                    <a:pt x="9300" y="1275"/>
                    <a:pt x="9251" y="1290"/>
                    <a:pt x="9207" y="1327"/>
                  </a:cubicBezTo>
                  <a:lnTo>
                    <a:pt x="6572" y="3462"/>
                  </a:lnTo>
                  <a:cubicBezTo>
                    <a:pt x="6530" y="3476"/>
                    <a:pt x="6495" y="3484"/>
                    <a:pt x="6467" y="3484"/>
                  </a:cubicBezTo>
                  <a:cubicBezTo>
                    <a:pt x="6428" y="3484"/>
                    <a:pt x="6405" y="3468"/>
                    <a:pt x="6405" y="3429"/>
                  </a:cubicBezTo>
                  <a:lnTo>
                    <a:pt x="5571" y="160"/>
                  </a:lnTo>
                  <a:cubicBezTo>
                    <a:pt x="5556" y="51"/>
                    <a:pt x="5461" y="0"/>
                    <a:pt x="5361" y="0"/>
                  </a:cubicBezTo>
                  <a:close/>
                </a:path>
              </a:pathLst>
            </a:custGeom>
            <a:solidFill>
              <a:srgbClr val="5B7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42;p25">
              <a:extLst>
                <a:ext uri="{FF2B5EF4-FFF2-40B4-BE49-F238E27FC236}">
                  <a16:creationId xmlns:a16="http://schemas.microsoft.com/office/drawing/2014/main" id="{44CD467B-1A13-4B9A-8885-6E2351397E09}"/>
                </a:ext>
              </a:extLst>
            </p:cNvPr>
            <p:cNvSpPr/>
            <p:nvPr/>
          </p:nvSpPr>
          <p:spPr>
            <a:xfrm>
              <a:off x="1949075" y="2885375"/>
              <a:ext cx="158450" cy="251400"/>
            </a:xfrm>
            <a:custGeom>
              <a:avLst/>
              <a:gdLst/>
              <a:ahLst/>
              <a:cxnLst/>
              <a:rect l="l" t="t" r="r" b="b"/>
              <a:pathLst>
                <a:path w="6338" h="10056" extrusionOk="0">
                  <a:moveTo>
                    <a:pt x="4187" y="0"/>
                  </a:moveTo>
                  <a:cubicBezTo>
                    <a:pt x="4139" y="0"/>
                    <a:pt x="4088" y="16"/>
                    <a:pt x="4036" y="53"/>
                  </a:cubicBezTo>
                  <a:lnTo>
                    <a:pt x="1534" y="2121"/>
                  </a:lnTo>
                  <a:lnTo>
                    <a:pt x="0" y="6724"/>
                  </a:lnTo>
                  <a:lnTo>
                    <a:pt x="801" y="9860"/>
                  </a:lnTo>
                  <a:cubicBezTo>
                    <a:pt x="833" y="9989"/>
                    <a:pt x="928" y="10056"/>
                    <a:pt x="1025" y="10056"/>
                  </a:cubicBezTo>
                  <a:cubicBezTo>
                    <a:pt x="1128" y="10056"/>
                    <a:pt x="1233" y="9981"/>
                    <a:pt x="1268" y="9826"/>
                  </a:cubicBezTo>
                  <a:lnTo>
                    <a:pt x="1635" y="6490"/>
                  </a:lnTo>
                  <a:cubicBezTo>
                    <a:pt x="1635" y="6415"/>
                    <a:pt x="1672" y="6378"/>
                    <a:pt x="1719" y="6378"/>
                  </a:cubicBezTo>
                  <a:cubicBezTo>
                    <a:pt x="1735" y="6378"/>
                    <a:pt x="1751" y="6382"/>
                    <a:pt x="1768" y="6390"/>
                  </a:cubicBezTo>
                  <a:lnTo>
                    <a:pt x="4637" y="8125"/>
                  </a:lnTo>
                  <a:cubicBezTo>
                    <a:pt x="4670" y="8141"/>
                    <a:pt x="4705" y="8149"/>
                    <a:pt x="4739" y="8149"/>
                  </a:cubicBezTo>
                  <a:cubicBezTo>
                    <a:pt x="4913" y="8149"/>
                    <a:pt x="5076" y="7959"/>
                    <a:pt x="4937" y="7791"/>
                  </a:cubicBezTo>
                  <a:lnTo>
                    <a:pt x="2802" y="5156"/>
                  </a:lnTo>
                  <a:cubicBezTo>
                    <a:pt x="2769" y="5123"/>
                    <a:pt x="2802" y="5023"/>
                    <a:pt x="2835" y="4989"/>
                  </a:cubicBezTo>
                  <a:lnTo>
                    <a:pt x="6104" y="4155"/>
                  </a:lnTo>
                  <a:cubicBezTo>
                    <a:pt x="6338" y="4055"/>
                    <a:pt x="6338" y="3722"/>
                    <a:pt x="6038" y="3688"/>
                  </a:cubicBezTo>
                  <a:lnTo>
                    <a:pt x="2702" y="3322"/>
                  </a:lnTo>
                  <a:cubicBezTo>
                    <a:pt x="2635" y="3322"/>
                    <a:pt x="2602" y="3221"/>
                    <a:pt x="2635" y="3188"/>
                  </a:cubicBezTo>
                  <a:lnTo>
                    <a:pt x="4370" y="353"/>
                  </a:lnTo>
                  <a:cubicBezTo>
                    <a:pt x="4474" y="197"/>
                    <a:pt x="4355" y="0"/>
                    <a:pt x="4187" y="0"/>
                  </a:cubicBezTo>
                  <a:close/>
                </a:path>
              </a:pathLst>
            </a:custGeom>
            <a:solidFill>
              <a:srgbClr val="272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836;p25">
            <a:extLst>
              <a:ext uri="{FF2B5EF4-FFF2-40B4-BE49-F238E27FC236}">
                <a16:creationId xmlns:a16="http://schemas.microsoft.com/office/drawing/2014/main" id="{6AFB8B38-724B-494C-A462-96B4C8F24E3F}"/>
              </a:ext>
            </a:extLst>
          </p:cNvPr>
          <p:cNvGrpSpPr/>
          <p:nvPr/>
        </p:nvGrpSpPr>
        <p:grpSpPr>
          <a:xfrm rot="3826163">
            <a:off x="8077275" y="4074689"/>
            <a:ext cx="693450" cy="805375"/>
            <a:chOff x="1614200" y="2389075"/>
            <a:chExt cx="693450" cy="805375"/>
          </a:xfrm>
        </p:grpSpPr>
        <p:sp>
          <p:nvSpPr>
            <p:cNvPr id="27" name="Google Shape;837;p25">
              <a:extLst>
                <a:ext uri="{FF2B5EF4-FFF2-40B4-BE49-F238E27FC236}">
                  <a16:creationId xmlns:a16="http://schemas.microsoft.com/office/drawing/2014/main" id="{16D8F7AB-868D-475F-9132-70ABCD755DC2}"/>
                </a:ext>
              </a:extLst>
            </p:cNvPr>
            <p:cNvSpPr/>
            <p:nvPr/>
          </p:nvSpPr>
          <p:spPr>
            <a:xfrm>
              <a:off x="1614200" y="2389075"/>
              <a:ext cx="693450" cy="805375"/>
            </a:xfrm>
            <a:custGeom>
              <a:avLst/>
              <a:gdLst/>
              <a:ahLst/>
              <a:cxnLst/>
              <a:rect l="l" t="t" r="r" b="b"/>
              <a:pathLst>
                <a:path w="27738" h="32215" extrusionOk="0">
                  <a:moveTo>
                    <a:pt x="2147" y="0"/>
                  </a:moveTo>
                  <a:cubicBezTo>
                    <a:pt x="1941" y="0"/>
                    <a:pt x="1742" y="165"/>
                    <a:pt x="1787" y="391"/>
                  </a:cubicBezTo>
                  <a:lnTo>
                    <a:pt x="8258" y="17803"/>
                  </a:lnTo>
                  <a:cubicBezTo>
                    <a:pt x="8349" y="18318"/>
                    <a:pt x="7944" y="18751"/>
                    <a:pt x="7470" y="18751"/>
                  </a:cubicBezTo>
                  <a:cubicBezTo>
                    <a:pt x="7422" y="18751"/>
                    <a:pt x="7373" y="18746"/>
                    <a:pt x="7324" y="18737"/>
                  </a:cubicBezTo>
                  <a:lnTo>
                    <a:pt x="553" y="17403"/>
                  </a:lnTo>
                  <a:cubicBezTo>
                    <a:pt x="528" y="17398"/>
                    <a:pt x="505" y="17396"/>
                    <a:pt x="483" y="17396"/>
                  </a:cubicBezTo>
                  <a:cubicBezTo>
                    <a:pt x="161" y="17396"/>
                    <a:pt x="1" y="17818"/>
                    <a:pt x="219" y="18037"/>
                  </a:cubicBezTo>
                  <a:lnTo>
                    <a:pt x="6824" y="26076"/>
                  </a:lnTo>
                  <a:cubicBezTo>
                    <a:pt x="7224" y="26509"/>
                    <a:pt x="7091" y="27176"/>
                    <a:pt x="6590" y="27410"/>
                  </a:cubicBezTo>
                  <a:lnTo>
                    <a:pt x="352" y="30312"/>
                  </a:lnTo>
                  <a:cubicBezTo>
                    <a:pt x="19" y="30445"/>
                    <a:pt x="86" y="30912"/>
                    <a:pt x="419" y="31012"/>
                  </a:cubicBezTo>
                  <a:lnTo>
                    <a:pt x="8425" y="32113"/>
                  </a:lnTo>
                  <a:cubicBezTo>
                    <a:pt x="9021" y="32181"/>
                    <a:pt x="9616" y="32215"/>
                    <a:pt x="10207" y="32215"/>
                  </a:cubicBezTo>
                  <a:cubicBezTo>
                    <a:pt x="15696" y="32215"/>
                    <a:pt x="20838" y="29330"/>
                    <a:pt x="23669" y="24541"/>
                  </a:cubicBezTo>
                  <a:lnTo>
                    <a:pt x="27572" y="17503"/>
                  </a:lnTo>
                  <a:cubicBezTo>
                    <a:pt x="27738" y="17227"/>
                    <a:pt x="27514" y="16927"/>
                    <a:pt x="27262" y="16927"/>
                  </a:cubicBezTo>
                  <a:cubicBezTo>
                    <a:pt x="27210" y="16927"/>
                    <a:pt x="27156" y="16940"/>
                    <a:pt x="27105" y="16969"/>
                  </a:cubicBezTo>
                  <a:lnTo>
                    <a:pt x="21067" y="20171"/>
                  </a:lnTo>
                  <a:cubicBezTo>
                    <a:pt x="20942" y="20238"/>
                    <a:pt x="20809" y="20269"/>
                    <a:pt x="20678" y="20269"/>
                  </a:cubicBezTo>
                  <a:cubicBezTo>
                    <a:pt x="20285" y="20269"/>
                    <a:pt x="19916" y="19988"/>
                    <a:pt x="19866" y="19538"/>
                  </a:cubicBezTo>
                  <a:lnTo>
                    <a:pt x="17398" y="9464"/>
                  </a:lnTo>
                  <a:cubicBezTo>
                    <a:pt x="17379" y="9236"/>
                    <a:pt x="17209" y="9117"/>
                    <a:pt x="17036" y="9117"/>
                  </a:cubicBezTo>
                  <a:cubicBezTo>
                    <a:pt x="16904" y="9117"/>
                    <a:pt x="16769" y="9186"/>
                    <a:pt x="16697" y="9330"/>
                  </a:cubicBezTo>
                  <a:lnTo>
                    <a:pt x="13695" y="15501"/>
                  </a:lnTo>
                  <a:cubicBezTo>
                    <a:pt x="13538" y="15795"/>
                    <a:pt x="13232" y="15963"/>
                    <a:pt x="12931" y="15963"/>
                  </a:cubicBezTo>
                  <a:cubicBezTo>
                    <a:pt x="12720" y="15963"/>
                    <a:pt x="12512" y="15880"/>
                    <a:pt x="12361" y="15701"/>
                  </a:cubicBezTo>
                  <a:lnTo>
                    <a:pt x="2421" y="124"/>
                  </a:lnTo>
                  <a:cubicBezTo>
                    <a:pt x="2345" y="37"/>
                    <a:pt x="2245" y="0"/>
                    <a:pt x="2147" y="0"/>
                  </a:cubicBezTo>
                  <a:close/>
                </a:path>
              </a:pathLst>
            </a:custGeom>
            <a:solidFill>
              <a:srgbClr val="3DF2B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8;p25">
              <a:extLst>
                <a:ext uri="{FF2B5EF4-FFF2-40B4-BE49-F238E27FC236}">
                  <a16:creationId xmlns:a16="http://schemas.microsoft.com/office/drawing/2014/main" id="{4DBC1B6E-EE7C-4172-9CC5-3F893C244E7E}"/>
                </a:ext>
              </a:extLst>
            </p:cNvPr>
            <p:cNvSpPr/>
            <p:nvPr/>
          </p:nvSpPr>
          <p:spPr>
            <a:xfrm>
              <a:off x="1670525" y="2490850"/>
              <a:ext cx="589525" cy="681600"/>
            </a:xfrm>
            <a:custGeom>
              <a:avLst/>
              <a:gdLst/>
              <a:ahLst/>
              <a:cxnLst/>
              <a:rect l="l" t="t" r="r" b="b"/>
              <a:pathLst>
                <a:path w="23581" h="27264" extrusionOk="0">
                  <a:moveTo>
                    <a:pt x="1866" y="1"/>
                  </a:moveTo>
                  <a:cubicBezTo>
                    <a:pt x="1684" y="1"/>
                    <a:pt x="1522" y="137"/>
                    <a:pt x="1569" y="322"/>
                  </a:cubicBezTo>
                  <a:lnTo>
                    <a:pt x="7072" y="15000"/>
                  </a:lnTo>
                  <a:cubicBezTo>
                    <a:pt x="7131" y="15438"/>
                    <a:pt x="6831" y="15825"/>
                    <a:pt x="6420" y="15825"/>
                  </a:cubicBezTo>
                  <a:cubicBezTo>
                    <a:pt x="6362" y="15825"/>
                    <a:pt x="6301" y="15817"/>
                    <a:pt x="6239" y="15800"/>
                  </a:cubicBezTo>
                  <a:lnTo>
                    <a:pt x="501" y="14666"/>
                  </a:lnTo>
                  <a:cubicBezTo>
                    <a:pt x="488" y="14665"/>
                    <a:pt x="476" y="14664"/>
                    <a:pt x="463" y="14664"/>
                  </a:cubicBezTo>
                  <a:cubicBezTo>
                    <a:pt x="184" y="14664"/>
                    <a:pt x="9" y="15010"/>
                    <a:pt x="201" y="15233"/>
                  </a:cubicBezTo>
                  <a:lnTo>
                    <a:pt x="5805" y="22071"/>
                  </a:lnTo>
                  <a:cubicBezTo>
                    <a:pt x="6138" y="22405"/>
                    <a:pt x="6072" y="22972"/>
                    <a:pt x="5605" y="23172"/>
                  </a:cubicBezTo>
                  <a:lnTo>
                    <a:pt x="301" y="25641"/>
                  </a:lnTo>
                  <a:cubicBezTo>
                    <a:pt x="1" y="25774"/>
                    <a:pt x="101" y="26174"/>
                    <a:pt x="401" y="26208"/>
                  </a:cubicBezTo>
                  <a:lnTo>
                    <a:pt x="7139" y="27175"/>
                  </a:lnTo>
                  <a:cubicBezTo>
                    <a:pt x="7652" y="27234"/>
                    <a:pt x="8163" y="27263"/>
                    <a:pt x="8671" y="27263"/>
                  </a:cubicBezTo>
                  <a:cubicBezTo>
                    <a:pt x="13318" y="27263"/>
                    <a:pt x="17676" y="24830"/>
                    <a:pt x="20082" y="20770"/>
                  </a:cubicBezTo>
                  <a:lnTo>
                    <a:pt x="23417" y="14799"/>
                  </a:lnTo>
                  <a:cubicBezTo>
                    <a:pt x="23581" y="14555"/>
                    <a:pt x="23411" y="14288"/>
                    <a:pt x="23181" y="14288"/>
                  </a:cubicBezTo>
                  <a:cubicBezTo>
                    <a:pt x="23128" y="14288"/>
                    <a:pt x="23073" y="14302"/>
                    <a:pt x="23017" y="14332"/>
                  </a:cubicBezTo>
                  <a:lnTo>
                    <a:pt x="17914" y="17101"/>
                  </a:lnTo>
                  <a:cubicBezTo>
                    <a:pt x="17805" y="17159"/>
                    <a:pt x="17690" y="17187"/>
                    <a:pt x="17578" y="17187"/>
                  </a:cubicBezTo>
                  <a:cubicBezTo>
                    <a:pt x="17240" y="17187"/>
                    <a:pt x="16921" y="16943"/>
                    <a:pt x="16846" y="16567"/>
                  </a:cubicBezTo>
                  <a:lnTo>
                    <a:pt x="14778" y="7995"/>
                  </a:lnTo>
                  <a:cubicBezTo>
                    <a:pt x="14759" y="7842"/>
                    <a:pt x="14609" y="7744"/>
                    <a:pt x="14459" y="7744"/>
                  </a:cubicBezTo>
                  <a:cubicBezTo>
                    <a:pt x="14347" y="7744"/>
                    <a:pt x="14235" y="7799"/>
                    <a:pt x="14178" y="7928"/>
                  </a:cubicBezTo>
                  <a:lnTo>
                    <a:pt x="11642" y="13132"/>
                  </a:lnTo>
                  <a:cubicBezTo>
                    <a:pt x="11528" y="13398"/>
                    <a:pt x="11284" y="13534"/>
                    <a:pt x="11034" y="13534"/>
                  </a:cubicBezTo>
                  <a:cubicBezTo>
                    <a:pt x="10845" y="13534"/>
                    <a:pt x="10652" y="13456"/>
                    <a:pt x="10508" y="13298"/>
                  </a:cubicBezTo>
                  <a:lnTo>
                    <a:pt x="2102" y="89"/>
                  </a:lnTo>
                  <a:cubicBezTo>
                    <a:pt x="2031" y="27"/>
                    <a:pt x="1946" y="1"/>
                    <a:pt x="1866" y="1"/>
                  </a:cubicBezTo>
                  <a:close/>
                </a:path>
              </a:pathLst>
            </a:custGeom>
            <a:solidFill>
              <a:srgbClr val="3DF2B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9;p25">
              <a:extLst>
                <a:ext uri="{FF2B5EF4-FFF2-40B4-BE49-F238E27FC236}">
                  <a16:creationId xmlns:a16="http://schemas.microsoft.com/office/drawing/2014/main" id="{F8E975D8-E5F5-4C1E-9C79-918B20BE441E}"/>
                </a:ext>
              </a:extLst>
            </p:cNvPr>
            <p:cNvSpPr/>
            <p:nvPr/>
          </p:nvSpPr>
          <p:spPr>
            <a:xfrm>
              <a:off x="2034950" y="286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0;p25">
              <a:extLst>
                <a:ext uri="{FF2B5EF4-FFF2-40B4-BE49-F238E27FC236}">
                  <a16:creationId xmlns:a16="http://schemas.microsoft.com/office/drawing/2014/main" id="{7A4839AC-6561-4F63-A26A-5DF251FF9295}"/>
                </a:ext>
              </a:extLst>
            </p:cNvPr>
            <p:cNvSpPr/>
            <p:nvPr/>
          </p:nvSpPr>
          <p:spPr>
            <a:xfrm>
              <a:off x="1799800" y="2828300"/>
              <a:ext cx="335250" cy="333075"/>
            </a:xfrm>
            <a:custGeom>
              <a:avLst/>
              <a:gdLst/>
              <a:ahLst/>
              <a:cxnLst/>
              <a:rect l="l" t="t" r="r" b="b"/>
              <a:pathLst>
                <a:path w="13410" h="13323" extrusionOk="0">
                  <a:moveTo>
                    <a:pt x="6405" y="1"/>
                  </a:moveTo>
                  <a:cubicBezTo>
                    <a:pt x="6171" y="1"/>
                    <a:pt x="5938" y="1"/>
                    <a:pt x="5738" y="134"/>
                  </a:cubicBezTo>
                  <a:cubicBezTo>
                    <a:pt x="5571" y="234"/>
                    <a:pt x="5404" y="334"/>
                    <a:pt x="5271" y="501"/>
                  </a:cubicBezTo>
                  <a:cubicBezTo>
                    <a:pt x="5137" y="668"/>
                    <a:pt x="5070" y="901"/>
                    <a:pt x="5070" y="1101"/>
                  </a:cubicBezTo>
                  <a:cubicBezTo>
                    <a:pt x="5004" y="1568"/>
                    <a:pt x="4737" y="1902"/>
                    <a:pt x="4403" y="2102"/>
                  </a:cubicBezTo>
                  <a:cubicBezTo>
                    <a:pt x="4203" y="2185"/>
                    <a:pt x="4003" y="2235"/>
                    <a:pt x="3799" y="2235"/>
                  </a:cubicBezTo>
                  <a:cubicBezTo>
                    <a:pt x="3594" y="2235"/>
                    <a:pt x="3386" y="2185"/>
                    <a:pt x="3169" y="2069"/>
                  </a:cubicBezTo>
                  <a:cubicBezTo>
                    <a:pt x="3002" y="1935"/>
                    <a:pt x="2802" y="1902"/>
                    <a:pt x="2602" y="1902"/>
                  </a:cubicBezTo>
                  <a:cubicBezTo>
                    <a:pt x="2402" y="1902"/>
                    <a:pt x="2168" y="1935"/>
                    <a:pt x="2002" y="2002"/>
                  </a:cubicBezTo>
                  <a:cubicBezTo>
                    <a:pt x="1735" y="2135"/>
                    <a:pt x="1501" y="2402"/>
                    <a:pt x="1434" y="2669"/>
                  </a:cubicBezTo>
                  <a:cubicBezTo>
                    <a:pt x="1401" y="2803"/>
                    <a:pt x="1334" y="2969"/>
                    <a:pt x="1334" y="3136"/>
                  </a:cubicBezTo>
                  <a:cubicBezTo>
                    <a:pt x="1334" y="3303"/>
                    <a:pt x="1401" y="3470"/>
                    <a:pt x="1468" y="3636"/>
                  </a:cubicBezTo>
                  <a:cubicBezTo>
                    <a:pt x="1501" y="3737"/>
                    <a:pt x="1568" y="3803"/>
                    <a:pt x="1601" y="3837"/>
                  </a:cubicBezTo>
                  <a:cubicBezTo>
                    <a:pt x="2102" y="4470"/>
                    <a:pt x="1901" y="5404"/>
                    <a:pt x="1168" y="5771"/>
                  </a:cubicBezTo>
                  <a:cubicBezTo>
                    <a:pt x="1101" y="5805"/>
                    <a:pt x="1001" y="5838"/>
                    <a:pt x="934" y="5838"/>
                  </a:cubicBezTo>
                  <a:cubicBezTo>
                    <a:pt x="834" y="5905"/>
                    <a:pt x="767" y="5905"/>
                    <a:pt x="667" y="5938"/>
                  </a:cubicBezTo>
                  <a:cubicBezTo>
                    <a:pt x="500" y="6005"/>
                    <a:pt x="400" y="6138"/>
                    <a:pt x="267" y="6272"/>
                  </a:cubicBezTo>
                  <a:cubicBezTo>
                    <a:pt x="100" y="6472"/>
                    <a:pt x="0" y="6672"/>
                    <a:pt x="0" y="6939"/>
                  </a:cubicBezTo>
                  <a:cubicBezTo>
                    <a:pt x="0" y="7139"/>
                    <a:pt x="0" y="7406"/>
                    <a:pt x="134" y="7606"/>
                  </a:cubicBezTo>
                  <a:cubicBezTo>
                    <a:pt x="234" y="7773"/>
                    <a:pt x="334" y="7940"/>
                    <a:pt x="500" y="8073"/>
                  </a:cubicBezTo>
                  <a:cubicBezTo>
                    <a:pt x="667" y="8173"/>
                    <a:pt x="901" y="8273"/>
                    <a:pt x="1101" y="8273"/>
                  </a:cubicBezTo>
                  <a:cubicBezTo>
                    <a:pt x="2002" y="8340"/>
                    <a:pt x="2502" y="9341"/>
                    <a:pt x="2068" y="10141"/>
                  </a:cubicBezTo>
                  <a:cubicBezTo>
                    <a:pt x="1935" y="10308"/>
                    <a:pt x="1901" y="10508"/>
                    <a:pt x="1901" y="10742"/>
                  </a:cubicBezTo>
                  <a:cubicBezTo>
                    <a:pt x="1901" y="10942"/>
                    <a:pt x="1935" y="11142"/>
                    <a:pt x="2002" y="11309"/>
                  </a:cubicBezTo>
                  <a:cubicBezTo>
                    <a:pt x="2135" y="11609"/>
                    <a:pt x="2402" y="11809"/>
                    <a:pt x="2669" y="11909"/>
                  </a:cubicBezTo>
                  <a:cubicBezTo>
                    <a:pt x="2802" y="11942"/>
                    <a:pt x="2969" y="11976"/>
                    <a:pt x="3136" y="11976"/>
                  </a:cubicBezTo>
                  <a:cubicBezTo>
                    <a:pt x="3302" y="11976"/>
                    <a:pt x="3469" y="11942"/>
                    <a:pt x="3636" y="11842"/>
                  </a:cubicBezTo>
                  <a:cubicBezTo>
                    <a:pt x="3736" y="11809"/>
                    <a:pt x="3803" y="11776"/>
                    <a:pt x="3836" y="11742"/>
                  </a:cubicBezTo>
                  <a:cubicBezTo>
                    <a:pt x="3936" y="11676"/>
                    <a:pt x="4003" y="11609"/>
                    <a:pt x="4103" y="11575"/>
                  </a:cubicBezTo>
                  <a:cubicBezTo>
                    <a:pt x="4278" y="11492"/>
                    <a:pt x="4464" y="11452"/>
                    <a:pt x="4646" y="11452"/>
                  </a:cubicBezTo>
                  <a:cubicBezTo>
                    <a:pt x="5193" y="11452"/>
                    <a:pt x="5712" y="11809"/>
                    <a:pt x="5838" y="12409"/>
                  </a:cubicBezTo>
                  <a:cubicBezTo>
                    <a:pt x="5871" y="12476"/>
                    <a:pt x="5871" y="12576"/>
                    <a:pt x="5938" y="12643"/>
                  </a:cubicBezTo>
                  <a:cubicBezTo>
                    <a:pt x="6071" y="12910"/>
                    <a:pt x="6238" y="13077"/>
                    <a:pt x="6471" y="13177"/>
                  </a:cubicBezTo>
                  <a:cubicBezTo>
                    <a:pt x="6624" y="13279"/>
                    <a:pt x="6797" y="13322"/>
                    <a:pt x="6974" y="13322"/>
                  </a:cubicBezTo>
                  <a:cubicBezTo>
                    <a:pt x="7028" y="13322"/>
                    <a:pt x="7083" y="13318"/>
                    <a:pt x="7139" y="13310"/>
                  </a:cubicBezTo>
                  <a:cubicBezTo>
                    <a:pt x="7172" y="13310"/>
                    <a:pt x="7239" y="13310"/>
                    <a:pt x="7305" y="13277"/>
                  </a:cubicBezTo>
                  <a:lnTo>
                    <a:pt x="7405" y="13277"/>
                  </a:lnTo>
                  <a:cubicBezTo>
                    <a:pt x="7439" y="13277"/>
                    <a:pt x="7472" y="13243"/>
                    <a:pt x="7572" y="13243"/>
                  </a:cubicBezTo>
                  <a:cubicBezTo>
                    <a:pt x="7606" y="13243"/>
                    <a:pt x="7606" y="13177"/>
                    <a:pt x="7639" y="13177"/>
                  </a:cubicBezTo>
                  <a:cubicBezTo>
                    <a:pt x="7806" y="13110"/>
                    <a:pt x="7972" y="12976"/>
                    <a:pt x="8106" y="12810"/>
                  </a:cubicBezTo>
                  <a:cubicBezTo>
                    <a:pt x="8239" y="12643"/>
                    <a:pt x="8306" y="12443"/>
                    <a:pt x="8306" y="12243"/>
                  </a:cubicBezTo>
                  <a:cubicBezTo>
                    <a:pt x="8339" y="11776"/>
                    <a:pt x="8640" y="11442"/>
                    <a:pt x="8973" y="11242"/>
                  </a:cubicBezTo>
                  <a:cubicBezTo>
                    <a:pt x="9164" y="11155"/>
                    <a:pt x="9372" y="11096"/>
                    <a:pt x="9584" y="11096"/>
                  </a:cubicBezTo>
                  <a:cubicBezTo>
                    <a:pt x="9781" y="11096"/>
                    <a:pt x="9981" y="11147"/>
                    <a:pt x="10174" y="11275"/>
                  </a:cubicBezTo>
                  <a:cubicBezTo>
                    <a:pt x="10341" y="11409"/>
                    <a:pt x="10574" y="11442"/>
                    <a:pt x="10774" y="11442"/>
                  </a:cubicBezTo>
                  <a:cubicBezTo>
                    <a:pt x="10975" y="11442"/>
                    <a:pt x="11175" y="11409"/>
                    <a:pt x="11342" y="11309"/>
                  </a:cubicBezTo>
                  <a:cubicBezTo>
                    <a:pt x="11408" y="11309"/>
                    <a:pt x="11408" y="11275"/>
                    <a:pt x="11442" y="11275"/>
                  </a:cubicBezTo>
                  <a:cubicBezTo>
                    <a:pt x="11675" y="11108"/>
                    <a:pt x="11842" y="10908"/>
                    <a:pt x="11975" y="10608"/>
                  </a:cubicBezTo>
                  <a:cubicBezTo>
                    <a:pt x="12009" y="10475"/>
                    <a:pt x="12075" y="10308"/>
                    <a:pt x="12075" y="10141"/>
                  </a:cubicBezTo>
                  <a:cubicBezTo>
                    <a:pt x="12075" y="9974"/>
                    <a:pt x="12009" y="9808"/>
                    <a:pt x="11942" y="9674"/>
                  </a:cubicBezTo>
                  <a:cubicBezTo>
                    <a:pt x="11909" y="9607"/>
                    <a:pt x="11842" y="9507"/>
                    <a:pt x="11809" y="9474"/>
                  </a:cubicBezTo>
                  <a:cubicBezTo>
                    <a:pt x="11308" y="8840"/>
                    <a:pt x="11508" y="7940"/>
                    <a:pt x="12242" y="7539"/>
                  </a:cubicBezTo>
                  <a:cubicBezTo>
                    <a:pt x="12309" y="7506"/>
                    <a:pt x="12409" y="7473"/>
                    <a:pt x="12476" y="7473"/>
                  </a:cubicBezTo>
                  <a:cubicBezTo>
                    <a:pt x="12576" y="7439"/>
                    <a:pt x="12642" y="7439"/>
                    <a:pt x="12743" y="7406"/>
                  </a:cubicBezTo>
                  <a:cubicBezTo>
                    <a:pt x="12909" y="7306"/>
                    <a:pt x="13009" y="7172"/>
                    <a:pt x="13143" y="7039"/>
                  </a:cubicBezTo>
                  <a:cubicBezTo>
                    <a:pt x="13276" y="6939"/>
                    <a:pt x="13310" y="6772"/>
                    <a:pt x="13343" y="6605"/>
                  </a:cubicBezTo>
                  <a:cubicBezTo>
                    <a:pt x="13343" y="6539"/>
                    <a:pt x="13410" y="6505"/>
                    <a:pt x="13410" y="6438"/>
                  </a:cubicBezTo>
                  <a:lnTo>
                    <a:pt x="13410" y="6338"/>
                  </a:lnTo>
                  <a:cubicBezTo>
                    <a:pt x="13410" y="6272"/>
                    <a:pt x="13410" y="6138"/>
                    <a:pt x="13343" y="6072"/>
                  </a:cubicBezTo>
                  <a:lnTo>
                    <a:pt x="13343" y="5971"/>
                  </a:lnTo>
                  <a:cubicBezTo>
                    <a:pt x="13310" y="5838"/>
                    <a:pt x="13276" y="5771"/>
                    <a:pt x="13243" y="5671"/>
                  </a:cubicBezTo>
                  <a:lnTo>
                    <a:pt x="13009" y="5571"/>
                  </a:lnTo>
                  <a:cubicBezTo>
                    <a:pt x="12976" y="5504"/>
                    <a:pt x="12976" y="5471"/>
                    <a:pt x="12943" y="5438"/>
                  </a:cubicBezTo>
                  <a:cubicBezTo>
                    <a:pt x="12843" y="5304"/>
                    <a:pt x="12743" y="5238"/>
                    <a:pt x="12609" y="5138"/>
                  </a:cubicBezTo>
                  <a:cubicBezTo>
                    <a:pt x="12476" y="5071"/>
                    <a:pt x="12309" y="5004"/>
                    <a:pt x="12175" y="5004"/>
                  </a:cubicBezTo>
                  <a:cubicBezTo>
                    <a:pt x="11275" y="4937"/>
                    <a:pt x="10774" y="3937"/>
                    <a:pt x="11241" y="3136"/>
                  </a:cubicBezTo>
                  <a:cubicBezTo>
                    <a:pt x="11342" y="2969"/>
                    <a:pt x="11408" y="2769"/>
                    <a:pt x="11408" y="2569"/>
                  </a:cubicBezTo>
                  <a:cubicBezTo>
                    <a:pt x="11408" y="2336"/>
                    <a:pt x="11342" y="2135"/>
                    <a:pt x="11275" y="1969"/>
                  </a:cubicBezTo>
                  <a:cubicBezTo>
                    <a:pt x="11275" y="1935"/>
                    <a:pt x="11241" y="1935"/>
                    <a:pt x="11241" y="1902"/>
                  </a:cubicBezTo>
                  <a:cubicBezTo>
                    <a:pt x="11175" y="1835"/>
                    <a:pt x="11175" y="1802"/>
                    <a:pt x="11141" y="1768"/>
                  </a:cubicBezTo>
                  <a:lnTo>
                    <a:pt x="11108" y="1735"/>
                  </a:lnTo>
                  <a:lnTo>
                    <a:pt x="10975" y="1602"/>
                  </a:lnTo>
                  <a:cubicBezTo>
                    <a:pt x="10841" y="1468"/>
                    <a:pt x="10641" y="1402"/>
                    <a:pt x="10474" y="1335"/>
                  </a:cubicBezTo>
                  <a:cubicBezTo>
                    <a:pt x="10401" y="1323"/>
                    <a:pt x="10328" y="1315"/>
                    <a:pt x="10253" y="1315"/>
                  </a:cubicBezTo>
                  <a:cubicBezTo>
                    <a:pt x="10123" y="1315"/>
                    <a:pt x="9988" y="1338"/>
                    <a:pt x="9840" y="1402"/>
                  </a:cubicBezTo>
                  <a:cubicBezTo>
                    <a:pt x="9807" y="1402"/>
                    <a:pt x="9740" y="1435"/>
                    <a:pt x="9674" y="1468"/>
                  </a:cubicBezTo>
                  <a:cubicBezTo>
                    <a:pt x="9607" y="1502"/>
                    <a:pt x="9507" y="1535"/>
                    <a:pt x="9474" y="1602"/>
                  </a:cubicBezTo>
                  <a:cubicBezTo>
                    <a:pt x="9407" y="1635"/>
                    <a:pt x="9307" y="1735"/>
                    <a:pt x="9240" y="1768"/>
                  </a:cubicBezTo>
                  <a:cubicBezTo>
                    <a:pt x="9057" y="1852"/>
                    <a:pt x="8865" y="1891"/>
                    <a:pt x="8678" y="1891"/>
                  </a:cubicBezTo>
                  <a:cubicBezTo>
                    <a:pt x="8116" y="1891"/>
                    <a:pt x="7597" y="1535"/>
                    <a:pt x="7472" y="935"/>
                  </a:cubicBezTo>
                  <a:cubicBezTo>
                    <a:pt x="7439" y="834"/>
                    <a:pt x="7439" y="768"/>
                    <a:pt x="7405" y="668"/>
                  </a:cubicBezTo>
                  <a:cubicBezTo>
                    <a:pt x="7305" y="501"/>
                    <a:pt x="7172" y="401"/>
                    <a:pt x="7072" y="267"/>
                  </a:cubicBezTo>
                  <a:cubicBezTo>
                    <a:pt x="6838" y="101"/>
                    <a:pt x="6638" y="1"/>
                    <a:pt x="6405" y="1"/>
                  </a:cubicBezTo>
                  <a:close/>
                </a:path>
              </a:pathLst>
            </a:custGeom>
            <a:solidFill>
              <a:srgbClr val="3DF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1;p25">
              <a:extLst>
                <a:ext uri="{FF2B5EF4-FFF2-40B4-BE49-F238E27FC236}">
                  <a16:creationId xmlns:a16="http://schemas.microsoft.com/office/drawing/2014/main" id="{DD213590-2DB0-46CA-9118-13180010A7C5}"/>
                </a:ext>
              </a:extLst>
            </p:cNvPr>
            <p:cNvSpPr/>
            <p:nvPr/>
          </p:nvSpPr>
          <p:spPr>
            <a:xfrm>
              <a:off x="1821475" y="2852675"/>
              <a:ext cx="288550" cy="283525"/>
            </a:xfrm>
            <a:custGeom>
              <a:avLst/>
              <a:gdLst/>
              <a:ahLst/>
              <a:cxnLst/>
              <a:rect l="l" t="t" r="r" b="b"/>
              <a:pathLst>
                <a:path w="11542" h="11341" extrusionOk="0">
                  <a:moveTo>
                    <a:pt x="5361" y="0"/>
                  </a:moveTo>
                  <a:cubicBezTo>
                    <a:pt x="5245" y="0"/>
                    <a:pt x="5122" y="68"/>
                    <a:pt x="5104" y="193"/>
                  </a:cubicBezTo>
                  <a:lnTo>
                    <a:pt x="4737" y="3529"/>
                  </a:lnTo>
                  <a:cubicBezTo>
                    <a:pt x="4737" y="3562"/>
                    <a:pt x="4637" y="3629"/>
                    <a:pt x="4604" y="3629"/>
                  </a:cubicBezTo>
                  <a:lnTo>
                    <a:pt x="1735" y="1928"/>
                  </a:lnTo>
                  <a:cubicBezTo>
                    <a:pt x="1684" y="1891"/>
                    <a:pt x="1633" y="1875"/>
                    <a:pt x="1586" y="1875"/>
                  </a:cubicBezTo>
                  <a:cubicBezTo>
                    <a:pt x="1419" y="1875"/>
                    <a:pt x="1304" y="2079"/>
                    <a:pt x="1435" y="2261"/>
                  </a:cubicBezTo>
                  <a:lnTo>
                    <a:pt x="3570" y="4863"/>
                  </a:lnTo>
                  <a:cubicBezTo>
                    <a:pt x="3603" y="4963"/>
                    <a:pt x="3603" y="5030"/>
                    <a:pt x="3536" y="5030"/>
                  </a:cubicBezTo>
                  <a:lnTo>
                    <a:pt x="267" y="5864"/>
                  </a:lnTo>
                  <a:cubicBezTo>
                    <a:pt x="0" y="5930"/>
                    <a:pt x="67" y="6297"/>
                    <a:pt x="301" y="6331"/>
                  </a:cubicBezTo>
                  <a:lnTo>
                    <a:pt x="3636" y="6698"/>
                  </a:lnTo>
                  <a:cubicBezTo>
                    <a:pt x="3736" y="6698"/>
                    <a:pt x="3770" y="6798"/>
                    <a:pt x="3736" y="6831"/>
                  </a:cubicBezTo>
                  <a:lnTo>
                    <a:pt x="2035" y="9700"/>
                  </a:lnTo>
                  <a:cubicBezTo>
                    <a:pt x="1908" y="9878"/>
                    <a:pt x="2033" y="10056"/>
                    <a:pt x="2204" y="10056"/>
                  </a:cubicBezTo>
                  <a:cubicBezTo>
                    <a:pt x="2257" y="10056"/>
                    <a:pt x="2314" y="10039"/>
                    <a:pt x="2369" y="10000"/>
                  </a:cubicBezTo>
                  <a:lnTo>
                    <a:pt x="4971" y="7865"/>
                  </a:lnTo>
                  <a:cubicBezTo>
                    <a:pt x="5007" y="7853"/>
                    <a:pt x="5039" y="7845"/>
                    <a:pt x="5065" y="7845"/>
                  </a:cubicBezTo>
                  <a:cubicBezTo>
                    <a:pt x="5111" y="7845"/>
                    <a:pt x="5137" y="7868"/>
                    <a:pt x="5137" y="7932"/>
                  </a:cubicBezTo>
                  <a:lnTo>
                    <a:pt x="5971" y="11168"/>
                  </a:lnTo>
                  <a:cubicBezTo>
                    <a:pt x="6001" y="11288"/>
                    <a:pt x="6092" y="11340"/>
                    <a:pt x="6186" y="11340"/>
                  </a:cubicBezTo>
                  <a:cubicBezTo>
                    <a:pt x="6301" y="11340"/>
                    <a:pt x="6420" y="11262"/>
                    <a:pt x="6438" y="11134"/>
                  </a:cubicBezTo>
                  <a:lnTo>
                    <a:pt x="6805" y="7798"/>
                  </a:lnTo>
                  <a:cubicBezTo>
                    <a:pt x="6805" y="7723"/>
                    <a:pt x="6862" y="7686"/>
                    <a:pt x="6904" y="7686"/>
                  </a:cubicBezTo>
                  <a:cubicBezTo>
                    <a:pt x="6918" y="7686"/>
                    <a:pt x="6930" y="7690"/>
                    <a:pt x="6939" y="7698"/>
                  </a:cubicBezTo>
                  <a:lnTo>
                    <a:pt x="9807" y="9433"/>
                  </a:lnTo>
                  <a:cubicBezTo>
                    <a:pt x="9855" y="9467"/>
                    <a:pt x="9903" y="9482"/>
                    <a:pt x="9947" y="9482"/>
                  </a:cubicBezTo>
                  <a:cubicBezTo>
                    <a:pt x="10119" y="9482"/>
                    <a:pt x="10240" y="9259"/>
                    <a:pt x="10108" y="9099"/>
                  </a:cubicBezTo>
                  <a:lnTo>
                    <a:pt x="7973" y="6464"/>
                  </a:lnTo>
                  <a:cubicBezTo>
                    <a:pt x="7939" y="6364"/>
                    <a:pt x="7939" y="6297"/>
                    <a:pt x="8039" y="6297"/>
                  </a:cubicBezTo>
                  <a:lnTo>
                    <a:pt x="11275" y="5463"/>
                  </a:lnTo>
                  <a:cubicBezTo>
                    <a:pt x="11542" y="5430"/>
                    <a:pt x="11475" y="5030"/>
                    <a:pt x="11242" y="4996"/>
                  </a:cubicBezTo>
                  <a:lnTo>
                    <a:pt x="7906" y="4630"/>
                  </a:lnTo>
                  <a:cubicBezTo>
                    <a:pt x="7806" y="4630"/>
                    <a:pt x="7773" y="4529"/>
                    <a:pt x="7806" y="4496"/>
                  </a:cubicBezTo>
                  <a:lnTo>
                    <a:pt x="9541" y="1627"/>
                  </a:lnTo>
                  <a:cubicBezTo>
                    <a:pt x="9671" y="1471"/>
                    <a:pt x="9517" y="1275"/>
                    <a:pt x="9348" y="1275"/>
                  </a:cubicBezTo>
                  <a:cubicBezTo>
                    <a:pt x="9300" y="1275"/>
                    <a:pt x="9251" y="1290"/>
                    <a:pt x="9207" y="1327"/>
                  </a:cubicBezTo>
                  <a:lnTo>
                    <a:pt x="6572" y="3462"/>
                  </a:lnTo>
                  <a:cubicBezTo>
                    <a:pt x="6530" y="3476"/>
                    <a:pt x="6495" y="3484"/>
                    <a:pt x="6467" y="3484"/>
                  </a:cubicBezTo>
                  <a:cubicBezTo>
                    <a:pt x="6428" y="3484"/>
                    <a:pt x="6405" y="3468"/>
                    <a:pt x="6405" y="3429"/>
                  </a:cubicBezTo>
                  <a:lnTo>
                    <a:pt x="5571" y="160"/>
                  </a:lnTo>
                  <a:cubicBezTo>
                    <a:pt x="5556" y="51"/>
                    <a:pt x="5461" y="0"/>
                    <a:pt x="5361" y="0"/>
                  </a:cubicBezTo>
                  <a:close/>
                </a:path>
              </a:pathLst>
            </a:custGeom>
            <a:solidFill>
              <a:srgbClr val="5B7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2;p25">
              <a:extLst>
                <a:ext uri="{FF2B5EF4-FFF2-40B4-BE49-F238E27FC236}">
                  <a16:creationId xmlns:a16="http://schemas.microsoft.com/office/drawing/2014/main" id="{FB7AA1F7-4A55-4F82-AD0E-422638C19452}"/>
                </a:ext>
              </a:extLst>
            </p:cNvPr>
            <p:cNvSpPr/>
            <p:nvPr/>
          </p:nvSpPr>
          <p:spPr>
            <a:xfrm>
              <a:off x="1949075" y="2885375"/>
              <a:ext cx="158450" cy="251400"/>
            </a:xfrm>
            <a:custGeom>
              <a:avLst/>
              <a:gdLst/>
              <a:ahLst/>
              <a:cxnLst/>
              <a:rect l="l" t="t" r="r" b="b"/>
              <a:pathLst>
                <a:path w="6338" h="10056" extrusionOk="0">
                  <a:moveTo>
                    <a:pt x="4187" y="0"/>
                  </a:moveTo>
                  <a:cubicBezTo>
                    <a:pt x="4139" y="0"/>
                    <a:pt x="4088" y="16"/>
                    <a:pt x="4036" y="53"/>
                  </a:cubicBezTo>
                  <a:lnTo>
                    <a:pt x="1534" y="2121"/>
                  </a:lnTo>
                  <a:lnTo>
                    <a:pt x="0" y="6724"/>
                  </a:lnTo>
                  <a:lnTo>
                    <a:pt x="801" y="9860"/>
                  </a:lnTo>
                  <a:cubicBezTo>
                    <a:pt x="833" y="9989"/>
                    <a:pt x="928" y="10056"/>
                    <a:pt x="1025" y="10056"/>
                  </a:cubicBezTo>
                  <a:cubicBezTo>
                    <a:pt x="1128" y="10056"/>
                    <a:pt x="1233" y="9981"/>
                    <a:pt x="1268" y="9826"/>
                  </a:cubicBezTo>
                  <a:lnTo>
                    <a:pt x="1635" y="6490"/>
                  </a:lnTo>
                  <a:cubicBezTo>
                    <a:pt x="1635" y="6415"/>
                    <a:pt x="1672" y="6378"/>
                    <a:pt x="1719" y="6378"/>
                  </a:cubicBezTo>
                  <a:cubicBezTo>
                    <a:pt x="1735" y="6378"/>
                    <a:pt x="1751" y="6382"/>
                    <a:pt x="1768" y="6390"/>
                  </a:cubicBezTo>
                  <a:lnTo>
                    <a:pt x="4637" y="8125"/>
                  </a:lnTo>
                  <a:cubicBezTo>
                    <a:pt x="4670" y="8141"/>
                    <a:pt x="4705" y="8149"/>
                    <a:pt x="4739" y="8149"/>
                  </a:cubicBezTo>
                  <a:cubicBezTo>
                    <a:pt x="4913" y="8149"/>
                    <a:pt x="5076" y="7959"/>
                    <a:pt x="4937" y="7791"/>
                  </a:cubicBezTo>
                  <a:lnTo>
                    <a:pt x="2802" y="5156"/>
                  </a:lnTo>
                  <a:cubicBezTo>
                    <a:pt x="2769" y="5123"/>
                    <a:pt x="2802" y="5023"/>
                    <a:pt x="2835" y="4989"/>
                  </a:cubicBezTo>
                  <a:lnTo>
                    <a:pt x="6104" y="4155"/>
                  </a:lnTo>
                  <a:cubicBezTo>
                    <a:pt x="6338" y="4055"/>
                    <a:pt x="6338" y="3722"/>
                    <a:pt x="6038" y="3688"/>
                  </a:cubicBezTo>
                  <a:lnTo>
                    <a:pt x="2702" y="3322"/>
                  </a:lnTo>
                  <a:cubicBezTo>
                    <a:pt x="2635" y="3322"/>
                    <a:pt x="2602" y="3221"/>
                    <a:pt x="2635" y="3188"/>
                  </a:cubicBezTo>
                  <a:lnTo>
                    <a:pt x="4370" y="353"/>
                  </a:lnTo>
                  <a:cubicBezTo>
                    <a:pt x="4474" y="197"/>
                    <a:pt x="4355" y="0"/>
                    <a:pt x="4187" y="0"/>
                  </a:cubicBezTo>
                  <a:close/>
                </a:path>
              </a:pathLst>
            </a:custGeom>
            <a:solidFill>
              <a:srgbClr val="272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02305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>
            <a:extLst>
              <a:ext uri="{FF2B5EF4-FFF2-40B4-BE49-F238E27FC236}">
                <a16:creationId xmlns:a16="http://schemas.microsoft.com/office/drawing/2014/main" id="{B6221493-0042-4D98-98DF-697301529B94}"/>
              </a:ext>
            </a:extLst>
          </p:cNvPr>
          <p:cNvSpPr txBox="1"/>
          <p:nvPr/>
        </p:nvSpPr>
        <p:spPr>
          <a:xfrm>
            <a:off x="662564" y="938745"/>
            <a:ext cx="781887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4. </a:t>
            </a:r>
            <a:r>
              <a:rPr lang="en-US" sz="2200" dirty="0" err="1">
                <a:solidFill>
                  <a:schemeClr val="bg1"/>
                </a:solidFill>
              </a:rPr>
              <a:t>Nếu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đứng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Hải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Vương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nhìn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thấy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thế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so </a:t>
            </a:r>
            <a:r>
              <a:rPr lang="en-US" sz="2200" dirty="0" err="1">
                <a:solidFill>
                  <a:schemeClr val="bg1"/>
                </a:solidFill>
              </a:rPr>
              <a:t>với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đứng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Trái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Đất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8" name="Google Shape;2169;p30">
            <a:extLst>
              <a:ext uri="{FF2B5EF4-FFF2-40B4-BE49-F238E27FC236}">
                <a16:creationId xmlns:a16="http://schemas.microsoft.com/office/drawing/2014/main" id="{7641EC5F-DDFA-4ECC-AFA4-C68EA729C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3AC6194-6B7D-4879-887B-9EA810857B57}"/>
              </a:ext>
            </a:extLst>
          </p:cNvPr>
          <p:cNvSpPr/>
          <p:nvPr/>
        </p:nvSpPr>
        <p:spPr>
          <a:xfrm>
            <a:off x="2411039" y="2862075"/>
            <a:ext cx="4644516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Lớn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hơn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456925-139F-4943-BA8E-C4A42F9222B2}"/>
              </a:ext>
            </a:extLst>
          </p:cNvPr>
          <p:cNvSpPr/>
          <p:nvPr/>
        </p:nvSpPr>
        <p:spPr>
          <a:xfrm>
            <a:off x="1529692" y="2179178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AEF22-876A-4E3B-B665-E64E8D39C9B6}"/>
              </a:ext>
            </a:extLst>
          </p:cNvPr>
          <p:cNvSpPr/>
          <p:nvPr/>
        </p:nvSpPr>
        <p:spPr>
          <a:xfrm>
            <a:off x="1518675" y="2850518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9DBF32-71F1-4A54-91BE-D1805DB5490D}"/>
              </a:ext>
            </a:extLst>
          </p:cNvPr>
          <p:cNvSpPr/>
          <p:nvPr/>
        </p:nvSpPr>
        <p:spPr>
          <a:xfrm>
            <a:off x="1518675" y="3521858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CC574D-ECF6-4603-9A06-D4C02DE479F6}"/>
              </a:ext>
            </a:extLst>
          </p:cNvPr>
          <p:cNvSpPr/>
          <p:nvPr/>
        </p:nvSpPr>
        <p:spPr>
          <a:xfrm>
            <a:off x="1529692" y="4193198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EC7DF9-A026-4B6A-A946-08BB60A260AD}"/>
              </a:ext>
            </a:extLst>
          </p:cNvPr>
          <p:cNvSpPr/>
          <p:nvPr/>
        </p:nvSpPr>
        <p:spPr>
          <a:xfrm>
            <a:off x="2411041" y="2190735"/>
            <a:ext cx="4644516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Bằng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nhau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E503A0F-15B1-4A88-B1EE-679D9DAB6F0E}"/>
              </a:ext>
            </a:extLst>
          </p:cNvPr>
          <p:cNvSpPr/>
          <p:nvPr/>
        </p:nvSpPr>
        <p:spPr>
          <a:xfrm>
            <a:off x="2422058" y="3533415"/>
            <a:ext cx="4633497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Nhỏ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hơn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62DB43-9D9E-4399-8D13-04B8E739A5F4}"/>
              </a:ext>
            </a:extLst>
          </p:cNvPr>
          <p:cNvSpPr/>
          <p:nvPr/>
        </p:nvSpPr>
        <p:spPr>
          <a:xfrm>
            <a:off x="2411039" y="4204755"/>
            <a:ext cx="4644516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lúc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lớn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hơn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lúc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nhỏ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hơn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D59C410-7E85-4A18-987B-AC1F400FF91F}"/>
              </a:ext>
            </a:extLst>
          </p:cNvPr>
          <p:cNvSpPr/>
          <p:nvPr/>
        </p:nvSpPr>
        <p:spPr>
          <a:xfrm>
            <a:off x="1529692" y="4175596"/>
            <a:ext cx="561860" cy="5750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D</a:t>
            </a:r>
          </a:p>
        </p:txBody>
      </p:sp>
      <p:grpSp>
        <p:nvGrpSpPr>
          <p:cNvPr id="31" name="Google Shape;836;p25">
            <a:extLst>
              <a:ext uri="{FF2B5EF4-FFF2-40B4-BE49-F238E27FC236}">
                <a16:creationId xmlns:a16="http://schemas.microsoft.com/office/drawing/2014/main" id="{C97785C6-8460-41BA-96A4-AC41D00633B8}"/>
              </a:ext>
            </a:extLst>
          </p:cNvPr>
          <p:cNvGrpSpPr/>
          <p:nvPr/>
        </p:nvGrpSpPr>
        <p:grpSpPr>
          <a:xfrm rot="3826163">
            <a:off x="8077275" y="4074689"/>
            <a:ext cx="693450" cy="805375"/>
            <a:chOff x="1614200" y="2389075"/>
            <a:chExt cx="693450" cy="805375"/>
          </a:xfrm>
        </p:grpSpPr>
        <p:sp>
          <p:nvSpPr>
            <p:cNvPr id="32" name="Google Shape;837;p25">
              <a:extLst>
                <a:ext uri="{FF2B5EF4-FFF2-40B4-BE49-F238E27FC236}">
                  <a16:creationId xmlns:a16="http://schemas.microsoft.com/office/drawing/2014/main" id="{55C07587-6DB2-4F5E-926C-92AC99383A61}"/>
                </a:ext>
              </a:extLst>
            </p:cNvPr>
            <p:cNvSpPr/>
            <p:nvPr/>
          </p:nvSpPr>
          <p:spPr>
            <a:xfrm>
              <a:off x="1614200" y="2389075"/>
              <a:ext cx="693450" cy="805375"/>
            </a:xfrm>
            <a:custGeom>
              <a:avLst/>
              <a:gdLst/>
              <a:ahLst/>
              <a:cxnLst/>
              <a:rect l="l" t="t" r="r" b="b"/>
              <a:pathLst>
                <a:path w="27738" h="32215" extrusionOk="0">
                  <a:moveTo>
                    <a:pt x="2147" y="0"/>
                  </a:moveTo>
                  <a:cubicBezTo>
                    <a:pt x="1941" y="0"/>
                    <a:pt x="1742" y="165"/>
                    <a:pt x="1787" y="391"/>
                  </a:cubicBezTo>
                  <a:lnTo>
                    <a:pt x="8258" y="17803"/>
                  </a:lnTo>
                  <a:cubicBezTo>
                    <a:pt x="8349" y="18318"/>
                    <a:pt x="7944" y="18751"/>
                    <a:pt x="7470" y="18751"/>
                  </a:cubicBezTo>
                  <a:cubicBezTo>
                    <a:pt x="7422" y="18751"/>
                    <a:pt x="7373" y="18746"/>
                    <a:pt x="7324" y="18737"/>
                  </a:cubicBezTo>
                  <a:lnTo>
                    <a:pt x="553" y="17403"/>
                  </a:lnTo>
                  <a:cubicBezTo>
                    <a:pt x="528" y="17398"/>
                    <a:pt x="505" y="17396"/>
                    <a:pt x="483" y="17396"/>
                  </a:cubicBezTo>
                  <a:cubicBezTo>
                    <a:pt x="161" y="17396"/>
                    <a:pt x="1" y="17818"/>
                    <a:pt x="219" y="18037"/>
                  </a:cubicBezTo>
                  <a:lnTo>
                    <a:pt x="6824" y="26076"/>
                  </a:lnTo>
                  <a:cubicBezTo>
                    <a:pt x="7224" y="26509"/>
                    <a:pt x="7091" y="27176"/>
                    <a:pt x="6590" y="27410"/>
                  </a:cubicBezTo>
                  <a:lnTo>
                    <a:pt x="352" y="30312"/>
                  </a:lnTo>
                  <a:cubicBezTo>
                    <a:pt x="19" y="30445"/>
                    <a:pt x="86" y="30912"/>
                    <a:pt x="419" y="31012"/>
                  </a:cubicBezTo>
                  <a:lnTo>
                    <a:pt x="8425" y="32113"/>
                  </a:lnTo>
                  <a:cubicBezTo>
                    <a:pt x="9021" y="32181"/>
                    <a:pt x="9616" y="32215"/>
                    <a:pt x="10207" y="32215"/>
                  </a:cubicBezTo>
                  <a:cubicBezTo>
                    <a:pt x="15696" y="32215"/>
                    <a:pt x="20838" y="29330"/>
                    <a:pt x="23669" y="24541"/>
                  </a:cubicBezTo>
                  <a:lnTo>
                    <a:pt x="27572" y="17503"/>
                  </a:lnTo>
                  <a:cubicBezTo>
                    <a:pt x="27738" y="17227"/>
                    <a:pt x="27514" y="16927"/>
                    <a:pt x="27262" y="16927"/>
                  </a:cubicBezTo>
                  <a:cubicBezTo>
                    <a:pt x="27210" y="16927"/>
                    <a:pt x="27156" y="16940"/>
                    <a:pt x="27105" y="16969"/>
                  </a:cubicBezTo>
                  <a:lnTo>
                    <a:pt x="21067" y="20171"/>
                  </a:lnTo>
                  <a:cubicBezTo>
                    <a:pt x="20942" y="20238"/>
                    <a:pt x="20809" y="20269"/>
                    <a:pt x="20678" y="20269"/>
                  </a:cubicBezTo>
                  <a:cubicBezTo>
                    <a:pt x="20285" y="20269"/>
                    <a:pt x="19916" y="19988"/>
                    <a:pt x="19866" y="19538"/>
                  </a:cubicBezTo>
                  <a:lnTo>
                    <a:pt x="17398" y="9464"/>
                  </a:lnTo>
                  <a:cubicBezTo>
                    <a:pt x="17379" y="9236"/>
                    <a:pt x="17209" y="9117"/>
                    <a:pt x="17036" y="9117"/>
                  </a:cubicBezTo>
                  <a:cubicBezTo>
                    <a:pt x="16904" y="9117"/>
                    <a:pt x="16769" y="9186"/>
                    <a:pt x="16697" y="9330"/>
                  </a:cubicBezTo>
                  <a:lnTo>
                    <a:pt x="13695" y="15501"/>
                  </a:lnTo>
                  <a:cubicBezTo>
                    <a:pt x="13538" y="15795"/>
                    <a:pt x="13232" y="15963"/>
                    <a:pt x="12931" y="15963"/>
                  </a:cubicBezTo>
                  <a:cubicBezTo>
                    <a:pt x="12720" y="15963"/>
                    <a:pt x="12512" y="15880"/>
                    <a:pt x="12361" y="15701"/>
                  </a:cubicBezTo>
                  <a:lnTo>
                    <a:pt x="2421" y="124"/>
                  </a:lnTo>
                  <a:cubicBezTo>
                    <a:pt x="2345" y="37"/>
                    <a:pt x="2245" y="0"/>
                    <a:pt x="2147" y="0"/>
                  </a:cubicBezTo>
                  <a:close/>
                </a:path>
              </a:pathLst>
            </a:custGeom>
            <a:solidFill>
              <a:srgbClr val="3DF2B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8;p25">
              <a:extLst>
                <a:ext uri="{FF2B5EF4-FFF2-40B4-BE49-F238E27FC236}">
                  <a16:creationId xmlns:a16="http://schemas.microsoft.com/office/drawing/2014/main" id="{038D0C73-CC5A-41A2-8C1F-8C036A30A4F4}"/>
                </a:ext>
              </a:extLst>
            </p:cNvPr>
            <p:cNvSpPr/>
            <p:nvPr/>
          </p:nvSpPr>
          <p:spPr>
            <a:xfrm>
              <a:off x="1670525" y="2490850"/>
              <a:ext cx="589525" cy="681600"/>
            </a:xfrm>
            <a:custGeom>
              <a:avLst/>
              <a:gdLst/>
              <a:ahLst/>
              <a:cxnLst/>
              <a:rect l="l" t="t" r="r" b="b"/>
              <a:pathLst>
                <a:path w="23581" h="27264" extrusionOk="0">
                  <a:moveTo>
                    <a:pt x="1866" y="1"/>
                  </a:moveTo>
                  <a:cubicBezTo>
                    <a:pt x="1684" y="1"/>
                    <a:pt x="1522" y="137"/>
                    <a:pt x="1569" y="322"/>
                  </a:cubicBezTo>
                  <a:lnTo>
                    <a:pt x="7072" y="15000"/>
                  </a:lnTo>
                  <a:cubicBezTo>
                    <a:pt x="7131" y="15438"/>
                    <a:pt x="6831" y="15825"/>
                    <a:pt x="6420" y="15825"/>
                  </a:cubicBezTo>
                  <a:cubicBezTo>
                    <a:pt x="6362" y="15825"/>
                    <a:pt x="6301" y="15817"/>
                    <a:pt x="6239" y="15800"/>
                  </a:cubicBezTo>
                  <a:lnTo>
                    <a:pt x="501" y="14666"/>
                  </a:lnTo>
                  <a:cubicBezTo>
                    <a:pt x="488" y="14665"/>
                    <a:pt x="476" y="14664"/>
                    <a:pt x="463" y="14664"/>
                  </a:cubicBezTo>
                  <a:cubicBezTo>
                    <a:pt x="184" y="14664"/>
                    <a:pt x="9" y="15010"/>
                    <a:pt x="201" y="15233"/>
                  </a:cubicBezTo>
                  <a:lnTo>
                    <a:pt x="5805" y="22071"/>
                  </a:lnTo>
                  <a:cubicBezTo>
                    <a:pt x="6138" y="22405"/>
                    <a:pt x="6072" y="22972"/>
                    <a:pt x="5605" y="23172"/>
                  </a:cubicBezTo>
                  <a:lnTo>
                    <a:pt x="301" y="25641"/>
                  </a:lnTo>
                  <a:cubicBezTo>
                    <a:pt x="1" y="25774"/>
                    <a:pt x="101" y="26174"/>
                    <a:pt x="401" y="26208"/>
                  </a:cubicBezTo>
                  <a:lnTo>
                    <a:pt x="7139" y="27175"/>
                  </a:lnTo>
                  <a:cubicBezTo>
                    <a:pt x="7652" y="27234"/>
                    <a:pt x="8163" y="27263"/>
                    <a:pt x="8671" y="27263"/>
                  </a:cubicBezTo>
                  <a:cubicBezTo>
                    <a:pt x="13318" y="27263"/>
                    <a:pt x="17676" y="24830"/>
                    <a:pt x="20082" y="20770"/>
                  </a:cubicBezTo>
                  <a:lnTo>
                    <a:pt x="23417" y="14799"/>
                  </a:lnTo>
                  <a:cubicBezTo>
                    <a:pt x="23581" y="14555"/>
                    <a:pt x="23411" y="14288"/>
                    <a:pt x="23181" y="14288"/>
                  </a:cubicBezTo>
                  <a:cubicBezTo>
                    <a:pt x="23128" y="14288"/>
                    <a:pt x="23073" y="14302"/>
                    <a:pt x="23017" y="14332"/>
                  </a:cubicBezTo>
                  <a:lnTo>
                    <a:pt x="17914" y="17101"/>
                  </a:lnTo>
                  <a:cubicBezTo>
                    <a:pt x="17805" y="17159"/>
                    <a:pt x="17690" y="17187"/>
                    <a:pt x="17578" y="17187"/>
                  </a:cubicBezTo>
                  <a:cubicBezTo>
                    <a:pt x="17240" y="17187"/>
                    <a:pt x="16921" y="16943"/>
                    <a:pt x="16846" y="16567"/>
                  </a:cubicBezTo>
                  <a:lnTo>
                    <a:pt x="14778" y="7995"/>
                  </a:lnTo>
                  <a:cubicBezTo>
                    <a:pt x="14759" y="7842"/>
                    <a:pt x="14609" y="7744"/>
                    <a:pt x="14459" y="7744"/>
                  </a:cubicBezTo>
                  <a:cubicBezTo>
                    <a:pt x="14347" y="7744"/>
                    <a:pt x="14235" y="7799"/>
                    <a:pt x="14178" y="7928"/>
                  </a:cubicBezTo>
                  <a:lnTo>
                    <a:pt x="11642" y="13132"/>
                  </a:lnTo>
                  <a:cubicBezTo>
                    <a:pt x="11528" y="13398"/>
                    <a:pt x="11284" y="13534"/>
                    <a:pt x="11034" y="13534"/>
                  </a:cubicBezTo>
                  <a:cubicBezTo>
                    <a:pt x="10845" y="13534"/>
                    <a:pt x="10652" y="13456"/>
                    <a:pt x="10508" y="13298"/>
                  </a:cubicBezTo>
                  <a:lnTo>
                    <a:pt x="2102" y="89"/>
                  </a:lnTo>
                  <a:cubicBezTo>
                    <a:pt x="2031" y="27"/>
                    <a:pt x="1946" y="1"/>
                    <a:pt x="1866" y="1"/>
                  </a:cubicBezTo>
                  <a:close/>
                </a:path>
              </a:pathLst>
            </a:custGeom>
            <a:solidFill>
              <a:srgbClr val="3DF2B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9;p25">
              <a:extLst>
                <a:ext uri="{FF2B5EF4-FFF2-40B4-BE49-F238E27FC236}">
                  <a16:creationId xmlns:a16="http://schemas.microsoft.com/office/drawing/2014/main" id="{C86A8638-1492-4ADF-B13F-696113B3C68C}"/>
                </a:ext>
              </a:extLst>
            </p:cNvPr>
            <p:cNvSpPr/>
            <p:nvPr/>
          </p:nvSpPr>
          <p:spPr>
            <a:xfrm>
              <a:off x="2034950" y="286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0;p25">
              <a:extLst>
                <a:ext uri="{FF2B5EF4-FFF2-40B4-BE49-F238E27FC236}">
                  <a16:creationId xmlns:a16="http://schemas.microsoft.com/office/drawing/2014/main" id="{1437F8D7-015F-412E-933E-4F0E45012BC0}"/>
                </a:ext>
              </a:extLst>
            </p:cNvPr>
            <p:cNvSpPr/>
            <p:nvPr/>
          </p:nvSpPr>
          <p:spPr>
            <a:xfrm>
              <a:off x="1799800" y="2828300"/>
              <a:ext cx="335250" cy="333075"/>
            </a:xfrm>
            <a:custGeom>
              <a:avLst/>
              <a:gdLst/>
              <a:ahLst/>
              <a:cxnLst/>
              <a:rect l="l" t="t" r="r" b="b"/>
              <a:pathLst>
                <a:path w="13410" h="13323" extrusionOk="0">
                  <a:moveTo>
                    <a:pt x="6405" y="1"/>
                  </a:moveTo>
                  <a:cubicBezTo>
                    <a:pt x="6171" y="1"/>
                    <a:pt x="5938" y="1"/>
                    <a:pt x="5738" y="134"/>
                  </a:cubicBezTo>
                  <a:cubicBezTo>
                    <a:pt x="5571" y="234"/>
                    <a:pt x="5404" y="334"/>
                    <a:pt x="5271" y="501"/>
                  </a:cubicBezTo>
                  <a:cubicBezTo>
                    <a:pt x="5137" y="668"/>
                    <a:pt x="5070" y="901"/>
                    <a:pt x="5070" y="1101"/>
                  </a:cubicBezTo>
                  <a:cubicBezTo>
                    <a:pt x="5004" y="1568"/>
                    <a:pt x="4737" y="1902"/>
                    <a:pt x="4403" y="2102"/>
                  </a:cubicBezTo>
                  <a:cubicBezTo>
                    <a:pt x="4203" y="2185"/>
                    <a:pt x="4003" y="2235"/>
                    <a:pt x="3799" y="2235"/>
                  </a:cubicBezTo>
                  <a:cubicBezTo>
                    <a:pt x="3594" y="2235"/>
                    <a:pt x="3386" y="2185"/>
                    <a:pt x="3169" y="2069"/>
                  </a:cubicBezTo>
                  <a:cubicBezTo>
                    <a:pt x="3002" y="1935"/>
                    <a:pt x="2802" y="1902"/>
                    <a:pt x="2602" y="1902"/>
                  </a:cubicBezTo>
                  <a:cubicBezTo>
                    <a:pt x="2402" y="1902"/>
                    <a:pt x="2168" y="1935"/>
                    <a:pt x="2002" y="2002"/>
                  </a:cubicBezTo>
                  <a:cubicBezTo>
                    <a:pt x="1735" y="2135"/>
                    <a:pt x="1501" y="2402"/>
                    <a:pt x="1434" y="2669"/>
                  </a:cubicBezTo>
                  <a:cubicBezTo>
                    <a:pt x="1401" y="2803"/>
                    <a:pt x="1334" y="2969"/>
                    <a:pt x="1334" y="3136"/>
                  </a:cubicBezTo>
                  <a:cubicBezTo>
                    <a:pt x="1334" y="3303"/>
                    <a:pt x="1401" y="3470"/>
                    <a:pt x="1468" y="3636"/>
                  </a:cubicBezTo>
                  <a:cubicBezTo>
                    <a:pt x="1501" y="3737"/>
                    <a:pt x="1568" y="3803"/>
                    <a:pt x="1601" y="3837"/>
                  </a:cubicBezTo>
                  <a:cubicBezTo>
                    <a:pt x="2102" y="4470"/>
                    <a:pt x="1901" y="5404"/>
                    <a:pt x="1168" y="5771"/>
                  </a:cubicBezTo>
                  <a:cubicBezTo>
                    <a:pt x="1101" y="5805"/>
                    <a:pt x="1001" y="5838"/>
                    <a:pt x="934" y="5838"/>
                  </a:cubicBezTo>
                  <a:cubicBezTo>
                    <a:pt x="834" y="5905"/>
                    <a:pt x="767" y="5905"/>
                    <a:pt x="667" y="5938"/>
                  </a:cubicBezTo>
                  <a:cubicBezTo>
                    <a:pt x="500" y="6005"/>
                    <a:pt x="400" y="6138"/>
                    <a:pt x="267" y="6272"/>
                  </a:cubicBezTo>
                  <a:cubicBezTo>
                    <a:pt x="100" y="6472"/>
                    <a:pt x="0" y="6672"/>
                    <a:pt x="0" y="6939"/>
                  </a:cubicBezTo>
                  <a:cubicBezTo>
                    <a:pt x="0" y="7139"/>
                    <a:pt x="0" y="7406"/>
                    <a:pt x="134" y="7606"/>
                  </a:cubicBezTo>
                  <a:cubicBezTo>
                    <a:pt x="234" y="7773"/>
                    <a:pt x="334" y="7940"/>
                    <a:pt x="500" y="8073"/>
                  </a:cubicBezTo>
                  <a:cubicBezTo>
                    <a:pt x="667" y="8173"/>
                    <a:pt x="901" y="8273"/>
                    <a:pt x="1101" y="8273"/>
                  </a:cubicBezTo>
                  <a:cubicBezTo>
                    <a:pt x="2002" y="8340"/>
                    <a:pt x="2502" y="9341"/>
                    <a:pt x="2068" y="10141"/>
                  </a:cubicBezTo>
                  <a:cubicBezTo>
                    <a:pt x="1935" y="10308"/>
                    <a:pt x="1901" y="10508"/>
                    <a:pt x="1901" y="10742"/>
                  </a:cubicBezTo>
                  <a:cubicBezTo>
                    <a:pt x="1901" y="10942"/>
                    <a:pt x="1935" y="11142"/>
                    <a:pt x="2002" y="11309"/>
                  </a:cubicBezTo>
                  <a:cubicBezTo>
                    <a:pt x="2135" y="11609"/>
                    <a:pt x="2402" y="11809"/>
                    <a:pt x="2669" y="11909"/>
                  </a:cubicBezTo>
                  <a:cubicBezTo>
                    <a:pt x="2802" y="11942"/>
                    <a:pt x="2969" y="11976"/>
                    <a:pt x="3136" y="11976"/>
                  </a:cubicBezTo>
                  <a:cubicBezTo>
                    <a:pt x="3302" y="11976"/>
                    <a:pt x="3469" y="11942"/>
                    <a:pt x="3636" y="11842"/>
                  </a:cubicBezTo>
                  <a:cubicBezTo>
                    <a:pt x="3736" y="11809"/>
                    <a:pt x="3803" y="11776"/>
                    <a:pt x="3836" y="11742"/>
                  </a:cubicBezTo>
                  <a:cubicBezTo>
                    <a:pt x="3936" y="11676"/>
                    <a:pt x="4003" y="11609"/>
                    <a:pt x="4103" y="11575"/>
                  </a:cubicBezTo>
                  <a:cubicBezTo>
                    <a:pt x="4278" y="11492"/>
                    <a:pt x="4464" y="11452"/>
                    <a:pt x="4646" y="11452"/>
                  </a:cubicBezTo>
                  <a:cubicBezTo>
                    <a:pt x="5193" y="11452"/>
                    <a:pt x="5712" y="11809"/>
                    <a:pt x="5838" y="12409"/>
                  </a:cubicBezTo>
                  <a:cubicBezTo>
                    <a:pt x="5871" y="12476"/>
                    <a:pt x="5871" y="12576"/>
                    <a:pt x="5938" y="12643"/>
                  </a:cubicBezTo>
                  <a:cubicBezTo>
                    <a:pt x="6071" y="12910"/>
                    <a:pt x="6238" y="13077"/>
                    <a:pt x="6471" y="13177"/>
                  </a:cubicBezTo>
                  <a:cubicBezTo>
                    <a:pt x="6624" y="13279"/>
                    <a:pt x="6797" y="13322"/>
                    <a:pt x="6974" y="13322"/>
                  </a:cubicBezTo>
                  <a:cubicBezTo>
                    <a:pt x="7028" y="13322"/>
                    <a:pt x="7083" y="13318"/>
                    <a:pt x="7139" y="13310"/>
                  </a:cubicBezTo>
                  <a:cubicBezTo>
                    <a:pt x="7172" y="13310"/>
                    <a:pt x="7239" y="13310"/>
                    <a:pt x="7305" y="13277"/>
                  </a:cubicBezTo>
                  <a:lnTo>
                    <a:pt x="7405" y="13277"/>
                  </a:lnTo>
                  <a:cubicBezTo>
                    <a:pt x="7439" y="13277"/>
                    <a:pt x="7472" y="13243"/>
                    <a:pt x="7572" y="13243"/>
                  </a:cubicBezTo>
                  <a:cubicBezTo>
                    <a:pt x="7606" y="13243"/>
                    <a:pt x="7606" y="13177"/>
                    <a:pt x="7639" y="13177"/>
                  </a:cubicBezTo>
                  <a:cubicBezTo>
                    <a:pt x="7806" y="13110"/>
                    <a:pt x="7972" y="12976"/>
                    <a:pt x="8106" y="12810"/>
                  </a:cubicBezTo>
                  <a:cubicBezTo>
                    <a:pt x="8239" y="12643"/>
                    <a:pt x="8306" y="12443"/>
                    <a:pt x="8306" y="12243"/>
                  </a:cubicBezTo>
                  <a:cubicBezTo>
                    <a:pt x="8339" y="11776"/>
                    <a:pt x="8640" y="11442"/>
                    <a:pt x="8973" y="11242"/>
                  </a:cubicBezTo>
                  <a:cubicBezTo>
                    <a:pt x="9164" y="11155"/>
                    <a:pt x="9372" y="11096"/>
                    <a:pt x="9584" y="11096"/>
                  </a:cubicBezTo>
                  <a:cubicBezTo>
                    <a:pt x="9781" y="11096"/>
                    <a:pt x="9981" y="11147"/>
                    <a:pt x="10174" y="11275"/>
                  </a:cubicBezTo>
                  <a:cubicBezTo>
                    <a:pt x="10341" y="11409"/>
                    <a:pt x="10574" y="11442"/>
                    <a:pt x="10774" y="11442"/>
                  </a:cubicBezTo>
                  <a:cubicBezTo>
                    <a:pt x="10975" y="11442"/>
                    <a:pt x="11175" y="11409"/>
                    <a:pt x="11342" y="11309"/>
                  </a:cubicBezTo>
                  <a:cubicBezTo>
                    <a:pt x="11408" y="11309"/>
                    <a:pt x="11408" y="11275"/>
                    <a:pt x="11442" y="11275"/>
                  </a:cubicBezTo>
                  <a:cubicBezTo>
                    <a:pt x="11675" y="11108"/>
                    <a:pt x="11842" y="10908"/>
                    <a:pt x="11975" y="10608"/>
                  </a:cubicBezTo>
                  <a:cubicBezTo>
                    <a:pt x="12009" y="10475"/>
                    <a:pt x="12075" y="10308"/>
                    <a:pt x="12075" y="10141"/>
                  </a:cubicBezTo>
                  <a:cubicBezTo>
                    <a:pt x="12075" y="9974"/>
                    <a:pt x="12009" y="9808"/>
                    <a:pt x="11942" y="9674"/>
                  </a:cubicBezTo>
                  <a:cubicBezTo>
                    <a:pt x="11909" y="9607"/>
                    <a:pt x="11842" y="9507"/>
                    <a:pt x="11809" y="9474"/>
                  </a:cubicBezTo>
                  <a:cubicBezTo>
                    <a:pt x="11308" y="8840"/>
                    <a:pt x="11508" y="7940"/>
                    <a:pt x="12242" y="7539"/>
                  </a:cubicBezTo>
                  <a:cubicBezTo>
                    <a:pt x="12309" y="7506"/>
                    <a:pt x="12409" y="7473"/>
                    <a:pt x="12476" y="7473"/>
                  </a:cubicBezTo>
                  <a:cubicBezTo>
                    <a:pt x="12576" y="7439"/>
                    <a:pt x="12642" y="7439"/>
                    <a:pt x="12743" y="7406"/>
                  </a:cubicBezTo>
                  <a:cubicBezTo>
                    <a:pt x="12909" y="7306"/>
                    <a:pt x="13009" y="7172"/>
                    <a:pt x="13143" y="7039"/>
                  </a:cubicBezTo>
                  <a:cubicBezTo>
                    <a:pt x="13276" y="6939"/>
                    <a:pt x="13310" y="6772"/>
                    <a:pt x="13343" y="6605"/>
                  </a:cubicBezTo>
                  <a:cubicBezTo>
                    <a:pt x="13343" y="6539"/>
                    <a:pt x="13410" y="6505"/>
                    <a:pt x="13410" y="6438"/>
                  </a:cubicBezTo>
                  <a:lnTo>
                    <a:pt x="13410" y="6338"/>
                  </a:lnTo>
                  <a:cubicBezTo>
                    <a:pt x="13410" y="6272"/>
                    <a:pt x="13410" y="6138"/>
                    <a:pt x="13343" y="6072"/>
                  </a:cubicBezTo>
                  <a:lnTo>
                    <a:pt x="13343" y="5971"/>
                  </a:lnTo>
                  <a:cubicBezTo>
                    <a:pt x="13310" y="5838"/>
                    <a:pt x="13276" y="5771"/>
                    <a:pt x="13243" y="5671"/>
                  </a:cubicBezTo>
                  <a:lnTo>
                    <a:pt x="13009" y="5571"/>
                  </a:lnTo>
                  <a:cubicBezTo>
                    <a:pt x="12976" y="5504"/>
                    <a:pt x="12976" y="5471"/>
                    <a:pt x="12943" y="5438"/>
                  </a:cubicBezTo>
                  <a:cubicBezTo>
                    <a:pt x="12843" y="5304"/>
                    <a:pt x="12743" y="5238"/>
                    <a:pt x="12609" y="5138"/>
                  </a:cubicBezTo>
                  <a:cubicBezTo>
                    <a:pt x="12476" y="5071"/>
                    <a:pt x="12309" y="5004"/>
                    <a:pt x="12175" y="5004"/>
                  </a:cubicBezTo>
                  <a:cubicBezTo>
                    <a:pt x="11275" y="4937"/>
                    <a:pt x="10774" y="3937"/>
                    <a:pt x="11241" y="3136"/>
                  </a:cubicBezTo>
                  <a:cubicBezTo>
                    <a:pt x="11342" y="2969"/>
                    <a:pt x="11408" y="2769"/>
                    <a:pt x="11408" y="2569"/>
                  </a:cubicBezTo>
                  <a:cubicBezTo>
                    <a:pt x="11408" y="2336"/>
                    <a:pt x="11342" y="2135"/>
                    <a:pt x="11275" y="1969"/>
                  </a:cubicBezTo>
                  <a:cubicBezTo>
                    <a:pt x="11275" y="1935"/>
                    <a:pt x="11241" y="1935"/>
                    <a:pt x="11241" y="1902"/>
                  </a:cubicBezTo>
                  <a:cubicBezTo>
                    <a:pt x="11175" y="1835"/>
                    <a:pt x="11175" y="1802"/>
                    <a:pt x="11141" y="1768"/>
                  </a:cubicBezTo>
                  <a:lnTo>
                    <a:pt x="11108" y="1735"/>
                  </a:lnTo>
                  <a:lnTo>
                    <a:pt x="10975" y="1602"/>
                  </a:lnTo>
                  <a:cubicBezTo>
                    <a:pt x="10841" y="1468"/>
                    <a:pt x="10641" y="1402"/>
                    <a:pt x="10474" y="1335"/>
                  </a:cubicBezTo>
                  <a:cubicBezTo>
                    <a:pt x="10401" y="1323"/>
                    <a:pt x="10328" y="1315"/>
                    <a:pt x="10253" y="1315"/>
                  </a:cubicBezTo>
                  <a:cubicBezTo>
                    <a:pt x="10123" y="1315"/>
                    <a:pt x="9988" y="1338"/>
                    <a:pt x="9840" y="1402"/>
                  </a:cubicBezTo>
                  <a:cubicBezTo>
                    <a:pt x="9807" y="1402"/>
                    <a:pt x="9740" y="1435"/>
                    <a:pt x="9674" y="1468"/>
                  </a:cubicBezTo>
                  <a:cubicBezTo>
                    <a:pt x="9607" y="1502"/>
                    <a:pt x="9507" y="1535"/>
                    <a:pt x="9474" y="1602"/>
                  </a:cubicBezTo>
                  <a:cubicBezTo>
                    <a:pt x="9407" y="1635"/>
                    <a:pt x="9307" y="1735"/>
                    <a:pt x="9240" y="1768"/>
                  </a:cubicBezTo>
                  <a:cubicBezTo>
                    <a:pt x="9057" y="1852"/>
                    <a:pt x="8865" y="1891"/>
                    <a:pt x="8678" y="1891"/>
                  </a:cubicBezTo>
                  <a:cubicBezTo>
                    <a:pt x="8116" y="1891"/>
                    <a:pt x="7597" y="1535"/>
                    <a:pt x="7472" y="935"/>
                  </a:cubicBezTo>
                  <a:cubicBezTo>
                    <a:pt x="7439" y="834"/>
                    <a:pt x="7439" y="768"/>
                    <a:pt x="7405" y="668"/>
                  </a:cubicBezTo>
                  <a:cubicBezTo>
                    <a:pt x="7305" y="501"/>
                    <a:pt x="7172" y="401"/>
                    <a:pt x="7072" y="267"/>
                  </a:cubicBezTo>
                  <a:cubicBezTo>
                    <a:pt x="6838" y="101"/>
                    <a:pt x="6638" y="1"/>
                    <a:pt x="6405" y="1"/>
                  </a:cubicBezTo>
                  <a:close/>
                </a:path>
              </a:pathLst>
            </a:custGeom>
            <a:solidFill>
              <a:srgbClr val="3DF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1;p25">
              <a:extLst>
                <a:ext uri="{FF2B5EF4-FFF2-40B4-BE49-F238E27FC236}">
                  <a16:creationId xmlns:a16="http://schemas.microsoft.com/office/drawing/2014/main" id="{35FC2C79-E959-4039-A09C-B00A66612C56}"/>
                </a:ext>
              </a:extLst>
            </p:cNvPr>
            <p:cNvSpPr/>
            <p:nvPr/>
          </p:nvSpPr>
          <p:spPr>
            <a:xfrm>
              <a:off x="1821475" y="2852675"/>
              <a:ext cx="288550" cy="283525"/>
            </a:xfrm>
            <a:custGeom>
              <a:avLst/>
              <a:gdLst/>
              <a:ahLst/>
              <a:cxnLst/>
              <a:rect l="l" t="t" r="r" b="b"/>
              <a:pathLst>
                <a:path w="11542" h="11341" extrusionOk="0">
                  <a:moveTo>
                    <a:pt x="5361" y="0"/>
                  </a:moveTo>
                  <a:cubicBezTo>
                    <a:pt x="5245" y="0"/>
                    <a:pt x="5122" y="68"/>
                    <a:pt x="5104" y="193"/>
                  </a:cubicBezTo>
                  <a:lnTo>
                    <a:pt x="4737" y="3529"/>
                  </a:lnTo>
                  <a:cubicBezTo>
                    <a:pt x="4737" y="3562"/>
                    <a:pt x="4637" y="3629"/>
                    <a:pt x="4604" y="3629"/>
                  </a:cubicBezTo>
                  <a:lnTo>
                    <a:pt x="1735" y="1928"/>
                  </a:lnTo>
                  <a:cubicBezTo>
                    <a:pt x="1684" y="1891"/>
                    <a:pt x="1633" y="1875"/>
                    <a:pt x="1586" y="1875"/>
                  </a:cubicBezTo>
                  <a:cubicBezTo>
                    <a:pt x="1419" y="1875"/>
                    <a:pt x="1304" y="2079"/>
                    <a:pt x="1435" y="2261"/>
                  </a:cubicBezTo>
                  <a:lnTo>
                    <a:pt x="3570" y="4863"/>
                  </a:lnTo>
                  <a:cubicBezTo>
                    <a:pt x="3603" y="4963"/>
                    <a:pt x="3603" y="5030"/>
                    <a:pt x="3536" y="5030"/>
                  </a:cubicBezTo>
                  <a:lnTo>
                    <a:pt x="267" y="5864"/>
                  </a:lnTo>
                  <a:cubicBezTo>
                    <a:pt x="0" y="5930"/>
                    <a:pt x="67" y="6297"/>
                    <a:pt x="301" y="6331"/>
                  </a:cubicBezTo>
                  <a:lnTo>
                    <a:pt x="3636" y="6698"/>
                  </a:lnTo>
                  <a:cubicBezTo>
                    <a:pt x="3736" y="6698"/>
                    <a:pt x="3770" y="6798"/>
                    <a:pt x="3736" y="6831"/>
                  </a:cubicBezTo>
                  <a:lnTo>
                    <a:pt x="2035" y="9700"/>
                  </a:lnTo>
                  <a:cubicBezTo>
                    <a:pt x="1908" y="9878"/>
                    <a:pt x="2033" y="10056"/>
                    <a:pt x="2204" y="10056"/>
                  </a:cubicBezTo>
                  <a:cubicBezTo>
                    <a:pt x="2257" y="10056"/>
                    <a:pt x="2314" y="10039"/>
                    <a:pt x="2369" y="10000"/>
                  </a:cubicBezTo>
                  <a:lnTo>
                    <a:pt x="4971" y="7865"/>
                  </a:lnTo>
                  <a:cubicBezTo>
                    <a:pt x="5007" y="7853"/>
                    <a:pt x="5039" y="7845"/>
                    <a:pt x="5065" y="7845"/>
                  </a:cubicBezTo>
                  <a:cubicBezTo>
                    <a:pt x="5111" y="7845"/>
                    <a:pt x="5137" y="7868"/>
                    <a:pt x="5137" y="7932"/>
                  </a:cubicBezTo>
                  <a:lnTo>
                    <a:pt x="5971" y="11168"/>
                  </a:lnTo>
                  <a:cubicBezTo>
                    <a:pt x="6001" y="11288"/>
                    <a:pt x="6092" y="11340"/>
                    <a:pt x="6186" y="11340"/>
                  </a:cubicBezTo>
                  <a:cubicBezTo>
                    <a:pt x="6301" y="11340"/>
                    <a:pt x="6420" y="11262"/>
                    <a:pt x="6438" y="11134"/>
                  </a:cubicBezTo>
                  <a:lnTo>
                    <a:pt x="6805" y="7798"/>
                  </a:lnTo>
                  <a:cubicBezTo>
                    <a:pt x="6805" y="7723"/>
                    <a:pt x="6862" y="7686"/>
                    <a:pt x="6904" y="7686"/>
                  </a:cubicBezTo>
                  <a:cubicBezTo>
                    <a:pt x="6918" y="7686"/>
                    <a:pt x="6930" y="7690"/>
                    <a:pt x="6939" y="7698"/>
                  </a:cubicBezTo>
                  <a:lnTo>
                    <a:pt x="9807" y="9433"/>
                  </a:lnTo>
                  <a:cubicBezTo>
                    <a:pt x="9855" y="9467"/>
                    <a:pt x="9903" y="9482"/>
                    <a:pt x="9947" y="9482"/>
                  </a:cubicBezTo>
                  <a:cubicBezTo>
                    <a:pt x="10119" y="9482"/>
                    <a:pt x="10240" y="9259"/>
                    <a:pt x="10108" y="9099"/>
                  </a:cubicBezTo>
                  <a:lnTo>
                    <a:pt x="7973" y="6464"/>
                  </a:lnTo>
                  <a:cubicBezTo>
                    <a:pt x="7939" y="6364"/>
                    <a:pt x="7939" y="6297"/>
                    <a:pt x="8039" y="6297"/>
                  </a:cubicBezTo>
                  <a:lnTo>
                    <a:pt x="11275" y="5463"/>
                  </a:lnTo>
                  <a:cubicBezTo>
                    <a:pt x="11542" y="5430"/>
                    <a:pt x="11475" y="5030"/>
                    <a:pt x="11242" y="4996"/>
                  </a:cubicBezTo>
                  <a:lnTo>
                    <a:pt x="7906" y="4630"/>
                  </a:lnTo>
                  <a:cubicBezTo>
                    <a:pt x="7806" y="4630"/>
                    <a:pt x="7773" y="4529"/>
                    <a:pt x="7806" y="4496"/>
                  </a:cubicBezTo>
                  <a:lnTo>
                    <a:pt x="9541" y="1627"/>
                  </a:lnTo>
                  <a:cubicBezTo>
                    <a:pt x="9671" y="1471"/>
                    <a:pt x="9517" y="1275"/>
                    <a:pt x="9348" y="1275"/>
                  </a:cubicBezTo>
                  <a:cubicBezTo>
                    <a:pt x="9300" y="1275"/>
                    <a:pt x="9251" y="1290"/>
                    <a:pt x="9207" y="1327"/>
                  </a:cubicBezTo>
                  <a:lnTo>
                    <a:pt x="6572" y="3462"/>
                  </a:lnTo>
                  <a:cubicBezTo>
                    <a:pt x="6530" y="3476"/>
                    <a:pt x="6495" y="3484"/>
                    <a:pt x="6467" y="3484"/>
                  </a:cubicBezTo>
                  <a:cubicBezTo>
                    <a:pt x="6428" y="3484"/>
                    <a:pt x="6405" y="3468"/>
                    <a:pt x="6405" y="3429"/>
                  </a:cubicBezTo>
                  <a:lnTo>
                    <a:pt x="5571" y="160"/>
                  </a:lnTo>
                  <a:cubicBezTo>
                    <a:pt x="5556" y="51"/>
                    <a:pt x="5461" y="0"/>
                    <a:pt x="5361" y="0"/>
                  </a:cubicBezTo>
                  <a:close/>
                </a:path>
              </a:pathLst>
            </a:custGeom>
            <a:solidFill>
              <a:srgbClr val="5B7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2;p25">
              <a:extLst>
                <a:ext uri="{FF2B5EF4-FFF2-40B4-BE49-F238E27FC236}">
                  <a16:creationId xmlns:a16="http://schemas.microsoft.com/office/drawing/2014/main" id="{2BBAC360-E385-4BC9-A115-6206A917F0E8}"/>
                </a:ext>
              </a:extLst>
            </p:cNvPr>
            <p:cNvSpPr/>
            <p:nvPr/>
          </p:nvSpPr>
          <p:spPr>
            <a:xfrm>
              <a:off x="1949075" y="2885375"/>
              <a:ext cx="158450" cy="251400"/>
            </a:xfrm>
            <a:custGeom>
              <a:avLst/>
              <a:gdLst/>
              <a:ahLst/>
              <a:cxnLst/>
              <a:rect l="l" t="t" r="r" b="b"/>
              <a:pathLst>
                <a:path w="6338" h="10056" extrusionOk="0">
                  <a:moveTo>
                    <a:pt x="4187" y="0"/>
                  </a:moveTo>
                  <a:cubicBezTo>
                    <a:pt x="4139" y="0"/>
                    <a:pt x="4088" y="16"/>
                    <a:pt x="4036" y="53"/>
                  </a:cubicBezTo>
                  <a:lnTo>
                    <a:pt x="1534" y="2121"/>
                  </a:lnTo>
                  <a:lnTo>
                    <a:pt x="0" y="6724"/>
                  </a:lnTo>
                  <a:lnTo>
                    <a:pt x="801" y="9860"/>
                  </a:lnTo>
                  <a:cubicBezTo>
                    <a:pt x="833" y="9989"/>
                    <a:pt x="928" y="10056"/>
                    <a:pt x="1025" y="10056"/>
                  </a:cubicBezTo>
                  <a:cubicBezTo>
                    <a:pt x="1128" y="10056"/>
                    <a:pt x="1233" y="9981"/>
                    <a:pt x="1268" y="9826"/>
                  </a:cubicBezTo>
                  <a:lnTo>
                    <a:pt x="1635" y="6490"/>
                  </a:lnTo>
                  <a:cubicBezTo>
                    <a:pt x="1635" y="6415"/>
                    <a:pt x="1672" y="6378"/>
                    <a:pt x="1719" y="6378"/>
                  </a:cubicBezTo>
                  <a:cubicBezTo>
                    <a:pt x="1735" y="6378"/>
                    <a:pt x="1751" y="6382"/>
                    <a:pt x="1768" y="6390"/>
                  </a:cubicBezTo>
                  <a:lnTo>
                    <a:pt x="4637" y="8125"/>
                  </a:lnTo>
                  <a:cubicBezTo>
                    <a:pt x="4670" y="8141"/>
                    <a:pt x="4705" y="8149"/>
                    <a:pt x="4739" y="8149"/>
                  </a:cubicBezTo>
                  <a:cubicBezTo>
                    <a:pt x="4913" y="8149"/>
                    <a:pt x="5076" y="7959"/>
                    <a:pt x="4937" y="7791"/>
                  </a:cubicBezTo>
                  <a:lnTo>
                    <a:pt x="2802" y="5156"/>
                  </a:lnTo>
                  <a:cubicBezTo>
                    <a:pt x="2769" y="5123"/>
                    <a:pt x="2802" y="5023"/>
                    <a:pt x="2835" y="4989"/>
                  </a:cubicBezTo>
                  <a:lnTo>
                    <a:pt x="6104" y="4155"/>
                  </a:lnTo>
                  <a:cubicBezTo>
                    <a:pt x="6338" y="4055"/>
                    <a:pt x="6338" y="3722"/>
                    <a:pt x="6038" y="3688"/>
                  </a:cubicBezTo>
                  <a:lnTo>
                    <a:pt x="2702" y="3322"/>
                  </a:lnTo>
                  <a:cubicBezTo>
                    <a:pt x="2635" y="3322"/>
                    <a:pt x="2602" y="3221"/>
                    <a:pt x="2635" y="3188"/>
                  </a:cubicBezTo>
                  <a:lnTo>
                    <a:pt x="4370" y="353"/>
                  </a:lnTo>
                  <a:cubicBezTo>
                    <a:pt x="4474" y="197"/>
                    <a:pt x="4355" y="0"/>
                    <a:pt x="4187" y="0"/>
                  </a:cubicBezTo>
                  <a:close/>
                </a:path>
              </a:pathLst>
            </a:custGeom>
            <a:solidFill>
              <a:srgbClr val="272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2959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>
            <a:extLst>
              <a:ext uri="{FF2B5EF4-FFF2-40B4-BE49-F238E27FC236}">
                <a16:creationId xmlns:a16="http://schemas.microsoft.com/office/drawing/2014/main" id="{B6221493-0042-4D98-98DF-697301529B94}"/>
              </a:ext>
            </a:extLst>
          </p:cNvPr>
          <p:cNvSpPr txBox="1"/>
          <p:nvPr/>
        </p:nvSpPr>
        <p:spPr>
          <a:xfrm>
            <a:off x="662564" y="938745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5. </a:t>
            </a:r>
            <a:r>
              <a:rPr lang="en-US" sz="2200" dirty="0" err="1">
                <a:solidFill>
                  <a:schemeClr val="bg1"/>
                </a:solidFill>
              </a:rPr>
              <a:t>Chọn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đáp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đúng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98" name="Google Shape;2169;p30">
            <a:extLst>
              <a:ext uri="{FF2B5EF4-FFF2-40B4-BE49-F238E27FC236}">
                <a16:creationId xmlns:a16="http://schemas.microsoft.com/office/drawing/2014/main" id="{7641EC5F-DDFA-4ECC-AFA4-C68EA729C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AAD9B2-012F-40C0-9330-CBE029E7E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442" y="141945"/>
            <a:ext cx="1520955" cy="15240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4C2A8E-30B7-40D7-898E-8309E211A8B0}"/>
              </a:ext>
            </a:extLst>
          </p:cNvPr>
          <p:cNvSpPr txBox="1"/>
          <p:nvPr/>
        </p:nvSpPr>
        <p:spPr>
          <a:xfrm>
            <a:off x="515054" y="1587560"/>
            <a:ext cx="811389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Kim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 Chu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224,7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9,54 AU.</a:t>
            </a:r>
            <a:endParaRPr lang="en-US" sz="2200" dirty="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C9F855-8E71-4C47-B735-37159A9596A9}"/>
              </a:ext>
            </a:extLst>
          </p:cNvPr>
          <p:cNvSpPr/>
          <p:nvPr/>
        </p:nvSpPr>
        <p:spPr>
          <a:xfrm>
            <a:off x="462473" y="4347536"/>
            <a:ext cx="515054" cy="5401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1963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2169;p30">
            <a:extLst>
              <a:ext uri="{FF2B5EF4-FFF2-40B4-BE49-F238E27FC236}">
                <a16:creationId xmlns:a16="http://schemas.microsoft.com/office/drawing/2014/main" id="{7641EC5F-DDFA-4ECC-AFA4-C68EA729C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5A36A5F2-6A7F-47BE-9BB0-D43EEB2F57F6}"/>
              </a:ext>
            </a:extLst>
          </p:cNvPr>
          <p:cNvSpPr/>
          <p:nvPr/>
        </p:nvSpPr>
        <p:spPr>
          <a:xfrm rot="5400000">
            <a:off x="2630609" y="-740369"/>
            <a:ext cx="3882781" cy="7509600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  <a:ln w="38100">
            <a:solidFill>
              <a:srgbClr val="91612F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47B2609E-A477-4506-84A0-1BBD9E9EF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49766" y="3810308"/>
            <a:ext cx="1120632" cy="12945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0AD625-6830-48C3-87CA-E2223118492C}"/>
              </a:ext>
            </a:extLst>
          </p:cNvPr>
          <p:cNvSpPr txBox="1"/>
          <p:nvPr/>
        </p:nvSpPr>
        <p:spPr>
          <a:xfrm>
            <a:off x="1037332" y="1717828"/>
            <a:ext cx="706933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 err="1"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200" dirty="0"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vi-VN" sz="220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Tại sao Mặt Trăng không phải là một hành tinh trong hệ Mặt Trời?</a:t>
            </a:r>
            <a:endParaRPr lang="en-US" sz="2200" dirty="0"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effectLst/>
                <a:latin typeface="+mn-lt"/>
                <a:ea typeface="Times New Roman" panose="02020603050405020304" pitchFamily="18" charset="0"/>
              </a:rPr>
              <a:t>Câu 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vi-VN" sz="2200" dirty="0">
                <a:effectLst/>
                <a:latin typeface="+mn-lt"/>
                <a:ea typeface="Times New Roman" panose="02020603050405020304" pitchFamily="18" charset="0"/>
              </a:rPr>
              <a:t>. Tại sao sao Hoả lại là hành tinh giống Trái Đất nhất trong hệ Mặt Trời?</a:t>
            </a: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E619801-F814-4EC1-B271-0D79C9E27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858204">
            <a:off x="547424" y="605872"/>
            <a:ext cx="1570760" cy="9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8992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2169;p30">
            <a:extLst>
              <a:ext uri="{FF2B5EF4-FFF2-40B4-BE49-F238E27FC236}">
                <a16:creationId xmlns:a16="http://schemas.microsoft.com/office/drawing/2014/main" id="{3AA9FD54-D08D-41B4-A57B-FDE2ED1544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0" name="Google Shape;1955;p29">
            <a:extLst>
              <a:ext uri="{FF2B5EF4-FFF2-40B4-BE49-F238E27FC236}">
                <a16:creationId xmlns:a16="http://schemas.microsoft.com/office/drawing/2014/main" id="{8113DB2D-1FAF-4773-9D51-776225D30093}"/>
              </a:ext>
            </a:extLst>
          </p:cNvPr>
          <p:cNvGrpSpPr/>
          <p:nvPr/>
        </p:nvGrpSpPr>
        <p:grpSpPr>
          <a:xfrm rot="184597">
            <a:off x="305934" y="944249"/>
            <a:ext cx="8527016" cy="3973287"/>
            <a:chOff x="1101517" y="684914"/>
            <a:chExt cx="6943892" cy="3764551"/>
          </a:xfrm>
        </p:grpSpPr>
        <p:sp>
          <p:nvSpPr>
            <p:cNvPr id="111" name="Google Shape;1956;p29">
              <a:extLst>
                <a:ext uri="{FF2B5EF4-FFF2-40B4-BE49-F238E27FC236}">
                  <a16:creationId xmlns:a16="http://schemas.microsoft.com/office/drawing/2014/main" id="{338F1A74-13F9-4D3A-88B1-A4AB1A879EF9}"/>
                </a:ext>
              </a:extLst>
            </p:cNvPr>
            <p:cNvSpPr/>
            <p:nvPr/>
          </p:nvSpPr>
          <p:spPr>
            <a:xfrm rot="21424716">
              <a:off x="1101765" y="684914"/>
              <a:ext cx="6943644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957;p29">
              <a:extLst>
                <a:ext uri="{FF2B5EF4-FFF2-40B4-BE49-F238E27FC236}">
                  <a16:creationId xmlns:a16="http://schemas.microsoft.com/office/drawing/2014/main" id="{AF5BE1DB-AD81-4653-9276-B8471F909FB2}"/>
                </a:ext>
              </a:extLst>
            </p:cNvPr>
            <p:cNvGrpSpPr/>
            <p:nvPr/>
          </p:nvGrpSpPr>
          <p:grpSpPr>
            <a:xfrm rot="-175133">
              <a:off x="1101517" y="692826"/>
              <a:ext cx="6939298" cy="3756639"/>
              <a:chOff x="208478" y="211290"/>
              <a:chExt cx="8725035" cy="4723360"/>
            </a:xfrm>
          </p:grpSpPr>
          <p:sp>
            <p:nvSpPr>
              <p:cNvPr id="113" name="Google Shape;1958;p29">
                <a:extLst>
                  <a:ext uri="{FF2B5EF4-FFF2-40B4-BE49-F238E27FC236}">
                    <a16:creationId xmlns:a16="http://schemas.microsoft.com/office/drawing/2014/main" id="{5415CE0E-6686-435E-B663-9FB045653BCF}"/>
                  </a:ext>
                </a:extLst>
              </p:cNvPr>
              <p:cNvSpPr/>
              <p:nvPr/>
            </p:nvSpPr>
            <p:spPr>
              <a:xfrm>
                <a:off x="208478" y="21129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4" name="Google Shape;1959;p29">
                <a:extLst>
                  <a:ext uri="{FF2B5EF4-FFF2-40B4-BE49-F238E27FC236}">
                    <a16:creationId xmlns:a16="http://schemas.microsoft.com/office/drawing/2014/main" id="{217BCDD8-186C-40C7-BF25-4142EBC847D2}"/>
                  </a:ext>
                </a:extLst>
              </p:cNvPr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960;p29">
                <a:extLst>
                  <a:ext uri="{FF2B5EF4-FFF2-40B4-BE49-F238E27FC236}">
                    <a16:creationId xmlns:a16="http://schemas.microsoft.com/office/drawing/2014/main" id="{25EB6A14-F390-4AA5-B924-395775281CBF}"/>
                  </a:ext>
                </a:extLst>
              </p:cNvPr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6" name="Google Shape;1961;p29">
                <a:extLst>
                  <a:ext uri="{FF2B5EF4-FFF2-40B4-BE49-F238E27FC236}">
                    <a16:creationId xmlns:a16="http://schemas.microsoft.com/office/drawing/2014/main" id="{817737F2-5C35-474F-A90B-2D24B33EFE73}"/>
                  </a:ext>
                </a:extLst>
              </p:cNvPr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62;p29">
                <a:extLst>
                  <a:ext uri="{FF2B5EF4-FFF2-40B4-BE49-F238E27FC236}">
                    <a16:creationId xmlns:a16="http://schemas.microsoft.com/office/drawing/2014/main" id="{D83E1CDB-6487-49F3-849F-C8C2552F0335}"/>
                  </a:ext>
                </a:extLst>
              </p:cNvPr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63;p29">
                <a:extLst>
                  <a:ext uri="{FF2B5EF4-FFF2-40B4-BE49-F238E27FC236}">
                    <a16:creationId xmlns:a16="http://schemas.microsoft.com/office/drawing/2014/main" id="{853EB845-E13E-47F0-8A40-0A384F61887B}"/>
                  </a:ext>
                </a:extLst>
              </p:cNvPr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64;p29">
                <a:extLst>
                  <a:ext uri="{FF2B5EF4-FFF2-40B4-BE49-F238E27FC236}">
                    <a16:creationId xmlns:a16="http://schemas.microsoft.com/office/drawing/2014/main" id="{8799E7C3-CF6A-4650-94F8-B86D9624F543}"/>
                  </a:ext>
                </a:extLst>
              </p:cNvPr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65;p29">
                <a:extLst>
                  <a:ext uri="{FF2B5EF4-FFF2-40B4-BE49-F238E27FC236}">
                    <a16:creationId xmlns:a16="http://schemas.microsoft.com/office/drawing/2014/main" id="{844B137A-C8FD-4475-8125-010613DC4CD4}"/>
                  </a:ext>
                </a:extLst>
              </p:cNvPr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66;p29">
                <a:extLst>
                  <a:ext uri="{FF2B5EF4-FFF2-40B4-BE49-F238E27FC236}">
                    <a16:creationId xmlns:a16="http://schemas.microsoft.com/office/drawing/2014/main" id="{A6F85763-2F9C-47EF-85C9-7DAA415F7042}"/>
                  </a:ext>
                </a:extLst>
              </p:cNvPr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" name="Google Shape;2145;p29">
            <a:extLst>
              <a:ext uri="{FF2B5EF4-FFF2-40B4-BE49-F238E27FC236}">
                <a16:creationId xmlns:a16="http://schemas.microsoft.com/office/drawing/2014/main" id="{8E949495-EAFE-4595-BE3D-78D081BDD0C1}"/>
              </a:ext>
            </a:extLst>
          </p:cNvPr>
          <p:cNvGrpSpPr/>
          <p:nvPr/>
        </p:nvGrpSpPr>
        <p:grpSpPr>
          <a:xfrm rot="15941220">
            <a:off x="474557" y="4098136"/>
            <a:ext cx="635446" cy="712790"/>
            <a:chOff x="780782" y="766491"/>
            <a:chExt cx="713278" cy="837344"/>
          </a:xfrm>
        </p:grpSpPr>
        <p:sp>
          <p:nvSpPr>
            <p:cNvPr id="123" name="Google Shape;2146;p29">
              <a:extLst>
                <a:ext uri="{FF2B5EF4-FFF2-40B4-BE49-F238E27FC236}">
                  <a16:creationId xmlns:a16="http://schemas.microsoft.com/office/drawing/2014/main" id="{1E4F071F-C2C3-48EC-B612-62C8B85FF91B}"/>
                </a:ext>
              </a:extLst>
            </p:cNvPr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47;p29">
              <a:extLst>
                <a:ext uri="{FF2B5EF4-FFF2-40B4-BE49-F238E27FC236}">
                  <a16:creationId xmlns:a16="http://schemas.microsoft.com/office/drawing/2014/main" id="{B46E3C02-25CA-4ACC-B55B-F39FCD57011A}"/>
                </a:ext>
              </a:extLst>
            </p:cNvPr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48;p29">
              <a:extLst>
                <a:ext uri="{FF2B5EF4-FFF2-40B4-BE49-F238E27FC236}">
                  <a16:creationId xmlns:a16="http://schemas.microsoft.com/office/drawing/2014/main" id="{812F26CE-902B-4ADE-99D6-C3FF0431849C}"/>
                </a:ext>
              </a:extLst>
            </p:cNvPr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49;p29">
              <a:extLst>
                <a:ext uri="{FF2B5EF4-FFF2-40B4-BE49-F238E27FC236}">
                  <a16:creationId xmlns:a16="http://schemas.microsoft.com/office/drawing/2014/main" id="{7832F15A-64DE-4DB9-A47F-362690EE1FC7}"/>
                </a:ext>
              </a:extLst>
            </p:cNvPr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50;p29">
              <a:extLst>
                <a:ext uri="{FF2B5EF4-FFF2-40B4-BE49-F238E27FC236}">
                  <a16:creationId xmlns:a16="http://schemas.microsoft.com/office/drawing/2014/main" id="{8EAEE633-C421-467A-B416-25CC5FFF051B}"/>
                </a:ext>
              </a:extLst>
            </p:cNvPr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51;p29">
              <a:extLst>
                <a:ext uri="{FF2B5EF4-FFF2-40B4-BE49-F238E27FC236}">
                  <a16:creationId xmlns:a16="http://schemas.microsoft.com/office/drawing/2014/main" id="{A0903EE9-E6A8-4F0A-8E88-7057657237A2}"/>
                </a:ext>
              </a:extLst>
            </p:cNvPr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52;p29">
              <a:extLst>
                <a:ext uri="{FF2B5EF4-FFF2-40B4-BE49-F238E27FC236}">
                  <a16:creationId xmlns:a16="http://schemas.microsoft.com/office/drawing/2014/main" id="{A3B82F6D-F089-43FC-90E8-DDEF41F5ADB1}"/>
                </a:ext>
              </a:extLst>
            </p:cNvPr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53;p29">
              <a:extLst>
                <a:ext uri="{FF2B5EF4-FFF2-40B4-BE49-F238E27FC236}">
                  <a16:creationId xmlns:a16="http://schemas.microsoft.com/office/drawing/2014/main" id="{EBA915F8-C088-471A-AC7B-7DF4471EF2D5}"/>
                </a:ext>
              </a:extLst>
            </p:cNvPr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54;p29">
              <a:extLst>
                <a:ext uri="{FF2B5EF4-FFF2-40B4-BE49-F238E27FC236}">
                  <a16:creationId xmlns:a16="http://schemas.microsoft.com/office/drawing/2014/main" id="{924F9F09-2E5C-4261-8BF7-F591C5EF9C03}"/>
                </a:ext>
              </a:extLst>
            </p:cNvPr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55;p29">
              <a:extLst>
                <a:ext uri="{FF2B5EF4-FFF2-40B4-BE49-F238E27FC236}">
                  <a16:creationId xmlns:a16="http://schemas.microsoft.com/office/drawing/2014/main" id="{29D77878-5ABE-45C7-8DC4-8350CA0F47A4}"/>
                </a:ext>
              </a:extLst>
            </p:cNvPr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56;p29">
              <a:extLst>
                <a:ext uri="{FF2B5EF4-FFF2-40B4-BE49-F238E27FC236}">
                  <a16:creationId xmlns:a16="http://schemas.microsoft.com/office/drawing/2014/main" id="{038194D4-0789-4528-8E56-AE19EED83E74}"/>
                </a:ext>
              </a:extLst>
            </p:cNvPr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57;p29">
              <a:extLst>
                <a:ext uri="{FF2B5EF4-FFF2-40B4-BE49-F238E27FC236}">
                  <a16:creationId xmlns:a16="http://schemas.microsoft.com/office/drawing/2014/main" id="{749574A0-997E-4115-9197-044014C00B24}"/>
                </a:ext>
              </a:extLst>
            </p:cNvPr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58;p29">
              <a:extLst>
                <a:ext uri="{FF2B5EF4-FFF2-40B4-BE49-F238E27FC236}">
                  <a16:creationId xmlns:a16="http://schemas.microsoft.com/office/drawing/2014/main" id="{5321FAF8-1F17-4FA9-836C-E6C813E351AF}"/>
                </a:ext>
              </a:extLst>
            </p:cNvPr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59;p29">
              <a:extLst>
                <a:ext uri="{FF2B5EF4-FFF2-40B4-BE49-F238E27FC236}">
                  <a16:creationId xmlns:a16="http://schemas.microsoft.com/office/drawing/2014/main" id="{B3230A66-B3C8-4C37-8CA1-35C8EDC970E1}"/>
                </a:ext>
              </a:extLst>
            </p:cNvPr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60;p29">
              <a:extLst>
                <a:ext uri="{FF2B5EF4-FFF2-40B4-BE49-F238E27FC236}">
                  <a16:creationId xmlns:a16="http://schemas.microsoft.com/office/drawing/2014/main" id="{4D5F4FC0-9F6A-467F-A1A4-8C435B8ACDC3}"/>
                </a:ext>
              </a:extLst>
            </p:cNvPr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61;p29">
              <a:extLst>
                <a:ext uri="{FF2B5EF4-FFF2-40B4-BE49-F238E27FC236}">
                  <a16:creationId xmlns:a16="http://schemas.microsoft.com/office/drawing/2014/main" id="{8882FB83-E2C1-45D7-B416-18265C7672B7}"/>
                </a:ext>
              </a:extLst>
            </p:cNvPr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62;p29">
              <a:extLst>
                <a:ext uri="{FF2B5EF4-FFF2-40B4-BE49-F238E27FC236}">
                  <a16:creationId xmlns:a16="http://schemas.microsoft.com/office/drawing/2014/main" id="{9D86D8BA-2BBD-472C-8994-9D0BF219E7C2}"/>
                </a:ext>
              </a:extLst>
            </p:cNvPr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63;p29">
              <a:extLst>
                <a:ext uri="{FF2B5EF4-FFF2-40B4-BE49-F238E27FC236}">
                  <a16:creationId xmlns:a16="http://schemas.microsoft.com/office/drawing/2014/main" id="{5EE84851-D98A-4674-90A2-3A7BDCDF3BF5}"/>
                </a:ext>
              </a:extLst>
            </p:cNvPr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64;p29">
              <a:extLst>
                <a:ext uri="{FF2B5EF4-FFF2-40B4-BE49-F238E27FC236}">
                  <a16:creationId xmlns:a16="http://schemas.microsoft.com/office/drawing/2014/main" id="{41FB54E4-49E3-4201-B13C-88BAAC31CDE6}"/>
                </a:ext>
              </a:extLst>
            </p:cNvPr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9331D994-0607-4A3D-ABB7-E45DDD9F1605}"/>
              </a:ext>
            </a:extLst>
          </p:cNvPr>
          <p:cNvSpPr txBox="1"/>
          <p:nvPr/>
        </p:nvSpPr>
        <p:spPr>
          <a:xfrm>
            <a:off x="689588" y="1347329"/>
            <a:ext cx="7990234" cy="2368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latin typeface="+mn-lt"/>
                <a:ea typeface="Times New Roman" panose="02020603050405020304" pitchFamily="18" charset="0"/>
              </a:rPr>
              <a:t>1. </a:t>
            </a: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Mặt Trăng không phải là một hành tinh trong hệ Mặt Trời vì:</a:t>
            </a: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- Các vật thể quay xung quanh hành tinh gọi là vệ tinh.</a:t>
            </a: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=&gt; Mặt Trăng quay xung quanh Trái Đất nên nó là một vệ tinh, không phải hành tinh.</a:t>
            </a: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grpSp>
        <p:nvGrpSpPr>
          <p:cNvPr id="144" name="Google Shape;1943;p42">
            <a:extLst>
              <a:ext uri="{FF2B5EF4-FFF2-40B4-BE49-F238E27FC236}">
                <a16:creationId xmlns:a16="http://schemas.microsoft.com/office/drawing/2014/main" id="{540F497C-BD56-4998-9CBE-526C7346A383}"/>
              </a:ext>
            </a:extLst>
          </p:cNvPr>
          <p:cNvGrpSpPr/>
          <p:nvPr/>
        </p:nvGrpSpPr>
        <p:grpSpPr>
          <a:xfrm>
            <a:off x="7662849" y="3538578"/>
            <a:ext cx="704834" cy="701492"/>
            <a:chOff x="1355925" y="4300500"/>
            <a:chExt cx="265975" cy="266750"/>
          </a:xfrm>
        </p:grpSpPr>
        <p:sp>
          <p:nvSpPr>
            <p:cNvPr id="145" name="Google Shape;1944;p42">
              <a:extLst>
                <a:ext uri="{FF2B5EF4-FFF2-40B4-BE49-F238E27FC236}">
                  <a16:creationId xmlns:a16="http://schemas.microsoft.com/office/drawing/2014/main" id="{AFD24EB1-09E7-41E4-89FC-2E23B8FED763}"/>
                </a:ext>
              </a:extLst>
            </p:cNvPr>
            <p:cNvSpPr/>
            <p:nvPr/>
          </p:nvSpPr>
          <p:spPr>
            <a:xfrm>
              <a:off x="1355925" y="4300500"/>
              <a:ext cx="265975" cy="266000"/>
            </a:xfrm>
            <a:custGeom>
              <a:avLst/>
              <a:gdLst/>
              <a:ahLst/>
              <a:cxnLst/>
              <a:rect l="l" t="t" r="r" b="b"/>
              <a:pathLst>
                <a:path w="10639" h="10640" extrusionOk="0">
                  <a:moveTo>
                    <a:pt x="10639" y="5320"/>
                  </a:moveTo>
                  <a:cubicBezTo>
                    <a:pt x="10639" y="8268"/>
                    <a:pt x="8268" y="10639"/>
                    <a:pt x="5319" y="10639"/>
                  </a:cubicBezTo>
                  <a:cubicBezTo>
                    <a:pt x="2401" y="10639"/>
                    <a:pt x="0" y="8268"/>
                    <a:pt x="0" y="5320"/>
                  </a:cubicBezTo>
                  <a:cubicBezTo>
                    <a:pt x="0" y="2372"/>
                    <a:pt x="2401" y="1"/>
                    <a:pt x="5319" y="1"/>
                  </a:cubicBezTo>
                  <a:cubicBezTo>
                    <a:pt x="8268" y="1"/>
                    <a:pt x="10639" y="2372"/>
                    <a:pt x="10639" y="5320"/>
                  </a:cubicBezTo>
                  <a:close/>
                </a:path>
              </a:pathLst>
            </a:custGeom>
            <a:gradFill>
              <a:gsLst>
                <a:gs pos="0">
                  <a:srgbClr val="00B3DD"/>
                </a:gs>
                <a:gs pos="64000">
                  <a:srgbClr val="16C5EE"/>
                </a:gs>
                <a:gs pos="100000">
                  <a:srgbClr val="2CD7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45;p42">
              <a:extLst>
                <a:ext uri="{FF2B5EF4-FFF2-40B4-BE49-F238E27FC236}">
                  <a16:creationId xmlns:a16="http://schemas.microsoft.com/office/drawing/2014/main" id="{0DA7E798-2181-44D3-96E3-4CEE4A9D99BD}"/>
                </a:ext>
              </a:extLst>
            </p:cNvPr>
            <p:cNvSpPr/>
            <p:nvPr/>
          </p:nvSpPr>
          <p:spPr>
            <a:xfrm>
              <a:off x="1355925" y="4305075"/>
              <a:ext cx="104125" cy="245450"/>
            </a:xfrm>
            <a:custGeom>
              <a:avLst/>
              <a:gdLst/>
              <a:ahLst/>
              <a:cxnLst/>
              <a:rect l="l" t="t" r="r" b="b"/>
              <a:pathLst>
                <a:path w="4165" h="9818" extrusionOk="0">
                  <a:moveTo>
                    <a:pt x="2432" y="8876"/>
                  </a:moveTo>
                  <a:cubicBezTo>
                    <a:pt x="2645" y="9028"/>
                    <a:pt x="2796" y="9514"/>
                    <a:pt x="2736" y="9818"/>
                  </a:cubicBezTo>
                  <a:cubicBezTo>
                    <a:pt x="2280" y="9544"/>
                    <a:pt x="1885" y="9240"/>
                    <a:pt x="1520" y="8876"/>
                  </a:cubicBezTo>
                  <a:cubicBezTo>
                    <a:pt x="578" y="7903"/>
                    <a:pt x="0" y="6596"/>
                    <a:pt x="0" y="5137"/>
                  </a:cubicBezTo>
                  <a:cubicBezTo>
                    <a:pt x="0" y="4863"/>
                    <a:pt x="0" y="4651"/>
                    <a:pt x="30" y="4377"/>
                  </a:cubicBezTo>
                  <a:cubicBezTo>
                    <a:pt x="334" y="2280"/>
                    <a:pt x="1824" y="608"/>
                    <a:pt x="3800" y="0"/>
                  </a:cubicBezTo>
                  <a:cubicBezTo>
                    <a:pt x="3830" y="578"/>
                    <a:pt x="3891" y="2067"/>
                    <a:pt x="2857" y="2249"/>
                  </a:cubicBezTo>
                  <a:cubicBezTo>
                    <a:pt x="1611" y="2493"/>
                    <a:pt x="365" y="3313"/>
                    <a:pt x="760" y="3952"/>
                  </a:cubicBezTo>
                  <a:cubicBezTo>
                    <a:pt x="1155" y="4651"/>
                    <a:pt x="2462" y="4377"/>
                    <a:pt x="2645" y="5228"/>
                  </a:cubicBezTo>
                  <a:cubicBezTo>
                    <a:pt x="2796" y="6049"/>
                    <a:pt x="3982" y="5897"/>
                    <a:pt x="4073" y="6322"/>
                  </a:cubicBezTo>
                  <a:cubicBezTo>
                    <a:pt x="4164" y="6748"/>
                    <a:pt x="3891" y="7842"/>
                    <a:pt x="3131" y="7873"/>
                  </a:cubicBezTo>
                  <a:cubicBezTo>
                    <a:pt x="2371" y="7994"/>
                    <a:pt x="2189" y="8632"/>
                    <a:pt x="2432" y="8876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46;p42">
              <a:extLst>
                <a:ext uri="{FF2B5EF4-FFF2-40B4-BE49-F238E27FC236}">
                  <a16:creationId xmlns:a16="http://schemas.microsoft.com/office/drawing/2014/main" id="{566A3738-E832-43F4-8479-ACB1844D90E6}"/>
                </a:ext>
              </a:extLst>
            </p:cNvPr>
            <p:cNvSpPr/>
            <p:nvPr/>
          </p:nvSpPr>
          <p:spPr>
            <a:xfrm>
              <a:off x="1438750" y="4521625"/>
              <a:ext cx="135275" cy="45625"/>
            </a:xfrm>
            <a:custGeom>
              <a:avLst/>
              <a:gdLst/>
              <a:ahLst/>
              <a:cxnLst/>
              <a:rect l="l" t="t" r="r" b="b"/>
              <a:pathLst>
                <a:path w="5411" h="1825" extrusionOk="0">
                  <a:moveTo>
                    <a:pt x="5411" y="609"/>
                  </a:moveTo>
                  <a:cubicBezTo>
                    <a:pt x="4468" y="1369"/>
                    <a:pt x="3313" y="1825"/>
                    <a:pt x="2006" y="1825"/>
                  </a:cubicBezTo>
                  <a:cubicBezTo>
                    <a:pt x="1277" y="1825"/>
                    <a:pt x="608" y="1673"/>
                    <a:pt x="0" y="1460"/>
                  </a:cubicBezTo>
                  <a:cubicBezTo>
                    <a:pt x="335" y="882"/>
                    <a:pt x="851" y="366"/>
                    <a:pt x="1490" y="700"/>
                  </a:cubicBezTo>
                  <a:cubicBezTo>
                    <a:pt x="2614" y="1308"/>
                    <a:pt x="4408" y="1"/>
                    <a:pt x="5411" y="609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47;p42">
              <a:extLst>
                <a:ext uri="{FF2B5EF4-FFF2-40B4-BE49-F238E27FC236}">
                  <a16:creationId xmlns:a16="http://schemas.microsoft.com/office/drawing/2014/main" id="{DA2733BD-7E9C-49B1-929D-99421B467EF0}"/>
                </a:ext>
              </a:extLst>
            </p:cNvPr>
            <p:cNvSpPr/>
            <p:nvPr/>
          </p:nvSpPr>
          <p:spPr>
            <a:xfrm>
              <a:off x="1474450" y="4302775"/>
              <a:ext cx="142900" cy="224950"/>
            </a:xfrm>
            <a:custGeom>
              <a:avLst/>
              <a:gdLst/>
              <a:ahLst/>
              <a:cxnLst/>
              <a:rect l="l" t="t" r="r" b="b"/>
              <a:pathLst>
                <a:path w="5716" h="8998" extrusionOk="0">
                  <a:moveTo>
                    <a:pt x="5715" y="3800"/>
                  </a:moveTo>
                  <a:cubicBezTo>
                    <a:pt x="5594" y="3922"/>
                    <a:pt x="5502" y="4104"/>
                    <a:pt x="5381" y="4195"/>
                  </a:cubicBezTo>
                  <a:cubicBezTo>
                    <a:pt x="4803" y="4773"/>
                    <a:pt x="4378" y="3800"/>
                    <a:pt x="4256" y="4165"/>
                  </a:cubicBezTo>
                  <a:cubicBezTo>
                    <a:pt x="4165" y="4560"/>
                    <a:pt x="4834" y="4864"/>
                    <a:pt x="5077" y="5016"/>
                  </a:cubicBezTo>
                  <a:cubicBezTo>
                    <a:pt x="5290" y="5138"/>
                    <a:pt x="4682" y="6080"/>
                    <a:pt x="4499" y="7509"/>
                  </a:cubicBezTo>
                  <a:cubicBezTo>
                    <a:pt x="4317" y="8907"/>
                    <a:pt x="2220" y="8998"/>
                    <a:pt x="2432" y="8755"/>
                  </a:cubicBezTo>
                  <a:cubicBezTo>
                    <a:pt x="2706" y="8542"/>
                    <a:pt x="2888" y="7235"/>
                    <a:pt x="2493" y="6779"/>
                  </a:cubicBezTo>
                  <a:cubicBezTo>
                    <a:pt x="2068" y="6323"/>
                    <a:pt x="2736" y="5563"/>
                    <a:pt x="1977" y="5867"/>
                  </a:cubicBezTo>
                  <a:cubicBezTo>
                    <a:pt x="1217" y="6171"/>
                    <a:pt x="1" y="5259"/>
                    <a:pt x="92" y="4347"/>
                  </a:cubicBezTo>
                  <a:cubicBezTo>
                    <a:pt x="153" y="3436"/>
                    <a:pt x="1490" y="2828"/>
                    <a:pt x="2098" y="3344"/>
                  </a:cubicBezTo>
                  <a:cubicBezTo>
                    <a:pt x="2676" y="3831"/>
                    <a:pt x="3618" y="3496"/>
                    <a:pt x="3496" y="3101"/>
                  </a:cubicBezTo>
                  <a:cubicBezTo>
                    <a:pt x="3405" y="2676"/>
                    <a:pt x="2736" y="3405"/>
                    <a:pt x="2524" y="2676"/>
                  </a:cubicBezTo>
                  <a:cubicBezTo>
                    <a:pt x="2341" y="1977"/>
                    <a:pt x="1004" y="3253"/>
                    <a:pt x="700" y="2645"/>
                  </a:cubicBezTo>
                  <a:cubicBezTo>
                    <a:pt x="366" y="2037"/>
                    <a:pt x="2645" y="1551"/>
                    <a:pt x="2432" y="1065"/>
                  </a:cubicBezTo>
                  <a:cubicBezTo>
                    <a:pt x="2250" y="548"/>
                    <a:pt x="1581" y="1156"/>
                    <a:pt x="1217" y="822"/>
                  </a:cubicBezTo>
                  <a:cubicBezTo>
                    <a:pt x="1034" y="639"/>
                    <a:pt x="1186" y="305"/>
                    <a:pt x="1338" y="1"/>
                  </a:cubicBezTo>
                  <a:cubicBezTo>
                    <a:pt x="3436" y="244"/>
                    <a:pt x="5138" y="1764"/>
                    <a:pt x="5715" y="3800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673;p23">
            <a:extLst>
              <a:ext uri="{FF2B5EF4-FFF2-40B4-BE49-F238E27FC236}">
                <a16:creationId xmlns:a16="http://schemas.microsoft.com/office/drawing/2014/main" id="{0422BB78-13C5-4F64-A858-6A0B0B42E3C0}"/>
              </a:ext>
            </a:extLst>
          </p:cNvPr>
          <p:cNvGrpSpPr/>
          <p:nvPr/>
        </p:nvGrpSpPr>
        <p:grpSpPr>
          <a:xfrm>
            <a:off x="7132828" y="4184331"/>
            <a:ext cx="463707" cy="445089"/>
            <a:chOff x="2766725" y="4493725"/>
            <a:chExt cx="313375" cy="314050"/>
          </a:xfrm>
        </p:grpSpPr>
        <p:sp>
          <p:nvSpPr>
            <p:cNvPr id="150" name="Google Shape;674;p23">
              <a:extLst>
                <a:ext uri="{FF2B5EF4-FFF2-40B4-BE49-F238E27FC236}">
                  <a16:creationId xmlns:a16="http://schemas.microsoft.com/office/drawing/2014/main" id="{34372BC6-AF5D-46B1-B5C8-4067F2D0A251}"/>
                </a:ext>
              </a:extLst>
            </p:cNvPr>
            <p:cNvSpPr/>
            <p:nvPr/>
          </p:nvSpPr>
          <p:spPr>
            <a:xfrm>
              <a:off x="2766725" y="4494400"/>
              <a:ext cx="313375" cy="313375"/>
            </a:xfrm>
            <a:custGeom>
              <a:avLst/>
              <a:gdLst/>
              <a:ahLst/>
              <a:cxnLst/>
              <a:rect l="l" t="t" r="r" b="b"/>
              <a:pathLst>
                <a:path w="12535" h="12535" extrusionOk="0">
                  <a:moveTo>
                    <a:pt x="6268" y="0"/>
                  </a:moveTo>
                  <a:cubicBezTo>
                    <a:pt x="2807" y="0"/>
                    <a:pt x="1" y="2807"/>
                    <a:pt x="1" y="6267"/>
                  </a:cubicBezTo>
                  <a:cubicBezTo>
                    <a:pt x="1" y="9728"/>
                    <a:pt x="2807" y="12535"/>
                    <a:pt x="6268" y="12535"/>
                  </a:cubicBezTo>
                  <a:cubicBezTo>
                    <a:pt x="9755" y="12535"/>
                    <a:pt x="12535" y="9728"/>
                    <a:pt x="12535" y="6267"/>
                  </a:cubicBezTo>
                  <a:cubicBezTo>
                    <a:pt x="12535" y="2807"/>
                    <a:pt x="9755" y="0"/>
                    <a:pt x="6268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75;p23">
              <a:extLst>
                <a:ext uri="{FF2B5EF4-FFF2-40B4-BE49-F238E27FC236}">
                  <a16:creationId xmlns:a16="http://schemas.microsoft.com/office/drawing/2014/main" id="{67A28338-2644-4DC3-B3E2-ED359BE0BFE1}"/>
                </a:ext>
              </a:extLst>
            </p:cNvPr>
            <p:cNvSpPr/>
            <p:nvPr/>
          </p:nvSpPr>
          <p:spPr>
            <a:xfrm>
              <a:off x="2825300" y="4703525"/>
              <a:ext cx="49075" cy="49750"/>
            </a:xfrm>
            <a:custGeom>
              <a:avLst/>
              <a:gdLst/>
              <a:ahLst/>
              <a:cxnLst/>
              <a:rect l="l" t="t" r="r" b="b"/>
              <a:pathLst>
                <a:path w="1963" h="1990" extrusionOk="0">
                  <a:moveTo>
                    <a:pt x="982" y="1"/>
                  </a:moveTo>
                  <a:cubicBezTo>
                    <a:pt x="437" y="1"/>
                    <a:pt x="1" y="464"/>
                    <a:pt x="1" y="1009"/>
                  </a:cubicBezTo>
                  <a:cubicBezTo>
                    <a:pt x="1" y="1554"/>
                    <a:pt x="437" y="1990"/>
                    <a:pt x="982" y="1990"/>
                  </a:cubicBezTo>
                  <a:cubicBezTo>
                    <a:pt x="1527" y="1990"/>
                    <a:pt x="1963" y="1554"/>
                    <a:pt x="1963" y="1009"/>
                  </a:cubicBezTo>
                  <a:cubicBezTo>
                    <a:pt x="1963" y="464"/>
                    <a:pt x="1527" y="1"/>
                    <a:pt x="982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76;p23">
              <a:extLst>
                <a:ext uri="{FF2B5EF4-FFF2-40B4-BE49-F238E27FC236}">
                  <a16:creationId xmlns:a16="http://schemas.microsoft.com/office/drawing/2014/main" id="{0146BEDD-6B55-4A81-A4D8-C0255B4FC4E5}"/>
                </a:ext>
              </a:extLst>
            </p:cNvPr>
            <p:cNvSpPr/>
            <p:nvPr/>
          </p:nvSpPr>
          <p:spPr>
            <a:xfrm>
              <a:off x="2898875" y="4762800"/>
              <a:ext cx="15700" cy="15000"/>
            </a:xfrm>
            <a:custGeom>
              <a:avLst/>
              <a:gdLst/>
              <a:ahLst/>
              <a:cxnLst/>
              <a:rect l="l" t="t" r="r" b="b"/>
              <a:pathLst>
                <a:path w="628" h="600" extrusionOk="0">
                  <a:moveTo>
                    <a:pt x="301" y="0"/>
                  </a:moveTo>
                  <a:cubicBezTo>
                    <a:pt x="137" y="0"/>
                    <a:pt x="1" y="136"/>
                    <a:pt x="1" y="300"/>
                  </a:cubicBezTo>
                  <a:cubicBezTo>
                    <a:pt x="1" y="463"/>
                    <a:pt x="137" y="600"/>
                    <a:pt x="301" y="600"/>
                  </a:cubicBezTo>
                  <a:cubicBezTo>
                    <a:pt x="491" y="600"/>
                    <a:pt x="627" y="463"/>
                    <a:pt x="627" y="300"/>
                  </a:cubicBezTo>
                  <a:cubicBezTo>
                    <a:pt x="627" y="136"/>
                    <a:pt x="491" y="0"/>
                    <a:pt x="301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77;p23">
              <a:extLst>
                <a:ext uri="{FF2B5EF4-FFF2-40B4-BE49-F238E27FC236}">
                  <a16:creationId xmlns:a16="http://schemas.microsoft.com/office/drawing/2014/main" id="{1FB5562B-FEF1-4F34-878D-CE8EB2A16030}"/>
                </a:ext>
              </a:extLst>
            </p:cNvPr>
            <p:cNvSpPr/>
            <p:nvPr/>
          </p:nvSpPr>
          <p:spPr>
            <a:xfrm>
              <a:off x="2911825" y="4728725"/>
              <a:ext cx="23875" cy="23875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4" y="1"/>
                  </a:moveTo>
                  <a:cubicBezTo>
                    <a:pt x="218" y="1"/>
                    <a:pt x="0" y="219"/>
                    <a:pt x="0" y="464"/>
                  </a:cubicBezTo>
                  <a:cubicBezTo>
                    <a:pt x="0" y="736"/>
                    <a:pt x="218" y="954"/>
                    <a:pt x="464" y="954"/>
                  </a:cubicBezTo>
                  <a:cubicBezTo>
                    <a:pt x="736" y="954"/>
                    <a:pt x="954" y="736"/>
                    <a:pt x="954" y="464"/>
                  </a:cubicBezTo>
                  <a:cubicBezTo>
                    <a:pt x="954" y="219"/>
                    <a:pt x="736" y="1"/>
                    <a:pt x="4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78;p23">
              <a:extLst>
                <a:ext uri="{FF2B5EF4-FFF2-40B4-BE49-F238E27FC236}">
                  <a16:creationId xmlns:a16="http://schemas.microsoft.com/office/drawing/2014/main" id="{4DB2D258-0AC2-4552-996B-153BB355B778}"/>
                </a:ext>
              </a:extLst>
            </p:cNvPr>
            <p:cNvSpPr/>
            <p:nvPr/>
          </p:nvSpPr>
          <p:spPr>
            <a:xfrm>
              <a:off x="2880500" y="4694675"/>
              <a:ext cx="18400" cy="18425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54" y="0"/>
                  </a:moveTo>
                  <a:cubicBezTo>
                    <a:pt x="164" y="0"/>
                    <a:pt x="0" y="164"/>
                    <a:pt x="0" y="382"/>
                  </a:cubicBezTo>
                  <a:cubicBezTo>
                    <a:pt x="0" y="573"/>
                    <a:pt x="164" y="736"/>
                    <a:pt x="354" y="736"/>
                  </a:cubicBezTo>
                  <a:cubicBezTo>
                    <a:pt x="572" y="736"/>
                    <a:pt x="736" y="573"/>
                    <a:pt x="736" y="382"/>
                  </a:cubicBezTo>
                  <a:cubicBezTo>
                    <a:pt x="736" y="164"/>
                    <a:pt x="572" y="0"/>
                    <a:pt x="35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79;p23">
              <a:extLst>
                <a:ext uri="{FF2B5EF4-FFF2-40B4-BE49-F238E27FC236}">
                  <a16:creationId xmlns:a16="http://schemas.microsoft.com/office/drawing/2014/main" id="{147FC0A1-EDD7-439E-B6EC-0A7FC817A185}"/>
                </a:ext>
              </a:extLst>
            </p:cNvPr>
            <p:cNvSpPr/>
            <p:nvPr/>
          </p:nvSpPr>
          <p:spPr>
            <a:xfrm>
              <a:off x="2998325" y="4703525"/>
              <a:ext cx="29325" cy="29325"/>
            </a:xfrm>
            <a:custGeom>
              <a:avLst/>
              <a:gdLst/>
              <a:ahLst/>
              <a:cxnLst/>
              <a:rect l="l" t="t" r="r" b="b"/>
              <a:pathLst>
                <a:path w="1173" h="1173" extrusionOk="0">
                  <a:moveTo>
                    <a:pt x="600" y="1"/>
                  </a:moveTo>
                  <a:cubicBezTo>
                    <a:pt x="273" y="1"/>
                    <a:pt x="1" y="273"/>
                    <a:pt x="1" y="600"/>
                  </a:cubicBezTo>
                  <a:cubicBezTo>
                    <a:pt x="1" y="900"/>
                    <a:pt x="273" y="1172"/>
                    <a:pt x="600" y="1172"/>
                  </a:cubicBezTo>
                  <a:cubicBezTo>
                    <a:pt x="900" y="1172"/>
                    <a:pt x="1173" y="900"/>
                    <a:pt x="1173" y="600"/>
                  </a:cubicBezTo>
                  <a:cubicBezTo>
                    <a:pt x="1173" y="273"/>
                    <a:pt x="900" y="1"/>
                    <a:pt x="6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80;p23">
              <a:extLst>
                <a:ext uri="{FF2B5EF4-FFF2-40B4-BE49-F238E27FC236}">
                  <a16:creationId xmlns:a16="http://schemas.microsoft.com/office/drawing/2014/main" id="{E0035A8B-12B2-4329-B71A-027179C663F6}"/>
                </a:ext>
              </a:extLst>
            </p:cNvPr>
            <p:cNvSpPr/>
            <p:nvPr/>
          </p:nvSpPr>
          <p:spPr>
            <a:xfrm>
              <a:off x="2914550" y="4538000"/>
              <a:ext cx="64750" cy="64725"/>
            </a:xfrm>
            <a:custGeom>
              <a:avLst/>
              <a:gdLst/>
              <a:ahLst/>
              <a:cxnLst/>
              <a:rect l="l" t="t" r="r" b="b"/>
              <a:pathLst>
                <a:path w="2590" h="2589" extrusionOk="0">
                  <a:moveTo>
                    <a:pt x="1281" y="0"/>
                  </a:moveTo>
                  <a:cubicBezTo>
                    <a:pt x="573" y="0"/>
                    <a:pt x="0" y="573"/>
                    <a:pt x="0" y="1281"/>
                  </a:cubicBezTo>
                  <a:cubicBezTo>
                    <a:pt x="0" y="1989"/>
                    <a:pt x="573" y="2589"/>
                    <a:pt x="1281" y="2589"/>
                  </a:cubicBezTo>
                  <a:cubicBezTo>
                    <a:pt x="1990" y="2589"/>
                    <a:pt x="2589" y="1989"/>
                    <a:pt x="2589" y="1281"/>
                  </a:cubicBezTo>
                  <a:cubicBezTo>
                    <a:pt x="2589" y="573"/>
                    <a:pt x="1990" y="0"/>
                    <a:pt x="1281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81;p23">
              <a:extLst>
                <a:ext uri="{FF2B5EF4-FFF2-40B4-BE49-F238E27FC236}">
                  <a16:creationId xmlns:a16="http://schemas.microsoft.com/office/drawing/2014/main" id="{451DB458-2DAE-4457-8EA4-9AA97D2DBA7A}"/>
                </a:ext>
              </a:extLst>
            </p:cNvPr>
            <p:cNvSpPr/>
            <p:nvPr/>
          </p:nvSpPr>
          <p:spPr>
            <a:xfrm>
              <a:off x="2858000" y="4539350"/>
              <a:ext cx="40900" cy="40900"/>
            </a:xfrm>
            <a:custGeom>
              <a:avLst/>
              <a:gdLst/>
              <a:ahLst/>
              <a:cxnLst/>
              <a:rect l="l" t="t" r="r" b="b"/>
              <a:pathLst>
                <a:path w="1636" h="1636" extrusionOk="0">
                  <a:moveTo>
                    <a:pt x="818" y="1"/>
                  </a:moveTo>
                  <a:cubicBezTo>
                    <a:pt x="382" y="1"/>
                    <a:pt x="1" y="382"/>
                    <a:pt x="1" y="818"/>
                  </a:cubicBezTo>
                  <a:cubicBezTo>
                    <a:pt x="1" y="1281"/>
                    <a:pt x="382" y="1636"/>
                    <a:pt x="818" y="1636"/>
                  </a:cubicBezTo>
                  <a:cubicBezTo>
                    <a:pt x="1282" y="1636"/>
                    <a:pt x="1636" y="1281"/>
                    <a:pt x="1636" y="818"/>
                  </a:cubicBezTo>
                  <a:cubicBezTo>
                    <a:pt x="1636" y="382"/>
                    <a:pt x="1282" y="1"/>
                    <a:pt x="818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82;p23">
              <a:extLst>
                <a:ext uri="{FF2B5EF4-FFF2-40B4-BE49-F238E27FC236}">
                  <a16:creationId xmlns:a16="http://schemas.microsoft.com/office/drawing/2014/main" id="{F82E486C-1EF4-4754-9FF2-24481DD45EA3}"/>
                </a:ext>
              </a:extLst>
            </p:cNvPr>
            <p:cNvSpPr/>
            <p:nvPr/>
          </p:nvSpPr>
          <p:spPr>
            <a:xfrm>
              <a:off x="2890025" y="4596575"/>
              <a:ext cx="21825" cy="22500"/>
            </a:xfrm>
            <a:custGeom>
              <a:avLst/>
              <a:gdLst/>
              <a:ahLst/>
              <a:cxnLst/>
              <a:rect l="l" t="t" r="r" b="b"/>
              <a:pathLst>
                <a:path w="873" h="900" extrusionOk="0">
                  <a:moveTo>
                    <a:pt x="437" y="1"/>
                  </a:moveTo>
                  <a:cubicBezTo>
                    <a:pt x="191" y="1"/>
                    <a:pt x="1" y="191"/>
                    <a:pt x="1" y="437"/>
                  </a:cubicBezTo>
                  <a:cubicBezTo>
                    <a:pt x="1" y="682"/>
                    <a:pt x="191" y="900"/>
                    <a:pt x="437" y="900"/>
                  </a:cubicBezTo>
                  <a:cubicBezTo>
                    <a:pt x="682" y="900"/>
                    <a:pt x="872" y="682"/>
                    <a:pt x="872" y="437"/>
                  </a:cubicBezTo>
                  <a:cubicBezTo>
                    <a:pt x="872" y="191"/>
                    <a:pt x="682" y="1"/>
                    <a:pt x="43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83;p23">
              <a:extLst>
                <a:ext uri="{FF2B5EF4-FFF2-40B4-BE49-F238E27FC236}">
                  <a16:creationId xmlns:a16="http://schemas.microsoft.com/office/drawing/2014/main" id="{14708CB4-9D83-4D6E-BCFA-914AF39688E6}"/>
                </a:ext>
              </a:extLst>
            </p:cNvPr>
            <p:cNvSpPr/>
            <p:nvPr/>
          </p:nvSpPr>
          <p:spPr>
            <a:xfrm>
              <a:off x="3006500" y="4596575"/>
              <a:ext cx="21825" cy="22500"/>
            </a:xfrm>
            <a:custGeom>
              <a:avLst/>
              <a:gdLst/>
              <a:ahLst/>
              <a:cxnLst/>
              <a:rect l="l" t="t" r="r" b="b"/>
              <a:pathLst>
                <a:path w="873" h="900" extrusionOk="0">
                  <a:moveTo>
                    <a:pt x="437" y="1"/>
                  </a:moveTo>
                  <a:cubicBezTo>
                    <a:pt x="192" y="1"/>
                    <a:pt x="1" y="191"/>
                    <a:pt x="1" y="437"/>
                  </a:cubicBezTo>
                  <a:cubicBezTo>
                    <a:pt x="1" y="682"/>
                    <a:pt x="192" y="900"/>
                    <a:pt x="437" y="900"/>
                  </a:cubicBezTo>
                  <a:cubicBezTo>
                    <a:pt x="682" y="900"/>
                    <a:pt x="873" y="682"/>
                    <a:pt x="873" y="437"/>
                  </a:cubicBezTo>
                  <a:cubicBezTo>
                    <a:pt x="873" y="191"/>
                    <a:pt x="682" y="1"/>
                    <a:pt x="43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84;p23">
              <a:extLst>
                <a:ext uri="{FF2B5EF4-FFF2-40B4-BE49-F238E27FC236}">
                  <a16:creationId xmlns:a16="http://schemas.microsoft.com/office/drawing/2014/main" id="{3405614D-9015-4E81-B8ED-E1959CA06632}"/>
                </a:ext>
              </a:extLst>
            </p:cNvPr>
            <p:cNvSpPr/>
            <p:nvPr/>
          </p:nvSpPr>
          <p:spPr>
            <a:xfrm>
              <a:off x="3006500" y="4539350"/>
              <a:ext cx="17075" cy="17050"/>
            </a:xfrm>
            <a:custGeom>
              <a:avLst/>
              <a:gdLst/>
              <a:ahLst/>
              <a:cxnLst/>
              <a:rect l="l" t="t" r="r" b="b"/>
              <a:pathLst>
                <a:path w="683" h="682" extrusionOk="0">
                  <a:moveTo>
                    <a:pt x="328" y="1"/>
                  </a:moveTo>
                  <a:cubicBezTo>
                    <a:pt x="137" y="1"/>
                    <a:pt x="1" y="164"/>
                    <a:pt x="1" y="355"/>
                  </a:cubicBezTo>
                  <a:cubicBezTo>
                    <a:pt x="1" y="546"/>
                    <a:pt x="137" y="682"/>
                    <a:pt x="328" y="682"/>
                  </a:cubicBezTo>
                  <a:cubicBezTo>
                    <a:pt x="519" y="682"/>
                    <a:pt x="682" y="546"/>
                    <a:pt x="682" y="355"/>
                  </a:cubicBezTo>
                  <a:cubicBezTo>
                    <a:pt x="682" y="164"/>
                    <a:pt x="519" y="1"/>
                    <a:pt x="328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85;p23">
              <a:extLst>
                <a:ext uri="{FF2B5EF4-FFF2-40B4-BE49-F238E27FC236}">
                  <a16:creationId xmlns:a16="http://schemas.microsoft.com/office/drawing/2014/main" id="{2018A93B-0001-4E74-93BA-A36DBEE1A7FD}"/>
                </a:ext>
              </a:extLst>
            </p:cNvPr>
            <p:cNvSpPr/>
            <p:nvPr/>
          </p:nvSpPr>
          <p:spPr>
            <a:xfrm>
              <a:off x="2810325" y="4624500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8" y="1"/>
                  </a:moveTo>
                  <a:cubicBezTo>
                    <a:pt x="137" y="1"/>
                    <a:pt x="1" y="137"/>
                    <a:pt x="1" y="328"/>
                  </a:cubicBezTo>
                  <a:cubicBezTo>
                    <a:pt x="1" y="491"/>
                    <a:pt x="137" y="627"/>
                    <a:pt x="328" y="627"/>
                  </a:cubicBezTo>
                  <a:cubicBezTo>
                    <a:pt x="491" y="627"/>
                    <a:pt x="627" y="491"/>
                    <a:pt x="627" y="328"/>
                  </a:cubicBezTo>
                  <a:cubicBezTo>
                    <a:pt x="627" y="137"/>
                    <a:pt x="491" y="1"/>
                    <a:pt x="328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86;p23">
              <a:extLst>
                <a:ext uri="{FF2B5EF4-FFF2-40B4-BE49-F238E27FC236}">
                  <a16:creationId xmlns:a16="http://schemas.microsoft.com/office/drawing/2014/main" id="{3023B802-E8A5-4095-8AF9-08FFB05181C6}"/>
                </a:ext>
              </a:extLst>
            </p:cNvPr>
            <p:cNvSpPr/>
            <p:nvPr/>
          </p:nvSpPr>
          <p:spPr>
            <a:xfrm>
              <a:off x="3023550" y="45659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436" y="0"/>
                  </a:moveTo>
                  <a:cubicBezTo>
                    <a:pt x="191" y="0"/>
                    <a:pt x="0" y="191"/>
                    <a:pt x="0" y="436"/>
                  </a:cubicBezTo>
                  <a:cubicBezTo>
                    <a:pt x="0" y="682"/>
                    <a:pt x="191" y="872"/>
                    <a:pt x="436" y="872"/>
                  </a:cubicBezTo>
                  <a:cubicBezTo>
                    <a:pt x="681" y="872"/>
                    <a:pt x="872" y="682"/>
                    <a:pt x="872" y="436"/>
                  </a:cubicBezTo>
                  <a:cubicBezTo>
                    <a:pt x="872" y="191"/>
                    <a:pt x="681" y="0"/>
                    <a:pt x="43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87;p23">
              <a:extLst>
                <a:ext uri="{FF2B5EF4-FFF2-40B4-BE49-F238E27FC236}">
                  <a16:creationId xmlns:a16="http://schemas.microsoft.com/office/drawing/2014/main" id="{945BBDE4-B682-4363-B6F0-CE3A1F136A76}"/>
                </a:ext>
              </a:extLst>
            </p:cNvPr>
            <p:cNvSpPr/>
            <p:nvPr/>
          </p:nvSpPr>
          <p:spPr>
            <a:xfrm>
              <a:off x="2900250" y="4514150"/>
              <a:ext cx="15000" cy="1502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0" y="1"/>
                  </a:moveTo>
                  <a:cubicBezTo>
                    <a:pt x="137" y="1"/>
                    <a:pt x="0" y="137"/>
                    <a:pt x="0" y="300"/>
                  </a:cubicBezTo>
                  <a:cubicBezTo>
                    <a:pt x="0" y="464"/>
                    <a:pt x="137" y="600"/>
                    <a:pt x="300" y="600"/>
                  </a:cubicBezTo>
                  <a:cubicBezTo>
                    <a:pt x="463" y="600"/>
                    <a:pt x="600" y="464"/>
                    <a:pt x="600" y="300"/>
                  </a:cubicBezTo>
                  <a:cubicBezTo>
                    <a:pt x="600" y="137"/>
                    <a:pt x="463" y="1"/>
                    <a:pt x="3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88;p23">
              <a:extLst>
                <a:ext uri="{FF2B5EF4-FFF2-40B4-BE49-F238E27FC236}">
                  <a16:creationId xmlns:a16="http://schemas.microsoft.com/office/drawing/2014/main" id="{7E39490F-EADA-483C-AFDB-F64A7447AB01}"/>
                </a:ext>
              </a:extLst>
            </p:cNvPr>
            <p:cNvSpPr/>
            <p:nvPr/>
          </p:nvSpPr>
          <p:spPr>
            <a:xfrm>
              <a:off x="2948600" y="465787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437" y="1"/>
                  </a:moveTo>
                  <a:cubicBezTo>
                    <a:pt x="192" y="1"/>
                    <a:pt x="1" y="192"/>
                    <a:pt x="1" y="437"/>
                  </a:cubicBezTo>
                  <a:cubicBezTo>
                    <a:pt x="1" y="682"/>
                    <a:pt x="192" y="873"/>
                    <a:pt x="437" y="873"/>
                  </a:cubicBezTo>
                  <a:cubicBezTo>
                    <a:pt x="682" y="873"/>
                    <a:pt x="873" y="682"/>
                    <a:pt x="873" y="437"/>
                  </a:cubicBezTo>
                  <a:cubicBezTo>
                    <a:pt x="873" y="192"/>
                    <a:pt x="682" y="1"/>
                    <a:pt x="43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89;p23">
              <a:extLst>
                <a:ext uri="{FF2B5EF4-FFF2-40B4-BE49-F238E27FC236}">
                  <a16:creationId xmlns:a16="http://schemas.microsoft.com/office/drawing/2014/main" id="{2E5B9131-0C74-4C63-8DDF-CA391503A4F9}"/>
                </a:ext>
              </a:extLst>
            </p:cNvPr>
            <p:cNvSpPr/>
            <p:nvPr/>
          </p:nvSpPr>
          <p:spPr>
            <a:xfrm>
              <a:off x="3052150" y="4661300"/>
              <a:ext cx="12300" cy="12275"/>
            </a:xfrm>
            <a:custGeom>
              <a:avLst/>
              <a:gdLst/>
              <a:ahLst/>
              <a:cxnLst/>
              <a:rect l="l" t="t" r="r" b="b"/>
              <a:pathLst>
                <a:path w="492" h="491" extrusionOk="0">
                  <a:moveTo>
                    <a:pt x="246" y="0"/>
                  </a:moveTo>
                  <a:cubicBezTo>
                    <a:pt x="110" y="0"/>
                    <a:pt x="1" y="109"/>
                    <a:pt x="1" y="245"/>
                  </a:cubicBezTo>
                  <a:cubicBezTo>
                    <a:pt x="1" y="382"/>
                    <a:pt x="110" y="491"/>
                    <a:pt x="246" y="491"/>
                  </a:cubicBezTo>
                  <a:cubicBezTo>
                    <a:pt x="382" y="491"/>
                    <a:pt x="491" y="382"/>
                    <a:pt x="491" y="245"/>
                  </a:cubicBezTo>
                  <a:cubicBezTo>
                    <a:pt x="491" y="109"/>
                    <a:pt x="382" y="0"/>
                    <a:pt x="24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90;p23">
              <a:extLst>
                <a:ext uri="{FF2B5EF4-FFF2-40B4-BE49-F238E27FC236}">
                  <a16:creationId xmlns:a16="http://schemas.microsoft.com/office/drawing/2014/main" id="{97834810-9BE1-400C-9DA8-2438909A903D}"/>
                </a:ext>
              </a:extLst>
            </p:cNvPr>
            <p:cNvSpPr/>
            <p:nvPr/>
          </p:nvSpPr>
          <p:spPr>
            <a:xfrm>
              <a:off x="2791925" y="4682400"/>
              <a:ext cx="11625" cy="12300"/>
            </a:xfrm>
            <a:custGeom>
              <a:avLst/>
              <a:gdLst/>
              <a:ahLst/>
              <a:cxnLst/>
              <a:rect l="l" t="t" r="r" b="b"/>
              <a:pathLst>
                <a:path w="465" h="492" extrusionOk="0">
                  <a:moveTo>
                    <a:pt x="246" y="1"/>
                  </a:moveTo>
                  <a:cubicBezTo>
                    <a:pt x="110" y="1"/>
                    <a:pt x="1" y="110"/>
                    <a:pt x="1" y="246"/>
                  </a:cubicBezTo>
                  <a:cubicBezTo>
                    <a:pt x="1" y="382"/>
                    <a:pt x="110" y="491"/>
                    <a:pt x="246" y="491"/>
                  </a:cubicBezTo>
                  <a:cubicBezTo>
                    <a:pt x="355" y="491"/>
                    <a:pt x="464" y="382"/>
                    <a:pt x="464" y="246"/>
                  </a:cubicBezTo>
                  <a:cubicBezTo>
                    <a:pt x="464" y="110"/>
                    <a:pt x="355" y="1"/>
                    <a:pt x="24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91;p23">
              <a:extLst>
                <a:ext uri="{FF2B5EF4-FFF2-40B4-BE49-F238E27FC236}">
                  <a16:creationId xmlns:a16="http://schemas.microsoft.com/office/drawing/2014/main" id="{6228F707-D18B-4BC0-A6C9-A738F3B05D11}"/>
                </a:ext>
              </a:extLst>
            </p:cNvPr>
            <p:cNvSpPr/>
            <p:nvPr/>
          </p:nvSpPr>
          <p:spPr>
            <a:xfrm>
              <a:off x="2767400" y="4495075"/>
              <a:ext cx="224150" cy="291575"/>
            </a:xfrm>
            <a:custGeom>
              <a:avLst/>
              <a:gdLst/>
              <a:ahLst/>
              <a:cxnLst/>
              <a:rect l="l" t="t" r="r" b="b"/>
              <a:pathLst>
                <a:path w="8966" h="11663" extrusionOk="0">
                  <a:moveTo>
                    <a:pt x="6241" y="1"/>
                  </a:moveTo>
                  <a:cubicBezTo>
                    <a:pt x="2807" y="1"/>
                    <a:pt x="1" y="2807"/>
                    <a:pt x="1" y="6268"/>
                  </a:cubicBezTo>
                  <a:cubicBezTo>
                    <a:pt x="28" y="8557"/>
                    <a:pt x="1254" y="10573"/>
                    <a:pt x="3134" y="11663"/>
                  </a:cubicBezTo>
                  <a:cubicBezTo>
                    <a:pt x="2753" y="10600"/>
                    <a:pt x="2535" y="9510"/>
                    <a:pt x="2617" y="8393"/>
                  </a:cubicBezTo>
                  <a:cubicBezTo>
                    <a:pt x="2780" y="5532"/>
                    <a:pt x="4715" y="2998"/>
                    <a:pt x="7113" y="1554"/>
                  </a:cubicBezTo>
                  <a:cubicBezTo>
                    <a:pt x="7712" y="1172"/>
                    <a:pt x="8339" y="873"/>
                    <a:pt x="8966" y="627"/>
                  </a:cubicBezTo>
                  <a:cubicBezTo>
                    <a:pt x="8175" y="219"/>
                    <a:pt x="7222" y="1"/>
                    <a:pt x="6241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92;p23">
              <a:extLst>
                <a:ext uri="{FF2B5EF4-FFF2-40B4-BE49-F238E27FC236}">
                  <a16:creationId xmlns:a16="http://schemas.microsoft.com/office/drawing/2014/main" id="{8DCEE12D-8880-444F-BA48-DADAEFD92D94}"/>
                </a:ext>
              </a:extLst>
            </p:cNvPr>
            <p:cNvSpPr/>
            <p:nvPr/>
          </p:nvSpPr>
          <p:spPr>
            <a:xfrm>
              <a:off x="2887300" y="4616900"/>
              <a:ext cx="190075" cy="177925"/>
            </a:xfrm>
            <a:custGeom>
              <a:avLst/>
              <a:gdLst/>
              <a:ahLst/>
              <a:cxnLst/>
              <a:rect l="l" t="t" r="r" b="b"/>
              <a:pathLst>
                <a:path w="7603" h="7117" extrusionOk="0">
                  <a:moveTo>
                    <a:pt x="6413" y="0"/>
                  </a:moveTo>
                  <a:cubicBezTo>
                    <a:pt x="6075" y="0"/>
                    <a:pt x="5709" y="167"/>
                    <a:pt x="5423" y="414"/>
                  </a:cubicBezTo>
                  <a:cubicBezTo>
                    <a:pt x="4932" y="1040"/>
                    <a:pt x="4660" y="1803"/>
                    <a:pt x="4333" y="2485"/>
                  </a:cubicBezTo>
                  <a:cubicBezTo>
                    <a:pt x="3815" y="3575"/>
                    <a:pt x="3134" y="4637"/>
                    <a:pt x="2180" y="5400"/>
                  </a:cubicBezTo>
                  <a:cubicBezTo>
                    <a:pt x="1635" y="5836"/>
                    <a:pt x="1009" y="6081"/>
                    <a:pt x="409" y="6299"/>
                  </a:cubicBezTo>
                  <a:cubicBezTo>
                    <a:pt x="1" y="6953"/>
                    <a:pt x="1281" y="7117"/>
                    <a:pt x="1690" y="7117"/>
                  </a:cubicBezTo>
                  <a:cubicBezTo>
                    <a:pt x="3052" y="7090"/>
                    <a:pt x="4278" y="6490"/>
                    <a:pt x="5314" y="5564"/>
                  </a:cubicBezTo>
                  <a:cubicBezTo>
                    <a:pt x="5886" y="5019"/>
                    <a:pt x="6431" y="4365"/>
                    <a:pt x="6840" y="3656"/>
                  </a:cubicBezTo>
                  <a:cubicBezTo>
                    <a:pt x="7221" y="2757"/>
                    <a:pt x="7603" y="1667"/>
                    <a:pt x="7276" y="714"/>
                  </a:cubicBezTo>
                  <a:cubicBezTo>
                    <a:pt x="7119" y="200"/>
                    <a:pt x="6783" y="0"/>
                    <a:pt x="64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93;p23">
              <a:extLst>
                <a:ext uri="{FF2B5EF4-FFF2-40B4-BE49-F238E27FC236}">
                  <a16:creationId xmlns:a16="http://schemas.microsoft.com/office/drawing/2014/main" id="{F7D25ACC-CB2E-4E93-A5E5-FBB8E8FE30C2}"/>
                </a:ext>
              </a:extLst>
            </p:cNvPr>
            <p:cNvSpPr/>
            <p:nvPr/>
          </p:nvSpPr>
          <p:spPr>
            <a:xfrm>
              <a:off x="2766725" y="4493725"/>
              <a:ext cx="257525" cy="314050"/>
            </a:xfrm>
            <a:custGeom>
              <a:avLst/>
              <a:gdLst/>
              <a:ahLst/>
              <a:cxnLst/>
              <a:rect l="l" t="t" r="r" b="b"/>
              <a:pathLst>
                <a:path w="10301" h="12562" extrusionOk="0">
                  <a:moveTo>
                    <a:pt x="6268" y="12562"/>
                  </a:moveTo>
                  <a:cubicBezTo>
                    <a:pt x="6567" y="12562"/>
                    <a:pt x="6840" y="12534"/>
                    <a:pt x="7085" y="12507"/>
                  </a:cubicBezTo>
                  <a:cubicBezTo>
                    <a:pt x="8720" y="11036"/>
                    <a:pt x="9946" y="9428"/>
                    <a:pt x="10164" y="6976"/>
                  </a:cubicBezTo>
                  <a:cubicBezTo>
                    <a:pt x="10300" y="5450"/>
                    <a:pt x="10028" y="3869"/>
                    <a:pt x="9374" y="2452"/>
                  </a:cubicBezTo>
                  <a:cubicBezTo>
                    <a:pt x="8965" y="1553"/>
                    <a:pt x="8448" y="872"/>
                    <a:pt x="7848" y="191"/>
                  </a:cubicBezTo>
                  <a:cubicBezTo>
                    <a:pt x="7330" y="55"/>
                    <a:pt x="6813" y="0"/>
                    <a:pt x="6268" y="0"/>
                  </a:cubicBezTo>
                  <a:cubicBezTo>
                    <a:pt x="2834" y="0"/>
                    <a:pt x="1" y="2779"/>
                    <a:pt x="1" y="6267"/>
                  </a:cubicBezTo>
                  <a:cubicBezTo>
                    <a:pt x="55" y="9782"/>
                    <a:pt x="2834" y="12562"/>
                    <a:pt x="6268" y="12562"/>
                  </a:cubicBezTo>
                  <a:close/>
                </a:path>
              </a:pathLst>
            </a:custGeom>
            <a:solidFill>
              <a:srgbClr val="20124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69;p30">
            <a:extLst>
              <a:ext uri="{FF2B5EF4-FFF2-40B4-BE49-F238E27FC236}">
                <a16:creationId xmlns:a16="http://schemas.microsoft.com/office/drawing/2014/main" id="{2699B79C-81DD-4B32-9CA3-39DB55EA2D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KHỞI ĐỘNG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D6CFEA31-01BA-40B5-9600-B437EB56D7C2}"/>
              </a:ext>
            </a:extLst>
          </p:cNvPr>
          <p:cNvSpPr/>
          <p:nvPr/>
        </p:nvSpPr>
        <p:spPr>
          <a:xfrm>
            <a:off x="3228623" y="1054869"/>
            <a:ext cx="5407378" cy="2794641"/>
          </a:xfrm>
          <a:prstGeom prst="cloudCallout">
            <a:avLst>
              <a:gd name="adj1" fmla="val -54277"/>
              <a:gd name="adj2" fmla="val 5518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Theo </a:t>
            </a:r>
            <a:r>
              <a:rPr lang="en-US" sz="2200" dirty="0" err="1">
                <a:solidFill>
                  <a:schemeClr val="bg1"/>
                </a:solidFill>
              </a:rPr>
              <a:t>em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vi-VN" sz="2200" dirty="0">
                <a:solidFill>
                  <a:schemeClr val="bg1"/>
                </a:solidFill>
              </a:rPr>
              <a:t>ngoài Tr</a:t>
            </a:r>
            <a:r>
              <a:rPr lang="en-US" sz="2200" dirty="0">
                <a:solidFill>
                  <a:schemeClr val="bg1"/>
                </a:solidFill>
              </a:rPr>
              <a:t>á</a:t>
            </a:r>
            <a:r>
              <a:rPr lang="vi-VN" sz="2200" dirty="0">
                <a:solidFill>
                  <a:schemeClr val="bg1"/>
                </a:solidFill>
              </a:rPr>
              <a:t>i Đất, còn có những thiên thể nào quay quanh Mặt Trời?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F6984-89CF-4E0A-A100-9474E47B5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4" y="1423571"/>
            <a:ext cx="2246489" cy="3595751"/>
          </a:xfrm>
          <a:prstGeom prst="rect">
            <a:avLst/>
          </a:prstGeom>
        </p:spPr>
      </p:pic>
      <p:grpSp>
        <p:nvGrpSpPr>
          <p:cNvPr id="25" name="Google Shape;330;p18">
            <a:extLst>
              <a:ext uri="{FF2B5EF4-FFF2-40B4-BE49-F238E27FC236}">
                <a16:creationId xmlns:a16="http://schemas.microsoft.com/office/drawing/2014/main" id="{9A2EBDA6-EDA9-4192-A1EC-50B027443E57}"/>
              </a:ext>
            </a:extLst>
          </p:cNvPr>
          <p:cNvGrpSpPr/>
          <p:nvPr/>
        </p:nvGrpSpPr>
        <p:grpSpPr>
          <a:xfrm>
            <a:off x="2427111" y="1580444"/>
            <a:ext cx="620890" cy="632178"/>
            <a:chOff x="1355925" y="4300500"/>
            <a:chExt cx="265975" cy="266750"/>
          </a:xfrm>
        </p:grpSpPr>
        <p:sp>
          <p:nvSpPr>
            <p:cNvPr id="26" name="Google Shape;331;p18">
              <a:extLst>
                <a:ext uri="{FF2B5EF4-FFF2-40B4-BE49-F238E27FC236}">
                  <a16:creationId xmlns:a16="http://schemas.microsoft.com/office/drawing/2014/main" id="{F041BD0C-606D-42C3-9C9B-0D894043668F}"/>
                </a:ext>
              </a:extLst>
            </p:cNvPr>
            <p:cNvSpPr/>
            <p:nvPr/>
          </p:nvSpPr>
          <p:spPr>
            <a:xfrm>
              <a:off x="1355925" y="4300500"/>
              <a:ext cx="265975" cy="266000"/>
            </a:xfrm>
            <a:custGeom>
              <a:avLst/>
              <a:gdLst/>
              <a:ahLst/>
              <a:cxnLst/>
              <a:rect l="l" t="t" r="r" b="b"/>
              <a:pathLst>
                <a:path w="10639" h="10640" extrusionOk="0">
                  <a:moveTo>
                    <a:pt x="10639" y="5320"/>
                  </a:moveTo>
                  <a:cubicBezTo>
                    <a:pt x="10639" y="8268"/>
                    <a:pt x="8268" y="10639"/>
                    <a:pt x="5319" y="10639"/>
                  </a:cubicBezTo>
                  <a:cubicBezTo>
                    <a:pt x="2401" y="10639"/>
                    <a:pt x="0" y="8268"/>
                    <a:pt x="0" y="5320"/>
                  </a:cubicBezTo>
                  <a:cubicBezTo>
                    <a:pt x="0" y="2372"/>
                    <a:pt x="2401" y="1"/>
                    <a:pt x="5319" y="1"/>
                  </a:cubicBezTo>
                  <a:cubicBezTo>
                    <a:pt x="8268" y="1"/>
                    <a:pt x="10639" y="2372"/>
                    <a:pt x="10639" y="5320"/>
                  </a:cubicBezTo>
                  <a:close/>
                </a:path>
              </a:pathLst>
            </a:custGeom>
            <a:gradFill>
              <a:gsLst>
                <a:gs pos="0">
                  <a:srgbClr val="00B3DD"/>
                </a:gs>
                <a:gs pos="64000">
                  <a:srgbClr val="16C5EE"/>
                </a:gs>
                <a:gs pos="100000">
                  <a:srgbClr val="2CD7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;p18">
              <a:extLst>
                <a:ext uri="{FF2B5EF4-FFF2-40B4-BE49-F238E27FC236}">
                  <a16:creationId xmlns:a16="http://schemas.microsoft.com/office/drawing/2014/main" id="{89823878-97A7-4E5D-B894-022C3408BB75}"/>
                </a:ext>
              </a:extLst>
            </p:cNvPr>
            <p:cNvSpPr/>
            <p:nvPr/>
          </p:nvSpPr>
          <p:spPr>
            <a:xfrm>
              <a:off x="1355925" y="4305075"/>
              <a:ext cx="104125" cy="245450"/>
            </a:xfrm>
            <a:custGeom>
              <a:avLst/>
              <a:gdLst/>
              <a:ahLst/>
              <a:cxnLst/>
              <a:rect l="l" t="t" r="r" b="b"/>
              <a:pathLst>
                <a:path w="4165" h="9818" extrusionOk="0">
                  <a:moveTo>
                    <a:pt x="2432" y="8876"/>
                  </a:moveTo>
                  <a:cubicBezTo>
                    <a:pt x="2645" y="9028"/>
                    <a:pt x="2796" y="9514"/>
                    <a:pt x="2736" y="9818"/>
                  </a:cubicBezTo>
                  <a:cubicBezTo>
                    <a:pt x="2280" y="9544"/>
                    <a:pt x="1885" y="9240"/>
                    <a:pt x="1520" y="8876"/>
                  </a:cubicBezTo>
                  <a:cubicBezTo>
                    <a:pt x="578" y="7903"/>
                    <a:pt x="0" y="6596"/>
                    <a:pt x="0" y="5137"/>
                  </a:cubicBezTo>
                  <a:cubicBezTo>
                    <a:pt x="0" y="4863"/>
                    <a:pt x="0" y="4651"/>
                    <a:pt x="30" y="4377"/>
                  </a:cubicBezTo>
                  <a:cubicBezTo>
                    <a:pt x="334" y="2280"/>
                    <a:pt x="1824" y="608"/>
                    <a:pt x="3800" y="0"/>
                  </a:cubicBezTo>
                  <a:cubicBezTo>
                    <a:pt x="3830" y="578"/>
                    <a:pt x="3891" y="2067"/>
                    <a:pt x="2857" y="2249"/>
                  </a:cubicBezTo>
                  <a:cubicBezTo>
                    <a:pt x="1611" y="2493"/>
                    <a:pt x="365" y="3313"/>
                    <a:pt x="760" y="3952"/>
                  </a:cubicBezTo>
                  <a:cubicBezTo>
                    <a:pt x="1155" y="4651"/>
                    <a:pt x="2462" y="4377"/>
                    <a:pt x="2645" y="5228"/>
                  </a:cubicBezTo>
                  <a:cubicBezTo>
                    <a:pt x="2796" y="6049"/>
                    <a:pt x="3982" y="5897"/>
                    <a:pt x="4073" y="6322"/>
                  </a:cubicBezTo>
                  <a:cubicBezTo>
                    <a:pt x="4164" y="6748"/>
                    <a:pt x="3891" y="7842"/>
                    <a:pt x="3131" y="7873"/>
                  </a:cubicBezTo>
                  <a:cubicBezTo>
                    <a:pt x="2371" y="7994"/>
                    <a:pt x="2189" y="8632"/>
                    <a:pt x="2432" y="8876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;p18">
              <a:extLst>
                <a:ext uri="{FF2B5EF4-FFF2-40B4-BE49-F238E27FC236}">
                  <a16:creationId xmlns:a16="http://schemas.microsoft.com/office/drawing/2014/main" id="{3E4902A3-7EC0-4B46-909F-B83D0094F72B}"/>
                </a:ext>
              </a:extLst>
            </p:cNvPr>
            <p:cNvSpPr/>
            <p:nvPr/>
          </p:nvSpPr>
          <p:spPr>
            <a:xfrm>
              <a:off x="1438750" y="4521625"/>
              <a:ext cx="135275" cy="45625"/>
            </a:xfrm>
            <a:custGeom>
              <a:avLst/>
              <a:gdLst/>
              <a:ahLst/>
              <a:cxnLst/>
              <a:rect l="l" t="t" r="r" b="b"/>
              <a:pathLst>
                <a:path w="5411" h="1825" extrusionOk="0">
                  <a:moveTo>
                    <a:pt x="5411" y="609"/>
                  </a:moveTo>
                  <a:cubicBezTo>
                    <a:pt x="4468" y="1369"/>
                    <a:pt x="3313" y="1825"/>
                    <a:pt x="2006" y="1825"/>
                  </a:cubicBezTo>
                  <a:cubicBezTo>
                    <a:pt x="1277" y="1825"/>
                    <a:pt x="608" y="1673"/>
                    <a:pt x="0" y="1460"/>
                  </a:cubicBezTo>
                  <a:cubicBezTo>
                    <a:pt x="335" y="882"/>
                    <a:pt x="851" y="366"/>
                    <a:pt x="1490" y="700"/>
                  </a:cubicBezTo>
                  <a:cubicBezTo>
                    <a:pt x="2614" y="1308"/>
                    <a:pt x="4408" y="1"/>
                    <a:pt x="5411" y="609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;p18">
              <a:extLst>
                <a:ext uri="{FF2B5EF4-FFF2-40B4-BE49-F238E27FC236}">
                  <a16:creationId xmlns:a16="http://schemas.microsoft.com/office/drawing/2014/main" id="{58C192EC-5B24-4EFD-9065-B95FE32435C2}"/>
                </a:ext>
              </a:extLst>
            </p:cNvPr>
            <p:cNvSpPr/>
            <p:nvPr/>
          </p:nvSpPr>
          <p:spPr>
            <a:xfrm>
              <a:off x="1474450" y="4302775"/>
              <a:ext cx="142900" cy="224950"/>
            </a:xfrm>
            <a:custGeom>
              <a:avLst/>
              <a:gdLst/>
              <a:ahLst/>
              <a:cxnLst/>
              <a:rect l="l" t="t" r="r" b="b"/>
              <a:pathLst>
                <a:path w="5716" h="8998" extrusionOk="0">
                  <a:moveTo>
                    <a:pt x="5715" y="3800"/>
                  </a:moveTo>
                  <a:cubicBezTo>
                    <a:pt x="5594" y="3922"/>
                    <a:pt x="5502" y="4104"/>
                    <a:pt x="5381" y="4195"/>
                  </a:cubicBezTo>
                  <a:cubicBezTo>
                    <a:pt x="4803" y="4773"/>
                    <a:pt x="4378" y="3800"/>
                    <a:pt x="4256" y="4165"/>
                  </a:cubicBezTo>
                  <a:cubicBezTo>
                    <a:pt x="4165" y="4560"/>
                    <a:pt x="4834" y="4864"/>
                    <a:pt x="5077" y="5016"/>
                  </a:cubicBezTo>
                  <a:cubicBezTo>
                    <a:pt x="5290" y="5138"/>
                    <a:pt x="4682" y="6080"/>
                    <a:pt x="4499" y="7509"/>
                  </a:cubicBezTo>
                  <a:cubicBezTo>
                    <a:pt x="4317" y="8907"/>
                    <a:pt x="2220" y="8998"/>
                    <a:pt x="2432" y="8755"/>
                  </a:cubicBezTo>
                  <a:cubicBezTo>
                    <a:pt x="2706" y="8542"/>
                    <a:pt x="2888" y="7235"/>
                    <a:pt x="2493" y="6779"/>
                  </a:cubicBezTo>
                  <a:cubicBezTo>
                    <a:pt x="2068" y="6323"/>
                    <a:pt x="2736" y="5563"/>
                    <a:pt x="1977" y="5867"/>
                  </a:cubicBezTo>
                  <a:cubicBezTo>
                    <a:pt x="1217" y="6171"/>
                    <a:pt x="1" y="5259"/>
                    <a:pt x="92" y="4347"/>
                  </a:cubicBezTo>
                  <a:cubicBezTo>
                    <a:pt x="153" y="3436"/>
                    <a:pt x="1490" y="2828"/>
                    <a:pt x="2098" y="3344"/>
                  </a:cubicBezTo>
                  <a:cubicBezTo>
                    <a:pt x="2676" y="3831"/>
                    <a:pt x="3618" y="3496"/>
                    <a:pt x="3496" y="3101"/>
                  </a:cubicBezTo>
                  <a:cubicBezTo>
                    <a:pt x="3405" y="2676"/>
                    <a:pt x="2736" y="3405"/>
                    <a:pt x="2524" y="2676"/>
                  </a:cubicBezTo>
                  <a:cubicBezTo>
                    <a:pt x="2341" y="1977"/>
                    <a:pt x="1004" y="3253"/>
                    <a:pt x="700" y="2645"/>
                  </a:cubicBezTo>
                  <a:cubicBezTo>
                    <a:pt x="366" y="2037"/>
                    <a:pt x="2645" y="1551"/>
                    <a:pt x="2432" y="1065"/>
                  </a:cubicBezTo>
                  <a:cubicBezTo>
                    <a:pt x="2250" y="548"/>
                    <a:pt x="1581" y="1156"/>
                    <a:pt x="1217" y="822"/>
                  </a:cubicBezTo>
                  <a:cubicBezTo>
                    <a:pt x="1034" y="639"/>
                    <a:pt x="1186" y="305"/>
                    <a:pt x="1338" y="1"/>
                  </a:cubicBezTo>
                  <a:cubicBezTo>
                    <a:pt x="3436" y="244"/>
                    <a:pt x="5138" y="1764"/>
                    <a:pt x="5715" y="3800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48;p18">
            <a:extLst>
              <a:ext uri="{FF2B5EF4-FFF2-40B4-BE49-F238E27FC236}">
                <a16:creationId xmlns:a16="http://schemas.microsoft.com/office/drawing/2014/main" id="{84190D08-0036-41D5-BC17-0B984B437101}"/>
              </a:ext>
            </a:extLst>
          </p:cNvPr>
          <p:cNvGrpSpPr/>
          <p:nvPr/>
        </p:nvGrpSpPr>
        <p:grpSpPr>
          <a:xfrm>
            <a:off x="406399" y="551627"/>
            <a:ext cx="993423" cy="572700"/>
            <a:chOff x="2875700" y="4244275"/>
            <a:chExt cx="671775" cy="368575"/>
          </a:xfrm>
        </p:grpSpPr>
        <p:sp>
          <p:nvSpPr>
            <p:cNvPr id="31" name="Google Shape;349;p18">
              <a:extLst>
                <a:ext uri="{FF2B5EF4-FFF2-40B4-BE49-F238E27FC236}">
                  <a16:creationId xmlns:a16="http://schemas.microsoft.com/office/drawing/2014/main" id="{98FB70C7-8ABE-457B-BF05-F57B17FCF369}"/>
                </a:ext>
              </a:extLst>
            </p:cNvPr>
            <p:cNvSpPr/>
            <p:nvPr/>
          </p:nvSpPr>
          <p:spPr>
            <a:xfrm>
              <a:off x="3048200" y="4254150"/>
              <a:ext cx="358700" cy="358700"/>
            </a:xfrm>
            <a:custGeom>
              <a:avLst/>
              <a:gdLst/>
              <a:ahLst/>
              <a:cxnLst/>
              <a:rect l="l" t="t" r="r" b="b"/>
              <a:pathLst>
                <a:path w="14348" h="14348" extrusionOk="0">
                  <a:moveTo>
                    <a:pt x="14347" y="7174"/>
                  </a:moveTo>
                  <a:cubicBezTo>
                    <a:pt x="14347" y="11125"/>
                    <a:pt x="11125" y="14347"/>
                    <a:pt x="7174" y="14347"/>
                  </a:cubicBezTo>
                  <a:cubicBezTo>
                    <a:pt x="3192" y="14347"/>
                    <a:pt x="0" y="11125"/>
                    <a:pt x="0" y="7174"/>
                  </a:cubicBezTo>
                  <a:cubicBezTo>
                    <a:pt x="0" y="3223"/>
                    <a:pt x="3192" y="1"/>
                    <a:pt x="7174" y="1"/>
                  </a:cubicBezTo>
                  <a:cubicBezTo>
                    <a:pt x="11125" y="1"/>
                    <a:pt x="14347" y="3223"/>
                    <a:pt x="14347" y="7174"/>
                  </a:cubicBezTo>
                  <a:close/>
                </a:path>
              </a:pathLst>
            </a:custGeom>
            <a:gradFill>
              <a:gsLst>
                <a:gs pos="0">
                  <a:srgbClr val="FCC60E"/>
                </a:gs>
                <a:gs pos="100000">
                  <a:srgbClr val="EA2AE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0;p18">
              <a:extLst>
                <a:ext uri="{FF2B5EF4-FFF2-40B4-BE49-F238E27FC236}">
                  <a16:creationId xmlns:a16="http://schemas.microsoft.com/office/drawing/2014/main" id="{BAC6A904-13E4-4E9B-BE70-7FCDB73CBCFB}"/>
                </a:ext>
              </a:extLst>
            </p:cNvPr>
            <p:cNvSpPr/>
            <p:nvPr/>
          </p:nvSpPr>
          <p:spPr>
            <a:xfrm>
              <a:off x="3077075" y="4371925"/>
              <a:ext cx="329050" cy="189250"/>
            </a:xfrm>
            <a:custGeom>
              <a:avLst/>
              <a:gdLst/>
              <a:ahLst/>
              <a:cxnLst/>
              <a:rect l="l" t="t" r="r" b="b"/>
              <a:pathLst>
                <a:path w="13162" h="7570" extrusionOk="0">
                  <a:moveTo>
                    <a:pt x="12767" y="1"/>
                  </a:moveTo>
                  <a:cubicBezTo>
                    <a:pt x="12979" y="487"/>
                    <a:pt x="13071" y="943"/>
                    <a:pt x="13162" y="1429"/>
                  </a:cubicBezTo>
                  <a:cubicBezTo>
                    <a:pt x="11338" y="2645"/>
                    <a:pt x="9180" y="3922"/>
                    <a:pt x="6748" y="5077"/>
                  </a:cubicBezTo>
                  <a:cubicBezTo>
                    <a:pt x="4712" y="6080"/>
                    <a:pt x="2736" y="6901"/>
                    <a:pt x="973" y="7569"/>
                  </a:cubicBezTo>
                  <a:cubicBezTo>
                    <a:pt x="608" y="7205"/>
                    <a:pt x="274" y="6840"/>
                    <a:pt x="0" y="6414"/>
                  </a:cubicBezTo>
                  <a:cubicBezTo>
                    <a:pt x="1824" y="5776"/>
                    <a:pt x="3952" y="4864"/>
                    <a:pt x="6079" y="3831"/>
                  </a:cubicBezTo>
                  <a:cubicBezTo>
                    <a:pt x="8663" y="2585"/>
                    <a:pt x="11004" y="1247"/>
                    <a:pt x="12767" y="1"/>
                  </a:cubicBezTo>
                  <a:close/>
                </a:path>
              </a:pathLst>
            </a:custGeom>
            <a:solidFill>
              <a:srgbClr val="F37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1;p18">
              <a:extLst>
                <a:ext uri="{FF2B5EF4-FFF2-40B4-BE49-F238E27FC236}">
                  <a16:creationId xmlns:a16="http://schemas.microsoft.com/office/drawing/2014/main" id="{3C4745F9-5F37-4E4A-8ED6-05432185684D}"/>
                </a:ext>
              </a:extLst>
            </p:cNvPr>
            <p:cNvSpPr/>
            <p:nvPr/>
          </p:nvSpPr>
          <p:spPr>
            <a:xfrm>
              <a:off x="3048200" y="4254150"/>
              <a:ext cx="271300" cy="164925"/>
            </a:xfrm>
            <a:custGeom>
              <a:avLst/>
              <a:gdLst/>
              <a:ahLst/>
              <a:cxnLst/>
              <a:rect l="l" t="t" r="r" b="b"/>
              <a:pathLst>
                <a:path w="10852" h="6597" extrusionOk="0">
                  <a:moveTo>
                    <a:pt x="7782" y="1"/>
                  </a:moveTo>
                  <a:cubicBezTo>
                    <a:pt x="6657" y="669"/>
                    <a:pt x="5380" y="1399"/>
                    <a:pt x="3952" y="2128"/>
                  </a:cubicBezTo>
                  <a:cubicBezTo>
                    <a:pt x="2918" y="2615"/>
                    <a:pt x="1915" y="3071"/>
                    <a:pt x="1003" y="3466"/>
                  </a:cubicBezTo>
                  <a:cubicBezTo>
                    <a:pt x="456" y="4408"/>
                    <a:pt x="61" y="5502"/>
                    <a:pt x="0" y="6596"/>
                  </a:cubicBezTo>
                  <a:cubicBezTo>
                    <a:pt x="1429" y="6140"/>
                    <a:pt x="3222" y="5381"/>
                    <a:pt x="5076" y="4469"/>
                  </a:cubicBezTo>
                  <a:cubicBezTo>
                    <a:pt x="7508" y="3253"/>
                    <a:pt x="9605" y="2007"/>
                    <a:pt x="10852" y="1034"/>
                  </a:cubicBezTo>
                  <a:cubicBezTo>
                    <a:pt x="9940" y="457"/>
                    <a:pt x="8876" y="122"/>
                    <a:pt x="7782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2;p18">
              <a:extLst>
                <a:ext uri="{FF2B5EF4-FFF2-40B4-BE49-F238E27FC236}">
                  <a16:creationId xmlns:a16="http://schemas.microsoft.com/office/drawing/2014/main" id="{72C8F668-2BF7-4AD0-AE31-4FBAB221E5A8}"/>
                </a:ext>
              </a:extLst>
            </p:cNvPr>
            <p:cNvSpPr/>
            <p:nvPr/>
          </p:nvSpPr>
          <p:spPr>
            <a:xfrm>
              <a:off x="3048200" y="4299750"/>
              <a:ext cx="312325" cy="171750"/>
            </a:xfrm>
            <a:custGeom>
              <a:avLst/>
              <a:gdLst/>
              <a:ahLst/>
              <a:cxnLst/>
              <a:rect l="l" t="t" r="r" b="b"/>
              <a:pathLst>
                <a:path w="12493" h="6870" extrusionOk="0">
                  <a:moveTo>
                    <a:pt x="11885" y="0"/>
                  </a:moveTo>
                  <a:cubicBezTo>
                    <a:pt x="10639" y="882"/>
                    <a:pt x="8268" y="2189"/>
                    <a:pt x="5502" y="3557"/>
                  </a:cubicBezTo>
                  <a:cubicBezTo>
                    <a:pt x="3405" y="4590"/>
                    <a:pt x="1429" y="5472"/>
                    <a:pt x="0" y="5988"/>
                  </a:cubicBezTo>
                  <a:cubicBezTo>
                    <a:pt x="0" y="6292"/>
                    <a:pt x="31" y="6566"/>
                    <a:pt x="91" y="6870"/>
                  </a:cubicBezTo>
                  <a:cubicBezTo>
                    <a:pt x="1581" y="6353"/>
                    <a:pt x="3648" y="5441"/>
                    <a:pt x="5867" y="4316"/>
                  </a:cubicBezTo>
                  <a:cubicBezTo>
                    <a:pt x="8845" y="2857"/>
                    <a:pt x="11338" y="1429"/>
                    <a:pt x="12493" y="578"/>
                  </a:cubicBezTo>
                  <a:cubicBezTo>
                    <a:pt x="12311" y="335"/>
                    <a:pt x="12098" y="152"/>
                    <a:pt x="1188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3;p18">
              <a:extLst>
                <a:ext uri="{FF2B5EF4-FFF2-40B4-BE49-F238E27FC236}">
                  <a16:creationId xmlns:a16="http://schemas.microsoft.com/office/drawing/2014/main" id="{875D5EEB-D252-4A55-9700-180124AC29BC}"/>
                </a:ext>
              </a:extLst>
            </p:cNvPr>
            <p:cNvSpPr/>
            <p:nvPr/>
          </p:nvSpPr>
          <p:spPr>
            <a:xfrm>
              <a:off x="3061125" y="4334700"/>
              <a:ext cx="336650" cy="205200"/>
            </a:xfrm>
            <a:custGeom>
              <a:avLst/>
              <a:gdLst/>
              <a:ahLst/>
              <a:cxnLst/>
              <a:rect l="l" t="t" r="r" b="b"/>
              <a:pathLst>
                <a:path w="13466" h="8208" extrusionOk="0">
                  <a:moveTo>
                    <a:pt x="12645" y="1"/>
                  </a:moveTo>
                  <a:cubicBezTo>
                    <a:pt x="12584" y="122"/>
                    <a:pt x="12462" y="244"/>
                    <a:pt x="12341" y="335"/>
                  </a:cubicBezTo>
                  <a:cubicBezTo>
                    <a:pt x="11216" y="1459"/>
                    <a:pt x="8936" y="2918"/>
                    <a:pt x="6140" y="4286"/>
                  </a:cubicBezTo>
                  <a:cubicBezTo>
                    <a:pt x="3800" y="5472"/>
                    <a:pt x="1550" y="6323"/>
                    <a:pt x="0" y="6657"/>
                  </a:cubicBezTo>
                  <a:cubicBezTo>
                    <a:pt x="61" y="6809"/>
                    <a:pt x="152" y="6991"/>
                    <a:pt x="213" y="7143"/>
                  </a:cubicBezTo>
                  <a:cubicBezTo>
                    <a:pt x="426" y="7539"/>
                    <a:pt x="638" y="7873"/>
                    <a:pt x="882" y="8207"/>
                  </a:cubicBezTo>
                  <a:cubicBezTo>
                    <a:pt x="2432" y="7873"/>
                    <a:pt x="4620" y="7022"/>
                    <a:pt x="6961" y="5897"/>
                  </a:cubicBezTo>
                  <a:cubicBezTo>
                    <a:pt x="10031" y="4408"/>
                    <a:pt x="12493" y="2736"/>
                    <a:pt x="13465" y="1611"/>
                  </a:cubicBezTo>
                  <a:lnTo>
                    <a:pt x="13101" y="791"/>
                  </a:lnTo>
                  <a:cubicBezTo>
                    <a:pt x="12949" y="487"/>
                    <a:pt x="12797" y="244"/>
                    <a:pt x="12645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4;p18">
              <a:extLst>
                <a:ext uri="{FF2B5EF4-FFF2-40B4-BE49-F238E27FC236}">
                  <a16:creationId xmlns:a16="http://schemas.microsoft.com/office/drawing/2014/main" id="{062AC22C-2E2B-4F6D-8EB8-FC3D67C05CBD}"/>
                </a:ext>
              </a:extLst>
            </p:cNvPr>
            <p:cNvSpPr/>
            <p:nvPr/>
          </p:nvSpPr>
          <p:spPr>
            <a:xfrm>
              <a:off x="3098350" y="4398525"/>
              <a:ext cx="309300" cy="187725"/>
            </a:xfrm>
            <a:custGeom>
              <a:avLst/>
              <a:gdLst/>
              <a:ahLst/>
              <a:cxnLst/>
              <a:rect l="l" t="t" r="r" b="b"/>
              <a:pathLst>
                <a:path w="12372" h="7509" extrusionOk="0">
                  <a:moveTo>
                    <a:pt x="12220" y="1"/>
                  </a:moveTo>
                  <a:cubicBezTo>
                    <a:pt x="12159" y="62"/>
                    <a:pt x="12037" y="153"/>
                    <a:pt x="11976" y="214"/>
                  </a:cubicBezTo>
                  <a:cubicBezTo>
                    <a:pt x="10821" y="1247"/>
                    <a:pt x="8511" y="2706"/>
                    <a:pt x="5745" y="4074"/>
                  </a:cubicBezTo>
                  <a:cubicBezTo>
                    <a:pt x="3557" y="5138"/>
                    <a:pt x="1520" y="5928"/>
                    <a:pt x="0" y="6384"/>
                  </a:cubicBezTo>
                  <a:cubicBezTo>
                    <a:pt x="426" y="6840"/>
                    <a:pt x="882" y="7204"/>
                    <a:pt x="1368" y="7508"/>
                  </a:cubicBezTo>
                  <a:cubicBezTo>
                    <a:pt x="2766" y="7053"/>
                    <a:pt x="4529" y="6353"/>
                    <a:pt x="6384" y="5442"/>
                  </a:cubicBezTo>
                  <a:cubicBezTo>
                    <a:pt x="8967" y="4165"/>
                    <a:pt x="11125" y="2858"/>
                    <a:pt x="12341" y="1824"/>
                  </a:cubicBezTo>
                  <a:cubicBezTo>
                    <a:pt x="12371" y="1217"/>
                    <a:pt x="12341" y="609"/>
                    <a:pt x="12220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5;p18">
              <a:extLst>
                <a:ext uri="{FF2B5EF4-FFF2-40B4-BE49-F238E27FC236}">
                  <a16:creationId xmlns:a16="http://schemas.microsoft.com/office/drawing/2014/main" id="{9719E747-C2D8-48EC-A8C3-6814C4A24A33}"/>
                </a:ext>
              </a:extLst>
            </p:cNvPr>
            <p:cNvSpPr/>
            <p:nvPr/>
          </p:nvSpPr>
          <p:spPr>
            <a:xfrm>
              <a:off x="3166750" y="4485925"/>
              <a:ext cx="232550" cy="126150"/>
            </a:xfrm>
            <a:custGeom>
              <a:avLst/>
              <a:gdLst/>
              <a:ahLst/>
              <a:cxnLst/>
              <a:rect l="l" t="t" r="r" b="b"/>
              <a:pathLst>
                <a:path w="9302" h="5046" extrusionOk="0">
                  <a:moveTo>
                    <a:pt x="9301" y="0"/>
                  </a:moveTo>
                  <a:lnTo>
                    <a:pt x="9301" y="0"/>
                  </a:lnTo>
                  <a:cubicBezTo>
                    <a:pt x="8025" y="791"/>
                    <a:pt x="6231" y="1733"/>
                    <a:pt x="4255" y="2736"/>
                  </a:cubicBezTo>
                  <a:cubicBezTo>
                    <a:pt x="2705" y="3496"/>
                    <a:pt x="1246" y="4164"/>
                    <a:pt x="0" y="4651"/>
                  </a:cubicBezTo>
                  <a:cubicBezTo>
                    <a:pt x="456" y="4864"/>
                    <a:pt x="942" y="4955"/>
                    <a:pt x="1429" y="5046"/>
                  </a:cubicBezTo>
                  <a:cubicBezTo>
                    <a:pt x="2432" y="4620"/>
                    <a:pt x="3526" y="4134"/>
                    <a:pt x="4681" y="3557"/>
                  </a:cubicBezTo>
                  <a:cubicBezTo>
                    <a:pt x="6201" y="2797"/>
                    <a:pt x="7599" y="2098"/>
                    <a:pt x="8724" y="1398"/>
                  </a:cubicBezTo>
                  <a:cubicBezTo>
                    <a:pt x="8967" y="942"/>
                    <a:pt x="9149" y="487"/>
                    <a:pt x="930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6;p18">
              <a:extLst>
                <a:ext uri="{FF2B5EF4-FFF2-40B4-BE49-F238E27FC236}">
                  <a16:creationId xmlns:a16="http://schemas.microsoft.com/office/drawing/2014/main" id="{9D4C8F0C-8C8D-49B6-9E8F-E5A0335DEDB3}"/>
                </a:ext>
              </a:extLst>
            </p:cNvPr>
            <p:cNvSpPr/>
            <p:nvPr/>
          </p:nvSpPr>
          <p:spPr>
            <a:xfrm>
              <a:off x="2875700" y="4244275"/>
              <a:ext cx="671775" cy="368575"/>
            </a:xfrm>
            <a:custGeom>
              <a:avLst/>
              <a:gdLst/>
              <a:ahLst/>
              <a:cxnLst/>
              <a:rect l="l" t="t" r="r" b="b"/>
              <a:pathLst>
                <a:path w="26871" h="14743" extrusionOk="0">
                  <a:moveTo>
                    <a:pt x="18663" y="1733"/>
                  </a:moveTo>
                  <a:cubicBezTo>
                    <a:pt x="18603" y="1763"/>
                    <a:pt x="18481" y="1794"/>
                    <a:pt x="18390" y="1824"/>
                  </a:cubicBezTo>
                  <a:cubicBezTo>
                    <a:pt x="18785" y="2098"/>
                    <a:pt x="19119" y="2402"/>
                    <a:pt x="19423" y="2736"/>
                  </a:cubicBezTo>
                  <a:cubicBezTo>
                    <a:pt x="19606" y="2675"/>
                    <a:pt x="19818" y="2645"/>
                    <a:pt x="20001" y="2554"/>
                  </a:cubicBezTo>
                  <a:cubicBezTo>
                    <a:pt x="20122" y="2523"/>
                    <a:pt x="20183" y="2493"/>
                    <a:pt x="20305" y="2493"/>
                  </a:cubicBezTo>
                  <a:cubicBezTo>
                    <a:pt x="21338" y="2189"/>
                    <a:pt x="22159" y="2037"/>
                    <a:pt x="22767" y="1976"/>
                  </a:cubicBezTo>
                  <a:cubicBezTo>
                    <a:pt x="23162" y="1946"/>
                    <a:pt x="23618" y="1976"/>
                    <a:pt x="23709" y="2219"/>
                  </a:cubicBezTo>
                  <a:cubicBezTo>
                    <a:pt x="23831" y="2432"/>
                    <a:pt x="23557" y="2827"/>
                    <a:pt x="23314" y="3131"/>
                  </a:cubicBezTo>
                  <a:cubicBezTo>
                    <a:pt x="22919" y="3587"/>
                    <a:pt x="22250" y="4165"/>
                    <a:pt x="21399" y="4773"/>
                  </a:cubicBezTo>
                  <a:lnTo>
                    <a:pt x="21399" y="4773"/>
                  </a:lnTo>
                  <a:cubicBezTo>
                    <a:pt x="21247" y="4864"/>
                    <a:pt x="21065" y="5016"/>
                    <a:pt x="20882" y="5137"/>
                  </a:cubicBezTo>
                  <a:cubicBezTo>
                    <a:pt x="19089" y="6353"/>
                    <a:pt x="16779" y="7721"/>
                    <a:pt x="14226" y="8967"/>
                  </a:cubicBezTo>
                  <a:cubicBezTo>
                    <a:pt x="12068" y="10031"/>
                    <a:pt x="9970" y="10912"/>
                    <a:pt x="8147" y="11551"/>
                  </a:cubicBezTo>
                  <a:cubicBezTo>
                    <a:pt x="7964" y="11642"/>
                    <a:pt x="7812" y="11672"/>
                    <a:pt x="7660" y="11764"/>
                  </a:cubicBezTo>
                  <a:cubicBezTo>
                    <a:pt x="7265" y="11855"/>
                    <a:pt x="6900" y="12007"/>
                    <a:pt x="6505" y="12098"/>
                  </a:cubicBezTo>
                  <a:cubicBezTo>
                    <a:pt x="5472" y="12402"/>
                    <a:pt x="4651" y="12554"/>
                    <a:pt x="4043" y="12584"/>
                  </a:cubicBezTo>
                  <a:cubicBezTo>
                    <a:pt x="3648" y="12615"/>
                    <a:pt x="3192" y="12584"/>
                    <a:pt x="3101" y="12371"/>
                  </a:cubicBezTo>
                  <a:cubicBezTo>
                    <a:pt x="2979" y="12128"/>
                    <a:pt x="3253" y="11764"/>
                    <a:pt x="3496" y="11460"/>
                  </a:cubicBezTo>
                  <a:cubicBezTo>
                    <a:pt x="3922" y="11004"/>
                    <a:pt x="4560" y="10426"/>
                    <a:pt x="5411" y="9818"/>
                  </a:cubicBezTo>
                  <a:cubicBezTo>
                    <a:pt x="5776" y="9545"/>
                    <a:pt x="6201" y="9241"/>
                    <a:pt x="6657" y="8937"/>
                  </a:cubicBezTo>
                  <a:cubicBezTo>
                    <a:pt x="6779" y="8876"/>
                    <a:pt x="6931" y="8785"/>
                    <a:pt x="7052" y="8663"/>
                  </a:cubicBezTo>
                  <a:cubicBezTo>
                    <a:pt x="6961" y="8207"/>
                    <a:pt x="6931" y="7751"/>
                    <a:pt x="6961" y="7295"/>
                  </a:cubicBezTo>
                  <a:cubicBezTo>
                    <a:pt x="6931" y="7356"/>
                    <a:pt x="6900" y="7356"/>
                    <a:pt x="6809" y="7387"/>
                  </a:cubicBezTo>
                  <a:cubicBezTo>
                    <a:pt x="2584" y="10001"/>
                    <a:pt x="0" y="12523"/>
                    <a:pt x="578" y="13648"/>
                  </a:cubicBezTo>
                  <a:cubicBezTo>
                    <a:pt x="1125" y="14742"/>
                    <a:pt x="4408" y="14286"/>
                    <a:pt x="8785" y="12736"/>
                  </a:cubicBezTo>
                  <a:cubicBezTo>
                    <a:pt x="8906" y="12706"/>
                    <a:pt x="8967" y="12675"/>
                    <a:pt x="9089" y="12615"/>
                  </a:cubicBezTo>
                  <a:cubicBezTo>
                    <a:pt x="10882" y="11976"/>
                    <a:pt x="12858" y="11156"/>
                    <a:pt x="14864" y="10153"/>
                  </a:cubicBezTo>
                  <a:cubicBezTo>
                    <a:pt x="17296" y="8967"/>
                    <a:pt x="19454" y="7721"/>
                    <a:pt x="21277" y="6505"/>
                  </a:cubicBezTo>
                  <a:cubicBezTo>
                    <a:pt x="21399" y="6444"/>
                    <a:pt x="21551" y="6353"/>
                    <a:pt x="21673" y="6232"/>
                  </a:cubicBezTo>
                  <a:cubicBezTo>
                    <a:pt x="24925" y="4013"/>
                    <a:pt x="26870" y="1976"/>
                    <a:pt x="26384" y="973"/>
                  </a:cubicBezTo>
                  <a:cubicBezTo>
                    <a:pt x="25746" y="0"/>
                    <a:pt x="22736" y="365"/>
                    <a:pt x="18663" y="1733"/>
                  </a:cubicBezTo>
                  <a:close/>
                </a:path>
              </a:pathLst>
            </a:custGeom>
            <a:solidFill>
              <a:srgbClr val="FDE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35;p18">
            <a:extLst>
              <a:ext uri="{FF2B5EF4-FFF2-40B4-BE49-F238E27FC236}">
                <a16:creationId xmlns:a16="http://schemas.microsoft.com/office/drawing/2014/main" id="{863AEE64-3022-4677-A6F1-647DD89814A4}"/>
              </a:ext>
            </a:extLst>
          </p:cNvPr>
          <p:cNvGrpSpPr/>
          <p:nvPr/>
        </p:nvGrpSpPr>
        <p:grpSpPr>
          <a:xfrm>
            <a:off x="8103689" y="3714696"/>
            <a:ext cx="591180" cy="637428"/>
            <a:chOff x="3193700" y="2467550"/>
            <a:chExt cx="339700" cy="366275"/>
          </a:xfrm>
        </p:grpSpPr>
        <p:sp>
          <p:nvSpPr>
            <p:cNvPr id="40" name="Google Shape;336;p18">
              <a:extLst>
                <a:ext uri="{FF2B5EF4-FFF2-40B4-BE49-F238E27FC236}">
                  <a16:creationId xmlns:a16="http://schemas.microsoft.com/office/drawing/2014/main" id="{EF0625A0-42F9-453F-8974-0FED38A0FD97}"/>
                </a:ext>
              </a:extLst>
            </p:cNvPr>
            <p:cNvSpPr/>
            <p:nvPr/>
          </p:nvSpPr>
          <p:spPr>
            <a:xfrm>
              <a:off x="3193700" y="2467550"/>
              <a:ext cx="339700" cy="340450"/>
            </a:xfrm>
            <a:custGeom>
              <a:avLst/>
              <a:gdLst/>
              <a:ahLst/>
              <a:cxnLst/>
              <a:rect l="l" t="t" r="r" b="b"/>
              <a:pathLst>
                <a:path w="13588" h="13618" extrusionOk="0">
                  <a:moveTo>
                    <a:pt x="13587" y="6809"/>
                  </a:moveTo>
                  <a:cubicBezTo>
                    <a:pt x="13587" y="10578"/>
                    <a:pt x="10548" y="13618"/>
                    <a:pt x="6809" y="13618"/>
                  </a:cubicBezTo>
                  <a:cubicBezTo>
                    <a:pt x="3040" y="13618"/>
                    <a:pt x="0" y="10578"/>
                    <a:pt x="0" y="6809"/>
                  </a:cubicBezTo>
                  <a:cubicBezTo>
                    <a:pt x="0" y="3040"/>
                    <a:pt x="3040" y="0"/>
                    <a:pt x="6809" y="0"/>
                  </a:cubicBezTo>
                  <a:cubicBezTo>
                    <a:pt x="10548" y="0"/>
                    <a:pt x="13587" y="3040"/>
                    <a:pt x="13587" y="6809"/>
                  </a:cubicBezTo>
                  <a:close/>
                </a:path>
              </a:pathLst>
            </a:custGeom>
            <a:gradFill>
              <a:gsLst>
                <a:gs pos="0">
                  <a:srgbClr val="F93838"/>
                </a:gs>
                <a:gs pos="100000">
                  <a:srgbClr val="AA050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;p18">
              <a:extLst>
                <a:ext uri="{FF2B5EF4-FFF2-40B4-BE49-F238E27FC236}">
                  <a16:creationId xmlns:a16="http://schemas.microsoft.com/office/drawing/2014/main" id="{18D4078E-13C3-4521-A3CD-F31FBE8173A2}"/>
                </a:ext>
              </a:extLst>
            </p:cNvPr>
            <p:cNvSpPr/>
            <p:nvPr/>
          </p:nvSpPr>
          <p:spPr>
            <a:xfrm>
              <a:off x="3228975" y="2486425"/>
              <a:ext cx="297900" cy="110400"/>
            </a:xfrm>
            <a:custGeom>
              <a:avLst/>
              <a:gdLst/>
              <a:ahLst/>
              <a:cxnLst/>
              <a:rect l="l" t="t" r="r" b="b"/>
              <a:pathLst>
                <a:path w="11916" h="4416" extrusionOk="0">
                  <a:moveTo>
                    <a:pt x="6059" y="1"/>
                  </a:moveTo>
                  <a:cubicBezTo>
                    <a:pt x="5335" y="1"/>
                    <a:pt x="4602" y="371"/>
                    <a:pt x="3587" y="887"/>
                  </a:cubicBezTo>
                  <a:cubicBezTo>
                    <a:pt x="3183" y="1105"/>
                    <a:pt x="2722" y="1187"/>
                    <a:pt x="2251" y="1187"/>
                  </a:cubicBezTo>
                  <a:cubicBezTo>
                    <a:pt x="1802" y="1187"/>
                    <a:pt x="1343" y="1112"/>
                    <a:pt x="912" y="1008"/>
                  </a:cubicBezTo>
                  <a:cubicBezTo>
                    <a:pt x="578" y="1312"/>
                    <a:pt x="274" y="1647"/>
                    <a:pt x="1" y="1981"/>
                  </a:cubicBezTo>
                  <a:cubicBezTo>
                    <a:pt x="542" y="2261"/>
                    <a:pt x="1140" y="2461"/>
                    <a:pt x="1775" y="2461"/>
                  </a:cubicBezTo>
                  <a:cubicBezTo>
                    <a:pt x="2174" y="2461"/>
                    <a:pt x="2587" y="2381"/>
                    <a:pt x="3010" y="2194"/>
                  </a:cubicBezTo>
                  <a:cubicBezTo>
                    <a:pt x="3347" y="2042"/>
                    <a:pt x="3678" y="1976"/>
                    <a:pt x="4007" y="1976"/>
                  </a:cubicBezTo>
                  <a:cubicBezTo>
                    <a:pt x="6018" y="1976"/>
                    <a:pt x="7931" y="4415"/>
                    <a:pt x="10333" y="4415"/>
                  </a:cubicBezTo>
                  <a:cubicBezTo>
                    <a:pt x="10837" y="4415"/>
                    <a:pt x="11363" y="4308"/>
                    <a:pt x="11916" y="4048"/>
                  </a:cubicBezTo>
                  <a:cubicBezTo>
                    <a:pt x="11520" y="2862"/>
                    <a:pt x="10852" y="1829"/>
                    <a:pt x="9970" y="1039"/>
                  </a:cubicBezTo>
                  <a:cubicBezTo>
                    <a:pt x="9628" y="1167"/>
                    <a:pt x="9285" y="1249"/>
                    <a:pt x="8965" y="1249"/>
                  </a:cubicBezTo>
                  <a:cubicBezTo>
                    <a:pt x="8603" y="1249"/>
                    <a:pt x="8269" y="1145"/>
                    <a:pt x="7995" y="887"/>
                  </a:cubicBezTo>
                  <a:cubicBezTo>
                    <a:pt x="7252" y="254"/>
                    <a:pt x="6658" y="1"/>
                    <a:pt x="605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8;p18">
              <a:extLst>
                <a:ext uri="{FF2B5EF4-FFF2-40B4-BE49-F238E27FC236}">
                  <a16:creationId xmlns:a16="http://schemas.microsoft.com/office/drawing/2014/main" id="{BCAC4C68-3614-4A0D-9511-744ACD8DD5AA}"/>
                </a:ext>
              </a:extLst>
            </p:cNvPr>
            <p:cNvSpPr/>
            <p:nvPr/>
          </p:nvSpPr>
          <p:spPr>
            <a:xfrm>
              <a:off x="3410600" y="2833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9;p18">
              <a:extLst>
                <a:ext uri="{FF2B5EF4-FFF2-40B4-BE49-F238E27FC236}">
                  <a16:creationId xmlns:a16="http://schemas.microsoft.com/office/drawing/2014/main" id="{57F113F8-FBB8-4A89-A79E-F2C044B4E926}"/>
                </a:ext>
              </a:extLst>
            </p:cNvPr>
            <p:cNvSpPr/>
            <p:nvPr/>
          </p:nvSpPr>
          <p:spPr>
            <a:xfrm>
              <a:off x="3326250" y="2702375"/>
              <a:ext cx="160350" cy="104875"/>
            </a:xfrm>
            <a:custGeom>
              <a:avLst/>
              <a:gdLst/>
              <a:ahLst/>
              <a:cxnLst/>
              <a:rect l="l" t="t" r="r" b="b"/>
              <a:pathLst>
                <a:path w="6414" h="4195" extrusionOk="0">
                  <a:moveTo>
                    <a:pt x="2771" y="0"/>
                  </a:moveTo>
                  <a:cubicBezTo>
                    <a:pt x="1390" y="0"/>
                    <a:pt x="407" y="2693"/>
                    <a:pt x="0" y="4042"/>
                  </a:cubicBezTo>
                  <a:lnTo>
                    <a:pt x="912" y="4194"/>
                  </a:lnTo>
                  <a:cubicBezTo>
                    <a:pt x="1327" y="3701"/>
                    <a:pt x="2474" y="2565"/>
                    <a:pt x="4011" y="2565"/>
                  </a:cubicBezTo>
                  <a:cubicBezTo>
                    <a:pt x="4274" y="2565"/>
                    <a:pt x="4549" y="2599"/>
                    <a:pt x="4833" y="2674"/>
                  </a:cubicBezTo>
                  <a:cubicBezTo>
                    <a:pt x="5076" y="2735"/>
                    <a:pt x="5350" y="2826"/>
                    <a:pt x="5593" y="2857"/>
                  </a:cubicBezTo>
                  <a:cubicBezTo>
                    <a:pt x="5897" y="2614"/>
                    <a:pt x="6140" y="2401"/>
                    <a:pt x="6414" y="2127"/>
                  </a:cubicBezTo>
                  <a:cubicBezTo>
                    <a:pt x="5441" y="1611"/>
                    <a:pt x="4408" y="1003"/>
                    <a:pt x="3617" y="334"/>
                  </a:cubicBezTo>
                  <a:cubicBezTo>
                    <a:pt x="3321" y="102"/>
                    <a:pt x="3038" y="0"/>
                    <a:pt x="2771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0;p18">
              <a:extLst>
                <a:ext uri="{FF2B5EF4-FFF2-40B4-BE49-F238E27FC236}">
                  <a16:creationId xmlns:a16="http://schemas.microsoft.com/office/drawing/2014/main" id="{0BCD01D2-3659-4FA9-8DBC-714A58345D79}"/>
                </a:ext>
              </a:extLst>
            </p:cNvPr>
            <p:cNvSpPr/>
            <p:nvPr/>
          </p:nvSpPr>
          <p:spPr>
            <a:xfrm>
              <a:off x="3194775" y="2583800"/>
              <a:ext cx="337425" cy="195325"/>
            </a:xfrm>
            <a:custGeom>
              <a:avLst/>
              <a:gdLst/>
              <a:ahLst/>
              <a:cxnLst/>
              <a:rect l="l" t="t" r="r" b="b"/>
              <a:pathLst>
                <a:path w="13497" h="7813" extrusionOk="0">
                  <a:moveTo>
                    <a:pt x="365" y="1"/>
                  </a:moveTo>
                  <a:cubicBezTo>
                    <a:pt x="122" y="670"/>
                    <a:pt x="1" y="1399"/>
                    <a:pt x="1" y="2159"/>
                  </a:cubicBezTo>
                  <a:lnTo>
                    <a:pt x="1" y="2554"/>
                  </a:lnTo>
                  <a:cubicBezTo>
                    <a:pt x="611" y="2745"/>
                    <a:pt x="1306" y="2912"/>
                    <a:pt x="1971" y="2912"/>
                  </a:cubicBezTo>
                  <a:cubicBezTo>
                    <a:pt x="2366" y="2912"/>
                    <a:pt x="2750" y="2853"/>
                    <a:pt x="3101" y="2706"/>
                  </a:cubicBezTo>
                  <a:cubicBezTo>
                    <a:pt x="3210" y="2659"/>
                    <a:pt x="3305" y="2637"/>
                    <a:pt x="3385" y="2637"/>
                  </a:cubicBezTo>
                  <a:cubicBezTo>
                    <a:pt x="4298" y="2637"/>
                    <a:pt x="3472" y="5441"/>
                    <a:pt x="1824" y="6809"/>
                  </a:cubicBezTo>
                  <a:cubicBezTo>
                    <a:pt x="2220" y="7174"/>
                    <a:pt x="2615" y="7509"/>
                    <a:pt x="3040" y="7813"/>
                  </a:cubicBezTo>
                  <a:cubicBezTo>
                    <a:pt x="4226" y="7022"/>
                    <a:pt x="5046" y="4864"/>
                    <a:pt x="5776" y="3375"/>
                  </a:cubicBezTo>
                  <a:cubicBezTo>
                    <a:pt x="6026" y="2881"/>
                    <a:pt x="6370" y="2682"/>
                    <a:pt x="6796" y="2682"/>
                  </a:cubicBezTo>
                  <a:cubicBezTo>
                    <a:pt x="8077" y="2682"/>
                    <a:pt x="10106" y="4484"/>
                    <a:pt x="12615" y="5533"/>
                  </a:cubicBezTo>
                  <a:cubicBezTo>
                    <a:pt x="13071" y="4773"/>
                    <a:pt x="13375" y="3891"/>
                    <a:pt x="13496" y="2949"/>
                  </a:cubicBezTo>
                  <a:lnTo>
                    <a:pt x="13496" y="2949"/>
                  </a:lnTo>
                  <a:cubicBezTo>
                    <a:pt x="13320" y="2984"/>
                    <a:pt x="13139" y="3000"/>
                    <a:pt x="12954" y="3000"/>
                  </a:cubicBezTo>
                  <a:cubicBezTo>
                    <a:pt x="10535" y="3000"/>
                    <a:pt x="7518" y="204"/>
                    <a:pt x="5626" y="204"/>
                  </a:cubicBezTo>
                  <a:cubicBezTo>
                    <a:pt x="5280" y="204"/>
                    <a:pt x="4972" y="297"/>
                    <a:pt x="4712" y="518"/>
                  </a:cubicBezTo>
                  <a:cubicBezTo>
                    <a:pt x="4269" y="897"/>
                    <a:pt x="3757" y="1046"/>
                    <a:pt x="3226" y="1046"/>
                  </a:cubicBezTo>
                  <a:cubicBezTo>
                    <a:pt x="2226" y="1046"/>
                    <a:pt x="1160" y="517"/>
                    <a:pt x="36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724;p24">
            <a:extLst>
              <a:ext uri="{FF2B5EF4-FFF2-40B4-BE49-F238E27FC236}">
                <a16:creationId xmlns:a16="http://schemas.microsoft.com/office/drawing/2014/main" id="{DEC26E23-EDFC-44A5-B3BB-9A1FC57D56E7}"/>
              </a:ext>
            </a:extLst>
          </p:cNvPr>
          <p:cNvGrpSpPr/>
          <p:nvPr/>
        </p:nvGrpSpPr>
        <p:grpSpPr>
          <a:xfrm>
            <a:off x="7087155" y="4214619"/>
            <a:ext cx="935088" cy="592486"/>
            <a:chOff x="4657675" y="1060300"/>
            <a:chExt cx="900650" cy="550675"/>
          </a:xfrm>
        </p:grpSpPr>
        <p:sp>
          <p:nvSpPr>
            <p:cNvPr id="46" name="Google Shape;725;p24">
              <a:extLst>
                <a:ext uri="{FF2B5EF4-FFF2-40B4-BE49-F238E27FC236}">
                  <a16:creationId xmlns:a16="http://schemas.microsoft.com/office/drawing/2014/main" id="{61AF325B-B3DB-4A43-869A-CE8DE1E5E51F}"/>
                </a:ext>
              </a:extLst>
            </p:cNvPr>
            <p:cNvSpPr/>
            <p:nvPr/>
          </p:nvSpPr>
          <p:spPr>
            <a:xfrm>
              <a:off x="4815275" y="1060300"/>
              <a:ext cx="625475" cy="550675"/>
            </a:xfrm>
            <a:custGeom>
              <a:avLst/>
              <a:gdLst/>
              <a:ahLst/>
              <a:cxnLst/>
              <a:rect l="l" t="t" r="r" b="b"/>
              <a:pathLst>
                <a:path w="25019" h="22027" extrusionOk="0">
                  <a:moveTo>
                    <a:pt x="12537" y="1"/>
                  </a:moveTo>
                  <a:cubicBezTo>
                    <a:pt x="8237" y="1"/>
                    <a:pt x="4147" y="2534"/>
                    <a:pt x="2369" y="6741"/>
                  </a:cubicBezTo>
                  <a:cubicBezTo>
                    <a:pt x="1" y="12312"/>
                    <a:pt x="2636" y="18783"/>
                    <a:pt x="8240" y="21152"/>
                  </a:cubicBezTo>
                  <a:cubicBezTo>
                    <a:pt x="9645" y="21745"/>
                    <a:pt x="11102" y="22027"/>
                    <a:pt x="12534" y="22027"/>
                  </a:cubicBezTo>
                  <a:cubicBezTo>
                    <a:pt x="16816" y="22027"/>
                    <a:pt x="20875" y="19513"/>
                    <a:pt x="22650" y="15314"/>
                  </a:cubicBezTo>
                  <a:cubicBezTo>
                    <a:pt x="25018" y="9710"/>
                    <a:pt x="22417" y="3239"/>
                    <a:pt x="16813" y="870"/>
                  </a:cubicBezTo>
                  <a:cubicBezTo>
                    <a:pt x="15415" y="280"/>
                    <a:pt x="13964" y="1"/>
                    <a:pt x="12537" y="1"/>
                  </a:cubicBezTo>
                  <a:close/>
                </a:path>
              </a:pathLst>
            </a:custGeom>
            <a:solidFill>
              <a:srgbClr val="525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26;p24">
              <a:extLst>
                <a:ext uri="{FF2B5EF4-FFF2-40B4-BE49-F238E27FC236}">
                  <a16:creationId xmlns:a16="http://schemas.microsoft.com/office/drawing/2014/main" id="{D2C1C750-1166-49C1-98C4-EE4083F7C004}"/>
                </a:ext>
              </a:extLst>
            </p:cNvPr>
            <p:cNvSpPr/>
            <p:nvPr/>
          </p:nvSpPr>
          <p:spPr>
            <a:xfrm>
              <a:off x="4846975" y="1060650"/>
              <a:ext cx="525400" cy="353325"/>
            </a:xfrm>
            <a:custGeom>
              <a:avLst/>
              <a:gdLst/>
              <a:ahLst/>
              <a:cxnLst/>
              <a:rect l="l" t="t" r="r" b="b"/>
              <a:pathLst>
                <a:path w="21016" h="14133" extrusionOk="0">
                  <a:moveTo>
                    <a:pt x="11252" y="1"/>
                  </a:moveTo>
                  <a:cubicBezTo>
                    <a:pt x="6980" y="1"/>
                    <a:pt x="2907" y="2532"/>
                    <a:pt x="1134" y="6727"/>
                  </a:cubicBezTo>
                  <a:cubicBezTo>
                    <a:pt x="100" y="9162"/>
                    <a:pt x="0" y="11764"/>
                    <a:pt x="701" y="14133"/>
                  </a:cubicBezTo>
                  <a:lnTo>
                    <a:pt x="2802" y="13299"/>
                  </a:lnTo>
                  <a:cubicBezTo>
                    <a:pt x="7972" y="11231"/>
                    <a:pt x="13109" y="9129"/>
                    <a:pt x="18280" y="7061"/>
                  </a:cubicBezTo>
                  <a:lnTo>
                    <a:pt x="21015" y="5927"/>
                  </a:lnTo>
                  <a:cubicBezTo>
                    <a:pt x="19881" y="3759"/>
                    <a:pt x="18013" y="1924"/>
                    <a:pt x="15545" y="890"/>
                  </a:cubicBezTo>
                  <a:cubicBezTo>
                    <a:pt x="14144" y="286"/>
                    <a:pt x="12687" y="1"/>
                    <a:pt x="11252" y="1"/>
                  </a:cubicBezTo>
                  <a:close/>
                </a:path>
              </a:pathLst>
            </a:custGeom>
            <a:solidFill>
              <a:srgbClr val="272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27;p24">
              <a:extLst>
                <a:ext uri="{FF2B5EF4-FFF2-40B4-BE49-F238E27FC236}">
                  <a16:creationId xmlns:a16="http://schemas.microsoft.com/office/drawing/2014/main" id="{09EE8C01-D92E-41BA-8E68-2EB5015E2371}"/>
                </a:ext>
              </a:extLst>
            </p:cNvPr>
            <p:cNvSpPr/>
            <p:nvPr/>
          </p:nvSpPr>
          <p:spPr>
            <a:xfrm>
              <a:off x="4854475" y="1060825"/>
              <a:ext cx="547075" cy="251425"/>
            </a:xfrm>
            <a:custGeom>
              <a:avLst/>
              <a:gdLst/>
              <a:ahLst/>
              <a:cxnLst/>
              <a:rect l="l" t="t" r="r" b="b"/>
              <a:pathLst>
                <a:path w="21883" h="10057" extrusionOk="0">
                  <a:moveTo>
                    <a:pt x="10894" y="1"/>
                  </a:moveTo>
                  <a:cubicBezTo>
                    <a:pt x="8705" y="1"/>
                    <a:pt x="6573" y="657"/>
                    <a:pt x="4804" y="1884"/>
                  </a:cubicBezTo>
                  <a:cubicBezTo>
                    <a:pt x="5071" y="1917"/>
                    <a:pt x="5404" y="1917"/>
                    <a:pt x="5704" y="1950"/>
                  </a:cubicBezTo>
                  <a:cubicBezTo>
                    <a:pt x="8640" y="2251"/>
                    <a:pt x="11575" y="2751"/>
                    <a:pt x="14411" y="3618"/>
                  </a:cubicBezTo>
                  <a:cubicBezTo>
                    <a:pt x="15011" y="3785"/>
                    <a:pt x="16179" y="4052"/>
                    <a:pt x="16412" y="4719"/>
                  </a:cubicBezTo>
                  <a:cubicBezTo>
                    <a:pt x="16679" y="5419"/>
                    <a:pt x="15845" y="5753"/>
                    <a:pt x="15311" y="5786"/>
                  </a:cubicBezTo>
                  <a:cubicBezTo>
                    <a:pt x="14801" y="5859"/>
                    <a:pt x="14266" y="5875"/>
                    <a:pt x="13725" y="5875"/>
                  </a:cubicBezTo>
                  <a:cubicBezTo>
                    <a:pt x="13320" y="5875"/>
                    <a:pt x="12912" y="5866"/>
                    <a:pt x="12508" y="5866"/>
                  </a:cubicBezTo>
                  <a:cubicBezTo>
                    <a:pt x="12216" y="5866"/>
                    <a:pt x="11926" y="5871"/>
                    <a:pt x="11642" y="5886"/>
                  </a:cubicBezTo>
                  <a:cubicBezTo>
                    <a:pt x="10007" y="5886"/>
                    <a:pt x="8340" y="5886"/>
                    <a:pt x="6705" y="5920"/>
                  </a:cubicBezTo>
                  <a:cubicBezTo>
                    <a:pt x="4837" y="5953"/>
                    <a:pt x="2902" y="6053"/>
                    <a:pt x="1001" y="6287"/>
                  </a:cubicBezTo>
                  <a:cubicBezTo>
                    <a:pt x="901" y="6420"/>
                    <a:pt x="868" y="6587"/>
                    <a:pt x="801" y="6720"/>
                  </a:cubicBezTo>
                  <a:cubicBezTo>
                    <a:pt x="367" y="7721"/>
                    <a:pt x="67" y="8789"/>
                    <a:pt x="0" y="9823"/>
                  </a:cubicBezTo>
                  <a:cubicBezTo>
                    <a:pt x="2469" y="9422"/>
                    <a:pt x="4971" y="9055"/>
                    <a:pt x="7472" y="8889"/>
                  </a:cubicBezTo>
                  <a:cubicBezTo>
                    <a:pt x="8398" y="8831"/>
                    <a:pt x="9321" y="8804"/>
                    <a:pt x="10243" y="8804"/>
                  </a:cubicBezTo>
                  <a:cubicBezTo>
                    <a:pt x="13044" y="8804"/>
                    <a:pt x="15836" y="9054"/>
                    <a:pt x="18647" y="9456"/>
                  </a:cubicBezTo>
                  <a:cubicBezTo>
                    <a:pt x="19681" y="9622"/>
                    <a:pt x="20815" y="9789"/>
                    <a:pt x="21883" y="10056"/>
                  </a:cubicBezTo>
                  <a:cubicBezTo>
                    <a:pt x="21849" y="9589"/>
                    <a:pt x="21749" y="9122"/>
                    <a:pt x="21682" y="8655"/>
                  </a:cubicBezTo>
                  <a:cubicBezTo>
                    <a:pt x="20682" y="8488"/>
                    <a:pt x="19414" y="8455"/>
                    <a:pt x="18480" y="8055"/>
                  </a:cubicBezTo>
                  <a:cubicBezTo>
                    <a:pt x="16679" y="7287"/>
                    <a:pt x="18147" y="5953"/>
                    <a:pt x="19314" y="5486"/>
                  </a:cubicBezTo>
                  <a:cubicBezTo>
                    <a:pt x="19581" y="5419"/>
                    <a:pt x="19915" y="5286"/>
                    <a:pt x="20315" y="5219"/>
                  </a:cubicBezTo>
                  <a:cubicBezTo>
                    <a:pt x="19147" y="3318"/>
                    <a:pt x="17413" y="1784"/>
                    <a:pt x="15211" y="883"/>
                  </a:cubicBezTo>
                  <a:cubicBezTo>
                    <a:pt x="13806" y="286"/>
                    <a:pt x="12338" y="1"/>
                    <a:pt x="10894" y="1"/>
                  </a:cubicBezTo>
                  <a:close/>
                </a:path>
              </a:pathLst>
            </a:custGeom>
            <a:solidFill>
              <a:srgbClr val="3DF2B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8;p24">
              <a:extLst>
                <a:ext uri="{FF2B5EF4-FFF2-40B4-BE49-F238E27FC236}">
                  <a16:creationId xmlns:a16="http://schemas.microsoft.com/office/drawing/2014/main" id="{F96AD3A7-073B-4519-82DF-7736E660B208}"/>
                </a:ext>
              </a:extLst>
            </p:cNvPr>
            <p:cNvSpPr/>
            <p:nvPr/>
          </p:nvSpPr>
          <p:spPr>
            <a:xfrm>
              <a:off x="4871975" y="1425325"/>
              <a:ext cx="511225" cy="112900"/>
            </a:xfrm>
            <a:custGeom>
              <a:avLst/>
              <a:gdLst/>
              <a:ahLst/>
              <a:cxnLst/>
              <a:rect l="l" t="t" r="r" b="b"/>
              <a:pathLst>
                <a:path w="20449" h="4516" extrusionOk="0">
                  <a:moveTo>
                    <a:pt x="8505" y="0"/>
                  </a:moveTo>
                  <a:cubicBezTo>
                    <a:pt x="6404" y="0"/>
                    <a:pt x="4303" y="85"/>
                    <a:pt x="2202" y="313"/>
                  </a:cubicBezTo>
                  <a:cubicBezTo>
                    <a:pt x="1469" y="380"/>
                    <a:pt x="768" y="480"/>
                    <a:pt x="1" y="580"/>
                  </a:cubicBezTo>
                  <a:cubicBezTo>
                    <a:pt x="368" y="1514"/>
                    <a:pt x="868" y="2381"/>
                    <a:pt x="1502" y="3215"/>
                  </a:cubicBezTo>
                  <a:cubicBezTo>
                    <a:pt x="3026" y="3111"/>
                    <a:pt x="4541" y="3052"/>
                    <a:pt x="6056" y="3052"/>
                  </a:cubicBezTo>
                  <a:cubicBezTo>
                    <a:pt x="7460" y="3052"/>
                    <a:pt x="8863" y="3103"/>
                    <a:pt x="10275" y="3215"/>
                  </a:cubicBezTo>
                  <a:cubicBezTo>
                    <a:pt x="12710" y="3348"/>
                    <a:pt x="15345" y="3682"/>
                    <a:pt x="17713" y="4516"/>
                  </a:cubicBezTo>
                  <a:cubicBezTo>
                    <a:pt x="17980" y="4316"/>
                    <a:pt x="18180" y="4049"/>
                    <a:pt x="18381" y="3849"/>
                  </a:cubicBezTo>
                  <a:cubicBezTo>
                    <a:pt x="17713" y="3649"/>
                    <a:pt x="17013" y="3415"/>
                    <a:pt x="16346" y="3248"/>
                  </a:cubicBezTo>
                  <a:cubicBezTo>
                    <a:pt x="16012" y="3182"/>
                    <a:pt x="14311" y="3048"/>
                    <a:pt x="14678" y="2548"/>
                  </a:cubicBezTo>
                  <a:cubicBezTo>
                    <a:pt x="14784" y="2399"/>
                    <a:pt x="15160" y="2372"/>
                    <a:pt x="15489" y="2372"/>
                  </a:cubicBezTo>
                  <a:cubicBezTo>
                    <a:pt x="15677" y="2372"/>
                    <a:pt x="15849" y="2381"/>
                    <a:pt x="15946" y="2381"/>
                  </a:cubicBezTo>
                  <a:cubicBezTo>
                    <a:pt x="16846" y="2381"/>
                    <a:pt x="17780" y="2514"/>
                    <a:pt x="18681" y="2548"/>
                  </a:cubicBezTo>
                  <a:cubicBezTo>
                    <a:pt x="18948" y="2548"/>
                    <a:pt x="19181" y="2581"/>
                    <a:pt x="19381" y="2581"/>
                  </a:cubicBezTo>
                  <a:cubicBezTo>
                    <a:pt x="19782" y="2014"/>
                    <a:pt x="20115" y="1414"/>
                    <a:pt x="20382" y="747"/>
                  </a:cubicBezTo>
                  <a:cubicBezTo>
                    <a:pt x="20382" y="713"/>
                    <a:pt x="20449" y="680"/>
                    <a:pt x="20449" y="646"/>
                  </a:cubicBezTo>
                  <a:cubicBezTo>
                    <a:pt x="18647" y="513"/>
                    <a:pt x="16880" y="346"/>
                    <a:pt x="15112" y="213"/>
                  </a:cubicBezTo>
                  <a:cubicBezTo>
                    <a:pt x="12909" y="93"/>
                    <a:pt x="10707" y="0"/>
                    <a:pt x="8505" y="0"/>
                  </a:cubicBezTo>
                  <a:close/>
                </a:path>
              </a:pathLst>
            </a:custGeom>
            <a:solidFill>
              <a:srgbClr val="3DF2B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29;p24">
              <a:extLst>
                <a:ext uri="{FF2B5EF4-FFF2-40B4-BE49-F238E27FC236}">
                  <a16:creationId xmlns:a16="http://schemas.microsoft.com/office/drawing/2014/main" id="{39EDE7A9-4BAC-4EFB-B219-7F088793278B}"/>
                </a:ext>
              </a:extLst>
            </p:cNvPr>
            <p:cNvSpPr/>
            <p:nvPr/>
          </p:nvSpPr>
          <p:spPr>
            <a:xfrm>
              <a:off x="4657675" y="1151350"/>
              <a:ext cx="900650" cy="440475"/>
            </a:xfrm>
            <a:custGeom>
              <a:avLst/>
              <a:gdLst/>
              <a:ahLst/>
              <a:cxnLst/>
              <a:rect l="l" t="t" r="r" b="b"/>
              <a:pathLst>
                <a:path w="36026" h="17619" extrusionOk="0">
                  <a:moveTo>
                    <a:pt x="5455" y="1"/>
                  </a:moveTo>
                  <a:cubicBezTo>
                    <a:pt x="3174" y="1"/>
                    <a:pt x="1627" y="511"/>
                    <a:pt x="1168" y="1598"/>
                  </a:cubicBezTo>
                  <a:cubicBezTo>
                    <a:pt x="0" y="4367"/>
                    <a:pt x="6671" y="9838"/>
                    <a:pt x="16078" y="13840"/>
                  </a:cubicBezTo>
                  <a:cubicBezTo>
                    <a:pt x="21890" y="16305"/>
                    <a:pt x="27372" y="17618"/>
                    <a:pt x="31001" y="17618"/>
                  </a:cubicBezTo>
                  <a:cubicBezTo>
                    <a:pt x="33267" y="17618"/>
                    <a:pt x="34810" y="17106"/>
                    <a:pt x="35259" y="16042"/>
                  </a:cubicBezTo>
                  <a:cubicBezTo>
                    <a:pt x="36026" y="14307"/>
                    <a:pt x="33757" y="11605"/>
                    <a:pt x="29755" y="8803"/>
                  </a:cubicBezTo>
                  <a:cubicBezTo>
                    <a:pt x="29755" y="8803"/>
                    <a:pt x="29688" y="9371"/>
                    <a:pt x="29588" y="9704"/>
                  </a:cubicBezTo>
                  <a:cubicBezTo>
                    <a:pt x="29554" y="9838"/>
                    <a:pt x="29554" y="9971"/>
                    <a:pt x="29521" y="10104"/>
                  </a:cubicBezTo>
                  <a:cubicBezTo>
                    <a:pt x="30922" y="11339"/>
                    <a:pt x="31589" y="12473"/>
                    <a:pt x="31289" y="13207"/>
                  </a:cubicBezTo>
                  <a:cubicBezTo>
                    <a:pt x="31020" y="13849"/>
                    <a:pt x="30072" y="14156"/>
                    <a:pt x="28653" y="14156"/>
                  </a:cubicBezTo>
                  <a:cubicBezTo>
                    <a:pt x="26023" y="14156"/>
                    <a:pt x="21775" y="13101"/>
                    <a:pt x="17246" y="11172"/>
                  </a:cubicBezTo>
                  <a:cubicBezTo>
                    <a:pt x="10241" y="8203"/>
                    <a:pt x="5237" y="4334"/>
                    <a:pt x="6004" y="2499"/>
                  </a:cubicBezTo>
                  <a:cubicBezTo>
                    <a:pt x="6287" y="1878"/>
                    <a:pt x="7238" y="1568"/>
                    <a:pt x="8675" y="1568"/>
                  </a:cubicBezTo>
                  <a:cubicBezTo>
                    <a:pt x="8937" y="1568"/>
                    <a:pt x="9214" y="1578"/>
                    <a:pt x="9507" y="1598"/>
                  </a:cubicBezTo>
                  <a:cubicBezTo>
                    <a:pt x="9740" y="1198"/>
                    <a:pt x="10007" y="864"/>
                    <a:pt x="10241" y="531"/>
                  </a:cubicBezTo>
                  <a:cubicBezTo>
                    <a:pt x="8435" y="182"/>
                    <a:pt x="6815" y="1"/>
                    <a:pt x="5455" y="1"/>
                  </a:cubicBezTo>
                  <a:close/>
                </a:path>
              </a:pathLst>
            </a:custGeom>
            <a:solidFill>
              <a:srgbClr val="3DF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30;p24">
              <a:extLst>
                <a:ext uri="{FF2B5EF4-FFF2-40B4-BE49-F238E27FC236}">
                  <a16:creationId xmlns:a16="http://schemas.microsoft.com/office/drawing/2014/main" id="{8100A715-D286-4568-A54B-F558DAC7E174}"/>
                </a:ext>
              </a:extLst>
            </p:cNvPr>
            <p:cNvSpPr/>
            <p:nvPr/>
          </p:nvSpPr>
          <p:spPr>
            <a:xfrm>
              <a:off x="4832800" y="1373100"/>
              <a:ext cx="721350" cy="216475"/>
            </a:xfrm>
            <a:custGeom>
              <a:avLst/>
              <a:gdLst/>
              <a:ahLst/>
              <a:cxnLst/>
              <a:rect l="l" t="t" r="r" b="b"/>
              <a:pathLst>
                <a:path w="28854" h="8659" extrusionOk="0">
                  <a:moveTo>
                    <a:pt x="0" y="0"/>
                  </a:moveTo>
                  <a:lnTo>
                    <a:pt x="0" y="0"/>
                  </a:lnTo>
                  <a:cubicBezTo>
                    <a:pt x="2502" y="1701"/>
                    <a:pt x="5604" y="3369"/>
                    <a:pt x="9173" y="4904"/>
                  </a:cubicBezTo>
                  <a:cubicBezTo>
                    <a:pt x="14975" y="7352"/>
                    <a:pt x="20472" y="8658"/>
                    <a:pt x="24107" y="8658"/>
                  </a:cubicBezTo>
                  <a:cubicBezTo>
                    <a:pt x="26366" y="8658"/>
                    <a:pt x="27906" y="8154"/>
                    <a:pt x="28354" y="7105"/>
                  </a:cubicBezTo>
                  <a:cubicBezTo>
                    <a:pt x="28854" y="5838"/>
                    <a:pt x="27620" y="3936"/>
                    <a:pt x="25251" y="1835"/>
                  </a:cubicBezTo>
                  <a:cubicBezTo>
                    <a:pt x="24518" y="1801"/>
                    <a:pt x="23750" y="1768"/>
                    <a:pt x="23016" y="1668"/>
                  </a:cubicBezTo>
                  <a:lnTo>
                    <a:pt x="23016" y="1668"/>
                  </a:lnTo>
                  <a:cubicBezTo>
                    <a:pt x="24051" y="2735"/>
                    <a:pt x="24551" y="3669"/>
                    <a:pt x="24284" y="4337"/>
                  </a:cubicBezTo>
                  <a:cubicBezTo>
                    <a:pt x="24015" y="4979"/>
                    <a:pt x="23067" y="5286"/>
                    <a:pt x="21648" y="5286"/>
                  </a:cubicBezTo>
                  <a:cubicBezTo>
                    <a:pt x="19018" y="5286"/>
                    <a:pt x="14770" y="4231"/>
                    <a:pt x="10241" y="2302"/>
                  </a:cubicBezTo>
                  <a:cubicBezTo>
                    <a:pt x="8940" y="1768"/>
                    <a:pt x="7772" y="1168"/>
                    <a:pt x="6671" y="601"/>
                  </a:cubicBezTo>
                  <a:cubicBezTo>
                    <a:pt x="4703" y="434"/>
                    <a:pt x="2769" y="267"/>
                    <a:pt x="834" y="100"/>
                  </a:cubicBezTo>
                  <a:cubicBezTo>
                    <a:pt x="534" y="67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2169;p30">
            <a:extLst>
              <a:ext uri="{FF2B5EF4-FFF2-40B4-BE49-F238E27FC236}">
                <a16:creationId xmlns:a16="http://schemas.microsoft.com/office/drawing/2014/main" id="{3AA9FD54-D08D-41B4-A57B-FDE2ED1544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0" name="Google Shape;1955;p29">
            <a:extLst>
              <a:ext uri="{FF2B5EF4-FFF2-40B4-BE49-F238E27FC236}">
                <a16:creationId xmlns:a16="http://schemas.microsoft.com/office/drawing/2014/main" id="{8113DB2D-1FAF-4773-9D51-776225D30093}"/>
              </a:ext>
            </a:extLst>
          </p:cNvPr>
          <p:cNvGrpSpPr/>
          <p:nvPr/>
        </p:nvGrpSpPr>
        <p:grpSpPr>
          <a:xfrm rot="184597">
            <a:off x="305934" y="944249"/>
            <a:ext cx="8527016" cy="3973287"/>
            <a:chOff x="1101517" y="684914"/>
            <a:chExt cx="6943892" cy="3764551"/>
          </a:xfrm>
        </p:grpSpPr>
        <p:sp>
          <p:nvSpPr>
            <p:cNvPr id="111" name="Google Shape;1956;p29">
              <a:extLst>
                <a:ext uri="{FF2B5EF4-FFF2-40B4-BE49-F238E27FC236}">
                  <a16:creationId xmlns:a16="http://schemas.microsoft.com/office/drawing/2014/main" id="{338F1A74-13F9-4D3A-88B1-A4AB1A879EF9}"/>
                </a:ext>
              </a:extLst>
            </p:cNvPr>
            <p:cNvSpPr/>
            <p:nvPr/>
          </p:nvSpPr>
          <p:spPr>
            <a:xfrm rot="21424716">
              <a:off x="1101765" y="684914"/>
              <a:ext cx="6943644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957;p29">
              <a:extLst>
                <a:ext uri="{FF2B5EF4-FFF2-40B4-BE49-F238E27FC236}">
                  <a16:creationId xmlns:a16="http://schemas.microsoft.com/office/drawing/2014/main" id="{AF5BE1DB-AD81-4653-9276-B8471F909FB2}"/>
                </a:ext>
              </a:extLst>
            </p:cNvPr>
            <p:cNvGrpSpPr/>
            <p:nvPr/>
          </p:nvGrpSpPr>
          <p:grpSpPr>
            <a:xfrm rot="-175133">
              <a:off x="1101517" y="692826"/>
              <a:ext cx="6939298" cy="3756639"/>
              <a:chOff x="208478" y="211290"/>
              <a:chExt cx="8725035" cy="4723360"/>
            </a:xfrm>
          </p:grpSpPr>
          <p:sp>
            <p:nvSpPr>
              <p:cNvPr id="113" name="Google Shape;1958;p29">
                <a:extLst>
                  <a:ext uri="{FF2B5EF4-FFF2-40B4-BE49-F238E27FC236}">
                    <a16:creationId xmlns:a16="http://schemas.microsoft.com/office/drawing/2014/main" id="{5415CE0E-6686-435E-B663-9FB045653BCF}"/>
                  </a:ext>
                </a:extLst>
              </p:cNvPr>
              <p:cNvSpPr/>
              <p:nvPr/>
            </p:nvSpPr>
            <p:spPr>
              <a:xfrm>
                <a:off x="208478" y="21129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4" name="Google Shape;1959;p29">
                <a:extLst>
                  <a:ext uri="{FF2B5EF4-FFF2-40B4-BE49-F238E27FC236}">
                    <a16:creationId xmlns:a16="http://schemas.microsoft.com/office/drawing/2014/main" id="{217BCDD8-186C-40C7-BF25-4142EBC847D2}"/>
                  </a:ext>
                </a:extLst>
              </p:cNvPr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960;p29">
                <a:extLst>
                  <a:ext uri="{FF2B5EF4-FFF2-40B4-BE49-F238E27FC236}">
                    <a16:creationId xmlns:a16="http://schemas.microsoft.com/office/drawing/2014/main" id="{25EB6A14-F390-4AA5-B924-395775281CBF}"/>
                  </a:ext>
                </a:extLst>
              </p:cNvPr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6" name="Google Shape;1961;p29">
                <a:extLst>
                  <a:ext uri="{FF2B5EF4-FFF2-40B4-BE49-F238E27FC236}">
                    <a16:creationId xmlns:a16="http://schemas.microsoft.com/office/drawing/2014/main" id="{817737F2-5C35-474F-A90B-2D24B33EFE73}"/>
                  </a:ext>
                </a:extLst>
              </p:cNvPr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62;p29">
                <a:extLst>
                  <a:ext uri="{FF2B5EF4-FFF2-40B4-BE49-F238E27FC236}">
                    <a16:creationId xmlns:a16="http://schemas.microsoft.com/office/drawing/2014/main" id="{D83E1CDB-6487-49F3-849F-C8C2552F0335}"/>
                  </a:ext>
                </a:extLst>
              </p:cNvPr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63;p29">
                <a:extLst>
                  <a:ext uri="{FF2B5EF4-FFF2-40B4-BE49-F238E27FC236}">
                    <a16:creationId xmlns:a16="http://schemas.microsoft.com/office/drawing/2014/main" id="{853EB845-E13E-47F0-8A40-0A384F61887B}"/>
                  </a:ext>
                </a:extLst>
              </p:cNvPr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64;p29">
                <a:extLst>
                  <a:ext uri="{FF2B5EF4-FFF2-40B4-BE49-F238E27FC236}">
                    <a16:creationId xmlns:a16="http://schemas.microsoft.com/office/drawing/2014/main" id="{8799E7C3-CF6A-4650-94F8-B86D9624F543}"/>
                  </a:ext>
                </a:extLst>
              </p:cNvPr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65;p29">
                <a:extLst>
                  <a:ext uri="{FF2B5EF4-FFF2-40B4-BE49-F238E27FC236}">
                    <a16:creationId xmlns:a16="http://schemas.microsoft.com/office/drawing/2014/main" id="{844B137A-C8FD-4475-8125-010613DC4CD4}"/>
                  </a:ext>
                </a:extLst>
              </p:cNvPr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66;p29">
                <a:extLst>
                  <a:ext uri="{FF2B5EF4-FFF2-40B4-BE49-F238E27FC236}">
                    <a16:creationId xmlns:a16="http://schemas.microsoft.com/office/drawing/2014/main" id="{A6F85763-2F9C-47EF-85C9-7DAA415F7042}"/>
                  </a:ext>
                </a:extLst>
              </p:cNvPr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9331D994-0607-4A3D-ABB7-E45DDD9F1605}"/>
              </a:ext>
            </a:extLst>
          </p:cNvPr>
          <p:cNvSpPr txBox="1"/>
          <p:nvPr/>
        </p:nvSpPr>
        <p:spPr>
          <a:xfrm>
            <a:off x="647466" y="1190336"/>
            <a:ext cx="7957340" cy="3486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</a:rPr>
              <a:t>2. </a:t>
            </a: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Sao Hoả</a:t>
            </a:r>
            <a:r>
              <a:rPr lang="en-US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 hành tinh giống Trái Đất nhất trong hệ Mặt Trời:</a:t>
            </a: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- Sao Hỏa có nhiều điểm giống Trái đất như:</a:t>
            </a:r>
            <a:endParaRPr lang="en-US" sz="2200" dirty="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+ Có khí quyển, hơi nước, các vùng đóng băng và lớp nham thạch bọc hành tinh.</a:t>
            </a:r>
            <a:endParaRPr lang="en-US" sz="2200" dirty="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+ Có bốn mùa giống trái đất và từng sở hữu nhiều dạng địa hình như sông, hồ và cả đại dương.</a:t>
            </a:r>
            <a:endParaRPr lang="en-US" sz="2200" dirty="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Google Shape;1880;p47">
            <a:extLst>
              <a:ext uri="{FF2B5EF4-FFF2-40B4-BE49-F238E27FC236}">
                <a16:creationId xmlns:a16="http://schemas.microsoft.com/office/drawing/2014/main" id="{43E19867-86DF-4E30-8FC3-991E36547AA1}"/>
              </a:ext>
            </a:extLst>
          </p:cNvPr>
          <p:cNvGrpSpPr/>
          <p:nvPr/>
        </p:nvGrpSpPr>
        <p:grpSpPr>
          <a:xfrm>
            <a:off x="7489636" y="309262"/>
            <a:ext cx="535235" cy="523530"/>
            <a:chOff x="488084" y="3164562"/>
            <a:chExt cx="535235" cy="523530"/>
          </a:xfrm>
        </p:grpSpPr>
        <p:grpSp>
          <p:nvGrpSpPr>
            <p:cNvPr id="17" name="Google Shape;1881;p47">
              <a:extLst>
                <a:ext uri="{FF2B5EF4-FFF2-40B4-BE49-F238E27FC236}">
                  <a16:creationId xmlns:a16="http://schemas.microsoft.com/office/drawing/2014/main" id="{89B33A99-FAE2-4A54-AB4B-21FEAE4FE1BD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9" name="Google Shape;1882;p47">
                <a:extLst>
                  <a:ext uri="{FF2B5EF4-FFF2-40B4-BE49-F238E27FC236}">
                    <a16:creationId xmlns:a16="http://schemas.microsoft.com/office/drawing/2014/main" id="{B74D27C8-8141-4C06-BDD1-4458D0EE425E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883;p47">
                <a:extLst>
                  <a:ext uri="{FF2B5EF4-FFF2-40B4-BE49-F238E27FC236}">
                    <a16:creationId xmlns:a16="http://schemas.microsoft.com/office/drawing/2014/main" id="{42A619C7-D3E2-4D08-B7D3-4D5A3496D9C1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884;p47">
                <a:extLst>
                  <a:ext uri="{FF2B5EF4-FFF2-40B4-BE49-F238E27FC236}">
                    <a16:creationId xmlns:a16="http://schemas.microsoft.com/office/drawing/2014/main" id="{967A2779-D850-4D42-B1FC-AE64E6CFAAFA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885;p47">
                <a:extLst>
                  <a:ext uri="{FF2B5EF4-FFF2-40B4-BE49-F238E27FC236}">
                    <a16:creationId xmlns:a16="http://schemas.microsoft.com/office/drawing/2014/main" id="{3609284C-8818-41BE-89D4-11FF636EC81F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886;p47">
                <a:extLst>
                  <a:ext uri="{FF2B5EF4-FFF2-40B4-BE49-F238E27FC236}">
                    <a16:creationId xmlns:a16="http://schemas.microsoft.com/office/drawing/2014/main" id="{2F27D456-B516-42D0-B41A-CF8A3C968AE2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887;p47">
                <a:extLst>
                  <a:ext uri="{FF2B5EF4-FFF2-40B4-BE49-F238E27FC236}">
                    <a16:creationId xmlns:a16="http://schemas.microsoft.com/office/drawing/2014/main" id="{F011118A-6FD7-44B9-A8DC-71844F9A8E17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888;p47">
                <a:extLst>
                  <a:ext uri="{FF2B5EF4-FFF2-40B4-BE49-F238E27FC236}">
                    <a16:creationId xmlns:a16="http://schemas.microsoft.com/office/drawing/2014/main" id="{7807CE7C-5610-4AEC-9A32-10DDB2891AC8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889;p47">
                <a:extLst>
                  <a:ext uri="{FF2B5EF4-FFF2-40B4-BE49-F238E27FC236}">
                    <a16:creationId xmlns:a16="http://schemas.microsoft.com/office/drawing/2014/main" id="{183A8F9B-708C-41C2-B413-22FC71CEE26D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890;p47">
                <a:extLst>
                  <a:ext uri="{FF2B5EF4-FFF2-40B4-BE49-F238E27FC236}">
                    <a16:creationId xmlns:a16="http://schemas.microsoft.com/office/drawing/2014/main" id="{95D52923-53F0-4FF6-8D98-9AB76B1AEB61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891;p47">
                <a:extLst>
                  <a:ext uri="{FF2B5EF4-FFF2-40B4-BE49-F238E27FC236}">
                    <a16:creationId xmlns:a16="http://schemas.microsoft.com/office/drawing/2014/main" id="{DFC643F0-465B-4D76-9939-2019F973CCDA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892;p47">
                <a:extLst>
                  <a:ext uri="{FF2B5EF4-FFF2-40B4-BE49-F238E27FC236}">
                    <a16:creationId xmlns:a16="http://schemas.microsoft.com/office/drawing/2014/main" id="{B3EFD1EA-9AA9-45BD-8292-B2070E5D44F3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893;p47">
              <a:extLst>
                <a:ext uri="{FF2B5EF4-FFF2-40B4-BE49-F238E27FC236}">
                  <a16:creationId xmlns:a16="http://schemas.microsoft.com/office/drawing/2014/main" id="{432BB805-575A-4E45-9200-BAC45D87D5BC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894;p47">
            <a:extLst>
              <a:ext uri="{FF2B5EF4-FFF2-40B4-BE49-F238E27FC236}">
                <a16:creationId xmlns:a16="http://schemas.microsoft.com/office/drawing/2014/main" id="{733613B4-1A56-421B-ADBC-35C73A6A48B2}"/>
              </a:ext>
            </a:extLst>
          </p:cNvPr>
          <p:cNvGrpSpPr/>
          <p:nvPr/>
        </p:nvGrpSpPr>
        <p:grpSpPr>
          <a:xfrm rot="1030886">
            <a:off x="8304418" y="466575"/>
            <a:ext cx="375246" cy="367040"/>
            <a:chOff x="488084" y="3164562"/>
            <a:chExt cx="535235" cy="523530"/>
          </a:xfrm>
        </p:grpSpPr>
        <p:grpSp>
          <p:nvGrpSpPr>
            <p:cNvPr id="31" name="Google Shape;1895;p47">
              <a:extLst>
                <a:ext uri="{FF2B5EF4-FFF2-40B4-BE49-F238E27FC236}">
                  <a16:creationId xmlns:a16="http://schemas.microsoft.com/office/drawing/2014/main" id="{DB093525-0490-4EE4-BFA3-75B31F0451E9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33" name="Google Shape;1896;p47">
                <a:extLst>
                  <a:ext uri="{FF2B5EF4-FFF2-40B4-BE49-F238E27FC236}">
                    <a16:creationId xmlns:a16="http://schemas.microsoft.com/office/drawing/2014/main" id="{99F9C52B-BA24-46A1-8740-FEB64E0C138A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897;p47">
                <a:extLst>
                  <a:ext uri="{FF2B5EF4-FFF2-40B4-BE49-F238E27FC236}">
                    <a16:creationId xmlns:a16="http://schemas.microsoft.com/office/drawing/2014/main" id="{56B73529-82B4-4E79-AA05-29F2007D0F14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898;p47">
                <a:extLst>
                  <a:ext uri="{FF2B5EF4-FFF2-40B4-BE49-F238E27FC236}">
                    <a16:creationId xmlns:a16="http://schemas.microsoft.com/office/drawing/2014/main" id="{836353FB-E9CA-4C9A-88A7-3BCD007D595E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899;p47">
                <a:extLst>
                  <a:ext uri="{FF2B5EF4-FFF2-40B4-BE49-F238E27FC236}">
                    <a16:creationId xmlns:a16="http://schemas.microsoft.com/office/drawing/2014/main" id="{7CABB513-1085-401D-9E24-E2E46DE9F5A0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00;p47">
                <a:extLst>
                  <a:ext uri="{FF2B5EF4-FFF2-40B4-BE49-F238E27FC236}">
                    <a16:creationId xmlns:a16="http://schemas.microsoft.com/office/drawing/2014/main" id="{087FA8B5-327D-44FD-864C-65D21CADD516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01;p47">
                <a:extLst>
                  <a:ext uri="{FF2B5EF4-FFF2-40B4-BE49-F238E27FC236}">
                    <a16:creationId xmlns:a16="http://schemas.microsoft.com/office/drawing/2014/main" id="{E978ACE3-8636-41C5-8B2A-64AC5FA40194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02;p47">
                <a:extLst>
                  <a:ext uri="{FF2B5EF4-FFF2-40B4-BE49-F238E27FC236}">
                    <a16:creationId xmlns:a16="http://schemas.microsoft.com/office/drawing/2014/main" id="{76136C72-ADA4-4645-AC78-1D4FFD2D4FA8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03;p47">
                <a:extLst>
                  <a:ext uri="{FF2B5EF4-FFF2-40B4-BE49-F238E27FC236}">
                    <a16:creationId xmlns:a16="http://schemas.microsoft.com/office/drawing/2014/main" id="{CA1FEADB-7A83-403D-B666-6F7AE8966D68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04;p47">
                <a:extLst>
                  <a:ext uri="{FF2B5EF4-FFF2-40B4-BE49-F238E27FC236}">
                    <a16:creationId xmlns:a16="http://schemas.microsoft.com/office/drawing/2014/main" id="{F523D3E3-C3E8-4CB5-AB43-E63759184537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05;p47">
                <a:extLst>
                  <a:ext uri="{FF2B5EF4-FFF2-40B4-BE49-F238E27FC236}">
                    <a16:creationId xmlns:a16="http://schemas.microsoft.com/office/drawing/2014/main" id="{19A28888-D067-4574-AA36-F2890537B07C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06;p47">
                <a:extLst>
                  <a:ext uri="{FF2B5EF4-FFF2-40B4-BE49-F238E27FC236}">
                    <a16:creationId xmlns:a16="http://schemas.microsoft.com/office/drawing/2014/main" id="{1E120CF6-24B1-4DD1-8F0A-21648FC8D238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1907;p47">
              <a:extLst>
                <a:ext uri="{FF2B5EF4-FFF2-40B4-BE49-F238E27FC236}">
                  <a16:creationId xmlns:a16="http://schemas.microsoft.com/office/drawing/2014/main" id="{FD031711-F1F3-4266-BFAD-00C9B813941C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908;p47">
            <a:extLst>
              <a:ext uri="{FF2B5EF4-FFF2-40B4-BE49-F238E27FC236}">
                <a16:creationId xmlns:a16="http://schemas.microsoft.com/office/drawing/2014/main" id="{0B5C3A67-EA7B-4D79-B90E-F267389B9CDA}"/>
              </a:ext>
            </a:extLst>
          </p:cNvPr>
          <p:cNvGrpSpPr/>
          <p:nvPr/>
        </p:nvGrpSpPr>
        <p:grpSpPr>
          <a:xfrm rot="1189477">
            <a:off x="8533555" y="1119981"/>
            <a:ext cx="295913" cy="289441"/>
            <a:chOff x="488084" y="3164562"/>
            <a:chExt cx="535235" cy="523530"/>
          </a:xfrm>
        </p:grpSpPr>
        <p:grpSp>
          <p:nvGrpSpPr>
            <p:cNvPr id="45" name="Google Shape;1909;p47">
              <a:extLst>
                <a:ext uri="{FF2B5EF4-FFF2-40B4-BE49-F238E27FC236}">
                  <a16:creationId xmlns:a16="http://schemas.microsoft.com/office/drawing/2014/main" id="{95FBAC61-42CF-443E-98C2-F7A5BC4FA27D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47" name="Google Shape;1910;p47">
                <a:extLst>
                  <a:ext uri="{FF2B5EF4-FFF2-40B4-BE49-F238E27FC236}">
                    <a16:creationId xmlns:a16="http://schemas.microsoft.com/office/drawing/2014/main" id="{9CD98F58-15D2-4670-804F-867E450E1A6D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11;p47">
                <a:extLst>
                  <a:ext uri="{FF2B5EF4-FFF2-40B4-BE49-F238E27FC236}">
                    <a16:creationId xmlns:a16="http://schemas.microsoft.com/office/drawing/2014/main" id="{9F25D767-D964-4150-A738-860C52580B33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912;p47">
                <a:extLst>
                  <a:ext uri="{FF2B5EF4-FFF2-40B4-BE49-F238E27FC236}">
                    <a16:creationId xmlns:a16="http://schemas.microsoft.com/office/drawing/2014/main" id="{A518720E-1465-451E-97D0-E7256F558250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913;p47">
                <a:extLst>
                  <a:ext uri="{FF2B5EF4-FFF2-40B4-BE49-F238E27FC236}">
                    <a16:creationId xmlns:a16="http://schemas.microsoft.com/office/drawing/2014/main" id="{41E017CE-EA59-44C1-A782-FA7D613ADD83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914;p47">
                <a:extLst>
                  <a:ext uri="{FF2B5EF4-FFF2-40B4-BE49-F238E27FC236}">
                    <a16:creationId xmlns:a16="http://schemas.microsoft.com/office/drawing/2014/main" id="{F79365FF-59A9-4917-97F7-21C103552C81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915;p47">
                <a:extLst>
                  <a:ext uri="{FF2B5EF4-FFF2-40B4-BE49-F238E27FC236}">
                    <a16:creationId xmlns:a16="http://schemas.microsoft.com/office/drawing/2014/main" id="{E9B158BB-E2DB-42ED-A208-23BA311B1FB5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16;p47">
                <a:extLst>
                  <a:ext uri="{FF2B5EF4-FFF2-40B4-BE49-F238E27FC236}">
                    <a16:creationId xmlns:a16="http://schemas.microsoft.com/office/drawing/2014/main" id="{BC78B2EA-1DBA-4294-AE15-FFFE93EAF6E4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17;p47">
                <a:extLst>
                  <a:ext uri="{FF2B5EF4-FFF2-40B4-BE49-F238E27FC236}">
                    <a16:creationId xmlns:a16="http://schemas.microsoft.com/office/drawing/2014/main" id="{30822A95-0ADE-4B82-BF56-1B9E8995DCCE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18;p47">
                <a:extLst>
                  <a:ext uri="{FF2B5EF4-FFF2-40B4-BE49-F238E27FC236}">
                    <a16:creationId xmlns:a16="http://schemas.microsoft.com/office/drawing/2014/main" id="{27D6809A-4E42-4C19-8B3A-7E340892880E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919;p47">
                <a:extLst>
                  <a:ext uri="{FF2B5EF4-FFF2-40B4-BE49-F238E27FC236}">
                    <a16:creationId xmlns:a16="http://schemas.microsoft.com/office/drawing/2014/main" id="{C2351D50-FFA9-4F0C-8512-06FD1877650F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20;p47">
                <a:extLst>
                  <a:ext uri="{FF2B5EF4-FFF2-40B4-BE49-F238E27FC236}">
                    <a16:creationId xmlns:a16="http://schemas.microsoft.com/office/drawing/2014/main" id="{5AF2ADEA-15DF-46DD-B6CF-DA022DD004FB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1921;p47">
              <a:extLst>
                <a:ext uri="{FF2B5EF4-FFF2-40B4-BE49-F238E27FC236}">
                  <a16:creationId xmlns:a16="http://schemas.microsoft.com/office/drawing/2014/main" id="{AC51E82C-255E-47EF-8D4B-6C84B34232B0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6088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2169;p30">
            <a:extLst>
              <a:ext uri="{FF2B5EF4-FFF2-40B4-BE49-F238E27FC236}">
                <a16:creationId xmlns:a16="http://schemas.microsoft.com/office/drawing/2014/main" id="{3AA9FD54-D08D-41B4-A57B-FDE2ED1544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HƯỚNG DẪN VỀ NHÀ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7325735-AA45-4E85-A0CF-F971BE83F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>
            <a:off x="2539349" y="-166414"/>
            <a:ext cx="4065301" cy="6396480"/>
          </a:xfrm>
          <a:prstGeom prst="rect">
            <a:avLst/>
          </a:prstGeom>
        </p:spPr>
      </p:pic>
      <p:sp>
        <p:nvSpPr>
          <p:cNvPr id="17" name="Google Shape;2171;p30">
            <a:extLst>
              <a:ext uri="{FF2B5EF4-FFF2-40B4-BE49-F238E27FC236}">
                <a16:creationId xmlns:a16="http://schemas.microsoft.com/office/drawing/2014/main" id="{A79680A2-3D8D-4772-BF03-90E87FABB3B5}"/>
              </a:ext>
            </a:extLst>
          </p:cNvPr>
          <p:cNvSpPr/>
          <p:nvPr/>
        </p:nvSpPr>
        <p:spPr>
          <a:xfrm>
            <a:off x="2198343" y="908996"/>
            <a:ext cx="4747312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E03DB-D1E3-4050-8AD9-C28F3139F2E1}"/>
              </a:ext>
            </a:extLst>
          </p:cNvPr>
          <p:cNvSpPr txBox="1"/>
          <p:nvPr/>
        </p:nvSpPr>
        <p:spPr>
          <a:xfrm>
            <a:off x="1614852" y="1563340"/>
            <a:ext cx="5914294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Vẽ</a:t>
            </a:r>
            <a:r>
              <a:rPr lang="en-US" sz="2200" dirty="0"/>
              <a:t> </a:t>
            </a:r>
            <a:r>
              <a:rPr lang="en-US" sz="2200" dirty="0" err="1"/>
              <a:t>sơ</a:t>
            </a:r>
            <a:r>
              <a:rPr lang="en-US" sz="2200" dirty="0"/>
              <a:t>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tư</a:t>
            </a:r>
            <a:r>
              <a:rPr lang="en-US" sz="2200" dirty="0"/>
              <a:t> </a:t>
            </a:r>
            <a:r>
              <a:rPr lang="en-US" sz="2200" dirty="0" err="1"/>
              <a:t>duy</a:t>
            </a:r>
            <a:r>
              <a:rPr lang="en-US" sz="2200" dirty="0"/>
              <a:t>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củng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kiến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r>
              <a:rPr lang="en-US" sz="2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cũ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r>
              <a:rPr lang="en-US" sz="2200" dirty="0"/>
              <a:t> </a:t>
            </a:r>
            <a:r>
              <a:rPr lang="en-US" sz="2200" dirty="0" err="1"/>
              <a:t>sgk</a:t>
            </a:r>
            <a:r>
              <a:rPr lang="en-US" sz="2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Chuẩn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55: </a:t>
            </a:r>
            <a:r>
              <a:rPr lang="en-US" sz="2200" dirty="0" err="1"/>
              <a:t>Ngân</a:t>
            </a:r>
            <a:r>
              <a:rPr lang="en-US" sz="2200" dirty="0"/>
              <a:t> </a:t>
            </a:r>
            <a:r>
              <a:rPr lang="en-US" sz="2200" dirty="0" err="1"/>
              <a:t>Hà</a:t>
            </a:r>
            <a:r>
              <a:rPr lang="en-US" sz="2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A8E89-2A8B-4D81-A5D8-83FBC849B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273" y="2253750"/>
            <a:ext cx="2810727" cy="281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47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15"/>
          <p:cNvGrpSpPr/>
          <p:nvPr/>
        </p:nvGrpSpPr>
        <p:grpSpPr>
          <a:xfrm>
            <a:off x="317597" y="443367"/>
            <a:ext cx="825276" cy="452794"/>
            <a:chOff x="2875700" y="4244275"/>
            <a:chExt cx="671775" cy="368575"/>
          </a:xfrm>
        </p:grpSpPr>
        <p:sp>
          <p:nvSpPr>
            <p:cNvPr id="47" name="Google Shape;47;p15"/>
            <p:cNvSpPr/>
            <p:nvPr/>
          </p:nvSpPr>
          <p:spPr>
            <a:xfrm>
              <a:off x="3048200" y="4254150"/>
              <a:ext cx="358700" cy="358700"/>
            </a:xfrm>
            <a:custGeom>
              <a:avLst/>
              <a:gdLst/>
              <a:ahLst/>
              <a:cxnLst/>
              <a:rect l="l" t="t" r="r" b="b"/>
              <a:pathLst>
                <a:path w="14348" h="14348" extrusionOk="0">
                  <a:moveTo>
                    <a:pt x="14347" y="7174"/>
                  </a:moveTo>
                  <a:cubicBezTo>
                    <a:pt x="14347" y="11125"/>
                    <a:pt x="11125" y="14347"/>
                    <a:pt x="7174" y="14347"/>
                  </a:cubicBezTo>
                  <a:cubicBezTo>
                    <a:pt x="3192" y="14347"/>
                    <a:pt x="0" y="11125"/>
                    <a:pt x="0" y="7174"/>
                  </a:cubicBezTo>
                  <a:cubicBezTo>
                    <a:pt x="0" y="3223"/>
                    <a:pt x="3192" y="1"/>
                    <a:pt x="7174" y="1"/>
                  </a:cubicBezTo>
                  <a:cubicBezTo>
                    <a:pt x="11125" y="1"/>
                    <a:pt x="14347" y="3223"/>
                    <a:pt x="14347" y="7174"/>
                  </a:cubicBezTo>
                  <a:close/>
                </a:path>
              </a:pathLst>
            </a:custGeom>
            <a:gradFill>
              <a:gsLst>
                <a:gs pos="0">
                  <a:srgbClr val="FCC60E"/>
                </a:gs>
                <a:gs pos="100000">
                  <a:srgbClr val="EA2AE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3077075" y="4371925"/>
              <a:ext cx="329050" cy="189250"/>
            </a:xfrm>
            <a:custGeom>
              <a:avLst/>
              <a:gdLst/>
              <a:ahLst/>
              <a:cxnLst/>
              <a:rect l="l" t="t" r="r" b="b"/>
              <a:pathLst>
                <a:path w="13162" h="7570" extrusionOk="0">
                  <a:moveTo>
                    <a:pt x="12767" y="1"/>
                  </a:moveTo>
                  <a:cubicBezTo>
                    <a:pt x="12979" y="487"/>
                    <a:pt x="13071" y="943"/>
                    <a:pt x="13162" y="1429"/>
                  </a:cubicBezTo>
                  <a:cubicBezTo>
                    <a:pt x="11338" y="2645"/>
                    <a:pt x="9180" y="3922"/>
                    <a:pt x="6748" y="5077"/>
                  </a:cubicBezTo>
                  <a:cubicBezTo>
                    <a:pt x="4712" y="6080"/>
                    <a:pt x="2736" y="6901"/>
                    <a:pt x="973" y="7569"/>
                  </a:cubicBezTo>
                  <a:cubicBezTo>
                    <a:pt x="608" y="7205"/>
                    <a:pt x="274" y="6840"/>
                    <a:pt x="0" y="6414"/>
                  </a:cubicBezTo>
                  <a:cubicBezTo>
                    <a:pt x="1824" y="5776"/>
                    <a:pt x="3952" y="4864"/>
                    <a:pt x="6079" y="3831"/>
                  </a:cubicBezTo>
                  <a:cubicBezTo>
                    <a:pt x="8663" y="2585"/>
                    <a:pt x="11004" y="1247"/>
                    <a:pt x="12767" y="1"/>
                  </a:cubicBezTo>
                  <a:close/>
                </a:path>
              </a:pathLst>
            </a:custGeom>
            <a:solidFill>
              <a:srgbClr val="F37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3048200" y="4254150"/>
              <a:ext cx="271300" cy="164925"/>
            </a:xfrm>
            <a:custGeom>
              <a:avLst/>
              <a:gdLst/>
              <a:ahLst/>
              <a:cxnLst/>
              <a:rect l="l" t="t" r="r" b="b"/>
              <a:pathLst>
                <a:path w="10852" h="6597" extrusionOk="0">
                  <a:moveTo>
                    <a:pt x="7782" y="1"/>
                  </a:moveTo>
                  <a:cubicBezTo>
                    <a:pt x="6657" y="669"/>
                    <a:pt x="5380" y="1399"/>
                    <a:pt x="3952" y="2128"/>
                  </a:cubicBezTo>
                  <a:cubicBezTo>
                    <a:pt x="2918" y="2615"/>
                    <a:pt x="1915" y="3071"/>
                    <a:pt x="1003" y="3466"/>
                  </a:cubicBezTo>
                  <a:cubicBezTo>
                    <a:pt x="456" y="4408"/>
                    <a:pt x="61" y="5502"/>
                    <a:pt x="0" y="6596"/>
                  </a:cubicBezTo>
                  <a:cubicBezTo>
                    <a:pt x="1429" y="6140"/>
                    <a:pt x="3222" y="5381"/>
                    <a:pt x="5076" y="4469"/>
                  </a:cubicBezTo>
                  <a:cubicBezTo>
                    <a:pt x="7508" y="3253"/>
                    <a:pt x="9605" y="2007"/>
                    <a:pt x="10852" y="1034"/>
                  </a:cubicBezTo>
                  <a:cubicBezTo>
                    <a:pt x="9940" y="457"/>
                    <a:pt x="8876" y="122"/>
                    <a:pt x="7782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3048200" y="4299750"/>
              <a:ext cx="312325" cy="171750"/>
            </a:xfrm>
            <a:custGeom>
              <a:avLst/>
              <a:gdLst/>
              <a:ahLst/>
              <a:cxnLst/>
              <a:rect l="l" t="t" r="r" b="b"/>
              <a:pathLst>
                <a:path w="12493" h="6870" extrusionOk="0">
                  <a:moveTo>
                    <a:pt x="11885" y="0"/>
                  </a:moveTo>
                  <a:cubicBezTo>
                    <a:pt x="10639" y="882"/>
                    <a:pt x="8268" y="2189"/>
                    <a:pt x="5502" y="3557"/>
                  </a:cubicBezTo>
                  <a:cubicBezTo>
                    <a:pt x="3405" y="4590"/>
                    <a:pt x="1429" y="5472"/>
                    <a:pt x="0" y="5988"/>
                  </a:cubicBezTo>
                  <a:cubicBezTo>
                    <a:pt x="0" y="6292"/>
                    <a:pt x="31" y="6566"/>
                    <a:pt x="91" y="6870"/>
                  </a:cubicBezTo>
                  <a:cubicBezTo>
                    <a:pt x="1581" y="6353"/>
                    <a:pt x="3648" y="5441"/>
                    <a:pt x="5867" y="4316"/>
                  </a:cubicBezTo>
                  <a:cubicBezTo>
                    <a:pt x="8845" y="2857"/>
                    <a:pt x="11338" y="1429"/>
                    <a:pt x="12493" y="578"/>
                  </a:cubicBezTo>
                  <a:cubicBezTo>
                    <a:pt x="12311" y="335"/>
                    <a:pt x="12098" y="152"/>
                    <a:pt x="1188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3061125" y="4334700"/>
              <a:ext cx="336650" cy="205200"/>
            </a:xfrm>
            <a:custGeom>
              <a:avLst/>
              <a:gdLst/>
              <a:ahLst/>
              <a:cxnLst/>
              <a:rect l="l" t="t" r="r" b="b"/>
              <a:pathLst>
                <a:path w="13466" h="8208" extrusionOk="0">
                  <a:moveTo>
                    <a:pt x="12645" y="1"/>
                  </a:moveTo>
                  <a:cubicBezTo>
                    <a:pt x="12584" y="122"/>
                    <a:pt x="12462" y="244"/>
                    <a:pt x="12341" y="335"/>
                  </a:cubicBezTo>
                  <a:cubicBezTo>
                    <a:pt x="11216" y="1459"/>
                    <a:pt x="8936" y="2918"/>
                    <a:pt x="6140" y="4286"/>
                  </a:cubicBezTo>
                  <a:cubicBezTo>
                    <a:pt x="3800" y="5472"/>
                    <a:pt x="1550" y="6323"/>
                    <a:pt x="0" y="6657"/>
                  </a:cubicBezTo>
                  <a:cubicBezTo>
                    <a:pt x="61" y="6809"/>
                    <a:pt x="152" y="6991"/>
                    <a:pt x="213" y="7143"/>
                  </a:cubicBezTo>
                  <a:cubicBezTo>
                    <a:pt x="426" y="7539"/>
                    <a:pt x="638" y="7873"/>
                    <a:pt x="882" y="8207"/>
                  </a:cubicBezTo>
                  <a:cubicBezTo>
                    <a:pt x="2432" y="7873"/>
                    <a:pt x="4620" y="7022"/>
                    <a:pt x="6961" y="5897"/>
                  </a:cubicBezTo>
                  <a:cubicBezTo>
                    <a:pt x="10031" y="4408"/>
                    <a:pt x="12493" y="2736"/>
                    <a:pt x="13465" y="1611"/>
                  </a:cubicBezTo>
                  <a:lnTo>
                    <a:pt x="13101" y="791"/>
                  </a:lnTo>
                  <a:cubicBezTo>
                    <a:pt x="12949" y="487"/>
                    <a:pt x="12797" y="244"/>
                    <a:pt x="12645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3098350" y="4398525"/>
              <a:ext cx="309300" cy="187725"/>
            </a:xfrm>
            <a:custGeom>
              <a:avLst/>
              <a:gdLst/>
              <a:ahLst/>
              <a:cxnLst/>
              <a:rect l="l" t="t" r="r" b="b"/>
              <a:pathLst>
                <a:path w="12372" h="7509" extrusionOk="0">
                  <a:moveTo>
                    <a:pt x="12220" y="1"/>
                  </a:moveTo>
                  <a:cubicBezTo>
                    <a:pt x="12159" y="62"/>
                    <a:pt x="12037" y="153"/>
                    <a:pt x="11976" y="214"/>
                  </a:cubicBezTo>
                  <a:cubicBezTo>
                    <a:pt x="10821" y="1247"/>
                    <a:pt x="8511" y="2706"/>
                    <a:pt x="5745" y="4074"/>
                  </a:cubicBezTo>
                  <a:cubicBezTo>
                    <a:pt x="3557" y="5138"/>
                    <a:pt x="1520" y="5928"/>
                    <a:pt x="0" y="6384"/>
                  </a:cubicBezTo>
                  <a:cubicBezTo>
                    <a:pt x="426" y="6840"/>
                    <a:pt x="882" y="7204"/>
                    <a:pt x="1368" y="7508"/>
                  </a:cubicBezTo>
                  <a:cubicBezTo>
                    <a:pt x="2766" y="7053"/>
                    <a:pt x="4529" y="6353"/>
                    <a:pt x="6384" y="5442"/>
                  </a:cubicBezTo>
                  <a:cubicBezTo>
                    <a:pt x="8967" y="4165"/>
                    <a:pt x="11125" y="2858"/>
                    <a:pt x="12341" y="1824"/>
                  </a:cubicBezTo>
                  <a:cubicBezTo>
                    <a:pt x="12371" y="1217"/>
                    <a:pt x="12341" y="609"/>
                    <a:pt x="12220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3166750" y="4485925"/>
              <a:ext cx="232550" cy="126150"/>
            </a:xfrm>
            <a:custGeom>
              <a:avLst/>
              <a:gdLst/>
              <a:ahLst/>
              <a:cxnLst/>
              <a:rect l="l" t="t" r="r" b="b"/>
              <a:pathLst>
                <a:path w="9302" h="5046" extrusionOk="0">
                  <a:moveTo>
                    <a:pt x="9301" y="0"/>
                  </a:moveTo>
                  <a:lnTo>
                    <a:pt x="9301" y="0"/>
                  </a:lnTo>
                  <a:cubicBezTo>
                    <a:pt x="8025" y="791"/>
                    <a:pt x="6231" y="1733"/>
                    <a:pt x="4255" y="2736"/>
                  </a:cubicBezTo>
                  <a:cubicBezTo>
                    <a:pt x="2705" y="3496"/>
                    <a:pt x="1246" y="4164"/>
                    <a:pt x="0" y="4651"/>
                  </a:cubicBezTo>
                  <a:cubicBezTo>
                    <a:pt x="456" y="4864"/>
                    <a:pt x="942" y="4955"/>
                    <a:pt x="1429" y="5046"/>
                  </a:cubicBezTo>
                  <a:cubicBezTo>
                    <a:pt x="2432" y="4620"/>
                    <a:pt x="3526" y="4134"/>
                    <a:pt x="4681" y="3557"/>
                  </a:cubicBezTo>
                  <a:cubicBezTo>
                    <a:pt x="6201" y="2797"/>
                    <a:pt x="7599" y="2098"/>
                    <a:pt x="8724" y="1398"/>
                  </a:cubicBezTo>
                  <a:cubicBezTo>
                    <a:pt x="8967" y="942"/>
                    <a:pt x="9149" y="487"/>
                    <a:pt x="930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2875700" y="4244275"/>
              <a:ext cx="671775" cy="368575"/>
            </a:xfrm>
            <a:custGeom>
              <a:avLst/>
              <a:gdLst/>
              <a:ahLst/>
              <a:cxnLst/>
              <a:rect l="l" t="t" r="r" b="b"/>
              <a:pathLst>
                <a:path w="26871" h="14743" extrusionOk="0">
                  <a:moveTo>
                    <a:pt x="18663" y="1733"/>
                  </a:moveTo>
                  <a:cubicBezTo>
                    <a:pt x="18603" y="1763"/>
                    <a:pt x="18481" y="1794"/>
                    <a:pt x="18390" y="1824"/>
                  </a:cubicBezTo>
                  <a:cubicBezTo>
                    <a:pt x="18785" y="2098"/>
                    <a:pt x="19119" y="2402"/>
                    <a:pt x="19423" y="2736"/>
                  </a:cubicBezTo>
                  <a:cubicBezTo>
                    <a:pt x="19606" y="2675"/>
                    <a:pt x="19818" y="2645"/>
                    <a:pt x="20001" y="2554"/>
                  </a:cubicBezTo>
                  <a:cubicBezTo>
                    <a:pt x="20122" y="2523"/>
                    <a:pt x="20183" y="2493"/>
                    <a:pt x="20305" y="2493"/>
                  </a:cubicBezTo>
                  <a:cubicBezTo>
                    <a:pt x="21338" y="2189"/>
                    <a:pt x="22159" y="2037"/>
                    <a:pt x="22767" y="1976"/>
                  </a:cubicBezTo>
                  <a:cubicBezTo>
                    <a:pt x="23162" y="1946"/>
                    <a:pt x="23618" y="1976"/>
                    <a:pt x="23709" y="2219"/>
                  </a:cubicBezTo>
                  <a:cubicBezTo>
                    <a:pt x="23831" y="2432"/>
                    <a:pt x="23557" y="2827"/>
                    <a:pt x="23314" y="3131"/>
                  </a:cubicBezTo>
                  <a:cubicBezTo>
                    <a:pt x="22919" y="3587"/>
                    <a:pt x="22250" y="4165"/>
                    <a:pt x="21399" y="4773"/>
                  </a:cubicBezTo>
                  <a:lnTo>
                    <a:pt x="21399" y="4773"/>
                  </a:lnTo>
                  <a:cubicBezTo>
                    <a:pt x="21247" y="4864"/>
                    <a:pt x="21065" y="5016"/>
                    <a:pt x="20882" y="5137"/>
                  </a:cubicBezTo>
                  <a:cubicBezTo>
                    <a:pt x="19089" y="6353"/>
                    <a:pt x="16779" y="7721"/>
                    <a:pt x="14226" y="8967"/>
                  </a:cubicBezTo>
                  <a:cubicBezTo>
                    <a:pt x="12068" y="10031"/>
                    <a:pt x="9970" y="10912"/>
                    <a:pt x="8147" y="11551"/>
                  </a:cubicBezTo>
                  <a:cubicBezTo>
                    <a:pt x="7964" y="11642"/>
                    <a:pt x="7812" y="11672"/>
                    <a:pt x="7660" y="11764"/>
                  </a:cubicBezTo>
                  <a:cubicBezTo>
                    <a:pt x="7265" y="11855"/>
                    <a:pt x="6900" y="12007"/>
                    <a:pt x="6505" y="12098"/>
                  </a:cubicBezTo>
                  <a:cubicBezTo>
                    <a:pt x="5472" y="12402"/>
                    <a:pt x="4651" y="12554"/>
                    <a:pt x="4043" y="12584"/>
                  </a:cubicBezTo>
                  <a:cubicBezTo>
                    <a:pt x="3648" y="12615"/>
                    <a:pt x="3192" y="12584"/>
                    <a:pt x="3101" y="12371"/>
                  </a:cubicBezTo>
                  <a:cubicBezTo>
                    <a:pt x="2979" y="12128"/>
                    <a:pt x="3253" y="11764"/>
                    <a:pt x="3496" y="11460"/>
                  </a:cubicBezTo>
                  <a:cubicBezTo>
                    <a:pt x="3922" y="11004"/>
                    <a:pt x="4560" y="10426"/>
                    <a:pt x="5411" y="9818"/>
                  </a:cubicBezTo>
                  <a:cubicBezTo>
                    <a:pt x="5776" y="9545"/>
                    <a:pt x="6201" y="9241"/>
                    <a:pt x="6657" y="8937"/>
                  </a:cubicBezTo>
                  <a:cubicBezTo>
                    <a:pt x="6779" y="8876"/>
                    <a:pt x="6931" y="8785"/>
                    <a:pt x="7052" y="8663"/>
                  </a:cubicBezTo>
                  <a:cubicBezTo>
                    <a:pt x="6961" y="8207"/>
                    <a:pt x="6931" y="7751"/>
                    <a:pt x="6961" y="7295"/>
                  </a:cubicBezTo>
                  <a:cubicBezTo>
                    <a:pt x="6931" y="7356"/>
                    <a:pt x="6900" y="7356"/>
                    <a:pt x="6809" y="7387"/>
                  </a:cubicBezTo>
                  <a:cubicBezTo>
                    <a:pt x="2584" y="10001"/>
                    <a:pt x="0" y="12523"/>
                    <a:pt x="578" y="13648"/>
                  </a:cubicBezTo>
                  <a:cubicBezTo>
                    <a:pt x="1125" y="14742"/>
                    <a:pt x="4408" y="14286"/>
                    <a:pt x="8785" y="12736"/>
                  </a:cubicBezTo>
                  <a:cubicBezTo>
                    <a:pt x="8906" y="12706"/>
                    <a:pt x="8967" y="12675"/>
                    <a:pt x="9089" y="12615"/>
                  </a:cubicBezTo>
                  <a:cubicBezTo>
                    <a:pt x="10882" y="11976"/>
                    <a:pt x="12858" y="11156"/>
                    <a:pt x="14864" y="10153"/>
                  </a:cubicBezTo>
                  <a:cubicBezTo>
                    <a:pt x="17296" y="8967"/>
                    <a:pt x="19454" y="7721"/>
                    <a:pt x="21277" y="6505"/>
                  </a:cubicBezTo>
                  <a:cubicBezTo>
                    <a:pt x="21399" y="6444"/>
                    <a:pt x="21551" y="6353"/>
                    <a:pt x="21673" y="6232"/>
                  </a:cubicBezTo>
                  <a:cubicBezTo>
                    <a:pt x="24925" y="4013"/>
                    <a:pt x="26870" y="1976"/>
                    <a:pt x="26384" y="973"/>
                  </a:cubicBezTo>
                  <a:cubicBezTo>
                    <a:pt x="25746" y="0"/>
                    <a:pt x="22736" y="365"/>
                    <a:pt x="18663" y="1733"/>
                  </a:cubicBezTo>
                  <a:close/>
                </a:path>
              </a:pathLst>
            </a:custGeom>
            <a:solidFill>
              <a:srgbClr val="FDE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15"/>
          <p:cNvGrpSpPr/>
          <p:nvPr/>
        </p:nvGrpSpPr>
        <p:grpSpPr>
          <a:xfrm rot="15005077">
            <a:off x="7176453" y="27279"/>
            <a:ext cx="1674037" cy="2038256"/>
            <a:chOff x="6342419" y="886096"/>
            <a:chExt cx="2168675" cy="2557900"/>
          </a:xfrm>
        </p:grpSpPr>
        <p:grpSp>
          <p:nvGrpSpPr>
            <p:cNvPr id="56" name="Google Shape;56;p15"/>
            <p:cNvGrpSpPr/>
            <p:nvPr/>
          </p:nvGrpSpPr>
          <p:grpSpPr>
            <a:xfrm>
              <a:off x="6731232" y="1157835"/>
              <a:ext cx="1570888" cy="2286161"/>
              <a:chOff x="6731232" y="1157835"/>
              <a:chExt cx="1570888" cy="2286161"/>
            </a:xfrm>
          </p:grpSpPr>
          <p:sp>
            <p:nvSpPr>
              <p:cNvPr id="57" name="Google Shape;57;p15"/>
              <p:cNvSpPr/>
              <p:nvPr/>
            </p:nvSpPr>
            <p:spPr>
              <a:xfrm>
                <a:off x="6731232" y="2240732"/>
                <a:ext cx="526123" cy="610668"/>
              </a:xfrm>
              <a:custGeom>
                <a:avLst/>
                <a:gdLst/>
                <a:ahLst/>
                <a:cxnLst/>
                <a:rect l="l" t="t" r="r" b="b"/>
                <a:pathLst>
                  <a:path w="15321" h="17783" extrusionOk="0">
                    <a:moveTo>
                      <a:pt x="11095" y="1"/>
                    </a:moveTo>
                    <a:lnTo>
                      <a:pt x="15320" y="13557"/>
                    </a:lnTo>
                    <a:lnTo>
                      <a:pt x="1764" y="17782"/>
                    </a:lnTo>
                    <a:lnTo>
                      <a:pt x="457" y="13588"/>
                    </a:lnTo>
                    <a:cubicBezTo>
                      <a:pt x="1" y="12098"/>
                      <a:pt x="426" y="10487"/>
                      <a:pt x="1520" y="936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7691486" y="2073800"/>
                <a:ext cx="610634" cy="465547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13557" extrusionOk="0">
                    <a:moveTo>
                      <a:pt x="0" y="0"/>
                    </a:moveTo>
                    <a:lnTo>
                      <a:pt x="4225" y="13556"/>
                    </a:lnTo>
                    <a:lnTo>
                      <a:pt x="17782" y="9331"/>
                    </a:lnTo>
                    <a:lnTo>
                      <a:pt x="16475" y="5167"/>
                    </a:lnTo>
                    <a:cubicBezTo>
                      <a:pt x="16019" y="3678"/>
                      <a:pt x="14773" y="2584"/>
                      <a:pt x="13222" y="23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7431066" y="2726908"/>
                <a:ext cx="519839" cy="717088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20882" extrusionOk="0">
                    <a:moveTo>
                      <a:pt x="13527" y="9180"/>
                    </a:moveTo>
                    <a:cubicBezTo>
                      <a:pt x="15138" y="14712"/>
                      <a:pt x="10457" y="20882"/>
                      <a:pt x="10457" y="20882"/>
                    </a:cubicBezTo>
                    <a:cubicBezTo>
                      <a:pt x="10457" y="20882"/>
                      <a:pt x="3192" y="18146"/>
                      <a:pt x="1612" y="12645"/>
                    </a:cubicBezTo>
                    <a:cubicBezTo>
                      <a:pt x="1" y="7143"/>
                      <a:pt x="1369" y="1885"/>
                      <a:pt x="4682" y="942"/>
                    </a:cubicBezTo>
                    <a:cubicBezTo>
                      <a:pt x="7964" y="0"/>
                      <a:pt x="11946" y="3678"/>
                      <a:pt x="13527" y="918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6871599" y="1157835"/>
                <a:ext cx="996856" cy="1631459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47509" extrusionOk="0">
                    <a:moveTo>
                      <a:pt x="6110" y="1"/>
                    </a:moveTo>
                    <a:cubicBezTo>
                      <a:pt x="1703" y="4013"/>
                      <a:pt x="1" y="10244"/>
                      <a:pt x="1794" y="15928"/>
                    </a:cubicBezTo>
                    <a:lnTo>
                      <a:pt x="11581" y="47509"/>
                    </a:lnTo>
                    <a:lnTo>
                      <a:pt x="29029" y="42068"/>
                    </a:lnTo>
                    <a:lnTo>
                      <a:pt x="19272" y="10761"/>
                    </a:lnTo>
                    <a:cubicBezTo>
                      <a:pt x="17478" y="4955"/>
                      <a:pt x="12372" y="730"/>
                      <a:pt x="6353" y="61"/>
                    </a:cubicBezTo>
                    <a:lnTo>
                      <a:pt x="61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7157617" y="2240232"/>
                <a:ext cx="630482" cy="291272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8482" extrusionOk="0">
                    <a:moveTo>
                      <a:pt x="17417" y="1"/>
                    </a:moveTo>
                    <a:lnTo>
                      <a:pt x="0" y="5411"/>
                    </a:lnTo>
                    <a:lnTo>
                      <a:pt x="942" y="8481"/>
                    </a:lnTo>
                    <a:lnTo>
                      <a:pt x="18359" y="3040"/>
                    </a:lnTo>
                    <a:lnTo>
                      <a:pt x="17417" y="1"/>
                    </a:lnTo>
                    <a:close/>
                  </a:path>
                </a:pathLst>
              </a:custGeom>
              <a:solidFill>
                <a:srgbClr val="E5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7126299" y="2136903"/>
                <a:ext cx="610634" cy="224446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6536" extrusionOk="0">
                    <a:moveTo>
                      <a:pt x="17782" y="1125"/>
                    </a:moveTo>
                    <a:lnTo>
                      <a:pt x="17387" y="1"/>
                    </a:lnTo>
                    <a:lnTo>
                      <a:pt x="0" y="5442"/>
                    </a:lnTo>
                    <a:lnTo>
                      <a:pt x="335" y="6536"/>
                    </a:ln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7206654" y="2398917"/>
                <a:ext cx="610668" cy="224446"/>
              </a:xfrm>
              <a:custGeom>
                <a:avLst/>
                <a:gdLst/>
                <a:ahLst/>
                <a:cxnLst/>
                <a:rect l="l" t="t" r="r" b="b"/>
                <a:pathLst>
                  <a:path w="17783" h="6536" extrusionOk="0">
                    <a:moveTo>
                      <a:pt x="17782" y="1155"/>
                    </a:moveTo>
                    <a:lnTo>
                      <a:pt x="17448" y="0"/>
                    </a:lnTo>
                    <a:lnTo>
                      <a:pt x="1" y="5441"/>
                    </a:lnTo>
                    <a:lnTo>
                      <a:pt x="335" y="6535"/>
                    </a:ln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7306858" y="2612075"/>
                <a:ext cx="525059" cy="293332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542" extrusionOk="0">
                    <a:moveTo>
                      <a:pt x="2463" y="8542"/>
                    </a:moveTo>
                    <a:lnTo>
                      <a:pt x="1" y="4682"/>
                    </a:lnTo>
                    <a:lnTo>
                      <a:pt x="15138" y="1"/>
                    </a:lnTo>
                    <a:lnTo>
                      <a:pt x="15290" y="4560"/>
                    </a:ln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6902917" y="1157835"/>
                <a:ext cx="573066" cy="41754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12159" extrusionOk="0">
                    <a:moveTo>
                      <a:pt x="16688" y="7052"/>
                    </a:moveTo>
                    <a:cubicBezTo>
                      <a:pt x="14256" y="3192"/>
                      <a:pt x="10153" y="578"/>
                      <a:pt x="5472" y="61"/>
                    </a:cubicBezTo>
                    <a:lnTo>
                      <a:pt x="5229" y="1"/>
                    </a:lnTo>
                    <a:lnTo>
                      <a:pt x="5229" y="1"/>
                    </a:lnTo>
                    <a:cubicBezTo>
                      <a:pt x="1794" y="3162"/>
                      <a:pt x="1" y="7660"/>
                      <a:pt x="213" y="1215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7108545" y="1629632"/>
                <a:ext cx="391442" cy="391442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11399" extrusionOk="0">
                    <a:moveTo>
                      <a:pt x="11399" y="5684"/>
                    </a:moveTo>
                    <a:cubicBezTo>
                      <a:pt x="11399" y="8846"/>
                      <a:pt x="8846" y="11399"/>
                      <a:pt x="5715" y="11399"/>
                    </a:cubicBezTo>
                    <a:cubicBezTo>
                      <a:pt x="2554" y="11399"/>
                      <a:pt x="0" y="8846"/>
                      <a:pt x="0" y="5684"/>
                    </a:cubicBezTo>
                    <a:cubicBezTo>
                      <a:pt x="0" y="2523"/>
                      <a:pt x="2554" y="0"/>
                      <a:pt x="5715" y="0"/>
                    </a:cubicBezTo>
                    <a:cubicBezTo>
                      <a:pt x="8846" y="0"/>
                      <a:pt x="11399" y="2523"/>
                      <a:pt x="11399" y="56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7137768" y="1675819"/>
                <a:ext cx="332995" cy="297556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8665" extrusionOk="0">
                    <a:moveTo>
                      <a:pt x="4894" y="0"/>
                    </a:moveTo>
                    <a:cubicBezTo>
                      <a:pt x="4462" y="0"/>
                      <a:pt x="4022" y="67"/>
                      <a:pt x="3587" y="206"/>
                    </a:cubicBezTo>
                    <a:cubicBezTo>
                      <a:pt x="1277" y="905"/>
                      <a:pt x="1" y="3336"/>
                      <a:pt x="730" y="5616"/>
                    </a:cubicBezTo>
                    <a:cubicBezTo>
                      <a:pt x="1300" y="7473"/>
                      <a:pt x="3019" y="8665"/>
                      <a:pt x="4869" y="8665"/>
                    </a:cubicBezTo>
                    <a:cubicBezTo>
                      <a:pt x="5290" y="8665"/>
                      <a:pt x="5718" y="8603"/>
                      <a:pt x="6140" y="8473"/>
                    </a:cubicBezTo>
                    <a:cubicBezTo>
                      <a:pt x="8420" y="7774"/>
                      <a:pt x="9697" y="5343"/>
                      <a:pt x="8998" y="3063"/>
                    </a:cubicBezTo>
                    <a:cubicBezTo>
                      <a:pt x="8432" y="1193"/>
                      <a:pt x="6731" y="0"/>
                      <a:pt x="4894" y="0"/>
                    </a:cubicBezTo>
                    <a:close/>
                  </a:path>
                </a:pathLst>
              </a:custGeom>
              <a:solidFill>
                <a:srgbClr val="1212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15"/>
            <p:cNvGrpSpPr/>
            <p:nvPr/>
          </p:nvGrpSpPr>
          <p:grpSpPr>
            <a:xfrm>
              <a:off x="6342419" y="886096"/>
              <a:ext cx="2168675" cy="2523842"/>
              <a:chOff x="6342419" y="886096"/>
              <a:chExt cx="2168675" cy="2523842"/>
            </a:xfrm>
          </p:grpSpPr>
          <p:sp>
            <p:nvSpPr>
              <p:cNvPr id="69" name="Google Shape;69;p15"/>
              <p:cNvSpPr/>
              <p:nvPr/>
            </p:nvSpPr>
            <p:spPr>
              <a:xfrm>
                <a:off x="8312045" y="2934316"/>
                <a:ext cx="28227" cy="2822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2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396"/>
                    </a:cubicBezTo>
                    <a:cubicBezTo>
                      <a:pt x="0" y="639"/>
                      <a:pt x="183" y="822"/>
                      <a:pt x="426" y="822"/>
                    </a:cubicBezTo>
                    <a:cubicBezTo>
                      <a:pt x="639" y="822"/>
                      <a:pt x="821" y="639"/>
                      <a:pt x="821" y="396"/>
                    </a:cubicBezTo>
                    <a:cubicBezTo>
                      <a:pt x="821" y="183"/>
                      <a:pt x="639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8420314" y="1963111"/>
                <a:ext cx="20913" cy="2091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4" y="1"/>
                    </a:moveTo>
                    <a:cubicBezTo>
                      <a:pt x="152" y="1"/>
                      <a:pt x="0" y="122"/>
                      <a:pt x="0" y="304"/>
                    </a:cubicBezTo>
                    <a:cubicBezTo>
                      <a:pt x="0" y="456"/>
                      <a:pt x="152" y="608"/>
                      <a:pt x="304" y="608"/>
                    </a:cubicBezTo>
                    <a:cubicBezTo>
                      <a:pt x="487" y="608"/>
                      <a:pt x="608" y="456"/>
                      <a:pt x="608" y="304"/>
                    </a:cubicBezTo>
                    <a:cubicBezTo>
                      <a:pt x="608" y="122"/>
                      <a:pt x="487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7788102" y="1202979"/>
                <a:ext cx="39697" cy="3969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6" extrusionOk="0">
                    <a:moveTo>
                      <a:pt x="578" y="1"/>
                    </a:moveTo>
                    <a:cubicBezTo>
                      <a:pt x="274" y="1"/>
                      <a:pt x="1" y="274"/>
                      <a:pt x="1" y="578"/>
                    </a:cubicBezTo>
                    <a:cubicBezTo>
                      <a:pt x="1" y="882"/>
                      <a:pt x="274" y="1156"/>
                      <a:pt x="578" y="1156"/>
                    </a:cubicBezTo>
                    <a:cubicBezTo>
                      <a:pt x="912" y="1156"/>
                      <a:pt x="1156" y="882"/>
                      <a:pt x="1156" y="578"/>
                    </a:cubicBezTo>
                    <a:cubicBezTo>
                      <a:pt x="1156" y="274"/>
                      <a:pt x="912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6659720" y="1055506"/>
                <a:ext cx="33447" cy="34477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1"/>
                    </a:moveTo>
                    <a:cubicBezTo>
                      <a:pt x="213" y="1"/>
                      <a:pt x="1" y="214"/>
                      <a:pt x="1" y="487"/>
                    </a:cubicBezTo>
                    <a:cubicBezTo>
                      <a:pt x="1" y="761"/>
                      <a:pt x="213" y="1004"/>
                      <a:pt x="487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14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6795398" y="3292375"/>
                <a:ext cx="24038" cy="24038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366" y="1"/>
                    </a:moveTo>
                    <a:cubicBezTo>
                      <a:pt x="153" y="1"/>
                      <a:pt x="1" y="153"/>
                      <a:pt x="1" y="365"/>
                    </a:cubicBezTo>
                    <a:cubicBezTo>
                      <a:pt x="1" y="548"/>
                      <a:pt x="153" y="700"/>
                      <a:pt x="366" y="700"/>
                    </a:cubicBezTo>
                    <a:cubicBezTo>
                      <a:pt x="548" y="700"/>
                      <a:pt x="700" y="548"/>
                      <a:pt x="700" y="365"/>
                    </a:cubicBezTo>
                    <a:cubicBezTo>
                      <a:pt x="700" y="153"/>
                      <a:pt x="548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7284944" y="3371270"/>
                <a:ext cx="38667" cy="3866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548" y="1"/>
                    </a:moveTo>
                    <a:cubicBezTo>
                      <a:pt x="244" y="1"/>
                      <a:pt x="1" y="244"/>
                      <a:pt x="1" y="548"/>
                    </a:cubicBezTo>
                    <a:cubicBezTo>
                      <a:pt x="1" y="882"/>
                      <a:pt x="244" y="1125"/>
                      <a:pt x="548" y="1125"/>
                    </a:cubicBezTo>
                    <a:cubicBezTo>
                      <a:pt x="882" y="1125"/>
                      <a:pt x="1125" y="882"/>
                      <a:pt x="1125" y="548"/>
                    </a:cubicBezTo>
                    <a:cubicBezTo>
                      <a:pt x="1125" y="244"/>
                      <a:pt x="882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7917581" y="1629628"/>
                <a:ext cx="99208" cy="99174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88" extrusionOk="0">
                    <a:moveTo>
                      <a:pt x="1429" y="0"/>
                    </a:moveTo>
                    <a:lnTo>
                      <a:pt x="1034" y="1034"/>
                    </a:lnTo>
                    <a:lnTo>
                      <a:pt x="1" y="1459"/>
                    </a:lnTo>
                    <a:lnTo>
                      <a:pt x="1034" y="1915"/>
                    </a:lnTo>
                    <a:lnTo>
                      <a:pt x="1429" y="2888"/>
                    </a:lnTo>
                    <a:lnTo>
                      <a:pt x="1885" y="1915"/>
                    </a:lnTo>
                    <a:lnTo>
                      <a:pt x="2888" y="1459"/>
                    </a:lnTo>
                    <a:lnTo>
                      <a:pt x="1885" y="1034"/>
                    </a:ln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8254598" y="1242680"/>
                <a:ext cx="57451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21" y="1"/>
                    </a:moveTo>
                    <a:lnTo>
                      <a:pt x="548" y="548"/>
                    </a:lnTo>
                    <a:lnTo>
                      <a:pt x="1" y="821"/>
                    </a:lnTo>
                    <a:lnTo>
                      <a:pt x="548" y="1095"/>
                    </a:lnTo>
                    <a:lnTo>
                      <a:pt x="821" y="1672"/>
                    </a:lnTo>
                    <a:lnTo>
                      <a:pt x="1095" y="1095"/>
                    </a:lnTo>
                    <a:lnTo>
                      <a:pt x="1672" y="821"/>
                    </a:lnTo>
                    <a:lnTo>
                      <a:pt x="1095" y="548"/>
                    </a:lnTo>
                    <a:lnTo>
                      <a:pt x="82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6721304" y="2103621"/>
                <a:ext cx="76235" cy="7520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190" extrusionOk="0">
                    <a:moveTo>
                      <a:pt x="1125" y="1"/>
                    </a:moveTo>
                    <a:lnTo>
                      <a:pt x="760" y="760"/>
                    </a:lnTo>
                    <a:lnTo>
                      <a:pt x="0" y="1095"/>
                    </a:lnTo>
                    <a:lnTo>
                      <a:pt x="760" y="1429"/>
                    </a:lnTo>
                    <a:lnTo>
                      <a:pt x="1125" y="2189"/>
                    </a:lnTo>
                    <a:lnTo>
                      <a:pt x="1459" y="1429"/>
                    </a:lnTo>
                    <a:lnTo>
                      <a:pt x="2219" y="1095"/>
                    </a:lnTo>
                    <a:lnTo>
                      <a:pt x="1459" y="760"/>
                    </a:lnTo>
                    <a:lnTo>
                      <a:pt x="11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8107461" y="3253777"/>
                <a:ext cx="5429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581" extrusionOk="0">
                    <a:moveTo>
                      <a:pt x="790" y="0"/>
                    </a:moveTo>
                    <a:lnTo>
                      <a:pt x="547" y="578"/>
                    </a:lnTo>
                    <a:lnTo>
                      <a:pt x="0" y="790"/>
                    </a:lnTo>
                    <a:lnTo>
                      <a:pt x="547" y="1033"/>
                    </a:lnTo>
                    <a:lnTo>
                      <a:pt x="790" y="1581"/>
                    </a:lnTo>
                    <a:lnTo>
                      <a:pt x="1064" y="1033"/>
                    </a:lnTo>
                    <a:lnTo>
                      <a:pt x="1581" y="790"/>
                    </a:lnTo>
                    <a:lnTo>
                      <a:pt x="1064" y="578"/>
                    </a:ln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6342419" y="2372798"/>
                <a:ext cx="26098" cy="26133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395" y="1"/>
                    </a:moveTo>
                    <a:cubicBezTo>
                      <a:pt x="182" y="1"/>
                      <a:pt x="0" y="153"/>
                      <a:pt x="0" y="366"/>
                    </a:cubicBezTo>
                    <a:cubicBezTo>
                      <a:pt x="0" y="578"/>
                      <a:pt x="182" y="761"/>
                      <a:pt x="395" y="761"/>
                    </a:cubicBezTo>
                    <a:cubicBezTo>
                      <a:pt x="608" y="761"/>
                      <a:pt x="760" y="578"/>
                      <a:pt x="760" y="366"/>
                    </a:cubicBezTo>
                    <a:cubicBezTo>
                      <a:pt x="760" y="153"/>
                      <a:pt x="608" y="1"/>
                      <a:pt x="3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7126312" y="3023114"/>
                <a:ext cx="39697" cy="3866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26" extrusionOk="0">
                    <a:moveTo>
                      <a:pt x="578" y="1"/>
                    </a:moveTo>
                    <a:cubicBezTo>
                      <a:pt x="274" y="1"/>
                      <a:pt x="1" y="244"/>
                      <a:pt x="1" y="578"/>
                    </a:cubicBezTo>
                    <a:cubicBezTo>
                      <a:pt x="1" y="882"/>
                      <a:pt x="274" y="1125"/>
                      <a:pt x="578" y="1125"/>
                    </a:cubicBezTo>
                    <a:cubicBezTo>
                      <a:pt x="882" y="1125"/>
                      <a:pt x="1156" y="882"/>
                      <a:pt x="1156" y="578"/>
                    </a:cubicBezTo>
                    <a:cubicBezTo>
                      <a:pt x="1156" y="244"/>
                      <a:pt x="882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8484962" y="2612078"/>
                <a:ext cx="26133" cy="2613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53"/>
                      <a:pt x="0" y="366"/>
                    </a:cubicBezTo>
                    <a:cubicBezTo>
                      <a:pt x="0" y="578"/>
                      <a:pt x="152" y="761"/>
                      <a:pt x="365" y="761"/>
                    </a:cubicBezTo>
                    <a:cubicBezTo>
                      <a:pt x="578" y="761"/>
                      <a:pt x="760" y="578"/>
                      <a:pt x="760" y="366"/>
                    </a:cubicBezTo>
                    <a:cubicBezTo>
                      <a:pt x="760" y="15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436595" y="1930694"/>
                <a:ext cx="31352" cy="3241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44" extrusionOk="0">
                    <a:moveTo>
                      <a:pt x="456" y="1"/>
                    </a:moveTo>
                    <a:cubicBezTo>
                      <a:pt x="213" y="1"/>
                      <a:pt x="0" y="214"/>
                      <a:pt x="0" y="487"/>
                    </a:cubicBezTo>
                    <a:cubicBezTo>
                      <a:pt x="0" y="730"/>
                      <a:pt x="213" y="943"/>
                      <a:pt x="456" y="943"/>
                    </a:cubicBezTo>
                    <a:cubicBezTo>
                      <a:pt x="699" y="943"/>
                      <a:pt x="912" y="730"/>
                      <a:pt x="912" y="487"/>
                    </a:cubicBezTo>
                    <a:cubicBezTo>
                      <a:pt x="912" y="214"/>
                      <a:pt x="699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8071933" y="2638199"/>
                <a:ext cx="18818" cy="1775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7" extrusionOk="0">
                    <a:moveTo>
                      <a:pt x="274" y="0"/>
                    </a:moveTo>
                    <a:cubicBezTo>
                      <a:pt x="122" y="0"/>
                      <a:pt x="1" y="91"/>
                      <a:pt x="1" y="243"/>
                    </a:cubicBezTo>
                    <a:cubicBezTo>
                      <a:pt x="1" y="395"/>
                      <a:pt x="122" y="517"/>
                      <a:pt x="274" y="517"/>
                    </a:cubicBezTo>
                    <a:cubicBezTo>
                      <a:pt x="426" y="517"/>
                      <a:pt x="548" y="395"/>
                      <a:pt x="548" y="243"/>
                    </a:cubicBezTo>
                    <a:cubicBezTo>
                      <a:pt x="548" y="91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6539668" y="2996982"/>
                <a:ext cx="26133" cy="2613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96" y="1"/>
                    </a:moveTo>
                    <a:cubicBezTo>
                      <a:pt x="183" y="1"/>
                      <a:pt x="1" y="153"/>
                      <a:pt x="1" y="365"/>
                    </a:cubicBezTo>
                    <a:cubicBezTo>
                      <a:pt x="1" y="578"/>
                      <a:pt x="183" y="761"/>
                      <a:pt x="396" y="761"/>
                    </a:cubicBezTo>
                    <a:cubicBezTo>
                      <a:pt x="609" y="761"/>
                      <a:pt x="761" y="578"/>
                      <a:pt x="761" y="365"/>
                    </a:cubicBezTo>
                    <a:cubicBezTo>
                      <a:pt x="761" y="153"/>
                      <a:pt x="609" y="1"/>
                      <a:pt x="3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7243104" y="886096"/>
                <a:ext cx="76235" cy="7520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190" extrusionOk="0">
                    <a:moveTo>
                      <a:pt x="1125" y="1"/>
                    </a:moveTo>
                    <a:lnTo>
                      <a:pt x="760" y="760"/>
                    </a:lnTo>
                    <a:lnTo>
                      <a:pt x="0" y="1095"/>
                    </a:lnTo>
                    <a:lnTo>
                      <a:pt x="760" y="1429"/>
                    </a:lnTo>
                    <a:lnTo>
                      <a:pt x="1125" y="2189"/>
                    </a:lnTo>
                    <a:lnTo>
                      <a:pt x="1459" y="1429"/>
                    </a:lnTo>
                    <a:lnTo>
                      <a:pt x="2219" y="1095"/>
                    </a:lnTo>
                    <a:lnTo>
                      <a:pt x="1459" y="760"/>
                    </a:lnTo>
                    <a:lnTo>
                      <a:pt x="11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" name="Google Shape;86;p15"/>
          <p:cNvGrpSpPr/>
          <p:nvPr/>
        </p:nvGrpSpPr>
        <p:grpSpPr>
          <a:xfrm>
            <a:off x="1316380" y="600185"/>
            <a:ext cx="676842" cy="677763"/>
            <a:chOff x="2222200" y="4158400"/>
            <a:chExt cx="550950" cy="551700"/>
          </a:xfrm>
        </p:grpSpPr>
        <p:sp>
          <p:nvSpPr>
            <p:cNvPr id="87" name="Google Shape;87;p15"/>
            <p:cNvSpPr/>
            <p:nvPr/>
          </p:nvSpPr>
          <p:spPr>
            <a:xfrm>
              <a:off x="2222200" y="4158400"/>
              <a:ext cx="550950" cy="550950"/>
            </a:xfrm>
            <a:custGeom>
              <a:avLst/>
              <a:gdLst/>
              <a:ahLst/>
              <a:cxnLst/>
              <a:rect l="l" t="t" r="r" b="b"/>
              <a:pathLst>
                <a:path w="22038" h="22038" extrusionOk="0">
                  <a:moveTo>
                    <a:pt x="22037" y="11004"/>
                  </a:moveTo>
                  <a:cubicBezTo>
                    <a:pt x="22037" y="17083"/>
                    <a:pt x="17113" y="22038"/>
                    <a:pt x="11034" y="22038"/>
                  </a:cubicBezTo>
                  <a:cubicBezTo>
                    <a:pt x="4955" y="22038"/>
                    <a:pt x="0" y="17083"/>
                    <a:pt x="0" y="11004"/>
                  </a:cubicBezTo>
                  <a:cubicBezTo>
                    <a:pt x="0" y="4925"/>
                    <a:pt x="4955" y="1"/>
                    <a:pt x="11034" y="1"/>
                  </a:cubicBezTo>
                  <a:cubicBezTo>
                    <a:pt x="17113" y="1"/>
                    <a:pt x="22037" y="4925"/>
                    <a:pt x="22037" y="11004"/>
                  </a:cubicBezTo>
                  <a:close/>
                </a:path>
              </a:pathLst>
            </a:custGeom>
            <a:gradFill>
              <a:gsLst>
                <a:gs pos="0">
                  <a:srgbClr val="FFA300"/>
                </a:gs>
                <a:gs pos="100000">
                  <a:srgbClr val="AA0505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301975" y="4183475"/>
              <a:ext cx="397450" cy="62350"/>
            </a:xfrm>
            <a:custGeom>
              <a:avLst/>
              <a:gdLst/>
              <a:ahLst/>
              <a:cxnLst/>
              <a:rect l="l" t="t" r="r" b="b"/>
              <a:pathLst>
                <a:path w="15898" h="2494" extrusionOk="0">
                  <a:moveTo>
                    <a:pt x="12524" y="1"/>
                  </a:moveTo>
                  <a:cubicBezTo>
                    <a:pt x="11855" y="92"/>
                    <a:pt x="11156" y="153"/>
                    <a:pt x="10396" y="183"/>
                  </a:cubicBezTo>
                  <a:cubicBezTo>
                    <a:pt x="7448" y="426"/>
                    <a:pt x="4530" y="609"/>
                    <a:pt x="1794" y="791"/>
                  </a:cubicBezTo>
                  <a:cubicBezTo>
                    <a:pt x="1156" y="1217"/>
                    <a:pt x="548" y="1733"/>
                    <a:pt x="1" y="2250"/>
                  </a:cubicBezTo>
                  <a:lnTo>
                    <a:pt x="15898" y="2493"/>
                  </a:lnTo>
                  <a:cubicBezTo>
                    <a:pt x="14895" y="1460"/>
                    <a:pt x="13770" y="609"/>
                    <a:pt x="12524" y="1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231300" y="4301275"/>
              <a:ext cx="541075" cy="104125"/>
            </a:xfrm>
            <a:custGeom>
              <a:avLst/>
              <a:gdLst/>
              <a:ahLst/>
              <a:cxnLst/>
              <a:rect l="l" t="t" r="r" b="b"/>
              <a:pathLst>
                <a:path w="21643" h="4165" extrusionOk="0">
                  <a:moveTo>
                    <a:pt x="974" y="0"/>
                  </a:moveTo>
                  <a:cubicBezTo>
                    <a:pt x="548" y="851"/>
                    <a:pt x="214" y="1672"/>
                    <a:pt x="1" y="2584"/>
                  </a:cubicBezTo>
                  <a:lnTo>
                    <a:pt x="21643" y="4164"/>
                  </a:lnTo>
                  <a:cubicBezTo>
                    <a:pt x="21491" y="2796"/>
                    <a:pt x="21065" y="1489"/>
                    <a:pt x="20518" y="274"/>
                  </a:cubicBezTo>
                  <a:cubicBezTo>
                    <a:pt x="15260" y="152"/>
                    <a:pt x="6262" y="91"/>
                    <a:pt x="974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222200" y="4409925"/>
              <a:ext cx="550950" cy="114000"/>
            </a:xfrm>
            <a:custGeom>
              <a:avLst/>
              <a:gdLst/>
              <a:ahLst/>
              <a:cxnLst/>
              <a:rect l="l" t="t" r="r" b="b"/>
              <a:pathLst>
                <a:path w="22038" h="4560" extrusionOk="0">
                  <a:moveTo>
                    <a:pt x="31" y="1"/>
                  </a:moveTo>
                  <a:cubicBezTo>
                    <a:pt x="0" y="305"/>
                    <a:pt x="0" y="639"/>
                    <a:pt x="0" y="943"/>
                  </a:cubicBezTo>
                  <a:cubicBezTo>
                    <a:pt x="0" y="2250"/>
                    <a:pt x="243" y="3405"/>
                    <a:pt x="608" y="4560"/>
                  </a:cubicBezTo>
                  <a:lnTo>
                    <a:pt x="22007" y="2037"/>
                  </a:lnTo>
                  <a:cubicBezTo>
                    <a:pt x="22007" y="1703"/>
                    <a:pt x="22037" y="1338"/>
                    <a:pt x="22037" y="97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251075" y="4521625"/>
              <a:ext cx="507625" cy="105650"/>
            </a:xfrm>
            <a:custGeom>
              <a:avLst/>
              <a:gdLst/>
              <a:ahLst/>
              <a:cxnLst/>
              <a:rect l="l" t="t" r="r" b="b"/>
              <a:pathLst>
                <a:path w="20305" h="4226" extrusionOk="0">
                  <a:moveTo>
                    <a:pt x="20305" y="1"/>
                  </a:moveTo>
                  <a:lnTo>
                    <a:pt x="0" y="1460"/>
                  </a:lnTo>
                  <a:cubicBezTo>
                    <a:pt x="487" y="2463"/>
                    <a:pt x="1155" y="3436"/>
                    <a:pt x="1976" y="4226"/>
                  </a:cubicBezTo>
                  <a:lnTo>
                    <a:pt x="19909" y="1034"/>
                  </a:lnTo>
                  <a:cubicBezTo>
                    <a:pt x="20061" y="700"/>
                    <a:pt x="20213" y="366"/>
                    <a:pt x="20305" y="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324025" y="4631050"/>
              <a:ext cx="367050" cy="79050"/>
            </a:xfrm>
            <a:custGeom>
              <a:avLst/>
              <a:gdLst/>
              <a:ahLst/>
              <a:cxnLst/>
              <a:rect l="l" t="t" r="r" b="b"/>
              <a:pathLst>
                <a:path w="14682" h="3162" extrusionOk="0">
                  <a:moveTo>
                    <a:pt x="14681" y="1"/>
                  </a:moveTo>
                  <a:lnTo>
                    <a:pt x="0" y="700"/>
                  </a:lnTo>
                  <a:cubicBezTo>
                    <a:pt x="1885" y="2250"/>
                    <a:pt x="4316" y="3162"/>
                    <a:pt x="6961" y="3162"/>
                  </a:cubicBezTo>
                  <a:cubicBezTo>
                    <a:pt x="9970" y="3162"/>
                    <a:pt x="12706" y="1946"/>
                    <a:pt x="14681" y="1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1967;p29">
            <a:extLst>
              <a:ext uri="{FF2B5EF4-FFF2-40B4-BE49-F238E27FC236}">
                <a16:creationId xmlns:a16="http://schemas.microsoft.com/office/drawing/2014/main" id="{9F486569-9233-436E-9D43-64C0FD5A0D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21594080">
            <a:off x="260985" y="1414608"/>
            <a:ext cx="8620262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/>
                </a:solidFill>
                <a:latin typeface="+mj-lt"/>
                <a:ea typeface="Nanum Pen Script"/>
                <a:cs typeface="Nanum Pen Script"/>
                <a:sym typeface="Nanum Pen Script"/>
              </a:rPr>
              <a:t>CẢM ƠN CÁC EM ĐÃ LẮNG NGHE BÀI GIẢNG</a:t>
            </a:r>
            <a:endParaRPr sz="4400" b="1" dirty="0">
              <a:solidFill>
                <a:schemeClr val="bg1"/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  <p:grpSp>
        <p:nvGrpSpPr>
          <p:cNvPr id="94" name="Google Shape;823;p25">
            <a:extLst>
              <a:ext uri="{FF2B5EF4-FFF2-40B4-BE49-F238E27FC236}">
                <a16:creationId xmlns:a16="http://schemas.microsoft.com/office/drawing/2014/main" id="{8FD1BC07-42B4-46A2-8540-A3AEDBDDE33C}"/>
              </a:ext>
            </a:extLst>
          </p:cNvPr>
          <p:cNvGrpSpPr/>
          <p:nvPr/>
        </p:nvGrpSpPr>
        <p:grpSpPr>
          <a:xfrm rot="5981144">
            <a:off x="702997" y="3622408"/>
            <a:ext cx="905044" cy="1361402"/>
            <a:chOff x="5380675" y="2158150"/>
            <a:chExt cx="894825" cy="1138850"/>
          </a:xfrm>
        </p:grpSpPr>
        <p:grpSp>
          <p:nvGrpSpPr>
            <p:cNvPr id="95" name="Google Shape;824;p25">
              <a:extLst>
                <a:ext uri="{FF2B5EF4-FFF2-40B4-BE49-F238E27FC236}">
                  <a16:creationId xmlns:a16="http://schemas.microsoft.com/office/drawing/2014/main" id="{AE863D6F-BBE1-4C0F-89FF-B510DCE7B698}"/>
                </a:ext>
              </a:extLst>
            </p:cNvPr>
            <p:cNvGrpSpPr/>
            <p:nvPr/>
          </p:nvGrpSpPr>
          <p:grpSpPr>
            <a:xfrm>
              <a:off x="5380675" y="2664750"/>
              <a:ext cx="894825" cy="632250"/>
              <a:chOff x="5380675" y="2664750"/>
              <a:chExt cx="894825" cy="632250"/>
            </a:xfrm>
          </p:grpSpPr>
          <p:sp>
            <p:nvSpPr>
              <p:cNvPr id="102" name="Google Shape;825;p25">
                <a:extLst>
                  <a:ext uri="{FF2B5EF4-FFF2-40B4-BE49-F238E27FC236}">
                    <a16:creationId xmlns:a16="http://schemas.microsoft.com/office/drawing/2014/main" id="{7C1744D1-7B50-4CF0-B99C-7D2DB7F3CA9F}"/>
                  </a:ext>
                </a:extLst>
              </p:cNvPr>
              <p:cNvSpPr/>
              <p:nvPr/>
            </p:nvSpPr>
            <p:spPr>
              <a:xfrm>
                <a:off x="5380675" y="2664750"/>
                <a:ext cx="894825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5793" h="25290" extrusionOk="0">
                    <a:moveTo>
                      <a:pt x="32847" y="0"/>
                    </a:moveTo>
                    <a:cubicBezTo>
                      <a:pt x="32461" y="0"/>
                      <a:pt x="32131" y="158"/>
                      <a:pt x="31857" y="371"/>
                    </a:cubicBezTo>
                    <a:cubicBezTo>
                      <a:pt x="31390" y="772"/>
                      <a:pt x="31056" y="1439"/>
                      <a:pt x="30723" y="1839"/>
                    </a:cubicBezTo>
                    <a:cubicBezTo>
                      <a:pt x="29989" y="2940"/>
                      <a:pt x="29155" y="3974"/>
                      <a:pt x="28221" y="4975"/>
                    </a:cubicBezTo>
                    <a:cubicBezTo>
                      <a:pt x="26453" y="6909"/>
                      <a:pt x="24452" y="8644"/>
                      <a:pt x="22217" y="10045"/>
                    </a:cubicBezTo>
                    <a:cubicBezTo>
                      <a:pt x="21383" y="10612"/>
                      <a:pt x="20515" y="11079"/>
                      <a:pt x="19548" y="11146"/>
                    </a:cubicBezTo>
                    <a:cubicBezTo>
                      <a:pt x="19518" y="11147"/>
                      <a:pt x="19489" y="11147"/>
                      <a:pt x="19459" y="11147"/>
                    </a:cubicBezTo>
                    <a:cubicBezTo>
                      <a:pt x="18487" y="11147"/>
                      <a:pt x="17507" y="10617"/>
                      <a:pt x="17313" y="9678"/>
                    </a:cubicBezTo>
                    <a:cubicBezTo>
                      <a:pt x="17146" y="8944"/>
                      <a:pt x="17613" y="8144"/>
                      <a:pt x="18147" y="7543"/>
                    </a:cubicBezTo>
                    <a:cubicBezTo>
                      <a:pt x="18881" y="6809"/>
                      <a:pt x="19848" y="6209"/>
                      <a:pt x="20449" y="5342"/>
                    </a:cubicBezTo>
                    <a:cubicBezTo>
                      <a:pt x="21016" y="4474"/>
                      <a:pt x="20982" y="3007"/>
                      <a:pt x="19982" y="2606"/>
                    </a:cubicBezTo>
                    <a:cubicBezTo>
                      <a:pt x="19816" y="2537"/>
                      <a:pt x="19645" y="2507"/>
                      <a:pt x="19473" y="2507"/>
                    </a:cubicBezTo>
                    <a:cubicBezTo>
                      <a:pt x="18814" y="2507"/>
                      <a:pt x="18128" y="2951"/>
                      <a:pt x="17547" y="3374"/>
                    </a:cubicBezTo>
                    <a:cubicBezTo>
                      <a:pt x="17213" y="3674"/>
                      <a:pt x="16846" y="3941"/>
                      <a:pt x="16479" y="4174"/>
                    </a:cubicBezTo>
                    <a:cubicBezTo>
                      <a:pt x="14344" y="5608"/>
                      <a:pt x="12109" y="6843"/>
                      <a:pt x="9708" y="7810"/>
                    </a:cubicBezTo>
                    <a:cubicBezTo>
                      <a:pt x="7373" y="8777"/>
                      <a:pt x="4871" y="9111"/>
                      <a:pt x="2869" y="10846"/>
                    </a:cubicBezTo>
                    <a:cubicBezTo>
                      <a:pt x="1035" y="12447"/>
                      <a:pt x="1" y="14715"/>
                      <a:pt x="334" y="17183"/>
                    </a:cubicBezTo>
                    <a:cubicBezTo>
                      <a:pt x="701" y="19952"/>
                      <a:pt x="2603" y="22387"/>
                      <a:pt x="4971" y="23788"/>
                    </a:cubicBezTo>
                    <a:cubicBezTo>
                      <a:pt x="6772" y="24828"/>
                      <a:pt x="8901" y="25290"/>
                      <a:pt x="11020" y="25290"/>
                    </a:cubicBezTo>
                    <a:cubicBezTo>
                      <a:pt x="11688" y="25290"/>
                      <a:pt x="12355" y="25244"/>
                      <a:pt x="13010" y="25156"/>
                    </a:cubicBezTo>
                    <a:cubicBezTo>
                      <a:pt x="15845" y="24722"/>
                      <a:pt x="18881" y="23488"/>
                      <a:pt x="20849" y="21353"/>
                    </a:cubicBezTo>
                    <a:cubicBezTo>
                      <a:pt x="21283" y="20886"/>
                      <a:pt x="21650" y="20319"/>
                      <a:pt x="21216" y="19719"/>
                    </a:cubicBezTo>
                    <a:cubicBezTo>
                      <a:pt x="20997" y="19427"/>
                      <a:pt x="20618" y="19324"/>
                      <a:pt x="20233" y="19324"/>
                    </a:cubicBezTo>
                    <a:cubicBezTo>
                      <a:pt x="19913" y="19324"/>
                      <a:pt x="19590" y="19394"/>
                      <a:pt x="19348" y="19485"/>
                    </a:cubicBezTo>
                    <a:cubicBezTo>
                      <a:pt x="18847" y="19652"/>
                      <a:pt x="18347" y="19952"/>
                      <a:pt x="17813" y="19952"/>
                    </a:cubicBezTo>
                    <a:cubicBezTo>
                      <a:pt x="17613" y="19952"/>
                      <a:pt x="17346" y="19852"/>
                      <a:pt x="17180" y="19719"/>
                    </a:cubicBezTo>
                    <a:cubicBezTo>
                      <a:pt x="16379" y="19118"/>
                      <a:pt x="17980" y="18184"/>
                      <a:pt x="18447" y="17951"/>
                    </a:cubicBezTo>
                    <a:cubicBezTo>
                      <a:pt x="23851" y="14682"/>
                      <a:pt x="29188" y="11713"/>
                      <a:pt x="32357" y="5975"/>
                    </a:cubicBezTo>
                    <a:cubicBezTo>
                      <a:pt x="33024" y="4708"/>
                      <a:pt x="35793" y="238"/>
                      <a:pt x="32958" y="4"/>
                    </a:cubicBezTo>
                    <a:cubicBezTo>
                      <a:pt x="32920" y="2"/>
                      <a:pt x="32884" y="0"/>
                      <a:pt x="32847" y="0"/>
                    </a:cubicBezTo>
                    <a:close/>
                  </a:path>
                </a:pathLst>
              </a:custGeom>
              <a:solidFill>
                <a:srgbClr val="FFD652">
                  <a:alpha val="5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26;p25">
                <a:extLst>
                  <a:ext uri="{FF2B5EF4-FFF2-40B4-BE49-F238E27FC236}">
                    <a16:creationId xmlns:a16="http://schemas.microsoft.com/office/drawing/2014/main" id="{DCBC1E74-0CA9-4DD5-8C35-98BB397EB567}"/>
                  </a:ext>
                </a:extLst>
              </p:cNvPr>
              <p:cNvSpPr/>
              <p:nvPr/>
            </p:nvSpPr>
            <p:spPr>
              <a:xfrm>
                <a:off x="5393200" y="2821000"/>
                <a:ext cx="603775" cy="474025"/>
              </a:xfrm>
              <a:custGeom>
                <a:avLst/>
                <a:gdLst/>
                <a:ahLst/>
                <a:cxnLst/>
                <a:rect l="l" t="t" r="r" b="b"/>
                <a:pathLst>
                  <a:path w="24151" h="18961" extrusionOk="0">
                    <a:moveTo>
                      <a:pt x="15679" y="0"/>
                    </a:moveTo>
                    <a:cubicBezTo>
                      <a:pt x="15242" y="0"/>
                      <a:pt x="14735" y="189"/>
                      <a:pt x="14410" y="359"/>
                    </a:cubicBezTo>
                    <a:cubicBezTo>
                      <a:pt x="13043" y="1060"/>
                      <a:pt x="11742" y="2027"/>
                      <a:pt x="10307" y="2527"/>
                    </a:cubicBezTo>
                    <a:cubicBezTo>
                      <a:pt x="8806" y="3028"/>
                      <a:pt x="7339" y="3562"/>
                      <a:pt x="5838" y="4062"/>
                    </a:cubicBezTo>
                    <a:cubicBezTo>
                      <a:pt x="3536" y="4862"/>
                      <a:pt x="1468" y="6230"/>
                      <a:pt x="634" y="8598"/>
                    </a:cubicBezTo>
                    <a:cubicBezTo>
                      <a:pt x="0" y="10466"/>
                      <a:pt x="33" y="12735"/>
                      <a:pt x="1134" y="14436"/>
                    </a:cubicBezTo>
                    <a:cubicBezTo>
                      <a:pt x="2735" y="16971"/>
                      <a:pt x="5704" y="18472"/>
                      <a:pt x="8673" y="18872"/>
                    </a:cubicBezTo>
                    <a:cubicBezTo>
                      <a:pt x="9198" y="18920"/>
                      <a:pt x="9791" y="18960"/>
                      <a:pt x="10416" y="18960"/>
                    </a:cubicBezTo>
                    <a:cubicBezTo>
                      <a:pt x="11102" y="18960"/>
                      <a:pt x="11827" y="18912"/>
                      <a:pt x="12542" y="18772"/>
                    </a:cubicBezTo>
                    <a:cubicBezTo>
                      <a:pt x="14310" y="18472"/>
                      <a:pt x="15811" y="18305"/>
                      <a:pt x="16712" y="17271"/>
                    </a:cubicBezTo>
                    <a:cubicBezTo>
                      <a:pt x="17713" y="16137"/>
                      <a:pt x="17279" y="14903"/>
                      <a:pt x="15811" y="14736"/>
                    </a:cubicBezTo>
                    <a:cubicBezTo>
                      <a:pt x="15706" y="14725"/>
                      <a:pt x="15596" y="14721"/>
                      <a:pt x="15481" y="14721"/>
                    </a:cubicBezTo>
                    <a:cubicBezTo>
                      <a:pt x="15176" y="14721"/>
                      <a:pt x="14844" y="14750"/>
                      <a:pt x="14521" y="14750"/>
                    </a:cubicBezTo>
                    <a:cubicBezTo>
                      <a:pt x="13884" y="14750"/>
                      <a:pt x="13285" y="14637"/>
                      <a:pt x="13009" y="13969"/>
                    </a:cubicBezTo>
                    <a:cubicBezTo>
                      <a:pt x="12676" y="13102"/>
                      <a:pt x="13610" y="12401"/>
                      <a:pt x="14310" y="11901"/>
                    </a:cubicBezTo>
                    <a:cubicBezTo>
                      <a:pt x="15945" y="10767"/>
                      <a:pt x="17813" y="10066"/>
                      <a:pt x="19547" y="9099"/>
                    </a:cubicBezTo>
                    <a:cubicBezTo>
                      <a:pt x="19848" y="8965"/>
                      <a:pt x="20148" y="8799"/>
                      <a:pt x="20348" y="8632"/>
                    </a:cubicBezTo>
                    <a:cubicBezTo>
                      <a:pt x="20848" y="8365"/>
                      <a:pt x="24151" y="6397"/>
                      <a:pt x="22716" y="5630"/>
                    </a:cubicBezTo>
                    <a:cubicBezTo>
                      <a:pt x="22577" y="5557"/>
                      <a:pt x="22424" y="5526"/>
                      <a:pt x="22264" y="5526"/>
                    </a:cubicBezTo>
                    <a:cubicBezTo>
                      <a:pt x="21620" y="5526"/>
                      <a:pt x="20856" y="6023"/>
                      <a:pt x="20348" y="6263"/>
                    </a:cubicBezTo>
                    <a:cubicBezTo>
                      <a:pt x="19347" y="6730"/>
                      <a:pt x="18346" y="7131"/>
                      <a:pt x="17246" y="7398"/>
                    </a:cubicBezTo>
                    <a:cubicBezTo>
                      <a:pt x="17046" y="7464"/>
                      <a:pt x="16745" y="7531"/>
                      <a:pt x="16478" y="7598"/>
                    </a:cubicBezTo>
                    <a:cubicBezTo>
                      <a:pt x="15878" y="7748"/>
                      <a:pt x="15193" y="7881"/>
                      <a:pt x="14548" y="7881"/>
                    </a:cubicBezTo>
                    <a:cubicBezTo>
                      <a:pt x="13618" y="7881"/>
                      <a:pt x="12770" y="7603"/>
                      <a:pt x="12376" y="6697"/>
                    </a:cubicBezTo>
                    <a:cubicBezTo>
                      <a:pt x="11742" y="5263"/>
                      <a:pt x="13176" y="3962"/>
                      <a:pt x="14177" y="3261"/>
                    </a:cubicBezTo>
                    <a:cubicBezTo>
                      <a:pt x="14911" y="2728"/>
                      <a:pt x="16679" y="1760"/>
                      <a:pt x="16512" y="693"/>
                    </a:cubicBezTo>
                    <a:cubicBezTo>
                      <a:pt x="16447" y="172"/>
                      <a:pt x="16095" y="0"/>
                      <a:pt x="15679" y="0"/>
                    </a:cubicBezTo>
                    <a:close/>
                  </a:path>
                </a:pathLst>
              </a:custGeom>
              <a:solidFill>
                <a:srgbClr val="FFD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27;p25">
                <a:extLst>
                  <a:ext uri="{FF2B5EF4-FFF2-40B4-BE49-F238E27FC236}">
                    <a16:creationId xmlns:a16="http://schemas.microsoft.com/office/drawing/2014/main" id="{4202139D-09F1-4203-93E2-54C4ED910E81}"/>
                  </a:ext>
                </a:extLst>
              </p:cNvPr>
              <p:cNvSpPr/>
              <p:nvPr/>
            </p:nvSpPr>
            <p:spPr>
              <a:xfrm>
                <a:off x="5419050" y="2971150"/>
                <a:ext cx="287725" cy="252200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10088" extrusionOk="0">
                    <a:moveTo>
                      <a:pt x="5774" y="0"/>
                    </a:moveTo>
                    <a:cubicBezTo>
                      <a:pt x="3948" y="0"/>
                      <a:pt x="2181" y="993"/>
                      <a:pt x="1268" y="2726"/>
                    </a:cubicBezTo>
                    <a:cubicBezTo>
                      <a:pt x="0" y="5194"/>
                      <a:pt x="967" y="8263"/>
                      <a:pt x="3436" y="9531"/>
                    </a:cubicBezTo>
                    <a:cubicBezTo>
                      <a:pt x="4172" y="9909"/>
                      <a:pt x="4958" y="10088"/>
                      <a:pt x="5734" y="10088"/>
                    </a:cubicBezTo>
                    <a:cubicBezTo>
                      <a:pt x="7560" y="10088"/>
                      <a:pt x="9328" y="9095"/>
                      <a:pt x="10241" y="7363"/>
                    </a:cubicBezTo>
                    <a:cubicBezTo>
                      <a:pt x="11508" y="4894"/>
                      <a:pt x="10541" y="1859"/>
                      <a:pt x="8073" y="558"/>
                    </a:cubicBezTo>
                    <a:cubicBezTo>
                      <a:pt x="7337" y="180"/>
                      <a:pt x="6550" y="0"/>
                      <a:pt x="5774" y="0"/>
                    </a:cubicBezTo>
                    <a:close/>
                  </a:path>
                </a:pathLst>
              </a:custGeom>
              <a:solidFill>
                <a:srgbClr val="FF4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28;p25">
                <a:extLst>
                  <a:ext uri="{FF2B5EF4-FFF2-40B4-BE49-F238E27FC236}">
                    <a16:creationId xmlns:a16="http://schemas.microsoft.com/office/drawing/2014/main" id="{EE5A56AE-F5FA-4FB2-BEE4-179C400B7F0F}"/>
                  </a:ext>
                </a:extLst>
              </p:cNvPr>
              <p:cNvSpPr/>
              <p:nvPr/>
            </p:nvSpPr>
            <p:spPr>
              <a:xfrm>
                <a:off x="5445725" y="3065975"/>
                <a:ext cx="246875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6289" extrusionOk="0">
                    <a:moveTo>
                      <a:pt x="9574" y="0"/>
                    </a:moveTo>
                    <a:lnTo>
                      <a:pt x="1" y="3069"/>
                    </a:lnTo>
                    <a:cubicBezTo>
                      <a:pt x="401" y="4170"/>
                      <a:pt x="1235" y="5137"/>
                      <a:pt x="2369" y="5738"/>
                    </a:cubicBezTo>
                    <a:cubicBezTo>
                      <a:pt x="3088" y="6112"/>
                      <a:pt x="3863" y="6289"/>
                      <a:pt x="4631" y="6289"/>
                    </a:cubicBezTo>
                    <a:cubicBezTo>
                      <a:pt x="6463" y="6289"/>
                      <a:pt x="8257" y="5285"/>
                      <a:pt x="9174" y="3570"/>
                    </a:cubicBezTo>
                    <a:cubicBezTo>
                      <a:pt x="9741" y="2435"/>
                      <a:pt x="9874" y="1134"/>
                      <a:pt x="9574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29;p25">
                <a:extLst>
                  <a:ext uri="{FF2B5EF4-FFF2-40B4-BE49-F238E27FC236}">
                    <a16:creationId xmlns:a16="http://schemas.microsoft.com/office/drawing/2014/main" id="{0683E1CA-3D9D-4039-B344-BAAEF4B6259F}"/>
                  </a:ext>
                </a:extLst>
              </p:cNvPr>
              <p:cNvSpPr/>
              <p:nvPr/>
            </p:nvSpPr>
            <p:spPr>
              <a:xfrm>
                <a:off x="5577475" y="2982575"/>
                <a:ext cx="1293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9608" extrusionOk="0">
                    <a:moveTo>
                      <a:pt x="1502" y="1"/>
                    </a:moveTo>
                    <a:lnTo>
                      <a:pt x="1" y="9607"/>
                    </a:lnTo>
                    <a:cubicBezTo>
                      <a:pt x="1635" y="9441"/>
                      <a:pt x="3137" y="8473"/>
                      <a:pt x="3937" y="6939"/>
                    </a:cubicBezTo>
                    <a:cubicBezTo>
                      <a:pt x="5171" y="4470"/>
                      <a:pt x="4237" y="1435"/>
                      <a:pt x="1769" y="134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rgbClr val="41371C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830;p25">
              <a:extLst>
                <a:ext uri="{FF2B5EF4-FFF2-40B4-BE49-F238E27FC236}">
                  <a16:creationId xmlns:a16="http://schemas.microsoft.com/office/drawing/2014/main" id="{E90DCA55-83B1-47BC-9CA0-F85EFE458785}"/>
                </a:ext>
              </a:extLst>
            </p:cNvPr>
            <p:cNvGrpSpPr/>
            <p:nvPr/>
          </p:nvGrpSpPr>
          <p:grpSpPr>
            <a:xfrm>
              <a:off x="5417375" y="2158150"/>
              <a:ext cx="767225" cy="499625"/>
              <a:chOff x="5417375" y="2158150"/>
              <a:chExt cx="767225" cy="499625"/>
            </a:xfrm>
          </p:grpSpPr>
          <p:sp>
            <p:nvSpPr>
              <p:cNvPr id="97" name="Google Shape;831;p25">
                <a:extLst>
                  <a:ext uri="{FF2B5EF4-FFF2-40B4-BE49-F238E27FC236}">
                    <a16:creationId xmlns:a16="http://schemas.microsoft.com/office/drawing/2014/main" id="{9541ECF7-0339-46ED-BAA8-E65613D92A77}"/>
                  </a:ext>
                </a:extLst>
              </p:cNvPr>
              <p:cNvSpPr/>
              <p:nvPr/>
            </p:nvSpPr>
            <p:spPr>
              <a:xfrm>
                <a:off x="5417375" y="2158150"/>
                <a:ext cx="767225" cy="499175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19967" extrusionOk="0">
                    <a:moveTo>
                      <a:pt x="9658" y="0"/>
                    </a:moveTo>
                    <a:cubicBezTo>
                      <a:pt x="9344" y="0"/>
                      <a:pt x="9027" y="7"/>
                      <a:pt x="8707" y="21"/>
                    </a:cubicBezTo>
                    <a:cubicBezTo>
                      <a:pt x="6005" y="87"/>
                      <a:pt x="3336" y="788"/>
                      <a:pt x="934" y="2089"/>
                    </a:cubicBezTo>
                    <a:cubicBezTo>
                      <a:pt x="501" y="2356"/>
                      <a:pt x="0" y="2756"/>
                      <a:pt x="167" y="3223"/>
                    </a:cubicBezTo>
                    <a:cubicBezTo>
                      <a:pt x="234" y="3523"/>
                      <a:pt x="567" y="3690"/>
                      <a:pt x="868" y="3690"/>
                    </a:cubicBezTo>
                    <a:cubicBezTo>
                      <a:pt x="1168" y="3690"/>
                      <a:pt x="1435" y="3590"/>
                      <a:pt x="1735" y="3456"/>
                    </a:cubicBezTo>
                    <a:cubicBezTo>
                      <a:pt x="3573" y="2835"/>
                      <a:pt x="5507" y="2530"/>
                      <a:pt x="7439" y="2530"/>
                    </a:cubicBezTo>
                    <a:cubicBezTo>
                      <a:pt x="10485" y="2530"/>
                      <a:pt x="13525" y="3288"/>
                      <a:pt x="16179" y="4757"/>
                    </a:cubicBezTo>
                    <a:cubicBezTo>
                      <a:pt x="16879" y="5124"/>
                      <a:pt x="17646" y="5758"/>
                      <a:pt x="17513" y="6559"/>
                    </a:cubicBezTo>
                    <a:cubicBezTo>
                      <a:pt x="17413" y="7026"/>
                      <a:pt x="17046" y="7393"/>
                      <a:pt x="16646" y="7559"/>
                    </a:cubicBezTo>
                    <a:cubicBezTo>
                      <a:pt x="16401" y="7653"/>
                      <a:pt x="16136" y="7694"/>
                      <a:pt x="15867" y="7694"/>
                    </a:cubicBezTo>
                    <a:cubicBezTo>
                      <a:pt x="15659" y="7694"/>
                      <a:pt x="15448" y="7670"/>
                      <a:pt x="15245" y="7626"/>
                    </a:cubicBezTo>
                    <a:cubicBezTo>
                      <a:pt x="14144" y="7459"/>
                      <a:pt x="13043" y="7026"/>
                      <a:pt x="11976" y="6759"/>
                    </a:cubicBezTo>
                    <a:cubicBezTo>
                      <a:pt x="11693" y="6691"/>
                      <a:pt x="11096" y="6615"/>
                      <a:pt x="10452" y="6615"/>
                    </a:cubicBezTo>
                    <a:cubicBezTo>
                      <a:pt x="9197" y="6615"/>
                      <a:pt x="7765" y="6903"/>
                      <a:pt x="8140" y="8093"/>
                    </a:cubicBezTo>
                    <a:cubicBezTo>
                      <a:pt x="8340" y="8760"/>
                      <a:pt x="8907" y="8694"/>
                      <a:pt x="9474" y="8760"/>
                    </a:cubicBezTo>
                    <a:cubicBezTo>
                      <a:pt x="11409" y="8960"/>
                      <a:pt x="13210" y="10195"/>
                      <a:pt x="14511" y="11629"/>
                    </a:cubicBezTo>
                    <a:cubicBezTo>
                      <a:pt x="15545" y="12897"/>
                      <a:pt x="16145" y="14431"/>
                      <a:pt x="16912" y="15865"/>
                    </a:cubicBezTo>
                    <a:cubicBezTo>
                      <a:pt x="17713" y="17166"/>
                      <a:pt x="19414" y="18767"/>
                      <a:pt x="20849" y="19401"/>
                    </a:cubicBezTo>
                    <a:cubicBezTo>
                      <a:pt x="21693" y="19776"/>
                      <a:pt x="22627" y="19966"/>
                      <a:pt x="23563" y="19966"/>
                    </a:cubicBezTo>
                    <a:cubicBezTo>
                      <a:pt x="25289" y="19966"/>
                      <a:pt x="27019" y="19320"/>
                      <a:pt x="28187" y="18000"/>
                    </a:cubicBezTo>
                    <a:cubicBezTo>
                      <a:pt x="30689" y="15165"/>
                      <a:pt x="29922" y="10295"/>
                      <a:pt x="27687" y="7559"/>
                    </a:cubicBezTo>
                    <a:cubicBezTo>
                      <a:pt x="27369" y="7155"/>
                      <a:pt x="26702" y="6001"/>
                      <a:pt x="26030" y="6001"/>
                    </a:cubicBezTo>
                    <a:cubicBezTo>
                      <a:pt x="25926" y="6001"/>
                      <a:pt x="25822" y="6029"/>
                      <a:pt x="25719" y="6092"/>
                    </a:cubicBezTo>
                    <a:cubicBezTo>
                      <a:pt x="25385" y="6292"/>
                      <a:pt x="25485" y="6592"/>
                      <a:pt x="25585" y="6926"/>
                    </a:cubicBezTo>
                    <a:cubicBezTo>
                      <a:pt x="25886" y="7726"/>
                      <a:pt x="26553" y="8293"/>
                      <a:pt x="26886" y="9094"/>
                    </a:cubicBezTo>
                    <a:cubicBezTo>
                      <a:pt x="27104" y="9557"/>
                      <a:pt x="26966" y="10199"/>
                      <a:pt x="26471" y="10199"/>
                    </a:cubicBezTo>
                    <a:cubicBezTo>
                      <a:pt x="26360" y="10199"/>
                      <a:pt x="26232" y="10168"/>
                      <a:pt x="26086" y="10095"/>
                    </a:cubicBezTo>
                    <a:cubicBezTo>
                      <a:pt x="25719" y="9894"/>
                      <a:pt x="25519" y="9494"/>
                      <a:pt x="25352" y="9127"/>
                    </a:cubicBezTo>
                    <a:cubicBezTo>
                      <a:pt x="22817" y="4424"/>
                      <a:pt x="18180" y="1088"/>
                      <a:pt x="13010" y="254"/>
                    </a:cubicBezTo>
                    <a:cubicBezTo>
                      <a:pt x="11980" y="96"/>
                      <a:pt x="10846" y="0"/>
                      <a:pt x="9658" y="0"/>
                    </a:cubicBezTo>
                    <a:close/>
                  </a:path>
                </a:pathLst>
              </a:custGeom>
              <a:solidFill>
                <a:srgbClr val="FFD652">
                  <a:alpha val="5134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32;p25">
                <a:extLst>
                  <a:ext uri="{FF2B5EF4-FFF2-40B4-BE49-F238E27FC236}">
                    <a16:creationId xmlns:a16="http://schemas.microsoft.com/office/drawing/2014/main" id="{F2136DC1-2EA6-4835-8830-5A2B933E07A7}"/>
                  </a:ext>
                </a:extLst>
              </p:cNvPr>
              <p:cNvSpPr/>
              <p:nvPr/>
            </p:nvSpPr>
            <p:spPr>
              <a:xfrm>
                <a:off x="5746775" y="2227925"/>
                <a:ext cx="412825" cy="429850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7194" extrusionOk="0">
                    <a:moveTo>
                      <a:pt x="4052" y="1"/>
                    </a:moveTo>
                    <a:cubicBezTo>
                      <a:pt x="3935" y="1"/>
                      <a:pt x="3827" y="20"/>
                      <a:pt x="3736" y="65"/>
                    </a:cubicBezTo>
                    <a:cubicBezTo>
                      <a:pt x="2536" y="599"/>
                      <a:pt x="4003" y="1766"/>
                      <a:pt x="4504" y="2133"/>
                    </a:cubicBezTo>
                    <a:cubicBezTo>
                      <a:pt x="5571" y="3000"/>
                      <a:pt x="6539" y="4068"/>
                      <a:pt x="7006" y="5436"/>
                    </a:cubicBezTo>
                    <a:cubicBezTo>
                      <a:pt x="7406" y="6603"/>
                      <a:pt x="7039" y="7937"/>
                      <a:pt x="5805" y="8438"/>
                    </a:cubicBezTo>
                    <a:cubicBezTo>
                      <a:pt x="5512" y="8556"/>
                      <a:pt x="5247" y="8608"/>
                      <a:pt x="5002" y="8608"/>
                    </a:cubicBezTo>
                    <a:cubicBezTo>
                      <a:pt x="4215" y="8608"/>
                      <a:pt x="3631" y="8079"/>
                      <a:pt x="2969" y="7570"/>
                    </a:cubicBezTo>
                    <a:cubicBezTo>
                      <a:pt x="2624" y="7295"/>
                      <a:pt x="1836" y="6813"/>
                      <a:pt x="1216" y="6813"/>
                    </a:cubicBezTo>
                    <a:cubicBezTo>
                      <a:pt x="936" y="6813"/>
                      <a:pt x="690" y="6911"/>
                      <a:pt x="534" y="7170"/>
                    </a:cubicBezTo>
                    <a:cubicBezTo>
                      <a:pt x="0" y="8104"/>
                      <a:pt x="1335" y="9071"/>
                      <a:pt x="1802" y="9739"/>
                    </a:cubicBezTo>
                    <a:cubicBezTo>
                      <a:pt x="2502" y="10806"/>
                      <a:pt x="2969" y="11974"/>
                      <a:pt x="3570" y="13108"/>
                    </a:cubicBezTo>
                    <a:cubicBezTo>
                      <a:pt x="4370" y="14442"/>
                      <a:pt x="6072" y="16010"/>
                      <a:pt x="7506" y="16644"/>
                    </a:cubicBezTo>
                    <a:cubicBezTo>
                      <a:pt x="8386" y="17007"/>
                      <a:pt x="9345" y="17194"/>
                      <a:pt x="10295" y="17194"/>
                    </a:cubicBezTo>
                    <a:cubicBezTo>
                      <a:pt x="12045" y="17194"/>
                      <a:pt x="13765" y="16561"/>
                      <a:pt x="14911" y="15243"/>
                    </a:cubicBezTo>
                    <a:cubicBezTo>
                      <a:pt x="16045" y="13942"/>
                      <a:pt x="16512" y="12240"/>
                      <a:pt x="16479" y="10573"/>
                    </a:cubicBezTo>
                    <a:cubicBezTo>
                      <a:pt x="16412" y="9739"/>
                      <a:pt x="16312" y="8905"/>
                      <a:pt x="16045" y="8071"/>
                    </a:cubicBezTo>
                    <a:cubicBezTo>
                      <a:pt x="15981" y="7780"/>
                      <a:pt x="15697" y="6331"/>
                      <a:pt x="15255" y="6331"/>
                    </a:cubicBezTo>
                    <a:cubicBezTo>
                      <a:pt x="15241" y="6331"/>
                      <a:pt x="15226" y="6333"/>
                      <a:pt x="15211" y="6336"/>
                    </a:cubicBezTo>
                    <a:cubicBezTo>
                      <a:pt x="15045" y="6403"/>
                      <a:pt x="14945" y="6603"/>
                      <a:pt x="14945" y="6770"/>
                    </a:cubicBezTo>
                    <a:cubicBezTo>
                      <a:pt x="14945" y="6937"/>
                      <a:pt x="15045" y="7103"/>
                      <a:pt x="15078" y="7270"/>
                    </a:cubicBezTo>
                    <a:cubicBezTo>
                      <a:pt x="15379" y="8053"/>
                      <a:pt x="15028" y="8972"/>
                      <a:pt x="14172" y="8972"/>
                    </a:cubicBezTo>
                    <a:cubicBezTo>
                      <a:pt x="14079" y="8972"/>
                      <a:pt x="13981" y="8961"/>
                      <a:pt x="13877" y="8938"/>
                    </a:cubicBezTo>
                    <a:cubicBezTo>
                      <a:pt x="13143" y="8771"/>
                      <a:pt x="12476" y="8004"/>
                      <a:pt x="12042" y="7404"/>
                    </a:cubicBezTo>
                    <a:cubicBezTo>
                      <a:pt x="11142" y="6003"/>
                      <a:pt x="10375" y="4568"/>
                      <a:pt x="9207" y="3334"/>
                    </a:cubicBezTo>
                    <a:cubicBezTo>
                      <a:pt x="8140" y="2233"/>
                      <a:pt x="6905" y="1132"/>
                      <a:pt x="5504" y="465"/>
                    </a:cubicBezTo>
                    <a:cubicBezTo>
                      <a:pt x="5208" y="331"/>
                      <a:pt x="4544" y="1"/>
                      <a:pt x="4052" y="1"/>
                    </a:cubicBezTo>
                    <a:close/>
                  </a:path>
                </a:pathLst>
              </a:custGeom>
              <a:solidFill>
                <a:srgbClr val="FFD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33;p25">
                <a:extLst>
                  <a:ext uri="{FF2B5EF4-FFF2-40B4-BE49-F238E27FC236}">
                    <a16:creationId xmlns:a16="http://schemas.microsoft.com/office/drawing/2014/main" id="{44EED1B0-17EE-4FBB-9E14-99AAC34C9C9A}"/>
                  </a:ext>
                </a:extLst>
              </p:cNvPr>
              <p:cNvSpPr/>
              <p:nvPr/>
            </p:nvSpPr>
            <p:spPr>
              <a:xfrm>
                <a:off x="5898550" y="2415200"/>
                <a:ext cx="22017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8173" extrusionOk="0">
                    <a:moveTo>
                      <a:pt x="4426" y="0"/>
                    </a:moveTo>
                    <a:cubicBezTo>
                      <a:pt x="2436" y="0"/>
                      <a:pt x="701" y="1449"/>
                      <a:pt x="367" y="3448"/>
                    </a:cubicBezTo>
                    <a:cubicBezTo>
                      <a:pt x="1" y="5683"/>
                      <a:pt x="1535" y="7785"/>
                      <a:pt x="3770" y="8118"/>
                    </a:cubicBezTo>
                    <a:cubicBezTo>
                      <a:pt x="3993" y="8155"/>
                      <a:pt x="4214" y="8173"/>
                      <a:pt x="4432" y="8173"/>
                    </a:cubicBezTo>
                    <a:cubicBezTo>
                      <a:pt x="6400" y="8173"/>
                      <a:pt x="8110" y="6731"/>
                      <a:pt x="8440" y="4749"/>
                    </a:cubicBezTo>
                    <a:cubicBezTo>
                      <a:pt x="8807" y="2514"/>
                      <a:pt x="7272" y="413"/>
                      <a:pt x="5037" y="46"/>
                    </a:cubicBezTo>
                    <a:cubicBezTo>
                      <a:pt x="4832" y="15"/>
                      <a:pt x="4628" y="0"/>
                      <a:pt x="4426" y="0"/>
                    </a:cubicBezTo>
                    <a:close/>
                  </a:path>
                </a:pathLst>
              </a:custGeom>
              <a:solidFill>
                <a:srgbClr val="FF4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34;p25">
                <a:extLst>
                  <a:ext uri="{FF2B5EF4-FFF2-40B4-BE49-F238E27FC236}">
                    <a16:creationId xmlns:a16="http://schemas.microsoft.com/office/drawing/2014/main" id="{AD04BCA5-F450-4CAF-A4BB-7CA28E76482C}"/>
                  </a:ext>
                </a:extLst>
              </p:cNvPr>
              <p:cNvSpPr/>
              <p:nvPr/>
            </p:nvSpPr>
            <p:spPr>
              <a:xfrm>
                <a:off x="5929400" y="2463875"/>
                <a:ext cx="183500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6252" extrusionOk="0">
                    <a:moveTo>
                      <a:pt x="6572" y="0"/>
                    </a:moveTo>
                    <a:lnTo>
                      <a:pt x="1" y="4737"/>
                    </a:lnTo>
                    <a:cubicBezTo>
                      <a:pt x="601" y="5504"/>
                      <a:pt x="1502" y="6038"/>
                      <a:pt x="2503" y="6205"/>
                    </a:cubicBezTo>
                    <a:cubicBezTo>
                      <a:pt x="2709" y="6236"/>
                      <a:pt x="2914" y="6251"/>
                      <a:pt x="3118" y="6251"/>
                    </a:cubicBezTo>
                    <a:cubicBezTo>
                      <a:pt x="5088" y="6251"/>
                      <a:pt x="6870" y="4831"/>
                      <a:pt x="7173" y="2836"/>
                    </a:cubicBezTo>
                    <a:cubicBezTo>
                      <a:pt x="7339" y="1802"/>
                      <a:pt x="7072" y="801"/>
                      <a:pt x="6572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35;p25">
                <a:extLst>
                  <a:ext uri="{FF2B5EF4-FFF2-40B4-BE49-F238E27FC236}">
                    <a16:creationId xmlns:a16="http://schemas.microsoft.com/office/drawing/2014/main" id="{E356E3F4-2531-4D7B-A81C-C1B3785A4D77}"/>
                  </a:ext>
                </a:extLst>
              </p:cNvPr>
              <p:cNvSpPr/>
              <p:nvPr/>
            </p:nvSpPr>
            <p:spPr>
              <a:xfrm>
                <a:off x="6019475" y="2423850"/>
                <a:ext cx="105925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7806" extrusionOk="0">
                    <a:moveTo>
                      <a:pt x="1235" y="0"/>
                    </a:moveTo>
                    <a:lnTo>
                      <a:pt x="0" y="7806"/>
                    </a:lnTo>
                    <a:cubicBezTo>
                      <a:pt x="1301" y="7672"/>
                      <a:pt x="2569" y="6905"/>
                      <a:pt x="3169" y="5638"/>
                    </a:cubicBezTo>
                    <a:cubicBezTo>
                      <a:pt x="4237" y="3603"/>
                      <a:pt x="3436" y="1134"/>
                      <a:pt x="1435" y="100"/>
                    </a:cubicBezTo>
                    <a:cubicBezTo>
                      <a:pt x="1335" y="67"/>
                      <a:pt x="1301" y="67"/>
                      <a:pt x="1235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485800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43"/>
          <p:cNvGrpSpPr/>
          <p:nvPr/>
        </p:nvGrpSpPr>
        <p:grpSpPr>
          <a:xfrm>
            <a:off x="3241674" y="3503292"/>
            <a:ext cx="2660952" cy="2659210"/>
            <a:chOff x="5247325" y="910650"/>
            <a:chExt cx="1277400" cy="1276625"/>
          </a:xfrm>
        </p:grpSpPr>
        <p:sp>
          <p:nvSpPr>
            <p:cNvPr id="1975" name="Google Shape;1975;p43"/>
            <p:cNvSpPr/>
            <p:nvPr/>
          </p:nvSpPr>
          <p:spPr>
            <a:xfrm>
              <a:off x="5247325" y="910650"/>
              <a:ext cx="1276650" cy="1276625"/>
            </a:xfrm>
            <a:custGeom>
              <a:avLst/>
              <a:gdLst/>
              <a:ahLst/>
              <a:cxnLst/>
              <a:rect l="l" t="t" r="r" b="b"/>
              <a:pathLst>
                <a:path w="51066" h="51065" extrusionOk="0">
                  <a:moveTo>
                    <a:pt x="51065" y="25532"/>
                  </a:moveTo>
                  <a:cubicBezTo>
                    <a:pt x="51065" y="39636"/>
                    <a:pt x="39636" y="51065"/>
                    <a:pt x="25533" y="51065"/>
                  </a:cubicBezTo>
                  <a:cubicBezTo>
                    <a:pt x="11460" y="51065"/>
                    <a:pt x="0" y="39636"/>
                    <a:pt x="0" y="25532"/>
                  </a:cubicBezTo>
                  <a:cubicBezTo>
                    <a:pt x="0" y="11429"/>
                    <a:pt x="11460" y="0"/>
                    <a:pt x="25533" y="0"/>
                  </a:cubicBezTo>
                  <a:cubicBezTo>
                    <a:pt x="39636" y="0"/>
                    <a:pt x="51065" y="11429"/>
                    <a:pt x="51065" y="25532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100000">
                  <a:srgbClr val="FF772A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3"/>
            <p:cNvSpPr/>
            <p:nvPr/>
          </p:nvSpPr>
          <p:spPr>
            <a:xfrm>
              <a:off x="5532275" y="910650"/>
              <a:ext cx="992450" cy="1276625"/>
            </a:xfrm>
            <a:custGeom>
              <a:avLst/>
              <a:gdLst/>
              <a:ahLst/>
              <a:cxnLst/>
              <a:rect l="l" t="t" r="r" b="b"/>
              <a:pathLst>
                <a:path w="39698" h="51065" extrusionOk="0">
                  <a:moveTo>
                    <a:pt x="14135" y="0"/>
                  </a:moveTo>
                  <a:cubicBezTo>
                    <a:pt x="13345" y="0"/>
                    <a:pt x="12554" y="30"/>
                    <a:pt x="11794" y="91"/>
                  </a:cubicBezTo>
                  <a:cubicBezTo>
                    <a:pt x="12159" y="2979"/>
                    <a:pt x="13831" y="6018"/>
                    <a:pt x="18360" y="8207"/>
                  </a:cubicBezTo>
                  <a:cubicBezTo>
                    <a:pt x="29758" y="13617"/>
                    <a:pt x="32767" y="17873"/>
                    <a:pt x="26810" y="23101"/>
                  </a:cubicBezTo>
                  <a:cubicBezTo>
                    <a:pt x="20822" y="28329"/>
                    <a:pt x="21582" y="31551"/>
                    <a:pt x="28542" y="32554"/>
                  </a:cubicBezTo>
                  <a:cubicBezTo>
                    <a:pt x="34934" y="33443"/>
                    <a:pt x="34212" y="43504"/>
                    <a:pt x="25516" y="43504"/>
                  </a:cubicBezTo>
                  <a:cubicBezTo>
                    <a:pt x="24701" y="43504"/>
                    <a:pt x="23815" y="43415"/>
                    <a:pt x="22858" y="43223"/>
                  </a:cubicBezTo>
                  <a:cubicBezTo>
                    <a:pt x="16928" y="42033"/>
                    <a:pt x="13081" y="38830"/>
                    <a:pt x="9325" y="38830"/>
                  </a:cubicBezTo>
                  <a:cubicBezTo>
                    <a:pt x="6459" y="38830"/>
                    <a:pt x="3645" y="40696"/>
                    <a:pt x="1" y="46748"/>
                  </a:cubicBezTo>
                  <a:cubicBezTo>
                    <a:pt x="4043" y="49514"/>
                    <a:pt x="8907" y="51065"/>
                    <a:pt x="14135" y="51065"/>
                  </a:cubicBezTo>
                  <a:cubicBezTo>
                    <a:pt x="28238" y="51065"/>
                    <a:pt x="39698" y="39636"/>
                    <a:pt x="39698" y="25532"/>
                  </a:cubicBezTo>
                  <a:cubicBezTo>
                    <a:pt x="39698" y="11429"/>
                    <a:pt x="28238" y="0"/>
                    <a:pt x="14135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3"/>
            <p:cNvSpPr/>
            <p:nvPr/>
          </p:nvSpPr>
          <p:spPr>
            <a:xfrm>
              <a:off x="5248850" y="963075"/>
              <a:ext cx="405800" cy="646675"/>
            </a:xfrm>
            <a:custGeom>
              <a:avLst/>
              <a:gdLst/>
              <a:ahLst/>
              <a:cxnLst/>
              <a:rect l="l" t="t" r="r" b="b"/>
              <a:pathLst>
                <a:path w="16232" h="25867" extrusionOk="0">
                  <a:moveTo>
                    <a:pt x="15380" y="0"/>
                  </a:moveTo>
                  <a:cubicBezTo>
                    <a:pt x="6353" y="3891"/>
                    <a:pt x="0" y="12918"/>
                    <a:pt x="0" y="23405"/>
                  </a:cubicBezTo>
                  <a:cubicBezTo>
                    <a:pt x="0" y="24226"/>
                    <a:pt x="31" y="25077"/>
                    <a:pt x="122" y="25867"/>
                  </a:cubicBezTo>
                  <a:cubicBezTo>
                    <a:pt x="7934" y="24530"/>
                    <a:pt x="12827" y="18146"/>
                    <a:pt x="7660" y="12311"/>
                  </a:cubicBezTo>
                  <a:cubicBezTo>
                    <a:pt x="2098" y="5988"/>
                    <a:pt x="10456" y="9332"/>
                    <a:pt x="15107" y="4134"/>
                  </a:cubicBezTo>
                  <a:cubicBezTo>
                    <a:pt x="16232" y="2918"/>
                    <a:pt x="16110" y="1459"/>
                    <a:pt x="15380" y="0"/>
                  </a:cubicBezTo>
                  <a:close/>
                </a:path>
              </a:pathLst>
            </a:custGeom>
            <a:solidFill>
              <a:srgbClr val="FFE300">
                <a:alpha val="4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3"/>
            <p:cNvSpPr/>
            <p:nvPr/>
          </p:nvSpPr>
          <p:spPr>
            <a:xfrm>
              <a:off x="5256450" y="1363800"/>
              <a:ext cx="506475" cy="679100"/>
            </a:xfrm>
            <a:custGeom>
              <a:avLst/>
              <a:gdLst/>
              <a:ahLst/>
              <a:cxnLst/>
              <a:rect l="l" t="t" r="r" b="b"/>
              <a:pathLst>
                <a:path w="20259" h="27164" extrusionOk="0">
                  <a:moveTo>
                    <a:pt x="19839" y="0"/>
                  </a:moveTo>
                  <a:cubicBezTo>
                    <a:pt x="18565" y="0"/>
                    <a:pt x="13929" y="11035"/>
                    <a:pt x="5338" y="11035"/>
                  </a:cubicBezTo>
                  <a:cubicBezTo>
                    <a:pt x="5181" y="11035"/>
                    <a:pt x="5023" y="11031"/>
                    <a:pt x="4864" y="11023"/>
                  </a:cubicBezTo>
                  <a:cubicBezTo>
                    <a:pt x="4546" y="11004"/>
                    <a:pt x="4238" y="10995"/>
                    <a:pt x="3939" y="10995"/>
                  </a:cubicBezTo>
                  <a:cubicBezTo>
                    <a:pt x="2378" y="10995"/>
                    <a:pt x="1072" y="11249"/>
                    <a:pt x="0" y="11631"/>
                  </a:cubicBezTo>
                  <a:cubicBezTo>
                    <a:pt x="1034" y="17862"/>
                    <a:pt x="4316" y="23334"/>
                    <a:pt x="8997" y="27163"/>
                  </a:cubicBezTo>
                  <a:cubicBezTo>
                    <a:pt x="10213" y="25401"/>
                    <a:pt x="11155" y="23425"/>
                    <a:pt x="11763" y="21327"/>
                  </a:cubicBezTo>
                  <a:cubicBezTo>
                    <a:pt x="14377" y="12026"/>
                    <a:pt x="19484" y="15583"/>
                    <a:pt x="20183" y="2239"/>
                  </a:cubicBezTo>
                  <a:cubicBezTo>
                    <a:pt x="20259" y="643"/>
                    <a:pt x="20147" y="0"/>
                    <a:pt x="19839" y="0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3"/>
            <p:cNvSpPr/>
            <p:nvPr/>
          </p:nvSpPr>
          <p:spPr>
            <a:xfrm>
              <a:off x="5863375" y="1228250"/>
              <a:ext cx="301925" cy="221600"/>
            </a:xfrm>
            <a:custGeom>
              <a:avLst/>
              <a:gdLst/>
              <a:ahLst/>
              <a:cxnLst/>
              <a:rect l="l" t="t" r="r" b="b"/>
              <a:pathLst>
                <a:path w="12077" h="8864" extrusionOk="0">
                  <a:moveTo>
                    <a:pt x="4999" y="0"/>
                  </a:moveTo>
                  <a:cubicBezTo>
                    <a:pt x="4185" y="0"/>
                    <a:pt x="3405" y="375"/>
                    <a:pt x="2745" y="1339"/>
                  </a:cubicBezTo>
                  <a:cubicBezTo>
                    <a:pt x="0" y="5372"/>
                    <a:pt x="1979" y="8864"/>
                    <a:pt x="6112" y="8864"/>
                  </a:cubicBezTo>
                  <a:cubicBezTo>
                    <a:pt x="6464" y="8864"/>
                    <a:pt x="6831" y="8838"/>
                    <a:pt x="7213" y="8786"/>
                  </a:cubicBezTo>
                  <a:cubicBezTo>
                    <a:pt x="12076" y="8147"/>
                    <a:pt x="11134" y="4622"/>
                    <a:pt x="11134" y="4622"/>
                  </a:cubicBezTo>
                  <a:cubicBezTo>
                    <a:pt x="11134" y="4622"/>
                    <a:pt x="7857" y="0"/>
                    <a:pt x="4999" y="0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3"/>
            <p:cNvSpPr/>
            <p:nvPr/>
          </p:nvSpPr>
          <p:spPr>
            <a:xfrm>
              <a:off x="5787850" y="1745275"/>
              <a:ext cx="501225" cy="159325"/>
            </a:xfrm>
            <a:custGeom>
              <a:avLst/>
              <a:gdLst/>
              <a:ahLst/>
              <a:cxnLst/>
              <a:rect l="l" t="t" r="r" b="b"/>
              <a:pathLst>
                <a:path w="20049" h="6373" extrusionOk="0">
                  <a:moveTo>
                    <a:pt x="2314" y="1"/>
                  </a:moveTo>
                  <a:cubicBezTo>
                    <a:pt x="1" y="1"/>
                    <a:pt x="1439" y="4176"/>
                    <a:pt x="7164" y="5521"/>
                  </a:cubicBezTo>
                  <a:cubicBezTo>
                    <a:pt x="9830" y="6125"/>
                    <a:pt x="12010" y="6372"/>
                    <a:pt x="13734" y="6372"/>
                  </a:cubicBezTo>
                  <a:cubicBezTo>
                    <a:pt x="19125" y="6372"/>
                    <a:pt x="20049" y="3956"/>
                    <a:pt x="17377" y="2482"/>
                  </a:cubicBezTo>
                  <a:cubicBezTo>
                    <a:pt x="17377" y="2482"/>
                    <a:pt x="16496" y="1266"/>
                    <a:pt x="11724" y="1114"/>
                  </a:cubicBezTo>
                  <a:cubicBezTo>
                    <a:pt x="5918" y="932"/>
                    <a:pt x="5766" y="597"/>
                    <a:pt x="2787" y="50"/>
                  </a:cubicBezTo>
                  <a:cubicBezTo>
                    <a:pt x="2615" y="17"/>
                    <a:pt x="2458" y="1"/>
                    <a:pt x="2314" y="1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3"/>
            <p:cNvSpPr/>
            <p:nvPr/>
          </p:nvSpPr>
          <p:spPr>
            <a:xfrm>
              <a:off x="5613600" y="1089500"/>
              <a:ext cx="231025" cy="134550"/>
            </a:xfrm>
            <a:custGeom>
              <a:avLst/>
              <a:gdLst/>
              <a:ahLst/>
              <a:cxnLst/>
              <a:rect l="l" t="t" r="r" b="b"/>
              <a:pathLst>
                <a:path w="9241" h="5382" extrusionOk="0">
                  <a:moveTo>
                    <a:pt x="5968" y="0"/>
                  </a:moveTo>
                  <a:cubicBezTo>
                    <a:pt x="5509" y="0"/>
                    <a:pt x="4989" y="170"/>
                    <a:pt x="4408" y="597"/>
                  </a:cubicBezTo>
                  <a:cubicBezTo>
                    <a:pt x="1550" y="2694"/>
                    <a:pt x="0" y="3393"/>
                    <a:pt x="1946" y="4852"/>
                  </a:cubicBezTo>
                  <a:cubicBezTo>
                    <a:pt x="2433" y="5222"/>
                    <a:pt x="3171" y="5382"/>
                    <a:pt x="3982" y="5382"/>
                  </a:cubicBezTo>
                  <a:cubicBezTo>
                    <a:pt x="6308" y="5382"/>
                    <a:pt x="9241" y="4068"/>
                    <a:pt x="8633" y="2603"/>
                  </a:cubicBezTo>
                  <a:cubicBezTo>
                    <a:pt x="8633" y="2603"/>
                    <a:pt x="7765" y="0"/>
                    <a:pt x="5968" y="0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2465;p33">
            <a:extLst>
              <a:ext uri="{FF2B5EF4-FFF2-40B4-BE49-F238E27FC236}">
                <a16:creationId xmlns:a16="http://schemas.microsoft.com/office/drawing/2014/main" id="{10C53A08-41B8-4B7C-86A9-F4A8B19F33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8800" y="887044"/>
            <a:ext cx="6625138" cy="841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j-lt"/>
              </a:rPr>
              <a:t>BÀI 54: HỆ MẶT TRỜI</a:t>
            </a:r>
            <a:endParaRPr sz="4000" b="1" dirty="0">
              <a:latin typeface="+mj-lt"/>
            </a:endParaRPr>
          </a:p>
        </p:txBody>
      </p:sp>
      <p:grpSp>
        <p:nvGrpSpPr>
          <p:cNvPr id="67" name="Google Shape;1982;p43">
            <a:extLst>
              <a:ext uri="{FF2B5EF4-FFF2-40B4-BE49-F238E27FC236}">
                <a16:creationId xmlns:a16="http://schemas.microsoft.com/office/drawing/2014/main" id="{1B274AE4-A697-4435-8759-21849C3211F3}"/>
              </a:ext>
            </a:extLst>
          </p:cNvPr>
          <p:cNvGrpSpPr/>
          <p:nvPr/>
        </p:nvGrpSpPr>
        <p:grpSpPr>
          <a:xfrm>
            <a:off x="1951899" y="2329314"/>
            <a:ext cx="5240202" cy="5006954"/>
            <a:chOff x="1951899" y="2329314"/>
            <a:chExt cx="5240202" cy="5006954"/>
          </a:xfrm>
        </p:grpSpPr>
        <p:sp>
          <p:nvSpPr>
            <p:cNvPr id="68" name="Google Shape;1983;p43">
              <a:extLst>
                <a:ext uri="{FF2B5EF4-FFF2-40B4-BE49-F238E27FC236}">
                  <a16:creationId xmlns:a16="http://schemas.microsoft.com/office/drawing/2014/main" id="{799828BB-3894-466B-80CA-E6FFDD1BD44F}"/>
                </a:ext>
              </a:extLst>
            </p:cNvPr>
            <p:cNvSpPr/>
            <p:nvPr/>
          </p:nvSpPr>
          <p:spPr>
            <a:xfrm>
              <a:off x="2226689" y="2645468"/>
              <a:ext cx="4690800" cy="4690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1984;p43">
              <a:extLst>
                <a:ext uri="{FF2B5EF4-FFF2-40B4-BE49-F238E27FC236}">
                  <a16:creationId xmlns:a16="http://schemas.microsoft.com/office/drawing/2014/main" id="{DBAB41FC-8C88-415B-94A3-7C0A2021E8C4}"/>
                </a:ext>
              </a:extLst>
            </p:cNvPr>
            <p:cNvGrpSpPr/>
            <p:nvPr/>
          </p:nvGrpSpPr>
          <p:grpSpPr>
            <a:xfrm>
              <a:off x="1951899" y="4251708"/>
              <a:ext cx="596833" cy="594383"/>
              <a:chOff x="592975" y="4341550"/>
              <a:chExt cx="184675" cy="183900"/>
            </a:xfrm>
          </p:grpSpPr>
          <p:sp>
            <p:nvSpPr>
              <p:cNvPr id="99" name="Google Shape;1985;p43">
                <a:extLst>
                  <a:ext uri="{FF2B5EF4-FFF2-40B4-BE49-F238E27FC236}">
                    <a16:creationId xmlns:a16="http://schemas.microsoft.com/office/drawing/2014/main" id="{0C17CE18-0308-4D5E-B1DC-4CB1F1B7E0F2}"/>
                  </a:ext>
                </a:extLst>
              </p:cNvPr>
              <p:cNvSpPr/>
              <p:nvPr/>
            </p:nvSpPr>
            <p:spPr>
              <a:xfrm>
                <a:off x="592975" y="4341550"/>
                <a:ext cx="184675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7356" extrusionOk="0">
                    <a:moveTo>
                      <a:pt x="7387" y="3678"/>
                    </a:moveTo>
                    <a:cubicBezTo>
                      <a:pt x="7387" y="5714"/>
                      <a:pt x="5746" y="7356"/>
                      <a:pt x="3709" y="7356"/>
                    </a:cubicBezTo>
                    <a:cubicBezTo>
                      <a:pt x="1673" y="7356"/>
                      <a:pt x="1" y="5714"/>
                      <a:pt x="1" y="3678"/>
                    </a:cubicBezTo>
                    <a:cubicBezTo>
                      <a:pt x="1" y="1641"/>
                      <a:pt x="1673" y="0"/>
                      <a:pt x="3709" y="0"/>
                    </a:cubicBezTo>
                    <a:cubicBezTo>
                      <a:pt x="5746" y="0"/>
                      <a:pt x="7387" y="1641"/>
                      <a:pt x="7387" y="36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DBA2"/>
                  </a:gs>
                  <a:gs pos="100000">
                    <a:srgbClr val="D5795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86;p43">
                <a:extLst>
                  <a:ext uri="{FF2B5EF4-FFF2-40B4-BE49-F238E27FC236}">
                    <a16:creationId xmlns:a16="http://schemas.microsoft.com/office/drawing/2014/main" id="{A87C0078-5F2B-4547-9D7E-EF1B7AE93160}"/>
                  </a:ext>
                </a:extLst>
              </p:cNvPr>
              <p:cNvSpPr/>
              <p:nvPr/>
            </p:nvSpPr>
            <p:spPr>
              <a:xfrm>
                <a:off x="603625" y="4349900"/>
                <a:ext cx="1428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642" extrusionOk="0">
                    <a:moveTo>
                      <a:pt x="4712" y="0"/>
                    </a:moveTo>
                    <a:lnTo>
                      <a:pt x="1459" y="152"/>
                    </a:lnTo>
                    <a:cubicBezTo>
                      <a:pt x="851" y="487"/>
                      <a:pt x="304" y="1034"/>
                      <a:pt x="0" y="1642"/>
                    </a:cubicBezTo>
                    <a:lnTo>
                      <a:pt x="5715" y="608"/>
                    </a:lnTo>
                    <a:cubicBezTo>
                      <a:pt x="5411" y="335"/>
                      <a:pt x="5107" y="152"/>
                      <a:pt x="4712" y="0"/>
                    </a:cubicBez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87;p43">
                <a:extLst>
                  <a:ext uri="{FF2B5EF4-FFF2-40B4-BE49-F238E27FC236}">
                    <a16:creationId xmlns:a16="http://schemas.microsoft.com/office/drawing/2014/main" id="{EB46E37C-F65F-43F7-98F9-E86DE8D110C8}"/>
                  </a:ext>
                </a:extLst>
              </p:cNvPr>
              <p:cNvSpPr/>
              <p:nvPr/>
            </p:nvSpPr>
            <p:spPr>
              <a:xfrm>
                <a:off x="594500" y="4383325"/>
                <a:ext cx="1801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400" extrusionOk="0">
                    <a:moveTo>
                      <a:pt x="6688" y="1"/>
                    </a:moveTo>
                    <a:lnTo>
                      <a:pt x="153" y="882"/>
                    </a:lnTo>
                    <a:cubicBezTo>
                      <a:pt x="61" y="1065"/>
                      <a:pt x="31" y="1217"/>
                      <a:pt x="1" y="1399"/>
                    </a:cubicBezTo>
                    <a:lnTo>
                      <a:pt x="7204" y="1277"/>
                    </a:lnTo>
                    <a:cubicBezTo>
                      <a:pt x="7144" y="822"/>
                      <a:pt x="6961" y="366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88;p43">
                <a:extLst>
                  <a:ext uri="{FF2B5EF4-FFF2-40B4-BE49-F238E27FC236}">
                    <a16:creationId xmlns:a16="http://schemas.microsoft.com/office/drawing/2014/main" id="{A30B8BBF-602B-4944-B8C6-488AE59BF80C}"/>
                  </a:ext>
                </a:extLst>
              </p:cNvPr>
              <p:cNvSpPr/>
              <p:nvPr/>
            </p:nvSpPr>
            <p:spPr>
              <a:xfrm>
                <a:off x="593750" y="4428925"/>
                <a:ext cx="1839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1065" extrusionOk="0">
                    <a:moveTo>
                      <a:pt x="7326" y="1"/>
                    </a:moveTo>
                    <a:lnTo>
                      <a:pt x="0" y="122"/>
                    </a:lnTo>
                    <a:lnTo>
                      <a:pt x="0" y="183"/>
                    </a:lnTo>
                    <a:cubicBezTo>
                      <a:pt x="0" y="487"/>
                      <a:pt x="31" y="791"/>
                      <a:pt x="91" y="1064"/>
                    </a:cubicBezTo>
                    <a:lnTo>
                      <a:pt x="7356" y="305"/>
                    </a:lnTo>
                    <a:cubicBezTo>
                      <a:pt x="7326" y="274"/>
                      <a:pt x="7326" y="213"/>
                      <a:pt x="7326" y="183"/>
                    </a:cubicBezTo>
                    <a:lnTo>
                      <a:pt x="7326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89;p43">
                <a:extLst>
                  <a:ext uri="{FF2B5EF4-FFF2-40B4-BE49-F238E27FC236}">
                    <a16:creationId xmlns:a16="http://schemas.microsoft.com/office/drawing/2014/main" id="{29F85147-B849-4687-ADCC-4E5517343264}"/>
                  </a:ext>
                </a:extLst>
              </p:cNvPr>
              <p:cNvSpPr/>
              <p:nvPr/>
            </p:nvSpPr>
            <p:spPr>
              <a:xfrm>
                <a:off x="599050" y="4464650"/>
                <a:ext cx="1733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1277" extrusionOk="0">
                    <a:moveTo>
                      <a:pt x="1" y="0"/>
                    </a:moveTo>
                    <a:cubicBezTo>
                      <a:pt x="31" y="152"/>
                      <a:pt x="123" y="274"/>
                      <a:pt x="183" y="426"/>
                    </a:cubicBezTo>
                    <a:lnTo>
                      <a:pt x="6202" y="1277"/>
                    </a:lnTo>
                    <a:cubicBezTo>
                      <a:pt x="6506" y="882"/>
                      <a:pt x="6718" y="456"/>
                      <a:pt x="6931" y="0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90;p43">
                <a:extLst>
                  <a:ext uri="{FF2B5EF4-FFF2-40B4-BE49-F238E27FC236}">
                    <a16:creationId xmlns:a16="http://schemas.microsoft.com/office/drawing/2014/main" id="{DAF19EF0-F8F4-48EE-B077-84564A5E085D}"/>
                  </a:ext>
                </a:extLst>
              </p:cNvPr>
              <p:cNvSpPr/>
              <p:nvPr/>
            </p:nvSpPr>
            <p:spPr>
              <a:xfrm>
                <a:off x="617300" y="4495025"/>
                <a:ext cx="1330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913" extrusionOk="0">
                    <a:moveTo>
                      <a:pt x="0" y="1"/>
                    </a:moveTo>
                    <a:cubicBezTo>
                      <a:pt x="335" y="396"/>
                      <a:pt x="791" y="730"/>
                      <a:pt x="1277" y="913"/>
                    </a:cubicBezTo>
                    <a:lnTo>
                      <a:pt x="5046" y="396"/>
                    </a:lnTo>
                    <a:cubicBezTo>
                      <a:pt x="5137" y="305"/>
                      <a:pt x="5229" y="244"/>
                      <a:pt x="5320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1991;p43">
              <a:extLst>
                <a:ext uri="{FF2B5EF4-FFF2-40B4-BE49-F238E27FC236}">
                  <a16:creationId xmlns:a16="http://schemas.microsoft.com/office/drawing/2014/main" id="{09BEC02C-6C14-4D9B-8E54-41FDB4D7D045}"/>
                </a:ext>
              </a:extLst>
            </p:cNvPr>
            <p:cNvGrpSpPr/>
            <p:nvPr/>
          </p:nvGrpSpPr>
          <p:grpSpPr>
            <a:xfrm>
              <a:off x="2748779" y="2928442"/>
              <a:ext cx="596835" cy="596723"/>
              <a:chOff x="975200" y="4327100"/>
              <a:chExt cx="213575" cy="213550"/>
            </a:xfrm>
          </p:grpSpPr>
          <p:sp>
            <p:nvSpPr>
              <p:cNvPr id="88" name="Google Shape;1992;p43">
                <a:extLst>
                  <a:ext uri="{FF2B5EF4-FFF2-40B4-BE49-F238E27FC236}">
                    <a16:creationId xmlns:a16="http://schemas.microsoft.com/office/drawing/2014/main" id="{5EA08815-628D-485D-ACEE-7883A33E8DFE}"/>
                  </a:ext>
                </a:extLst>
              </p:cNvPr>
              <p:cNvSpPr/>
              <p:nvPr/>
            </p:nvSpPr>
            <p:spPr>
              <a:xfrm>
                <a:off x="1067150" y="4369650"/>
                <a:ext cx="433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369" extrusionOk="0">
                    <a:moveTo>
                      <a:pt x="973" y="61"/>
                    </a:moveTo>
                    <a:cubicBezTo>
                      <a:pt x="973" y="61"/>
                      <a:pt x="1733" y="761"/>
                      <a:pt x="1460" y="1065"/>
                    </a:cubicBezTo>
                    <a:cubicBezTo>
                      <a:pt x="1156" y="1369"/>
                      <a:pt x="1" y="1"/>
                      <a:pt x="973" y="61"/>
                    </a:cubicBezTo>
                    <a:close/>
                  </a:path>
                </a:pathLst>
              </a:custGeom>
              <a:solidFill>
                <a:srgbClr val="DF77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993;p43">
                <a:extLst>
                  <a:ext uri="{FF2B5EF4-FFF2-40B4-BE49-F238E27FC236}">
                    <a16:creationId xmlns:a16="http://schemas.microsoft.com/office/drawing/2014/main" id="{835445AA-5AA8-4D77-A175-BAC13B355E57}"/>
                  </a:ext>
                </a:extLst>
              </p:cNvPr>
              <p:cNvSpPr/>
              <p:nvPr/>
            </p:nvSpPr>
            <p:spPr>
              <a:xfrm>
                <a:off x="975975" y="4327100"/>
                <a:ext cx="212800" cy="212800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8512" extrusionOk="0">
                    <a:moveTo>
                      <a:pt x="8511" y="4256"/>
                    </a:moveTo>
                    <a:cubicBezTo>
                      <a:pt x="8511" y="6596"/>
                      <a:pt x="6626" y="8511"/>
                      <a:pt x="4256" y="8511"/>
                    </a:cubicBezTo>
                    <a:cubicBezTo>
                      <a:pt x="1915" y="8511"/>
                      <a:pt x="0" y="6596"/>
                      <a:pt x="0" y="4256"/>
                    </a:cubicBezTo>
                    <a:cubicBezTo>
                      <a:pt x="0" y="1915"/>
                      <a:pt x="1915" y="1"/>
                      <a:pt x="4256" y="1"/>
                    </a:cubicBezTo>
                    <a:cubicBezTo>
                      <a:pt x="6626" y="1"/>
                      <a:pt x="8511" y="1915"/>
                      <a:pt x="8511" y="42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994;p43">
                <a:extLst>
                  <a:ext uri="{FF2B5EF4-FFF2-40B4-BE49-F238E27FC236}">
                    <a16:creationId xmlns:a16="http://schemas.microsoft.com/office/drawing/2014/main" id="{F84E5C89-F0EC-4BDF-9449-AE16B1698FF1}"/>
                  </a:ext>
                </a:extLst>
              </p:cNvPr>
              <p:cNvSpPr/>
              <p:nvPr/>
            </p:nvSpPr>
            <p:spPr>
              <a:xfrm>
                <a:off x="1028400" y="4347750"/>
                <a:ext cx="297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928" extrusionOk="0">
                    <a:moveTo>
                      <a:pt x="402" y="1"/>
                    </a:moveTo>
                    <a:cubicBezTo>
                      <a:pt x="341" y="1"/>
                      <a:pt x="282" y="18"/>
                      <a:pt x="244" y="56"/>
                    </a:cubicBezTo>
                    <a:cubicBezTo>
                      <a:pt x="92" y="178"/>
                      <a:pt x="1" y="390"/>
                      <a:pt x="122" y="542"/>
                    </a:cubicBezTo>
                    <a:cubicBezTo>
                      <a:pt x="122" y="573"/>
                      <a:pt x="153" y="603"/>
                      <a:pt x="183" y="664"/>
                    </a:cubicBezTo>
                    <a:cubicBezTo>
                      <a:pt x="354" y="853"/>
                      <a:pt x="528" y="927"/>
                      <a:pt x="672" y="927"/>
                    </a:cubicBezTo>
                    <a:cubicBezTo>
                      <a:pt x="1014" y="927"/>
                      <a:pt x="1188" y="507"/>
                      <a:pt x="760" y="208"/>
                    </a:cubicBezTo>
                    <a:cubicBezTo>
                      <a:pt x="700" y="178"/>
                      <a:pt x="639" y="117"/>
                      <a:pt x="608" y="86"/>
                    </a:cubicBezTo>
                    <a:cubicBezTo>
                      <a:pt x="573" y="33"/>
                      <a:pt x="486" y="1"/>
                      <a:pt x="40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995;p43">
                <a:extLst>
                  <a:ext uri="{FF2B5EF4-FFF2-40B4-BE49-F238E27FC236}">
                    <a16:creationId xmlns:a16="http://schemas.microsoft.com/office/drawing/2014/main" id="{68851914-593B-40F8-9D63-F14A460700A5}"/>
                  </a:ext>
                </a:extLst>
              </p:cNvPr>
              <p:cNvSpPr/>
              <p:nvPr/>
            </p:nvSpPr>
            <p:spPr>
              <a:xfrm>
                <a:off x="975200" y="4354450"/>
                <a:ext cx="1261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5047" h="6172" extrusionOk="0">
                    <a:moveTo>
                      <a:pt x="1399" y="1"/>
                    </a:moveTo>
                    <a:cubicBezTo>
                      <a:pt x="548" y="821"/>
                      <a:pt x="1" y="1946"/>
                      <a:pt x="1" y="3192"/>
                    </a:cubicBezTo>
                    <a:cubicBezTo>
                      <a:pt x="1" y="4347"/>
                      <a:pt x="457" y="5411"/>
                      <a:pt x="1217" y="6171"/>
                    </a:cubicBezTo>
                    <a:cubicBezTo>
                      <a:pt x="2098" y="5685"/>
                      <a:pt x="2736" y="4621"/>
                      <a:pt x="1855" y="4226"/>
                    </a:cubicBezTo>
                    <a:cubicBezTo>
                      <a:pt x="457" y="3557"/>
                      <a:pt x="791" y="3162"/>
                      <a:pt x="2919" y="2584"/>
                    </a:cubicBezTo>
                    <a:cubicBezTo>
                      <a:pt x="5047" y="2037"/>
                      <a:pt x="4530" y="1338"/>
                      <a:pt x="2676" y="1034"/>
                    </a:cubicBezTo>
                    <a:cubicBezTo>
                      <a:pt x="1855" y="882"/>
                      <a:pt x="1521" y="457"/>
                      <a:pt x="1399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996;p43">
                <a:extLst>
                  <a:ext uri="{FF2B5EF4-FFF2-40B4-BE49-F238E27FC236}">
                    <a16:creationId xmlns:a16="http://schemas.microsoft.com/office/drawing/2014/main" id="{530437F8-B58B-4BAC-8EE7-7AF4852B47DE}"/>
                  </a:ext>
                </a:extLst>
              </p:cNvPr>
              <p:cNvSpPr/>
              <p:nvPr/>
            </p:nvSpPr>
            <p:spPr>
              <a:xfrm>
                <a:off x="1013975" y="4510775"/>
                <a:ext cx="7372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95" extrusionOk="0">
                    <a:moveTo>
                      <a:pt x="779" y="1"/>
                    </a:moveTo>
                    <a:cubicBezTo>
                      <a:pt x="510" y="1"/>
                      <a:pt x="234" y="127"/>
                      <a:pt x="0" y="252"/>
                    </a:cubicBezTo>
                    <a:cubicBezTo>
                      <a:pt x="699" y="800"/>
                      <a:pt x="1520" y="1164"/>
                      <a:pt x="2432" y="1195"/>
                    </a:cubicBezTo>
                    <a:cubicBezTo>
                      <a:pt x="2736" y="1043"/>
                      <a:pt x="2948" y="860"/>
                      <a:pt x="2948" y="648"/>
                    </a:cubicBezTo>
                    <a:cubicBezTo>
                      <a:pt x="2948" y="378"/>
                      <a:pt x="2857" y="300"/>
                      <a:pt x="2708" y="300"/>
                    </a:cubicBezTo>
                    <a:cubicBezTo>
                      <a:pt x="2509" y="300"/>
                      <a:pt x="2209" y="438"/>
                      <a:pt x="1890" y="438"/>
                    </a:cubicBezTo>
                    <a:cubicBezTo>
                      <a:pt x="1696" y="438"/>
                      <a:pt x="1496" y="387"/>
                      <a:pt x="1307" y="222"/>
                    </a:cubicBezTo>
                    <a:cubicBezTo>
                      <a:pt x="1146" y="61"/>
                      <a:pt x="964" y="1"/>
                      <a:pt x="779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97;p43">
                <a:extLst>
                  <a:ext uri="{FF2B5EF4-FFF2-40B4-BE49-F238E27FC236}">
                    <a16:creationId xmlns:a16="http://schemas.microsoft.com/office/drawing/2014/main" id="{6CC2C164-A0B2-4B75-90BA-5811E9847F96}"/>
                  </a:ext>
                </a:extLst>
              </p:cNvPr>
              <p:cNvSpPr/>
              <p:nvPr/>
            </p:nvSpPr>
            <p:spPr>
              <a:xfrm>
                <a:off x="1096800" y="4445875"/>
                <a:ext cx="91200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730" extrusionOk="0">
                    <a:moveTo>
                      <a:pt x="3302" y="1"/>
                    </a:moveTo>
                    <a:cubicBezTo>
                      <a:pt x="2974" y="1"/>
                      <a:pt x="2640" y="152"/>
                      <a:pt x="2371" y="599"/>
                    </a:cubicBezTo>
                    <a:cubicBezTo>
                      <a:pt x="1459" y="2058"/>
                      <a:pt x="1064" y="1663"/>
                      <a:pt x="395" y="2423"/>
                    </a:cubicBezTo>
                    <a:cubicBezTo>
                      <a:pt x="31" y="2788"/>
                      <a:pt x="0" y="3304"/>
                      <a:pt x="183" y="3730"/>
                    </a:cubicBezTo>
                    <a:cubicBezTo>
                      <a:pt x="2006" y="3396"/>
                      <a:pt x="3435" y="1906"/>
                      <a:pt x="3648" y="52"/>
                    </a:cubicBezTo>
                    <a:cubicBezTo>
                      <a:pt x="3535" y="20"/>
                      <a:pt x="3419" y="1"/>
                      <a:pt x="3302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98;p43">
                <a:extLst>
                  <a:ext uri="{FF2B5EF4-FFF2-40B4-BE49-F238E27FC236}">
                    <a16:creationId xmlns:a16="http://schemas.microsoft.com/office/drawing/2014/main" id="{92943DAC-1DAD-4E07-A090-45DFE4636910}"/>
                  </a:ext>
                </a:extLst>
              </p:cNvPr>
              <p:cNvSpPr/>
              <p:nvPr/>
            </p:nvSpPr>
            <p:spPr>
              <a:xfrm>
                <a:off x="1051950" y="4327100"/>
                <a:ext cx="13682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378" extrusionOk="0">
                    <a:moveTo>
                      <a:pt x="4095" y="1757"/>
                    </a:moveTo>
                    <a:cubicBezTo>
                      <a:pt x="4785" y="1757"/>
                      <a:pt x="5444" y="3563"/>
                      <a:pt x="4511" y="3563"/>
                    </a:cubicBezTo>
                    <a:cubicBezTo>
                      <a:pt x="4436" y="3563"/>
                      <a:pt x="4352" y="3551"/>
                      <a:pt x="4256" y="3526"/>
                    </a:cubicBezTo>
                    <a:cubicBezTo>
                      <a:pt x="2736" y="3162"/>
                      <a:pt x="3709" y="1976"/>
                      <a:pt x="3709" y="1976"/>
                    </a:cubicBezTo>
                    <a:cubicBezTo>
                      <a:pt x="3832" y="1822"/>
                      <a:pt x="3964" y="1757"/>
                      <a:pt x="4095" y="1757"/>
                    </a:cubicBezTo>
                    <a:close/>
                    <a:moveTo>
                      <a:pt x="1217" y="1"/>
                    </a:moveTo>
                    <a:cubicBezTo>
                      <a:pt x="882" y="1"/>
                      <a:pt x="548" y="31"/>
                      <a:pt x="214" y="122"/>
                    </a:cubicBezTo>
                    <a:cubicBezTo>
                      <a:pt x="1" y="700"/>
                      <a:pt x="62" y="1368"/>
                      <a:pt x="1369" y="1490"/>
                    </a:cubicBezTo>
                    <a:cubicBezTo>
                      <a:pt x="3648" y="1672"/>
                      <a:pt x="1369" y="3131"/>
                      <a:pt x="3557" y="3739"/>
                    </a:cubicBezTo>
                    <a:cubicBezTo>
                      <a:pt x="4226" y="3922"/>
                      <a:pt x="4864" y="4195"/>
                      <a:pt x="5472" y="4378"/>
                    </a:cubicBezTo>
                    <a:lnTo>
                      <a:pt x="5472" y="4256"/>
                    </a:lnTo>
                    <a:cubicBezTo>
                      <a:pt x="5472" y="1915"/>
                      <a:pt x="3587" y="1"/>
                      <a:pt x="121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99;p43">
                <a:extLst>
                  <a:ext uri="{FF2B5EF4-FFF2-40B4-BE49-F238E27FC236}">
                    <a16:creationId xmlns:a16="http://schemas.microsoft.com/office/drawing/2014/main" id="{F23E6C9F-8BBD-4E49-9607-59D06848C2FC}"/>
                  </a:ext>
                </a:extLst>
              </p:cNvPr>
              <p:cNvSpPr/>
              <p:nvPr/>
            </p:nvSpPr>
            <p:spPr>
              <a:xfrm>
                <a:off x="996475" y="4431925"/>
                <a:ext cx="118500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3077" extrusionOk="0">
                    <a:moveTo>
                      <a:pt x="2992" y="1"/>
                    </a:moveTo>
                    <a:cubicBezTo>
                      <a:pt x="2968" y="1"/>
                      <a:pt x="2944" y="1"/>
                      <a:pt x="2919" y="2"/>
                    </a:cubicBezTo>
                    <a:cubicBezTo>
                      <a:pt x="2919" y="2"/>
                      <a:pt x="1" y="215"/>
                      <a:pt x="1065" y="640"/>
                    </a:cubicBezTo>
                    <a:cubicBezTo>
                      <a:pt x="2129" y="1066"/>
                      <a:pt x="2889" y="792"/>
                      <a:pt x="2281" y="1887"/>
                    </a:cubicBezTo>
                    <a:cubicBezTo>
                      <a:pt x="1883" y="2640"/>
                      <a:pt x="2350" y="3077"/>
                      <a:pt x="2769" y="3077"/>
                    </a:cubicBezTo>
                    <a:cubicBezTo>
                      <a:pt x="2958" y="3077"/>
                      <a:pt x="3138" y="2988"/>
                      <a:pt x="3223" y="2799"/>
                    </a:cubicBezTo>
                    <a:cubicBezTo>
                      <a:pt x="3523" y="2169"/>
                      <a:pt x="4740" y="1"/>
                      <a:pt x="299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00;p43">
                <a:extLst>
                  <a:ext uri="{FF2B5EF4-FFF2-40B4-BE49-F238E27FC236}">
                    <a16:creationId xmlns:a16="http://schemas.microsoft.com/office/drawing/2014/main" id="{90DE3C32-A910-4BF7-AB43-952634546D2C}"/>
                  </a:ext>
                </a:extLst>
              </p:cNvPr>
              <p:cNvSpPr/>
              <p:nvPr/>
            </p:nvSpPr>
            <p:spPr>
              <a:xfrm>
                <a:off x="1099825" y="4450225"/>
                <a:ext cx="48025" cy="3030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212" extrusionOk="0">
                    <a:moveTo>
                      <a:pt x="1131" y="1"/>
                    </a:moveTo>
                    <a:cubicBezTo>
                      <a:pt x="1053" y="1"/>
                      <a:pt x="969" y="19"/>
                      <a:pt x="882" y="60"/>
                    </a:cubicBezTo>
                    <a:cubicBezTo>
                      <a:pt x="426" y="273"/>
                      <a:pt x="1" y="577"/>
                      <a:pt x="305" y="1003"/>
                    </a:cubicBezTo>
                    <a:cubicBezTo>
                      <a:pt x="408" y="1150"/>
                      <a:pt x="569" y="1212"/>
                      <a:pt x="752" y="1212"/>
                    </a:cubicBezTo>
                    <a:cubicBezTo>
                      <a:pt x="946" y="1212"/>
                      <a:pt x="1165" y="1143"/>
                      <a:pt x="1369" y="1033"/>
                    </a:cubicBezTo>
                    <a:cubicBezTo>
                      <a:pt x="1920" y="744"/>
                      <a:pt x="1632" y="1"/>
                      <a:pt x="1131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001;p43">
                <a:extLst>
                  <a:ext uri="{FF2B5EF4-FFF2-40B4-BE49-F238E27FC236}">
                    <a16:creationId xmlns:a16="http://schemas.microsoft.com/office/drawing/2014/main" id="{9346C24C-C1A6-4F7F-AB64-B5B1406892E9}"/>
                  </a:ext>
                </a:extLst>
              </p:cNvPr>
              <p:cNvSpPr/>
              <p:nvPr/>
            </p:nvSpPr>
            <p:spPr>
              <a:xfrm>
                <a:off x="1126425" y="4431275"/>
                <a:ext cx="16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90" extrusionOk="0">
                    <a:moveTo>
                      <a:pt x="195" y="1"/>
                    </a:moveTo>
                    <a:cubicBezTo>
                      <a:pt x="93" y="1"/>
                      <a:pt x="19" y="52"/>
                      <a:pt x="1" y="180"/>
                    </a:cubicBezTo>
                    <a:cubicBezTo>
                      <a:pt x="1" y="332"/>
                      <a:pt x="122" y="423"/>
                      <a:pt x="305" y="484"/>
                    </a:cubicBezTo>
                    <a:cubicBezTo>
                      <a:pt x="323" y="488"/>
                      <a:pt x="340" y="490"/>
                      <a:pt x="357" y="490"/>
                    </a:cubicBezTo>
                    <a:cubicBezTo>
                      <a:pt x="589" y="490"/>
                      <a:pt x="653" y="115"/>
                      <a:pt x="426" y="59"/>
                    </a:cubicBezTo>
                    <a:cubicBezTo>
                      <a:pt x="342" y="22"/>
                      <a:pt x="26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002;p43">
                <a:extLst>
                  <a:ext uri="{FF2B5EF4-FFF2-40B4-BE49-F238E27FC236}">
                    <a16:creationId xmlns:a16="http://schemas.microsoft.com/office/drawing/2014/main" id="{C8AAEB53-87C9-41DF-8FFE-B7D829B6993F}"/>
                  </a:ext>
                </a:extLst>
              </p:cNvPr>
              <p:cNvSpPr/>
              <p:nvPr/>
            </p:nvSpPr>
            <p:spPr>
              <a:xfrm>
                <a:off x="1070600" y="4371125"/>
                <a:ext cx="399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050" extrusionOk="0">
                    <a:moveTo>
                      <a:pt x="775" y="1"/>
                    </a:moveTo>
                    <a:cubicBezTo>
                      <a:pt x="1" y="1"/>
                      <a:pt x="817" y="1050"/>
                      <a:pt x="1208" y="1050"/>
                    </a:cubicBezTo>
                    <a:cubicBezTo>
                      <a:pt x="1252" y="1050"/>
                      <a:pt x="1291" y="1036"/>
                      <a:pt x="1322" y="1006"/>
                    </a:cubicBezTo>
                    <a:cubicBezTo>
                      <a:pt x="1595" y="702"/>
                      <a:pt x="835" y="2"/>
                      <a:pt x="835" y="2"/>
                    </a:cubicBezTo>
                    <a:cubicBezTo>
                      <a:pt x="814" y="1"/>
                      <a:pt x="794" y="1"/>
                      <a:pt x="77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2003;p43">
              <a:extLst>
                <a:ext uri="{FF2B5EF4-FFF2-40B4-BE49-F238E27FC236}">
                  <a16:creationId xmlns:a16="http://schemas.microsoft.com/office/drawing/2014/main" id="{D3F14479-D93D-42FD-BAC4-15B2E8D8645D}"/>
                </a:ext>
              </a:extLst>
            </p:cNvPr>
            <p:cNvGrpSpPr/>
            <p:nvPr/>
          </p:nvGrpSpPr>
          <p:grpSpPr>
            <a:xfrm>
              <a:off x="4273560" y="2329314"/>
              <a:ext cx="596821" cy="598534"/>
              <a:chOff x="1355925" y="4300500"/>
              <a:chExt cx="265975" cy="266750"/>
            </a:xfrm>
          </p:grpSpPr>
          <p:sp>
            <p:nvSpPr>
              <p:cNvPr id="84" name="Google Shape;2004;p43">
                <a:extLst>
                  <a:ext uri="{FF2B5EF4-FFF2-40B4-BE49-F238E27FC236}">
                    <a16:creationId xmlns:a16="http://schemas.microsoft.com/office/drawing/2014/main" id="{9F9B39D5-6C52-4B86-8A37-782F1CBE2132}"/>
                  </a:ext>
                </a:extLst>
              </p:cNvPr>
              <p:cNvSpPr/>
              <p:nvPr/>
            </p:nvSpPr>
            <p:spPr>
              <a:xfrm>
                <a:off x="1355925" y="4300500"/>
                <a:ext cx="265975" cy="266000"/>
              </a:xfrm>
              <a:custGeom>
                <a:avLst/>
                <a:gdLst/>
                <a:ahLst/>
                <a:cxnLst/>
                <a:rect l="l" t="t" r="r" b="b"/>
                <a:pathLst>
                  <a:path w="10639" h="10640" extrusionOk="0">
                    <a:moveTo>
                      <a:pt x="10639" y="5320"/>
                    </a:moveTo>
                    <a:cubicBezTo>
                      <a:pt x="10639" y="8268"/>
                      <a:pt x="8268" y="10639"/>
                      <a:pt x="5319" y="10639"/>
                    </a:cubicBezTo>
                    <a:cubicBezTo>
                      <a:pt x="2401" y="10639"/>
                      <a:pt x="0" y="8268"/>
                      <a:pt x="0" y="5320"/>
                    </a:cubicBezTo>
                    <a:cubicBezTo>
                      <a:pt x="0" y="2372"/>
                      <a:pt x="2401" y="1"/>
                      <a:pt x="5319" y="1"/>
                    </a:cubicBezTo>
                    <a:cubicBezTo>
                      <a:pt x="8268" y="1"/>
                      <a:pt x="10639" y="2372"/>
                      <a:pt x="10639" y="53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3DD"/>
                  </a:gs>
                  <a:gs pos="64000">
                    <a:srgbClr val="16C5EE"/>
                  </a:gs>
                  <a:gs pos="100000">
                    <a:srgbClr val="2CD7F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05;p43">
                <a:extLst>
                  <a:ext uri="{FF2B5EF4-FFF2-40B4-BE49-F238E27FC236}">
                    <a16:creationId xmlns:a16="http://schemas.microsoft.com/office/drawing/2014/main" id="{E4CB675B-A159-46A5-B1C5-5B90029E7F4E}"/>
                  </a:ext>
                </a:extLst>
              </p:cNvPr>
              <p:cNvSpPr/>
              <p:nvPr/>
            </p:nvSpPr>
            <p:spPr>
              <a:xfrm>
                <a:off x="1355925" y="4305075"/>
                <a:ext cx="104125" cy="245450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9818" extrusionOk="0">
                    <a:moveTo>
                      <a:pt x="2432" y="8876"/>
                    </a:moveTo>
                    <a:cubicBezTo>
                      <a:pt x="2645" y="9028"/>
                      <a:pt x="2796" y="9514"/>
                      <a:pt x="2736" y="9818"/>
                    </a:cubicBezTo>
                    <a:cubicBezTo>
                      <a:pt x="2280" y="9544"/>
                      <a:pt x="1885" y="9240"/>
                      <a:pt x="1520" y="8876"/>
                    </a:cubicBezTo>
                    <a:cubicBezTo>
                      <a:pt x="578" y="7903"/>
                      <a:pt x="0" y="6596"/>
                      <a:pt x="0" y="5137"/>
                    </a:cubicBezTo>
                    <a:cubicBezTo>
                      <a:pt x="0" y="4863"/>
                      <a:pt x="0" y="4651"/>
                      <a:pt x="30" y="4377"/>
                    </a:cubicBezTo>
                    <a:cubicBezTo>
                      <a:pt x="334" y="2280"/>
                      <a:pt x="1824" y="608"/>
                      <a:pt x="3800" y="0"/>
                    </a:cubicBezTo>
                    <a:cubicBezTo>
                      <a:pt x="3830" y="578"/>
                      <a:pt x="3891" y="2067"/>
                      <a:pt x="2857" y="2249"/>
                    </a:cubicBezTo>
                    <a:cubicBezTo>
                      <a:pt x="1611" y="2493"/>
                      <a:pt x="365" y="3313"/>
                      <a:pt x="760" y="3952"/>
                    </a:cubicBezTo>
                    <a:cubicBezTo>
                      <a:pt x="1155" y="4651"/>
                      <a:pt x="2462" y="4377"/>
                      <a:pt x="2645" y="5228"/>
                    </a:cubicBezTo>
                    <a:cubicBezTo>
                      <a:pt x="2796" y="6049"/>
                      <a:pt x="3982" y="5897"/>
                      <a:pt x="4073" y="6322"/>
                    </a:cubicBezTo>
                    <a:cubicBezTo>
                      <a:pt x="4164" y="6748"/>
                      <a:pt x="3891" y="7842"/>
                      <a:pt x="3131" y="7873"/>
                    </a:cubicBezTo>
                    <a:cubicBezTo>
                      <a:pt x="2371" y="7994"/>
                      <a:pt x="2189" y="8632"/>
                      <a:pt x="2432" y="88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03E277"/>
                  </a:gs>
                  <a:gs pos="100000">
                    <a:srgbClr val="FFEC15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06;p43">
                <a:extLst>
                  <a:ext uri="{FF2B5EF4-FFF2-40B4-BE49-F238E27FC236}">
                    <a16:creationId xmlns:a16="http://schemas.microsoft.com/office/drawing/2014/main" id="{4F6BC8FC-868C-46E1-B4F0-3B35C70E599E}"/>
                  </a:ext>
                </a:extLst>
              </p:cNvPr>
              <p:cNvSpPr/>
              <p:nvPr/>
            </p:nvSpPr>
            <p:spPr>
              <a:xfrm>
                <a:off x="1438750" y="4521625"/>
                <a:ext cx="13527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825" extrusionOk="0">
                    <a:moveTo>
                      <a:pt x="5411" y="609"/>
                    </a:moveTo>
                    <a:cubicBezTo>
                      <a:pt x="4468" y="1369"/>
                      <a:pt x="3313" y="1825"/>
                      <a:pt x="2006" y="1825"/>
                    </a:cubicBezTo>
                    <a:cubicBezTo>
                      <a:pt x="1277" y="1825"/>
                      <a:pt x="608" y="1673"/>
                      <a:pt x="0" y="1460"/>
                    </a:cubicBezTo>
                    <a:cubicBezTo>
                      <a:pt x="335" y="882"/>
                      <a:pt x="851" y="366"/>
                      <a:pt x="1490" y="700"/>
                    </a:cubicBezTo>
                    <a:cubicBezTo>
                      <a:pt x="2614" y="1308"/>
                      <a:pt x="4408" y="1"/>
                      <a:pt x="5411" y="6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3E277"/>
                  </a:gs>
                  <a:gs pos="100000">
                    <a:srgbClr val="FFEC15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007;p43">
                <a:extLst>
                  <a:ext uri="{FF2B5EF4-FFF2-40B4-BE49-F238E27FC236}">
                    <a16:creationId xmlns:a16="http://schemas.microsoft.com/office/drawing/2014/main" id="{F5A67933-E5AF-46C6-B178-4E6B332F1CF1}"/>
                  </a:ext>
                </a:extLst>
              </p:cNvPr>
              <p:cNvSpPr/>
              <p:nvPr/>
            </p:nvSpPr>
            <p:spPr>
              <a:xfrm>
                <a:off x="1474450" y="4302775"/>
                <a:ext cx="142900" cy="224950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8998" extrusionOk="0">
                    <a:moveTo>
                      <a:pt x="5715" y="3800"/>
                    </a:moveTo>
                    <a:cubicBezTo>
                      <a:pt x="5594" y="3922"/>
                      <a:pt x="5502" y="4104"/>
                      <a:pt x="5381" y="4195"/>
                    </a:cubicBezTo>
                    <a:cubicBezTo>
                      <a:pt x="4803" y="4773"/>
                      <a:pt x="4378" y="3800"/>
                      <a:pt x="4256" y="4165"/>
                    </a:cubicBezTo>
                    <a:cubicBezTo>
                      <a:pt x="4165" y="4560"/>
                      <a:pt x="4834" y="4864"/>
                      <a:pt x="5077" y="5016"/>
                    </a:cubicBezTo>
                    <a:cubicBezTo>
                      <a:pt x="5290" y="5138"/>
                      <a:pt x="4682" y="6080"/>
                      <a:pt x="4499" y="7509"/>
                    </a:cubicBezTo>
                    <a:cubicBezTo>
                      <a:pt x="4317" y="8907"/>
                      <a:pt x="2220" y="8998"/>
                      <a:pt x="2432" y="8755"/>
                    </a:cubicBezTo>
                    <a:cubicBezTo>
                      <a:pt x="2706" y="8542"/>
                      <a:pt x="2888" y="7235"/>
                      <a:pt x="2493" y="6779"/>
                    </a:cubicBezTo>
                    <a:cubicBezTo>
                      <a:pt x="2068" y="6323"/>
                      <a:pt x="2736" y="5563"/>
                      <a:pt x="1977" y="5867"/>
                    </a:cubicBezTo>
                    <a:cubicBezTo>
                      <a:pt x="1217" y="6171"/>
                      <a:pt x="1" y="5259"/>
                      <a:pt x="92" y="4347"/>
                    </a:cubicBezTo>
                    <a:cubicBezTo>
                      <a:pt x="153" y="3436"/>
                      <a:pt x="1490" y="2828"/>
                      <a:pt x="2098" y="3344"/>
                    </a:cubicBezTo>
                    <a:cubicBezTo>
                      <a:pt x="2676" y="3831"/>
                      <a:pt x="3618" y="3496"/>
                      <a:pt x="3496" y="3101"/>
                    </a:cubicBezTo>
                    <a:cubicBezTo>
                      <a:pt x="3405" y="2676"/>
                      <a:pt x="2736" y="3405"/>
                      <a:pt x="2524" y="2676"/>
                    </a:cubicBezTo>
                    <a:cubicBezTo>
                      <a:pt x="2341" y="1977"/>
                      <a:pt x="1004" y="3253"/>
                      <a:pt x="700" y="2645"/>
                    </a:cubicBezTo>
                    <a:cubicBezTo>
                      <a:pt x="366" y="2037"/>
                      <a:pt x="2645" y="1551"/>
                      <a:pt x="2432" y="1065"/>
                    </a:cubicBezTo>
                    <a:cubicBezTo>
                      <a:pt x="2250" y="548"/>
                      <a:pt x="1581" y="1156"/>
                      <a:pt x="1217" y="822"/>
                    </a:cubicBezTo>
                    <a:cubicBezTo>
                      <a:pt x="1034" y="639"/>
                      <a:pt x="1186" y="305"/>
                      <a:pt x="1338" y="1"/>
                    </a:cubicBezTo>
                    <a:cubicBezTo>
                      <a:pt x="3436" y="244"/>
                      <a:pt x="5138" y="1764"/>
                      <a:pt x="5715" y="38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3E277"/>
                  </a:gs>
                  <a:gs pos="100000">
                    <a:srgbClr val="FFEC15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2008;p43">
              <a:extLst>
                <a:ext uri="{FF2B5EF4-FFF2-40B4-BE49-F238E27FC236}">
                  <a16:creationId xmlns:a16="http://schemas.microsoft.com/office/drawing/2014/main" id="{00A006AE-D026-44F7-B782-B45C38EE6BDD}"/>
                </a:ext>
              </a:extLst>
            </p:cNvPr>
            <p:cNvGrpSpPr/>
            <p:nvPr/>
          </p:nvGrpSpPr>
          <p:grpSpPr>
            <a:xfrm>
              <a:off x="6595290" y="4249939"/>
              <a:ext cx="596811" cy="598182"/>
              <a:chOff x="2689317" y="2112285"/>
              <a:chExt cx="760656" cy="762404"/>
            </a:xfrm>
          </p:grpSpPr>
          <p:sp>
            <p:nvSpPr>
              <p:cNvPr id="80" name="Google Shape;2009;p43">
                <a:extLst>
                  <a:ext uri="{FF2B5EF4-FFF2-40B4-BE49-F238E27FC236}">
                    <a16:creationId xmlns:a16="http://schemas.microsoft.com/office/drawing/2014/main" id="{A2BF27C9-DD9F-42CD-9AA7-08FEB74F1C9E}"/>
                  </a:ext>
                </a:extLst>
              </p:cNvPr>
              <p:cNvSpPr/>
              <p:nvPr/>
            </p:nvSpPr>
            <p:spPr>
              <a:xfrm>
                <a:off x="2689317" y="2112285"/>
                <a:ext cx="760656" cy="762404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3618" extrusionOk="0">
                    <a:moveTo>
                      <a:pt x="13587" y="6809"/>
                    </a:moveTo>
                    <a:cubicBezTo>
                      <a:pt x="13587" y="10578"/>
                      <a:pt x="10548" y="13618"/>
                      <a:pt x="6809" y="13618"/>
                    </a:cubicBezTo>
                    <a:cubicBezTo>
                      <a:pt x="3040" y="13618"/>
                      <a:pt x="0" y="10578"/>
                      <a:pt x="0" y="6809"/>
                    </a:cubicBezTo>
                    <a:cubicBezTo>
                      <a:pt x="0" y="3040"/>
                      <a:pt x="3040" y="0"/>
                      <a:pt x="6809" y="0"/>
                    </a:cubicBezTo>
                    <a:cubicBezTo>
                      <a:pt x="10548" y="0"/>
                      <a:pt x="13587" y="3040"/>
                      <a:pt x="13587" y="68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3838"/>
                  </a:gs>
                  <a:gs pos="100000">
                    <a:srgbClr val="AA0505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010;p43">
                <a:extLst>
                  <a:ext uri="{FF2B5EF4-FFF2-40B4-BE49-F238E27FC236}">
                    <a16:creationId xmlns:a16="http://schemas.microsoft.com/office/drawing/2014/main" id="{3BF49804-AA5F-444F-9AAE-CC75974949E9}"/>
                  </a:ext>
                </a:extLst>
              </p:cNvPr>
              <p:cNvSpPr/>
              <p:nvPr/>
            </p:nvSpPr>
            <p:spPr>
              <a:xfrm>
                <a:off x="2768305" y="2154554"/>
                <a:ext cx="667058" cy="24723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4416" extrusionOk="0">
                    <a:moveTo>
                      <a:pt x="6059" y="1"/>
                    </a:moveTo>
                    <a:cubicBezTo>
                      <a:pt x="5335" y="1"/>
                      <a:pt x="4602" y="371"/>
                      <a:pt x="3587" y="887"/>
                    </a:cubicBezTo>
                    <a:cubicBezTo>
                      <a:pt x="3183" y="1105"/>
                      <a:pt x="2722" y="1187"/>
                      <a:pt x="2251" y="1187"/>
                    </a:cubicBezTo>
                    <a:cubicBezTo>
                      <a:pt x="1802" y="1187"/>
                      <a:pt x="1343" y="1112"/>
                      <a:pt x="912" y="1008"/>
                    </a:cubicBezTo>
                    <a:cubicBezTo>
                      <a:pt x="578" y="1312"/>
                      <a:pt x="274" y="1647"/>
                      <a:pt x="1" y="1981"/>
                    </a:cubicBezTo>
                    <a:cubicBezTo>
                      <a:pt x="542" y="2261"/>
                      <a:pt x="1140" y="2461"/>
                      <a:pt x="1775" y="2461"/>
                    </a:cubicBezTo>
                    <a:cubicBezTo>
                      <a:pt x="2174" y="2461"/>
                      <a:pt x="2587" y="2381"/>
                      <a:pt x="3010" y="2194"/>
                    </a:cubicBezTo>
                    <a:cubicBezTo>
                      <a:pt x="3347" y="2042"/>
                      <a:pt x="3678" y="1976"/>
                      <a:pt x="4007" y="1976"/>
                    </a:cubicBezTo>
                    <a:cubicBezTo>
                      <a:pt x="6018" y="1976"/>
                      <a:pt x="7931" y="4415"/>
                      <a:pt x="10333" y="4415"/>
                    </a:cubicBezTo>
                    <a:cubicBezTo>
                      <a:pt x="10837" y="4415"/>
                      <a:pt x="11363" y="4308"/>
                      <a:pt x="11916" y="4048"/>
                    </a:cubicBezTo>
                    <a:cubicBezTo>
                      <a:pt x="11520" y="2862"/>
                      <a:pt x="10852" y="1829"/>
                      <a:pt x="9970" y="1039"/>
                    </a:cubicBezTo>
                    <a:cubicBezTo>
                      <a:pt x="9628" y="1167"/>
                      <a:pt x="9285" y="1249"/>
                      <a:pt x="8965" y="1249"/>
                    </a:cubicBezTo>
                    <a:cubicBezTo>
                      <a:pt x="8603" y="1249"/>
                      <a:pt x="8269" y="1145"/>
                      <a:pt x="7995" y="887"/>
                    </a:cubicBezTo>
                    <a:cubicBezTo>
                      <a:pt x="7252" y="254"/>
                      <a:pt x="6658" y="1"/>
                      <a:pt x="6059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11;p43">
                <a:extLst>
                  <a:ext uri="{FF2B5EF4-FFF2-40B4-BE49-F238E27FC236}">
                    <a16:creationId xmlns:a16="http://schemas.microsoft.com/office/drawing/2014/main" id="{E5F2145E-DD8F-4B21-922B-6A55DE0D3B38}"/>
                  </a:ext>
                </a:extLst>
              </p:cNvPr>
              <p:cNvSpPr/>
              <p:nvPr/>
            </p:nvSpPr>
            <p:spPr>
              <a:xfrm>
                <a:off x="2986123" y="2638152"/>
                <a:ext cx="359056" cy="234857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195" extrusionOk="0">
                    <a:moveTo>
                      <a:pt x="2771" y="0"/>
                    </a:moveTo>
                    <a:cubicBezTo>
                      <a:pt x="1390" y="0"/>
                      <a:pt x="407" y="2693"/>
                      <a:pt x="0" y="4042"/>
                    </a:cubicBezTo>
                    <a:lnTo>
                      <a:pt x="912" y="4194"/>
                    </a:lnTo>
                    <a:cubicBezTo>
                      <a:pt x="1327" y="3701"/>
                      <a:pt x="2474" y="2565"/>
                      <a:pt x="4011" y="2565"/>
                    </a:cubicBezTo>
                    <a:cubicBezTo>
                      <a:pt x="4274" y="2565"/>
                      <a:pt x="4549" y="2599"/>
                      <a:pt x="4833" y="2674"/>
                    </a:cubicBezTo>
                    <a:cubicBezTo>
                      <a:pt x="5076" y="2735"/>
                      <a:pt x="5350" y="2826"/>
                      <a:pt x="5593" y="2857"/>
                    </a:cubicBezTo>
                    <a:cubicBezTo>
                      <a:pt x="5897" y="2614"/>
                      <a:pt x="6140" y="2401"/>
                      <a:pt x="6414" y="2127"/>
                    </a:cubicBezTo>
                    <a:cubicBezTo>
                      <a:pt x="5441" y="1611"/>
                      <a:pt x="4408" y="1003"/>
                      <a:pt x="3617" y="334"/>
                    </a:cubicBezTo>
                    <a:cubicBezTo>
                      <a:pt x="3321" y="102"/>
                      <a:pt x="3038" y="0"/>
                      <a:pt x="2771" y="0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12;p43">
                <a:extLst>
                  <a:ext uri="{FF2B5EF4-FFF2-40B4-BE49-F238E27FC236}">
                    <a16:creationId xmlns:a16="http://schemas.microsoft.com/office/drawing/2014/main" id="{3A227971-A302-4562-9F7F-5D0140081279}"/>
                  </a:ext>
                </a:extLst>
              </p:cNvPr>
              <p:cNvSpPr/>
              <p:nvPr/>
            </p:nvSpPr>
            <p:spPr>
              <a:xfrm>
                <a:off x="2691724" y="2372615"/>
                <a:ext cx="755562" cy="437411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7813" extrusionOk="0">
                    <a:moveTo>
                      <a:pt x="365" y="1"/>
                    </a:moveTo>
                    <a:cubicBezTo>
                      <a:pt x="122" y="670"/>
                      <a:pt x="1" y="1399"/>
                      <a:pt x="1" y="2159"/>
                    </a:cubicBezTo>
                    <a:lnTo>
                      <a:pt x="1" y="2554"/>
                    </a:lnTo>
                    <a:cubicBezTo>
                      <a:pt x="611" y="2745"/>
                      <a:pt x="1306" y="2912"/>
                      <a:pt x="1971" y="2912"/>
                    </a:cubicBezTo>
                    <a:cubicBezTo>
                      <a:pt x="2366" y="2912"/>
                      <a:pt x="2750" y="2853"/>
                      <a:pt x="3101" y="2706"/>
                    </a:cubicBezTo>
                    <a:cubicBezTo>
                      <a:pt x="3210" y="2659"/>
                      <a:pt x="3305" y="2637"/>
                      <a:pt x="3385" y="2637"/>
                    </a:cubicBezTo>
                    <a:cubicBezTo>
                      <a:pt x="4298" y="2637"/>
                      <a:pt x="3472" y="5441"/>
                      <a:pt x="1824" y="6809"/>
                    </a:cubicBezTo>
                    <a:cubicBezTo>
                      <a:pt x="2220" y="7174"/>
                      <a:pt x="2615" y="7509"/>
                      <a:pt x="3040" y="7813"/>
                    </a:cubicBezTo>
                    <a:cubicBezTo>
                      <a:pt x="4226" y="7022"/>
                      <a:pt x="5046" y="4864"/>
                      <a:pt x="5776" y="3375"/>
                    </a:cubicBezTo>
                    <a:cubicBezTo>
                      <a:pt x="6026" y="2881"/>
                      <a:pt x="6370" y="2682"/>
                      <a:pt x="6796" y="2682"/>
                    </a:cubicBezTo>
                    <a:cubicBezTo>
                      <a:pt x="8077" y="2682"/>
                      <a:pt x="10106" y="4484"/>
                      <a:pt x="12615" y="5533"/>
                    </a:cubicBezTo>
                    <a:cubicBezTo>
                      <a:pt x="13071" y="4773"/>
                      <a:pt x="13375" y="3891"/>
                      <a:pt x="13496" y="2949"/>
                    </a:cubicBezTo>
                    <a:lnTo>
                      <a:pt x="13496" y="2949"/>
                    </a:lnTo>
                    <a:cubicBezTo>
                      <a:pt x="13320" y="2984"/>
                      <a:pt x="13139" y="3000"/>
                      <a:pt x="12954" y="3000"/>
                    </a:cubicBezTo>
                    <a:cubicBezTo>
                      <a:pt x="10535" y="3000"/>
                      <a:pt x="7518" y="204"/>
                      <a:pt x="5626" y="204"/>
                    </a:cubicBezTo>
                    <a:cubicBezTo>
                      <a:pt x="5280" y="204"/>
                      <a:pt x="4972" y="297"/>
                      <a:pt x="4712" y="518"/>
                    </a:cubicBezTo>
                    <a:cubicBezTo>
                      <a:pt x="4269" y="897"/>
                      <a:pt x="3757" y="1046"/>
                      <a:pt x="3226" y="1046"/>
                    </a:cubicBezTo>
                    <a:cubicBezTo>
                      <a:pt x="2226" y="1046"/>
                      <a:pt x="1160" y="517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2013;p43">
              <a:extLst>
                <a:ext uri="{FF2B5EF4-FFF2-40B4-BE49-F238E27FC236}">
                  <a16:creationId xmlns:a16="http://schemas.microsoft.com/office/drawing/2014/main" id="{7B217931-13B0-4E64-A844-4CB1500B6738}"/>
                </a:ext>
              </a:extLst>
            </p:cNvPr>
            <p:cNvGrpSpPr/>
            <p:nvPr/>
          </p:nvGrpSpPr>
          <p:grpSpPr>
            <a:xfrm>
              <a:off x="5798578" y="2928240"/>
              <a:ext cx="596844" cy="597657"/>
              <a:chOff x="2222200" y="4158400"/>
              <a:chExt cx="550950" cy="551700"/>
            </a:xfrm>
          </p:grpSpPr>
          <p:sp>
            <p:nvSpPr>
              <p:cNvPr id="74" name="Google Shape;2014;p43">
                <a:extLst>
                  <a:ext uri="{FF2B5EF4-FFF2-40B4-BE49-F238E27FC236}">
                    <a16:creationId xmlns:a16="http://schemas.microsoft.com/office/drawing/2014/main" id="{449FF840-584A-437C-BE46-84295A0C161F}"/>
                  </a:ext>
                </a:extLst>
              </p:cNvPr>
              <p:cNvSpPr/>
              <p:nvPr/>
            </p:nvSpPr>
            <p:spPr>
              <a:xfrm>
                <a:off x="2222200" y="4158400"/>
                <a:ext cx="550950" cy="55095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22038" extrusionOk="0">
                    <a:moveTo>
                      <a:pt x="22037" y="11004"/>
                    </a:moveTo>
                    <a:cubicBezTo>
                      <a:pt x="22037" y="17083"/>
                      <a:pt x="17113" y="22038"/>
                      <a:pt x="11034" y="22038"/>
                    </a:cubicBezTo>
                    <a:cubicBezTo>
                      <a:pt x="4955" y="22038"/>
                      <a:pt x="0" y="17083"/>
                      <a:pt x="0" y="11004"/>
                    </a:cubicBezTo>
                    <a:cubicBezTo>
                      <a:pt x="0" y="4925"/>
                      <a:pt x="4955" y="1"/>
                      <a:pt x="11034" y="1"/>
                    </a:cubicBezTo>
                    <a:cubicBezTo>
                      <a:pt x="17113" y="1"/>
                      <a:pt x="22037" y="4925"/>
                      <a:pt x="22037" y="110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A300"/>
                  </a:gs>
                  <a:gs pos="100000">
                    <a:srgbClr val="AA0505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15;p43">
                <a:extLst>
                  <a:ext uri="{FF2B5EF4-FFF2-40B4-BE49-F238E27FC236}">
                    <a16:creationId xmlns:a16="http://schemas.microsoft.com/office/drawing/2014/main" id="{125DC245-2200-4287-944C-9210EEA88CAD}"/>
                  </a:ext>
                </a:extLst>
              </p:cNvPr>
              <p:cNvSpPr/>
              <p:nvPr/>
            </p:nvSpPr>
            <p:spPr>
              <a:xfrm>
                <a:off x="2301975" y="4183475"/>
                <a:ext cx="39745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15898" h="2494" extrusionOk="0">
                    <a:moveTo>
                      <a:pt x="12524" y="1"/>
                    </a:moveTo>
                    <a:cubicBezTo>
                      <a:pt x="11855" y="92"/>
                      <a:pt x="11156" y="153"/>
                      <a:pt x="10396" y="183"/>
                    </a:cubicBezTo>
                    <a:cubicBezTo>
                      <a:pt x="7448" y="426"/>
                      <a:pt x="4530" y="609"/>
                      <a:pt x="1794" y="791"/>
                    </a:cubicBezTo>
                    <a:cubicBezTo>
                      <a:pt x="1156" y="1217"/>
                      <a:pt x="548" y="1733"/>
                      <a:pt x="1" y="2250"/>
                    </a:cubicBezTo>
                    <a:lnTo>
                      <a:pt x="15898" y="2493"/>
                    </a:lnTo>
                    <a:cubicBezTo>
                      <a:pt x="14895" y="1460"/>
                      <a:pt x="13770" y="609"/>
                      <a:pt x="12524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16;p43">
                <a:extLst>
                  <a:ext uri="{FF2B5EF4-FFF2-40B4-BE49-F238E27FC236}">
                    <a16:creationId xmlns:a16="http://schemas.microsoft.com/office/drawing/2014/main" id="{70930D48-2D9A-4A1B-AE29-008F089CBD82}"/>
                  </a:ext>
                </a:extLst>
              </p:cNvPr>
              <p:cNvSpPr/>
              <p:nvPr/>
            </p:nvSpPr>
            <p:spPr>
              <a:xfrm>
                <a:off x="2231300" y="4301275"/>
                <a:ext cx="5410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643" h="4165" extrusionOk="0">
                    <a:moveTo>
                      <a:pt x="974" y="0"/>
                    </a:moveTo>
                    <a:cubicBezTo>
                      <a:pt x="548" y="851"/>
                      <a:pt x="214" y="1672"/>
                      <a:pt x="1" y="2584"/>
                    </a:cubicBezTo>
                    <a:lnTo>
                      <a:pt x="21643" y="4164"/>
                    </a:lnTo>
                    <a:cubicBezTo>
                      <a:pt x="21491" y="2796"/>
                      <a:pt x="21065" y="1489"/>
                      <a:pt x="20518" y="274"/>
                    </a:cubicBezTo>
                    <a:cubicBezTo>
                      <a:pt x="15260" y="152"/>
                      <a:pt x="6262" y="91"/>
                      <a:pt x="97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17;p43">
                <a:extLst>
                  <a:ext uri="{FF2B5EF4-FFF2-40B4-BE49-F238E27FC236}">
                    <a16:creationId xmlns:a16="http://schemas.microsoft.com/office/drawing/2014/main" id="{1CF6ED03-B004-4F3D-9EF2-98F33C01D98F}"/>
                  </a:ext>
                </a:extLst>
              </p:cNvPr>
              <p:cNvSpPr/>
              <p:nvPr/>
            </p:nvSpPr>
            <p:spPr>
              <a:xfrm>
                <a:off x="2222200" y="4409925"/>
                <a:ext cx="5509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4560" extrusionOk="0">
                    <a:moveTo>
                      <a:pt x="31" y="1"/>
                    </a:moveTo>
                    <a:cubicBezTo>
                      <a:pt x="0" y="305"/>
                      <a:pt x="0" y="639"/>
                      <a:pt x="0" y="943"/>
                    </a:cubicBezTo>
                    <a:cubicBezTo>
                      <a:pt x="0" y="2250"/>
                      <a:pt x="243" y="3405"/>
                      <a:pt x="608" y="4560"/>
                    </a:cubicBezTo>
                    <a:lnTo>
                      <a:pt x="22007" y="2037"/>
                    </a:lnTo>
                    <a:cubicBezTo>
                      <a:pt x="22007" y="1703"/>
                      <a:pt x="22037" y="1338"/>
                      <a:pt x="22037" y="973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18;p43">
                <a:extLst>
                  <a:ext uri="{FF2B5EF4-FFF2-40B4-BE49-F238E27FC236}">
                    <a16:creationId xmlns:a16="http://schemas.microsoft.com/office/drawing/2014/main" id="{2E90BBF8-0C7B-45D6-AB07-6A7D795FEE5B}"/>
                  </a:ext>
                </a:extLst>
              </p:cNvPr>
              <p:cNvSpPr/>
              <p:nvPr/>
            </p:nvSpPr>
            <p:spPr>
              <a:xfrm>
                <a:off x="2251075" y="4521625"/>
                <a:ext cx="507625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0305" h="4226" extrusionOk="0">
                    <a:moveTo>
                      <a:pt x="20305" y="1"/>
                    </a:moveTo>
                    <a:lnTo>
                      <a:pt x="0" y="1460"/>
                    </a:lnTo>
                    <a:cubicBezTo>
                      <a:pt x="487" y="2463"/>
                      <a:pt x="1155" y="3436"/>
                      <a:pt x="1976" y="4226"/>
                    </a:cubicBezTo>
                    <a:lnTo>
                      <a:pt x="19909" y="1034"/>
                    </a:lnTo>
                    <a:cubicBezTo>
                      <a:pt x="20061" y="700"/>
                      <a:pt x="20213" y="366"/>
                      <a:pt x="2030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019;p43">
                <a:extLst>
                  <a:ext uri="{FF2B5EF4-FFF2-40B4-BE49-F238E27FC236}">
                    <a16:creationId xmlns:a16="http://schemas.microsoft.com/office/drawing/2014/main" id="{7F30FE3F-42E4-458C-8B46-9700B3ECE015}"/>
                  </a:ext>
                </a:extLst>
              </p:cNvPr>
              <p:cNvSpPr/>
              <p:nvPr/>
            </p:nvSpPr>
            <p:spPr>
              <a:xfrm>
                <a:off x="2324025" y="4631050"/>
                <a:ext cx="367050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3162" extrusionOk="0">
                    <a:moveTo>
                      <a:pt x="14681" y="1"/>
                    </a:moveTo>
                    <a:lnTo>
                      <a:pt x="0" y="700"/>
                    </a:lnTo>
                    <a:cubicBezTo>
                      <a:pt x="1885" y="2250"/>
                      <a:pt x="4316" y="3162"/>
                      <a:pt x="6961" y="3162"/>
                    </a:cubicBezTo>
                    <a:cubicBezTo>
                      <a:pt x="9970" y="3162"/>
                      <a:pt x="12706" y="1946"/>
                      <a:pt x="14681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9"/>
          <p:cNvSpPr/>
          <p:nvPr/>
        </p:nvSpPr>
        <p:spPr>
          <a:xfrm>
            <a:off x="582716" y="3014120"/>
            <a:ext cx="3097461" cy="969738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bg1"/>
                </a:solidFill>
              </a:rPr>
              <a:t>I. HỆ MẶT TRỜI</a:t>
            </a:r>
            <a:endParaRPr sz="2600" b="1" dirty="0">
              <a:solidFill>
                <a:schemeClr val="bg1"/>
              </a:solidFill>
            </a:endParaRPr>
          </a:p>
        </p:txBody>
      </p:sp>
      <p:grpSp>
        <p:nvGrpSpPr>
          <p:cNvPr id="408" name="Google Shape;408;p19"/>
          <p:cNvGrpSpPr/>
          <p:nvPr/>
        </p:nvGrpSpPr>
        <p:grpSpPr>
          <a:xfrm>
            <a:off x="6001132" y="1549295"/>
            <a:ext cx="1016792" cy="1016883"/>
            <a:chOff x="4336225" y="2362925"/>
            <a:chExt cx="279300" cy="279325"/>
          </a:xfrm>
        </p:grpSpPr>
        <p:sp>
          <p:nvSpPr>
            <p:cNvPr id="409" name="Google Shape;409;p19"/>
            <p:cNvSpPr/>
            <p:nvPr/>
          </p:nvSpPr>
          <p:spPr>
            <a:xfrm>
              <a:off x="4336225" y="2362925"/>
              <a:ext cx="279300" cy="279325"/>
            </a:xfrm>
            <a:custGeom>
              <a:avLst/>
              <a:gdLst/>
              <a:ahLst/>
              <a:cxnLst/>
              <a:rect l="l" t="t" r="r" b="b"/>
              <a:pathLst>
                <a:path w="11172" h="11173" extrusionOk="0">
                  <a:moveTo>
                    <a:pt x="5586" y="0"/>
                  </a:moveTo>
                  <a:cubicBezTo>
                    <a:pt x="2507" y="0"/>
                    <a:pt x="0" y="2507"/>
                    <a:pt x="0" y="5586"/>
                  </a:cubicBezTo>
                  <a:cubicBezTo>
                    <a:pt x="0" y="8665"/>
                    <a:pt x="2507" y="11172"/>
                    <a:pt x="5586" y="11172"/>
                  </a:cubicBezTo>
                  <a:cubicBezTo>
                    <a:pt x="8665" y="11172"/>
                    <a:pt x="11172" y="8665"/>
                    <a:pt x="11172" y="5586"/>
                  </a:cubicBezTo>
                  <a:cubicBezTo>
                    <a:pt x="11172" y="2507"/>
                    <a:pt x="8665" y="0"/>
                    <a:pt x="5586" y="0"/>
                  </a:cubicBezTo>
                  <a:close/>
                </a:path>
              </a:pathLst>
            </a:custGeom>
            <a:solidFill>
              <a:srgbClr val="FF9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4419325" y="2362925"/>
              <a:ext cx="104250" cy="19025"/>
            </a:xfrm>
            <a:custGeom>
              <a:avLst/>
              <a:gdLst/>
              <a:ahLst/>
              <a:cxnLst/>
              <a:rect l="l" t="t" r="r" b="b"/>
              <a:pathLst>
                <a:path w="4170" h="761" extrusionOk="0">
                  <a:moveTo>
                    <a:pt x="2235" y="0"/>
                  </a:moveTo>
                  <a:cubicBezTo>
                    <a:pt x="1445" y="0"/>
                    <a:pt x="709" y="191"/>
                    <a:pt x="0" y="491"/>
                  </a:cubicBezTo>
                  <a:cubicBezTo>
                    <a:pt x="650" y="664"/>
                    <a:pt x="1284" y="761"/>
                    <a:pt x="1928" y="761"/>
                  </a:cubicBezTo>
                  <a:cubicBezTo>
                    <a:pt x="2499" y="761"/>
                    <a:pt x="3077" y="685"/>
                    <a:pt x="3679" y="518"/>
                  </a:cubicBezTo>
                  <a:cubicBezTo>
                    <a:pt x="3842" y="491"/>
                    <a:pt x="4006" y="409"/>
                    <a:pt x="4169" y="355"/>
                  </a:cubicBezTo>
                  <a:cubicBezTo>
                    <a:pt x="3570" y="137"/>
                    <a:pt x="2916" y="0"/>
                    <a:pt x="2235" y="0"/>
                  </a:cubicBezTo>
                  <a:close/>
                </a:path>
              </a:pathLst>
            </a:custGeom>
            <a:solidFill>
              <a:srgbClr val="FF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336225" y="2431125"/>
              <a:ext cx="278625" cy="135500"/>
            </a:xfrm>
            <a:custGeom>
              <a:avLst/>
              <a:gdLst/>
              <a:ahLst/>
              <a:cxnLst/>
              <a:rect l="l" t="t" r="r" b="b"/>
              <a:pathLst>
                <a:path w="11145" h="5420" extrusionOk="0">
                  <a:moveTo>
                    <a:pt x="6309" y="0"/>
                  </a:moveTo>
                  <a:cubicBezTo>
                    <a:pt x="4984" y="0"/>
                    <a:pt x="3657" y="386"/>
                    <a:pt x="2348" y="386"/>
                  </a:cubicBezTo>
                  <a:cubicBezTo>
                    <a:pt x="1807" y="386"/>
                    <a:pt x="1269" y="320"/>
                    <a:pt x="736" y="134"/>
                  </a:cubicBezTo>
                  <a:cubicBezTo>
                    <a:pt x="354" y="815"/>
                    <a:pt x="109" y="1578"/>
                    <a:pt x="0" y="2368"/>
                  </a:cubicBezTo>
                  <a:cubicBezTo>
                    <a:pt x="1444" y="3540"/>
                    <a:pt x="3406" y="3540"/>
                    <a:pt x="5313" y="3540"/>
                  </a:cubicBezTo>
                  <a:cubicBezTo>
                    <a:pt x="6349" y="3540"/>
                    <a:pt x="7303" y="3594"/>
                    <a:pt x="8256" y="4003"/>
                  </a:cubicBezTo>
                  <a:cubicBezTo>
                    <a:pt x="9074" y="4357"/>
                    <a:pt x="9809" y="4902"/>
                    <a:pt x="10545" y="5420"/>
                  </a:cubicBezTo>
                  <a:cubicBezTo>
                    <a:pt x="10899" y="4684"/>
                    <a:pt x="11145" y="3812"/>
                    <a:pt x="11145" y="2940"/>
                  </a:cubicBezTo>
                  <a:cubicBezTo>
                    <a:pt x="10191" y="1605"/>
                    <a:pt x="9046" y="460"/>
                    <a:pt x="7412" y="106"/>
                  </a:cubicBezTo>
                  <a:cubicBezTo>
                    <a:pt x="7045" y="30"/>
                    <a:pt x="6677" y="0"/>
                    <a:pt x="6309" y="0"/>
                  </a:cubicBezTo>
                  <a:close/>
                </a:path>
              </a:pathLst>
            </a:custGeom>
            <a:solidFill>
              <a:srgbClr val="FF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373675" y="2554775"/>
              <a:ext cx="207800" cy="87475"/>
            </a:xfrm>
            <a:custGeom>
              <a:avLst/>
              <a:gdLst/>
              <a:ahLst/>
              <a:cxnLst/>
              <a:rect l="l" t="t" r="r" b="b"/>
              <a:pathLst>
                <a:path w="8312" h="3499" extrusionOk="0">
                  <a:moveTo>
                    <a:pt x="4842" y="1"/>
                  </a:moveTo>
                  <a:cubicBezTo>
                    <a:pt x="4756" y="1"/>
                    <a:pt x="4668" y="4"/>
                    <a:pt x="4578" y="10"/>
                  </a:cubicBezTo>
                  <a:cubicBezTo>
                    <a:pt x="2916" y="92"/>
                    <a:pt x="1554" y="1182"/>
                    <a:pt x="1" y="1727"/>
                  </a:cubicBezTo>
                  <a:cubicBezTo>
                    <a:pt x="1036" y="2817"/>
                    <a:pt x="2453" y="3498"/>
                    <a:pt x="4088" y="3498"/>
                  </a:cubicBezTo>
                  <a:cubicBezTo>
                    <a:pt x="5805" y="3498"/>
                    <a:pt x="7303" y="2762"/>
                    <a:pt x="8311" y="1564"/>
                  </a:cubicBezTo>
                  <a:cubicBezTo>
                    <a:pt x="7262" y="770"/>
                    <a:pt x="6188" y="1"/>
                    <a:pt x="4842" y="1"/>
                  </a:cubicBezTo>
                  <a:close/>
                </a:path>
              </a:pathLst>
            </a:custGeom>
            <a:solidFill>
              <a:srgbClr val="FF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4359375" y="2382675"/>
              <a:ext cx="168975" cy="183950"/>
            </a:xfrm>
            <a:custGeom>
              <a:avLst/>
              <a:gdLst/>
              <a:ahLst/>
              <a:cxnLst/>
              <a:rect l="l" t="t" r="r" b="b"/>
              <a:pathLst>
                <a:path w="6759" h="7358" extrusionOk="0">
                  <a:moveTo>
                    <a:pt x="4714" y="1"/>
                  </a:moveTo>
                  <a:cubicBezTo>
                    <a:pt x="2126" y="1"/>
                    <a:pt x="1" y="2099"/>
                    <a:pt x="1" y="4687"/>
                  </a:cubicBezTo>
                  <a:cubicBezTo>
                    <a:pt x="1" y="5266"/>
                    <a:pt x="315" y="7358"/>
                    <a:pt x="1161" y="7358"/>
                  </a:cubicBezTo>
                  <a:cubicBezTo>
                    <a:pt x="1311" y="7358"/>
                    <a:pt x="1478" y="7292"/>
                    <a:pt x="1663" y="7140"/>
                  </a:cubicBezTo>
                  <a:cubicBezTo>
                    <a:pt x="1908" y="6922"/>
                    <a:pt x="2044" y="6595"/>
                    <a:pt x="2126" y="6268"/>
                  </a:cubicBezTo>
                  <a:cubicBezTo>
                    <a:pt x="2153" y="5968"/>
                    <a:pt x="2153" y="5614"/>
                    <a:pt x="2208" y="5287"/>
                  </a:cubicBezTo>
                  <a:cubicBezTo>
                    <a:pt x="2317" y="4687"/>
                    <a:pt x="2589" y="4142"/>
                    <a:pt x="2862" y="3597"/>
                  </a:cubicBezTo>
                  <a:cubicBezTo>
                    <a:pt x="3243" y="2889"/>
                    <a:pt x="3679" y="2153"/>
                    <a:pt x="4442" y="1854"/>
                  </a:cubicBezTo>
                  <a:cubicBezTo>
                    <a:pt x="4742" y="1717"/>
                    <a:pt x="5123" y="1717"/>
                    <a:pt x="5450" y="1608"/>
                  </a:cubicBezTo>
                  <a:cubicBezTo>
                    <a:pt x="5695" y="1527"/>
                    <a:pt x="5941" y="1445"/>
                    <a:pt x="6104" y="1254"/>
                  </a:cubicBezTo>
                  <a:cubicBezTo>
                    <a:pt x="6159" y="1200"/>
                    <a:pt x="6240" y="1091"/>
                    <a:pt x="6349" y="982"/>
                  </a:cubicBezTo>
                  <a:cubicBezTo>
                    <a:pt x="6758" y="28"/>
                    <a:pt x="5205" y="1"/>
                    <a:pt x="4714" y="1"/>
                  </a:cubicBezTo>
                  <a:close/>
                </a:path>
              </a:pathLst>
            </a:custGeom>
            <a:solidFill>
              <a:srgbClr val="FFFFFF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4407750" y="2375875"/>
              <a:ext cx="207775" cy="266375"/>
            </a:xfrm>
            <a:custGeom>
              <a:avLst/>
              <a:gdLst/>
              <a:ahLst/>
              <a:cxnLst/>
              <a:rect l="l" t="t" r="r" b="b"/>
              <a:pathLst>
                <a:path w="8311" h="10655" extrusionOk="0">
                  <a:moveTo>
                    <a:pt x="5041" y="0"/>
                  </a:moveTo>
                  <a:lnTo>
                    <a:pt x="5041" y="0"/>
                  </a:lnTo>
                  <a:cubicBezTo>
                    <a:pt x="5913" y="2180"/>
                    <a:pt x="5913" y="4632"/>
                    <a:pt x="4605" y="6703"/>
                  </a:cubicBezTo>
                  <a:cubicBezTo>
                    <a:pt x="3542" y="8365"/>
                    <a:pt x="1853" y="9373"/>
                    <a:pt x="0" y="9946"/>
                  </a:cubicBezTo>
                  <a:cubicBezTo>
                    <a:pt x="818" y="10382"/>
                    <a:pt x="1744" y="10654"/>
                    <a:pt x="2725" y="10654"/>
                  </a:cubicBezTo>
                  <a:cubicBezTo>
                    <a:pt x="5831" y="10654"/>
                    <a:pt x="8311" y="8175"/>
                    <a:pt x="8311" y="5068"/>
                  </a:cubicBezTo>
                  <a:cubicBezTo>
                    <a:pt x="8311" y="2834"/>
                    <a:pt x="7003" y="899"/>
                    <a:pt x="5041" y="0"/>
                  </a:cubicBezTo>
                  <a:close/>
                </a:path>
              </a:pathLst>
            </a:custGeom>
            <a:solidFill>
              <a:srgbClr val="ED322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19"/>
          <p:cNvGrpSpPr/>
          <p:nvPr/>
        </p:nvGrpSpPr>
        <p:grpSpPr>
          <a:xfrm>
            <a:off x="1617683" y="1549295"/>
            <a:ext cx="1016785" cy="1010737"/>
            <a:chOff x="3900925" y="1599300"/>
            <a:chExt cx="342675" cy="340625"/>
          </a:xfrm>
        </p:grpSpPr>
        <p:sp>
          <p:nvSpPr>
            <p:cNvPr id="416" name="Google Shape;416;p19"/>
            <p:cNvSpPr/>
            <p:nvPr/>
          </p:nvSpPr>
          <p:spPr>
            <a:xfrm>
              <a:off x="3902300" y="1599300"/>
              <a:ext cx="340625" cy="340625"/>
            </a:xfrm>
            <a:custGeom>
              <a:avLst/>
              <a:gdLst/>
              <a:ahLst/>
              <a:cxnLst/>
              <a:rect l="l" t="t" r="r" b="b"/>
              <a:pathLst>
                <a:path w="13625" h="13625" extrusionOk="0">
                  <a:moveTo>
                    <a:pt x="6812" y="0"/>
                  </a:moveTo>
                  <a:cubicBezTo>
                    <a:pt x="3052" y="0"/>
                    <a:pt x="0" y="3052"/>
                    <a:pt x="0" y="6812"/>
                  </a:cubicBezTo>
                  <a:cubicBezTo>
                    <a:pt x="0" y="10573"/>
                    <a:pt x="3052" y="13624"/>
                    <a:pt x="6812" y="13624"/>
                  </a:cubicBezTo>
                  <a:cubicBezTo>
                    <a:pt x="10572" y="13624"/>
                    <a:pt x="13624" y="10573"/>
                    <a:pt x="13624" y="6812"/>
                  </a:cubicBezTo>
                  <a:cubicBezTo>
                    <a:pt x="13624" y="3052"/>
                    <a:pt x="10572" y="0"/>
                    <a:pt x="6812" y="0"/>
                  </a:cubicBezTo>
                  <a:close/>
                </a:path>
              </a:pathLst>
            </a:custGeom>
            <a:solidFill>
              <a:srgbClr val="508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3971100" y="1867775"/>
              <a:ext cx="213225" cy="71475"/>
            </a:xfrm>
            <a:custGeom>
              <a:avLst/>
              <a:gdLst/>
              <a:ahLst/>
              <a:cxnLst/>
              <a:rect l="l" t="t" r="r" b="b"/>
              <a:pathLst>
                <a:path w="8529" h="2859" extrusionOk="0">
                  <a:moveTo>
                    <a:pt x="3862" y="0"/>
                  </a:moveTo>
                  <a:cubicBezTo>
                    <a:pt x="3543" y="0"/>
                    <a:pt x="3220" y="19"/>
                    <a:pt x="2888" y="79"/>
                  </a:cubicBezTo>
                  <a:cubicBezTo>
                    <a:pt x="2343" y="188"/>
                    <a:pt x="1826" y="406"/>
                    <a:pt x="1363" y="678"/>
                  </a:cubicBezTo>
                  <a:cubicBezTo>
                    <a:pt x="899" y="951"/>
                    <a:pt x="463" y="1251"/>
                    <a:pt x="0" y="1523"/>
                  </a:cubicBezTo>
                  <a:cubicBezTo>
                    <a:pt x="1117" y="2368"/>
                    <a:pt x="2507" y="2858"/>
                    <a:pt x="4033" y="2858"/>
                  </a:cubicBezTo>
                  <a:cubicBezTo>
                    <a:pt x="5749" y="2858"/>
                    <a:pt x="7330" y="2204"/>
                    <a:pt x="8529" y="1142"/>
                  </a:cubicBezTo>
                  <a:cubicBezTo>
                    <a:pt x="7793" y="842"/>
                    <a:pt x="7030" y="515"/>
                    <a:pt x="6213" y="297"/>
                  </a:cubicBezTo>
                  <a:cubicBezTo>
                    <a:pt x="5695" y="161"/>
                    <a:pt x="5177" y="106"/>
                    <a:pt x="4632" y="24"/>
                  </a:cubicBezTo>
                  <a:cubicBezTo>
                    <a:pt x="4376" y="12"/>
                    <a:pt x="4121" y="0"/>
                    <a:pt x="3862" y="0"/>
                  </a:cubicBezTo>
                  <a:close/>
                </a:path>
              </a:pathLst>
            </a:custGeom>
            <a:solidFill>
              <a:srgbClr val="3C7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3999025" y="1599300"/>
              <a:ext cx="132175" cy="37225"/>
            </a:xfrm>
            <a:custGeom>
              <a:avLst/>
              <a:gdLst/>
              <a:ahLst/>
              <a:cxnLst/>
              <a:rect l="l" t="t" r="r" b="b"/>
              <a:pathLst>
                <a:path w="5287" h="1489" extrusionOk="0">
                  <a:moveTo>
                    <a:pt x="2943" y="0"/>
                  </a:moveTo>
                  <a:cubicBezTo>
                    <a:pt x="1880" y="0"/>
                    <a:pt x="900" y="246"/>
                    <a:pt x="0" y="682"/>
                  </a:cubicBezTo>
                  <a:cubicBezTo>
                    <a:pt x="366" y="1096"/>
                    <a:pt x="732" y="1489"/>
                    <a:pt x="1429" y="1489"/>
                  </a:cubicBezTo>
                  <a:cubicBezTo>
                    <a:pt x="1511" y="1489"/>
                    <a:pt x="1598" y="1483"/>
                    <a:pt x="1690" y="1472"/>
                  </a:cubicBezTo>
                  <a:cubicBezTo>
                    <a:pt x="2589" y="1336"/>
                    <a:pt x="3406" y="927"/>
                    <a:pt x="4333" y="763"/>
                  </a:cubicBezTo>
                  <a:cubicBezTo>
                    <a:pt x="4714" y="682"/>
                    <a:pt x="5014" y="573"/>
                    <a:pt x="5286" y="436"/>
                  </a:cubicBezTo>
                  <a:cubicBezTo>
                    <a:pt x="4551" y="164"/>
                    <a:pt x="3761" y="0"/>
                    <a:pt x="294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4024225" y="1901750"/>
              <a:ext cx="133550" cy="38175"/>
            </a:xfrm>
            <a:custGeom>
              <a:avLst/>
              <a:gdLst/>
              <a:ahLst/>
              <a:cxnLst/>
              <a:rect l="l" t="t" r="r" b="b"/>
              <a:pathLst>
                <a:path w="5342" h="1527" extrusionOk="0">
                  <a:moveTo>
                    <a:pt x="3298" y="1"/>
                  </a:moveTo>
                  <a:cubicBezTo>
                    <a:pt x="2317" y="1"/>
                    <a:pt x="1254" y="191"/>
                    <a:pt x="464" y="845"/>
                  </a:cubicBezTo>
                  <a:cubicBezTo>
                    <a:pt x="300" y="982"/>
                    <a:pt x="164" y="1118"/>
                    <a:pt x="1" y="1254"/>
                  </a:cubicBezTo>
                  <a:cubicBezTo>
                    <a:pt x="600" y="1417"/>
                    <a:pt x="1254" y="1526"/>
                    <a:pt x="1935" y="1526"/>
                  </a:cubicBezTo>
                  <a:cubicBezTo>
                    <a:pt x="3189" y="1526"/>
                    <a:pt x="4360" y="1199"/>
                    <a:pt x="5341" y="600"/>
                  </a:cubicBezTo>
                  <a:cubicBezTo>
                    <a:pt x="4687" y="300"/>
                    <a:pt x="4033" y="1"/>
                    <a:pt x="3298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3909775" y="1644250"/>
              <a:ext cx="165575" cy="248175"/>
            </a:xfrm>
            <a:custGeom>
              <a:avLst/>
              <a:gdLst/>
              <a:ahLst/>
              <a:cxnLst/>
              <a:rect l="l" t="t" r="r" b="b"/>
              <a:pathLst>
                <a:path w="6623" h="9927" extrusionOk="0">
                  <a:moveTo>
                    <a:pt x="2208" y="1"/>
                  </a:moveTo>
                  <a:cubicBezTo>
                    <a:pt x="2072" y="1"/>
                    <a:pt x="1908" y="1"/>
                    <a:pt x="1772" y="28"/>
                  </a:cubicBezTo>
                  <a:cubicBezTo>
                    <a:pt x="982" y="791"/>
                    <a:pt x="382" y="1717"/>
                    <a:pt x="1" y="2780"/>
                  </a:cubicBezTo>
                  <a:cubicBezTo>
                    <a:pt x="137" y="2971"/>
                    <a:pt x="246" y="3216"/>
                    <a:pt x="301" y="3461"/>
                  </a:cubicBezTo>
                  <a:cubicBezTo>
                    <a:pt x="382" y="3816"/>
                    <a:pt x="273" y="4170"/>
                    <a:pt x="273" y="4524"/>
                  </a:cubicBezTo>
                  <a:cubicBezTo>
                    <a:pt x="273" y="4987"/>
                    <a:pt x="328" y="5369"/>
                    <a:pt x="519" y="5750"/>
                  </a:cubicBezTo>
                  <a:cubicBezTo>
                    <a:pt x="682" y="6213"/>
                    <a:pt x="873" y="6540"/>
                    <a:pt x="1336" y="6758"/>
                  </a:cubicBezTo>
                  <a:cubicBezTo>
                    <a:pt x="1499" y="6813"/>
                    <a:pt x="1608" y="6786"/>
                    <a:pt x="1772" y="6922"/>
                  </a:cubicBezTo>
                  <a:cubicBezTo>
                    <a:pt x="2044" y="7113"/>
                    <a:pt x="2153" y="7494"/>
                    <a:pt x="2181" y="7794"/>
                  </a:cubicBezTo>
                  <a:cubicBezTo>
                    <a:pt x="2290" y="8284"/>
                    <a:pt x="2317" y="8775"/>
                    <a:pt x="2426" y="9238"/>
                  </a:cubicBezTo>
                  <a:cubicBezTo>
                    <a:pt x="2453" y="9374"/>
                    <a:pt x="2480" y="9783"/>
                    <a:pt x="2617" y="9892"/>
                  </a:cubicBezTo>
                  <a:cubicBezTo>
                    <a:pt x="2664" y="9916"/>
                    <a:pt x="2710" y="9927"/>
                    <a:pt x="2754" y="9927"/>
                  </a:cubicBezTo>
                  <a:cubicBezTo>
                    <a:pt x="3110" y="9927"/>
                    <a:pt x="3337" y="9211"/>
                    <a:pt x="3434" y="8993"/>
                  </a:cubicBezTo>
                  <a:cubicBezTo>
                    <a:pt x="3679" y="8311"/>
                    <a:pt x="4524" y="7412"/>
                    <a:pt x="4279" y="6649"/>
                  </a:cubicBezTo>
                  <a:cubicBezTo>
                    <a:pt x="4115" y="6104"/>
                    <a:pt x="3243" y="6077"/>
                    <a:pt x="2753" y="5859"/>
                  </a:cubicBezTo>
                  <a:cubicBezTo>
                    <a:pt x="2698" y="5832"/>
                    <a:pt x="2644" y="5723"/>
                    <a:pt x="2698" y="5668"/>
                  </a:cubicBezTo>
                  <a:cubicBezTo>
                    <a:pt x="2944" y="4742"/>
                    <a:pt x="2344" y="3380"/>
                    <a:pt x="3271" y="2698"/>
                  </a:cubicBezTo>
                  <a:cubicBezTo>
                    <a:pt x="3591" y="2464"/>
                    <a:pt x="3961" y="2414"/>
                    <a:pt x="4343" y="2414"/>
                  </a:cubicBezTo>
                  <a:cubicBezTo>
                    <a:pt x="4633" y="2414"/>
                    <a:pt x="4929" y="2443"/>
                    <a:pt x="5216" y="2443"/>
                  </a:cubicBezTo>
                  <a:cubicBezTo>
                    <a:pt x="5390" y="2443"/>
                    <a:pt x="5560" y="2432"/>
                    <a:pt x="5723" y="2399"/>
                  </a:cubicBezTo>
                  <a:cubicBezTo>
                    <a:pt x="6622" y="2235"/>
                    <a:pt x="6295" y="1826"/>
                    <a:pt x="5696" y="1608"/>
                  </a:cubicBezTo>
                  <a:cubicBezTo>
                    <a:pt x="5314" y="1472"/>
                    <a:pt x="4933" y="1390"/>
                    <a:pt x="4579" y="1254"/>
                  </a:cubicBezTo>
                  <a:cubicBezTo>
                    <a:pt x="4252" y="1172"/>
                    <a:pt x="4006" y="1064"/>
                    <a:pt x="3761" y="873"/>
                  </a:cubicBezTo>
                  <a:cubicBezTo>
                    <a:pt x="3243" y="491"/>
                    <a:pt x="2971" y="28"/>
                    <a:pt x="2208" y="1"/>
                  </a:cubicBezTo>
                  <a:close/>
                </a:path>
              </a:pathLst>
            </a:custGeom>
            <a:solidFill>
              <a:srgbClr val="2CE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4088950" y="1646975"/>
              <a:ext cx="153975" cy="227400"/>
            </a:xfrm>
            <a:custGeom>
              <a:avLst/>
              <a:gdLst/>
              <a:ahLst/>
              <a:cxnLst/>
              <a:rect l="l" t="t" r="r" b="b"/>
              <a:pathLst>
                <a:path w="6159" h="9096" extrusionOk="0">
                  <a:moveTo>
                    <a:pt x="4033" y="1"/>
                  </a:moveTo>
                  <a:cubicBezTo>
                    <a:pt x="3706" y="246"/>
                    <a:pt x="3324" y="382"/>
                    <a:pt x="2997" y="573"/>
                  </a:cubicBezTo>
                  <a:cubicBezTo>
                    <a:pt x="2452" y="900"/>
                    <a:pt x="2398" y="1145"/>
                    <a:pt x="2234" y="1717"/>
                  </a:cubicBezTo>
                  <a:cubicBezTo>
                    <a:pt x="2125" y="1990"/>
                    <a:pt x="2234" y="1935"/>
                    <a:pt x="2098" y="2181"/>
                  </a:cubicBezTo>
                  <a:cubicBezTo>
                    <a:pt x="1853" y="2617"/>
                    <a:pt x="1308" y="2862"/>
                    <a:pt x="954" y="3162"/>
                  </a:cubicBezTo>
                  <a:cubicBezTo>
                    <a:pt x="845" y="3271"/>
                    <a:pt x="0" y="3979"/>
                    <a:pt x="709" y="4115"/>
                  </a:cubicBezTo>
                  <a:cubicBezTo>
                    <a:pt x="721" y="4119"/>
                    <a:pt x="735" y="4121"/>
                    <a:pt x="749" y="4121"/>
                  </a:cubicBezTo>
                  <a:cubicBezTo>
                    <a:pt x="949" y="4121"/>
                    <a:pt x="1292" y="3781"/>
                    <a:pt x="1444" y="3679"/>
                  </a:cubicBezTo>
                  <a:cubicBezTo>
                    <a:pt x="1807" y="3478"/>
                    <a:pt x="2333" y="3262"/>
                    <a:pt x="2803" y="3262"/>
                  </a:cubicBezTo>
                  <a:cubicBezTo>
                    <a:pt x="2969" y="3262"/>
                    <a:pt x="3128" y="3288"/>
                    <a:pt x="3270" y="3352"/>
                  </a:cubicBezTo>
                  <a:cubicBezTo>
                    <a:pt x="3760" y="3570"/>
                    <a:pt x="3733" y="4197"/>
                    <a:pt x="3406" y="4578"/>
                  </a:cubicBezTo>
                  <a:cubicBezTo>
                    <a:pt x="2807" y="5178"/>
                    <a:pt x="1798" y="5014"/>
                    <a:pt x="1144" y="5478"/>
                  </a:cubicBezTo>
                  <a:cubicBezTo>
                    <a:pt x="300" y="6104"/>
                    <a:pt x="1553" y="7085"/>
                    <a:pt x="1853" y="7658"/>
                  </a:cubicBezTo>
                  <a:cubicBezTo>
                    <a:pt x="2049" y="7984"/>
                    <a:pt x="2315" y="9095"/>
                    <a:pt x="2734" y="9095"/>
                  </a:cubicBezTo>
                  <a:cubicBezTo>
                    <a:pt x="2839" y="9095"/>
                    <a:pt x="2954" y="9026"/>
                    <a:pt x="3079" y="8856"/>
                  </a:cubicBezTo>
                  <a:cubicBezTo>
                    <a:pt x="3297" y="8584"/>
                    <a:pt x="3352" y="8202"/>
                    <a:pt x="3542" y="7903"/>
                  </a:cubicBezTo>
                  <a:cubicBezTo>
                    <a:pt x="3760" y="7440"/>
                    <a:pt x="4169" y="7085"/>
                    <a:pt x="4578" y="6813"/>
                  </a:cubicBezTo>
                  <a:cubicBezTo>
                    <a:pt x="5123" y="6431"/>
                    <a:pt x="5640" y="6104"/>
                    <a:pt x="6131" y="5668"/>
                  </a:cubicBezTo>
                  <a:cubicBezTo>
                    <a:pt x="6158" y="5423"/>
                    <a:pt x="6158" y="5151"/>
                    <a:pt x="6158" y="4905"/>
                  </a:cubicBezTo>
                  <a:cubicBezTo>
                    <a:pt x="6131" y="2971"/>
                    <a:pt x="5341" y="1227"/>
                    <a:pt x="4033" y="1"/>
                  </a:cubicBezTo>
                  <a:close/>
                </a:path>
              </a:pathLst>
            </a:custGeom>
            <a:solidFill>
              <a:srgbClr val="2CE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900925" y="1685125"/>
              <a:ext cx="341300" cy="141825"/>
            </a:xfrm>
            <a:custGeom>
              <a:avLst/>
              <a:gdLst/>
              <a:ahLst/>
              <a:cxnLst/>
              <a:rect l="l" t="t" r="r" b="b"/>
              <a:pathLst>
                <a:path w="13652" h="5673" extrusionOk="0">
                  <a:moveTo>
                    <a:pt x="900" y="1"/>
                  </a:moveTo>
                  <a:cubicBezTo>
                    <a:pt x="328" y="1009"/>
                    <a:pt x="1" y="2153"/>
                    <a:pt x="1" y="3352"/>
                  </a:cubicBezTo>
                  <a:cubicBezTo>
                    <a:pt x="1" y="3815"/>
                    <a:pt x="55" y="4279"/>
                    <a:pt x="137" y="4715"/>
                  </a:cubicBezTo>
                  <a:cubicBezTo>
                    <a:pt x="645" y="4872"/>
                    <a:pt x="1142" y="4951"/>
                    <a:pt x="1663" y="4951"/>
                  </a:cubicBezTo>
                  <a:cubicBezTo>
                    <a:pt x="1953" y="4951"/>
                    <a:pt x="2251" y="4927"/>
                    <a:pt x="2562" y="4878"/>
                  </a:cubicBezTo>
                  <a:cubicBezTo>
                    <a:pt x="4033" y="4633"/>
                    <a:pt x="5423" y="4033"/>
                    <a:pt x="6922" y="4006"/>
                  </a:cubicBezTo>
                  <a:cubicBezTo>
                    <a:pt x="6953" y="4005"/>
                    <a:pt x="6985" y="4005"/>
                    <a:pt x="7017" y="4005"/>
                  </a:cubicBezTo>
                  <a:cubicBezTo>
                    <a:pt x="9073" y="4005"/>
                    <a:pt x="11056" y="5673"/>
                    <a:pt x="13061" y="5673"/>
                  </a:cubicBezTo>
                  <a:cubicBezTo>
                    <a:pt x="13121" y="5673"/>
                    <a:pt x="13182" y="5671"/>
                    <a:pt x="13243" y="5668"/>
                  </a:cubicBezTo>
                  <a:cubicBezTo>
                    <a:pt x="13516" y="4960"/>
                    <a:pt x="13652" y="4170"/>
                    <a:pt x="13652" y="3379"/>
                  </a:cubicBezTo>
                  <a:cubicBezTo>
                    <a:pt x="13652" y="2262"/>
                    <a:pt x="13379" y="1227"/>
                    <a:pt x="12889" y="273"/>
                  </a:cubicBezTo>
                  <a:cubicBezTo>
                    <a:pt x="11908" y="273"/>
                    <a:pt x="10954" y="382"/>
                    <a:pt x="9919" y="655"/>
                  </a:cubicBezTo>
                  <a:cubicBezTo>
                    <a:pt x="8611" y="1036"/>
                    <a:pt x="7303" y="1554"/>
                    <a:pt x="5968" y="1826"/>
                  </a:cubicBezTo>
                  <a:cubicBezTo>
                    <a:pt x="5468" y="1926"/>
                    <a:pt x="4952" y="2004"/>
                    <a:pt x="4438" y="2004"/>
                  </a:cubicBezTo>
                  <a:cubicBezTo>
                    <a:pt x="3972" y="2004"/>
                    <a:pt x="3506" y="1940"/>
                    <a:pt x="3052" y="1772"/>
                  </a:cubicBezTo>
                  <a:cubicBezTo>
                    <a:pt x="2126" y="1445"/>
                    <a:pt x="1527" y="736"/>
                    <a:pt x="900" y="1"/>
                  </a:cubicBezTo>
                  <a:close/>
                </a:path>
              </a:pathLst>
            </a:custGeom>
            <a:solidFill>
              <a:srgbClr val="3C7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3964275" y="1599975"/>
              <a:ext cx="206425" cy="49150"/>
            </a:xfrm>
            <a:custGeom>
              <a:avLst/>
              <a:gdLst/>
              <a:ahLst/>
              <a:cxnLst/>
              <a:rect l="l" t="t" r="r" b="b"/>
              <a:pathLst>
                <a:path w="8257" h="1966" extrusionOk="0">
                  <a:moveTo>
                    <a:pt x="4306" y="1"/>
                  </a:moveTo>
                  <a:cubicBezTo>
                    <a:pt x="2671" y="1"/>
                    <a:pt x="1172" y="600"/>
                    <a:pt x="1" y="1554"/>
                  </a:cubicBezTo>
                  <a:cubicBezTo>
                    <a:pt x="511" y="1783"/>
                    <a:pt x="1045" y="1965"/>
                    <a:pt x="1714" y="1965"/>
                  </a:cubicBezTo>
                  <a:cubicBezTo>
                    <a:pt x="1760" y="1965"/>
                    <a:pt x="1806" y="1964"/>
                    <a:pt x="1854" y="1963"/>
                  </a:cubicBezTo>
                  <a:cubicBezTo>
                    <a:pt x="2971" y="1854"/>
                    <a:pt x="4033" y="1445"/>
                    <a:pt x="5069" y="1227"/>
                  </a:cubicBezTo>
                  <a:cubicBezTo>
                    <a:pt x="5567" y="1137"/>
                    <a:pt x="6071" y="1090"/>
                    <a:pt x="6572" y="1090"/>
                  </a:cubicBezTo>
                  <a:cubicBezTo>
                    <a:pt x="7141" y="1090"/>
                    <a:pt x="7707" y="1151"/>
                    <a:pt x="8257" y="1281"/>
                  </a:cubicBezTo>
                  <a:cubicBezTo>
                    <a:pt x="7112" y="491"/>
                    <a:pt x="5750" y="1"/>
                    <a:pt x="4306" y="1"/>
                  </a:cubicBezTo>
                  <a:close/>
                </a:path>
              </a:pathLst>
            </a:custGeom>
            <a:solidFill>
              <a:srgbClr val="3C7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3999025" y="1599300"/>
              <a:ext cx="132175" cy="37225"/>
            </a:xfrm>
            <a:custGeom>
              <a:avLst/>
              <a:gdLst/>
              <a:ahLst/>
              <a:cxnLst/>
              <a:rect l="l" t="t" r="r" b="b"/>
              <a:pathLst>
                <a:path w="5287" h="1489" extrusionOk="0">
                  <a:moveTo>
                    <a:pt x="2943" y="0"/>
                  </a:moveTo>
                  <a:cubicBezTo>
                    <a:pt x="1880" y="0"/>
                    <a:pt x="900" y="246"/>
                    <a:pt x="0" y="682"/>
                  </a:cubicBezTo>
                  <a:cubicBezTo>
                    <a:pt x="366" y="1096"/>
                    <a:pt x="732" y="1489"/>
                    <a:pt x="1429" y="1489"/>
                  </a:cubicBezTo>
                  <a:cubicBezTo>
                    <a:pt x="1511" y="1489"/>
                    <a:pt x="1598" y="1483"/>
                    <a:pt x="1690" y="1472"/>
                  </a:cubicBezTo>
                  <a:cubicBezTo>
                    <a:pt x="2589" y="1336"/>
                    <a:pt x="3406" y="927"/>
                    <a:pt x="4333" y="763"/>
                  </a:cubicBezTo>
                  <a:cubicBezTo>
                    <a:pt x="4714" y="682"/>
                    <a:pt x="5014" y="573"/>
                    <a:pt x="5286" y="436"/>
                  </a:cubicBezTo>
                  <a:cubicBezTo>
                    <a:pt x="4551" y="164"/>
                    <a:pt x="3761" y="0"/>
                    <a:pt x="294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3912500" y="1685125"/>
              <a:ext cx="92000" cy="123900"/>
            </a:xfrm>
            <a:custGeom>
              <a:avLst/>
              <a:gdLst/>
              <a:ahLst/>
              <a:cxnLst/>
              <a:rect l="l" t="t" r="r" b="b"/>
              <a:pathLst>
                <a:path w="3680" h="4956" extrusionOk="0">
                  <a:moveTo>
                    <a:pt x="519" y="1"/>
                  </a:moveTo>
                  <a:cubicBezTo>
                    <a:pt x="301" y="382"/>
                    <a:pt x="137" y="764"/>
                    <a:pt x="1" y="1172"/>
                  </a:cubicBezTo>
                  <a:cubicBezTo>
                    <a:pt x="137" y="1363"/>
                    <a:pt x="246" y="1608"/>
                    <a:pt x="301" y="1854"/>
                  </a:cubicBezTo>
                  <a:cubicBezTo>
                    <a:pt x="328" y="2235"/>
                    <a:pt x="246" y="2589"/>
                    <a:pt x="246" y="2971"/>
                  </a:cubicBezTo>
                  <a:cubicBezTo>
                    <a:pt x="246" y="3407"/>
                    <a:pt x="301" y="3788"/>
                    <a:pt x="464" y="4197"/>
                  </a:cubicBezTo>
                  <a:cubicBezTo>
                    <a:pt x="600" y="4497"/>
                    <a:pt x="709" y="4742"/>
                    <a:pt x="927" y="4933"/>
                  </a:cubicBezTo>
                  <a:cubicBezTo>
                    <a:pt x="1031" y="4949"/>
                    <a:pt x="1139" y="4955"/>
                    <a:pt x="1251" y="4955"/>
                  </a:cubicBezTo>
                  <a:cubicBezTo>
                    <a:pt x="1521" y="4955"/>
                    <a:pt x="1810" y="4917"/>
                    <a:pt x="2099" y="4878"/>
                  </a:cubicBezTo>
                  <a:cubicBezTo>
                    <a:pt x="2617" y="4824"/>
                    <a:pt x="3162" y="4687"/>
                    <a:pt x="3679" y="4497"/>
                  </a:cubicBezTo>
                  <a:cubicBezTo>
                    <a:pt x="3380" y="4415"/>
                    <a:pt x="2998" y="4333"/>
                    <a:pt x="2753" y="4224"/>
                  </a:cubicBezTo>
                  <a:cubicBezTo>
                    <a:pt x="2698" y="4197"/>
                    <a:pt x="2644" y="4088"/>
                    <a:pt x="2698" y="4033"/>
                  </a:cubicBezTo>
                  <a:cubicBezTo>
                    <a:pt x="2780" y="3379"/>
                    <a:pt x="2562" y="2508"/>
                    <a:pt x="2726" y="1826"/>
                  </a:cubicBezTo>
                  <a:cubicBezTo>
                    <a:pt x="2698" y="1826"/>
                    <a:pt x="2698" y="1826"/>
                    <a:pt x="2644" y="1772"/>
                  </a:cubicBezTo>
                  <a:cubicBezTo>
                    <a:pt x="1745" y="1445"/>
                    <a:pt x="1118" y="736"/>
                    <a:pt x="519" y="1"/>
                  </a:cubicBezTo>
                  <a:close/>
                </a:path>
              </a:pathLst>
            </a:custGeom>
            <a:solidFill>
              <a:srgbClr val="22D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088950" y="1691950"/>
              <a:ext cx="151925" cy="129450"/>
            </a:xfrm>
            <a:custGeom>
              <a:avLst/>
              <a:gdLst/>
              <a:ahLst/>
              <a:cxnLst/>
              <a:rect l="l" t="t" r="r" b="b"/>
              <a:pathLst>
                <a:path w="6077" h="5178" extrusionOk="0">
                  <a:moveTo>
                    <a:pt x="5341" y="0"/>
                  </a:moveTo>
                  <a:cubicBezTo>
                    <a:pt x="4360" y="0"/>
                    <a:pt x="3406" y="109"/>
                    <a:pt x="2398" y="382"/>
                  </a:cubicBezTo>
                  <a:cubicBezTo>
                    <a:pt x="2234" y="409"/>
                    <a:pt x="2098" y="491"/>
                    <a:pt x="1935" y="518"/>
                  </a:cubicBezTo>
                  <a:cubicBezTo>
                    <a:pt x="1662" y="845"/>
                    <a:pt x="1199" y="1090"/>
                    <a:pt x="872" y="1363"/>
                  </a:cubicBezTo>
                  <a:cubicBezTo>
                    <a:pt x="818" y="1472"/>
                    <a:pt x="0" y="2235"/>
                    <a:pt x="681" y="2316"/>
                  </a:cubicBezTo>
                  <a:cubicBezTo>
                    <a:pt x="694" y="2320"/>
                    <a:pt x="707" y="2322"/>
                    <a:pt x="721" y="2322"/>
                  </a:cubicBezTo>
                  <a:cubicBezTo>
                    <a:pt x="921" y="2322"/>
                    <a:pt x="1264" y="1982"/>
                    <a:pt x="1417" y="1880"/>
                  </a:cubicBezTo>
                  <a:cubicBezTo>
                    <a:pt x="1759" y="1679"/>
                    <a:pt x="2281" y="1463"/>
                    <a:pt x="2749" y="1463"/>
                  </a:cubicBezTo>
                  <a:cubicBezTo>
                    <a:pt x="2915" y="1463"/>
                    <a:pt x="3073" y="1489"/>
                    <a:pt x="3215" y="1553"/>
                  </a:cubicBezTo>
                  <a:cubicBezTo>
                    <a:pt x="3733" y="1771"/>
                    <a:pt x="3706" y="2398"/>
                    <a:pt x="3352" y="2779"/>
                  </a:cubicBezTo>
                  <a:cubicBezTo>
                    <a:pt x="2779" y="3379"/>
                    <a:pt x="1771" y="3215"/>
                    <a:pt x="1117" y="3679"/>
                  </a:cubicBezTo>
                  <a:cubicBezTo>
                    <a:pt x="1008" y="3760"/>
                    <a:pt x="927" y="3842"/>
                    <a:pt x="872" y="3924"/>
                  </a:cubicBezTo>
                  <a:cubicBezTo>
                    <a:pt x="2016" y="4251"/>
                    <a:pt x="3161" y="4878"/>
                    <a:pt x="4278" y="5177"/>
                  </a:cubicBezTo>
                  <a:cubicBezTo>
                    <a:pt x="4333" y="5123"/>
                    <a:pt x="4442" y="5041"/>
                    <a:pt x="4523" y="5014"/>
                  </a:cubicBezTo>
                  <a:cubicBezTo>
                    <a:pt x="5068" y="4632"/>
                    <a:pt x="5586" y="4305"/>
                    <a:pt x="6049" y="3842"/>
                  </a:cubicBezTo>
                  <a:cubicBezTo>
                    <a:pt x="6076" y="3624"/>
                    <a:pt x="6076" y="3352"/>
                    <a:pt x="6076" y="3106"/>
                  </a:cubicBezTo>
                  <a:cubicBezTo>
                    <a:pt x="6076" y="1989"/>
                    <a:pt x="5804" y="954"/>
                    <a:pt x="5341" y="0"/>
                  </a:cubicBezTo>
                  <a:close/>
                </a:path>
              </a:pathLst>
            </a:custGeom>
            <a:solidFill>
              <a:srgbClr val="22D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3993575" y="1632675"/>
              <a:ext cx="250025" cy="306575"/>
            </a:xfrm>
            <a:custGeom>
              <a:avLst/>
              <a:gdLst/>
              <a:ahLst/>
              <a:cxnLst/>
              <a:rect l="l" t="t" r="r" b="b"/>
              <a:pathLst>
                <a:path w="10001" h="12263" extrusionOk="0">
                  <a:moveTo>
                    <a:pt x="7167" y="1"/>
                  </a:moveTo>
                  <a:lnTo>
                    <a:pt x="7167" y="1"/>
                  </a:lnTo>
                  <a:cubicBezTo>
                    <a:pt x="7276" y="409"/>
                    <a:pt x="7385" y="791"/>
                    <a:pt x="7412" y="1172"/>
                  </a:cubicBezTo>
                  <a:cubicBezTo>
                    <a:pt x="7494" y="2099"/>
                    <a:pt x="7412" y="3052"/>
                    <a:pt x="7276" y="3952"/>
                  </a:cubicBezTo>
                  <a:cubicBezTo>
                    <a:pt x="7003" y="5532"/>
                    <a:pt x="6431" y="7031"/>
                    <a:pt x="5395" y="8257"/>
                  </a:cubicBezTo>
                  <a:cubicBezTo>
                    <a:pt x="4006" y="9946"/>
                    <a:pt x="2071" y="10900"/>
                    <a:pt x="0" y="11472"/>
                  </a:cubicBezTo>
                  <a:cubicBezTo>
                    <a:pt x="954" y="11990"/>
                    <a:pt x="2044" y="12262"/>
                    <a:pt x="3188" y="12262"/>
                  </a:cubicBezTo>
                  <a:cubicBezTo>
                    <a:pt x="6949" y="12262"/>
                    <a:pt x="10000" y="9238"/>
                    <a:pt x="10000" y="5450"/>
                  </a:cubicBezTo>
                  <a:cubicBezTo>
                    <a:pt x="9946" y="3189"/>
                    <a:pt x="8856" y="1227"/>
                    <a:pt x="7167" y="1"/>
                  </a:cubicBezTo>
                  <a:close/>
                </a:path>
              </a:pathLst>
            </a:custGeom>
            <a:solidFill>
              <a:srgbClr val="19262B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3930900" y="1626550"/>
              <a:ext cx="209825" cy="228000"/>
            </a:xfrm>
            <a:custGeom>
              <a:avLst/>
              <a:gdLst/>
              <a:ahLst/>
              <a:cxnLst/>
              <a:rect l="l" t="t" r="r" b="b"/>
              <a:pathLst>
                <a:path w="8393" h="9120" extrusionOk="0">
                  <a:moveTo>
                    <a:pt x="5832" y="0"/>
                  </a:moveTo>
                  <a:cubicBezTo>
                    <a:pt x="2644" y="0"/>
                    <a:pt x="1" y="2616"/>
                    <a:pt x="1" y="5831"/>
                  </a:cubicBezTo>
                  <a:cubicBezTo>
                    <a:pt x="1" y="6550"/>
                    <a:pt x="394" y="9119"/>
                    <a:pt x="1467" y="9119"/>
                  </a:cubicBezTo>
                  <a:cubicBezTo>
                    <a:pt x="1656" y="9119"/>
                    <a:pt x="1866" y="9040"/>
                    <a:pt x="2099" y="8856"/>
                  </a:cubicBezTo>
                  <a:cubicBezTo>
                    <a:pt x="2398" y="8584"/>
                    <a:pt x="2562" y="8175"/>
                    <a:pt x="2644" y="7766"/>
                  </a:cubicBezTo>
                  <a:cubicBezTo>
                    <a:pt x="2698" y="7357"/>
                    <a:pt x="2698" y="6949"/>
                    <a:pt x="2780" y="6540"/>
                  </a:cubicBezTo>
                  <a:cubicBezTo>
                    <a:pt x="2916" y="5804"/>
                    <a:pt x="3243" y="5123"/>
                    <a:pt x="3597" y="4469"/>
                  </a:cubicBezTo>
                  <a:cubicBezTo>
                    <a:pt x="4033" y="3570"/>
                    <a:pt x="4578" y="2616"/>
                    <a:pt x="5532" y="2262"/>
                  </a:cubicBezTo>
                  <a:cubicBezTo>
                    <a:pt x="5941" y="2071"/>
                    <a:pt x="6404" y="2044"/>
                    <a:pt x="6813" y="1935"/>
                  </a:cubicBezTo>
                  <a:cubicBezTo>
                    <a:pt x="7140" y="1880"/>
                    <a:pt x="7439" y="1744"/>
                    <a:pt x="7630" y="1526"/>
                  </a:cubicBezTo>
                  <a:cubicBezTo>
                    <a:pt x="7739" y="1417"/>
                    <a:pt x="7821" y="1336"/>
                    <a:pt x="7848" y="1227"/>
                  </a:cubicBezTo>
                  <a:cubicBezTo>
                    <a:pt x="8393" y="55"/>
                    <a:pt x="6486" y="0"/>
                    <a:pt x="5832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024225" y="1901750"/>
              <a:ext cx="133550" cy="38175"/>
            </a:xfrm>
            <a:custGeom>
              <a:avLst/>
              <a:gdLst/>
              <a:ahLst/>
              <a:cxnLst/>
              <a:rect l="l" t="t" r="r" b="b"/>
              <a:pathLst>
                <a:path w="5342" h="1527" extrusionOk="0">
                  <a:moveTo>
                    <a:pt x="3298" y="1"/>
                  </a:moveTo>
                  <a:cubicBezTo>
                    <a:pt x="2317" y="1"/>
                    <a:pt x="1254" y="191"/>
                    <a:pt x="464" y="845"/>
                  </a:cubicBezTo>
                  <a:cubicBezTo>
                    <a:pt x="300" y="982"/>
                    <a:pt x="164" y="1118"/>
                    <a:pt x="1" y="1254"/>
                  </a:cubicBezTo>
                  <a:cubicBezTo>
                    <a:pt x="600" y="1417"/>
                    <a:pt x="1254" y="1526"/>
                    <a:pt x="1935" y="1526"/>
                  </a:cubicBezTo>
                  <a:cubicBezTo>
                    <a:pt x="3189" y="1526"/>
                    <a:pt x="4360" y="1199"/>
                    <a:pt x="5341" y="600"/>
                  </a:cubicBezTo>
                  <a:cubicBezTo>
                    <a:pt x="4687" y="300"/>
                    <a:pt x="4033" y="1"/>
                    <a:pt x="3298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2169;p30">
            <a:extLst>
              <a:ext uri="{FF2B5EF4-FFF2-40B4-BE49-F238E27FC236}">
                <a16:creationId xmlns:a16="http://schemas.microsoft.com/office/drawing/2014/main" id="{4AAB8097-EB2A-45DB-A958-DE35EFDE1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NỘI DUNG BÀI HỌC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Google Shape;398;p19">
            <a:extLst>
              <a:ext uri="{FF2B5EF4-FFF2-40B4-BE49-F238E27FC236}">
                <a16:creationId xmlns:a16="http://schemas.microsoft.com/office/drawing/2014/main" id="{722AD0B7-DE82-4C2D-88BB-8B052E26DDF6}"/>
              </a:ext>
            </a:extLst>
          </p:cNvPr>
          <p:cNvSpPr/>
          <p:nvPr/>
        </p:nvSpPr>
        <p:spPr>
          <a:xfrm>
            <a:off x="4457773" y="3014119"/>
            <a:ext cx="4103511" cy="969739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bg1"/>
                </a:solidFill>
              </a:rPr>
              <a:t>II. CÁC HÀNH TINH TRONG HỆ MẶT TRỜI</a:t>
            </a:r>
            <a:endParaRPr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 animBg="1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" name="Google Shape;1137;p30"/>
          <p:cNvGrpSpPr/>
          <p:nvPr/>
        </p:nvGrpSpPr>
        <p:grpSpPr>
          <a:xfrm>
            <a:off x="3542832" y="1874876"/>
            <a:ext cx="2058335" cy="1897756"/>
            <a:chOff x="3147750" y="1827825"/>
            <a:chExt cx="1228750" cy="1224975"/>
          </a:xfrm>
        </p:grpSpPr>
        <p:sp>
          <p:nvSpPr>
            <p:cNvPr id="1138" name="Google Shape;1138;p30"/>
            <p:cNvSpPr/>
            <p:nvPr/>
          </p:nvSpPr>
          <p:spPr>
            <a:xfrm>
              <a:off x="3696375" y="1947900"/>
              <a:ext cx="329825" cy="583600"/>
            </a:xfrm>
            <a:custGeom>
              <a:avLst/>
              <a:gdLst/>
              <a:ahLst/>
              <a:cxnLst/>
              <a:rect l="l" t="t" r="r" b="b"/>
              <a:pathLst>
                <a:path w="13193" h="23344" extrusionOk="0">
                  <a:moveTo>
                    <a:pt x="122" y="0"/>
                  </a:moveTo>
                  <a:cubicBezTo>
                    <a:pt x="1217" y="426"/>
                    <a:pt x="2341" y="973"/>
                    <a:pt x="3344" y="1581"/>
                  </a:cubicBezTo>
                  <a:cubicBezTo>
                    <a:pt x="4378" y="2188"/>
                    <a:pt x="5381" y="2888"/>
                    <a:pt x="6323" y="3647"/>
                  </a:cubicBezTo>
                  <a:cubicBezTo>
                    <a:pt x="8177" y="5167"/>
                    <a:pt x="9849" y="6991"/>
                    <a:pt x="11065" y="9149"/>
                  </a:cubicBezTo>
                  <a:cubicBezTo>
                    <a:pt x="11673" y="10213"/>
                    <a:pt x="12220" y="11368"/>
                    <a:pt x="12585" y="12523"/>
                  </a:cubicBezTo>
                  <a:cubicBezTo>
                    <a:pt x="12980" y="13708"/>
                    <a:pt x="13162" y="14955"/>
                    <a:pt x="13193" y="16231"/>
                  </a:cubicBezTo>
                  <a:cubicBezTo>
                    <a:pt x="13162" y="17477"/>
                    <a:pt x="13071" y="18693"/>
                    <a:pt x="12767" y="19909"/>
                  </a:cubicBezTo>
                  <a:cubicBezTo>
                    <a:pt x="12676" y="20517"/>
                    <a:pt x="12433" y="21064"/>
                    <a:pt x="12250" y="21642"/>
                  </a:cubicBezTo>
                  <a:cubicBezTo>
                    <a:pt x="12007" y="22219"/>
                    <a:pt x="11764" y="22736"/>
                    <a:pt x="11490" y="23313"/>
                  </a:cubicBezTo>
                  <a:cubicBezTo>
                    <a:pt x="11460" y="23344"/>
                    <a:pt x="11399" y="23344"/>
                    <a:pt x="11369" y="23344"/>
                  </a:cubicBezTo>
                  <a:cubicBezTo>
                    <a:pt x="11338" y="23344"/>
                    <a:pt x="11338" y="23313"/>
                    <a:pt x="11338" y="23283"/>
                  </a:cubicBezTo>
                  <a:lnTo>
                    <a:pt x="11338" y="23283"/>
                  </a:lnTo>
                  <a:cubicBezTo>
                    <a:pt x="11369" y="22675"/>
                    <a:pt x="11490" y="22098"/>
                    <a:pt x="11521" y="21490"/>
                  </a:cubicBezTo>
                  <a:lnTo>
                    <a:pt x="11612" y="20639"/>
                  </a:lnTo>
                  <a:cubicBezTo>
                    <a:pt x="11642" y="20304"/>
                    <a:pt x="11642" y="20061"/>
                    <a:pt x="11673" y="19757"/>
                  </a:cubicBezTo>
                  <a:cubicBezTo>
                    <a:pt x="11673" y="19453"/>
                    <a:pt x="11703" y="19180"/>
                    <a:pt x="11703" y="18876"/>
                  </a:cubicBezTo>
                  <a:lnTo>
                    <a:pt x="11703" y="17994"/>
                  </a:lnTo>
                  <a:lnTo>
                    <a:pt x="11703" y="17569"/>
                  </a:lnTo>
                  <a:lnTo>
                    <a:pt x="11673" y="17174"/>
                  </a:lnTo>
                  <a:cubicBezTo>
                    <a:pt x="11642" y="16900"/>
                    <a:pt x="11642" y="16596"/>
                    <a:pt x="11642" y="16322"/>
                  </a:cubicBezTo>
                  <a:cubicBezTo>
                    <a:pt x="11521" y="15198"/>
                    <a:pt x="11338" y="14073"/>
                    <a:pt x="11095" y="12979"/>
                  </a:cubicBezTo>
                  <a:cubicBezTo>
                    <a:pt x="10852" y="11885"/>
                    <a:pt x="10457" y="10821"/>
                    <a:pt x="9971" y="9787"/>
                  </a:cubicBezTo>
                  <a:cubicBezTo>
                    <a:pt x="9454" y="8754"/>
                    <a:pt x="8816" y="7781"/>
                    <a:pt x="8147" y="6869"/>
                  </a:cubicBezTo>
                  <a:cubicBezTo>
                    <a:pt x="7417" y="5958"/>
                    <a:pt x="6658" y="5076"/>
                    <a:pt x="5776" y="4286"/>
                  </a:cubicBezTo>
                  <a:cubicBezTo>
                    <a:pt x="4074" y="2675"/>
                    <a:pt x="2129" y="1277"/>
                    <a:pt x="31" y="213"/>
                  </a:cubicBezTo>
                  <a:lnTo>
                    <a:pt x="31" y="213"/>
                  </a:lnTo>
                  <a:cubicBezTo>
                    <a:pt x="1" y="182"/>
                    <a:pt x="1" y="152"/>
                    <a:pt x="1" y="91"/>
                  </a:cubicBezTo>
                  <a:cubicBezTo>
                    <a:pt x="62" y="30"/>
                    <a:pt x="92" y="0"/>
                    <a:pt x="122" y="0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3425850" y="2444850"/>
              <a:ext cx="329825" cy="583625"/>
            </a:xfrm>
            <a:custGeom>
              <a:avLst/>
              <a:gdLst/>
              <a:ahLst/>
              <a:cxnLst/>
              <a:rect l="l" t="t" r="r" b="b"/>
              <a:pathLst>
                <a:path w="13193" h="23345" extrusionOk="0">
                  <a:moveTo>
                    <a:pt x="13071" y="23345"/>
                  </a:moveTo>
                  <a:cubicBezTo>
                    <a:pt x="11977" y="22949"/>
                    <a:pt x="10883" y="22372"/>
                    <a:pt x="9849" y="21764"/>
                  </a:cubicBezTo>
                  <a:cubicBezTo>
                    <a:pt x="8816" y="21156"/>
                    <a:pt x="7843" y="20457"/>
                    <a:pt x="6870" y="19697"/>
                  </a:cubicBezTo>
                  <a:cubicBezTo>
                    <a:pt x="5016" y="18177"/>
                    <a:pt x="3345" y="16354"/>
                    <a:pt x="2129" y="14195"/>
                  </a:cubicBezTo>
                  <a:cubicBezTo>
                    <a:pt x="1521" y="13132"/>
                    <a:pt x="1004" y="12007"/>
                    <a:pt x="609" y="10822"/>
                  </a:cubicBezTo>
                  <a:cubicBezTo>
                    <a:pt x="244" y="9636"/>
                    <a:pt x="31" y="8390"/>
                    <a:pt x="1" y="7144"/>
                  </a:cubicBezTo>
                  <a:cubicBezTo>
                    <a:pt x="31" y="5867"/>
                    <a:pt x="123" y="4651"/>
                    <a:pt x="427" y="3435"/>
                  </a:cubicBezTo>
                  <a:cubicBezTo>
                    <a:pt x="548" y="2827"/>
                    <a:pt x="761" y="2280"/>
                    <a:pt x="943" y="1703"/>
                  </a:cubicBezTo>
                  <a:cubicBezTo>
                    <a:pt x="1186" y="1125"/>
                    <a:pt x="1460" y="609"/>
                    <a:pt x="1703" y="31"/>
                  </a:cubicBezTo>
                  <a:cubicBezTo>
                    <a:pt x="1764" y="1"/>
                    <a:pt x="1794" y="1"/>
                    <a:pt x="1825" y="1"/>
                  </a:cubicBezTo>
                  <a:cubicBezTo>
                    <a:pt x="1855" y="1"/>
                    <a:pt x="1855" y="31"/>
                    <a:pt x="1855" y="61"/>
                  </a:cubicBezTo>
                  <a:lnTo>
                    <a:pt x="1855" y="61"/>
                  </a:lnTo>
                  <a:cubicBezTo>
                    <a:pt x="1825" y="669"/>
                    <a:pt x="1703" y="1247"/>
                    <a:pt x="1673" y="1855"/>
                  </a:cubicBezTo>
                  <a:lnTo>
                    <a:pt x="1612" y="2736"/>
                  </a:lnTo>
                  <a:cubicBezTo>
                    <a:pt x="1551" y="3040"/>
                    <a:pt x="1551" y="3283"/>
                    <a:pt x="1521" y="3587"/>
                  </a:cubicBezTo>
                  <a:cubicBezTo>
                    <a:pt x="1521" y="3891"/>
                    <a:pt x="1490" y="4165"/>
                    <a:pt x="1490" y="4469"/>
                  </a:cubicBezTo>
                  <a:lnTo>
                    <a:pt x="1490" y="5350"/>
                  </a:lnTo>
                  <a:lnTo>
                    <a:pt x="1490" y="5776"/>
                  </a:lnTo>
                  <a:lnTo>
                    <a:pt x="1521" y="6171"/>
                  </a:lnTo>
                  <a:cubicBezTo>
                    <a:pt x="1551" y="6445"/>
                    <a:pt x="1551" y="6749"/>
                    <a:pt x="1551" y="7022"/>
                  </a:cubicBezTo>
                  <a:cubicBezTo>
                    <a:pt x="1673" y="8147"/>
                    <a:pt x="1855" y="9271"/>
                    <a:pt x="2098" y="10366"/>
                  </a:cubicBezTo>
                  <a:cubicBezTo>
                    <a:pt x="2372" y="11460"/>
                    <a:pt x="2737" y="12524"/>
                    <a:pt x="3223" y="13557"/>
                  </a:cubicBezTo>
                  <a:cubicBezTo>
                    <a:pt x="3740" y="14591"/>
                    <a:pt x="4378" y="15563"/>
                    <a:pt x="5047" y="16475"/>
                  </a:cubicBezTo>
                  <a:cubicBezTo>
                    <a:pt x="5776" y="17387"/>
                    <a:pt x="6536" y="18268"/>
                    <a:pt x="7418" y="19059"/>
                  </a:cubicBezTo>
                  <a:cubicBezTo>
                    <a:pt x="9120" y="20670"/>
                    <a:pt x="11065" y="22068"/>
                    <a:pt x="13162" y="23132"/>
                  </a:cubicBezTo>
                  <a:lnTo>
                    <a:pt x="13162" y="23132"/>
                  </a:lnTo>
                  <a:cubicBezTo>
                    <a:pt x="13193" y="23162"/>
                    <a:pt x="13193" y="23193"/>
                    <a:pt x="13193" y="23253"/>
                  </a:cubicBezTo>
                  <a:cubicBezTo>
                    <a:pt x="13162" y="23345"/>
                    <a:pt x="13102" y="23345"/>
                    <a:pt x="13071" y="23345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30"/>
            <p:cNvSpPr/>
            <p:nvPr/>
          </p:nvSpPr>
          <p:spPr>
            <a:xfrm>
              <a:off x="3243500" y="2116575"/>
              <a:ext cx="648200" cy="172525"/>
            </a:xfrm>
            <a:custGeom>
              <a:avLst/>
              <a:gdLst/>
              <a:ahLst/>
              <a:cxnLst/>
              <a:rect l="l" t="t" r="r" b="b"/>
              <a:pathLst>
                <a:path w="25928" h="6901" extrusionOk="0">
                  <a:moveTo>
                    <a:pt x="30" y="4986"/>
                  </a:moveTo>
                  <a:cubicBezTo>
                    <a:pt x="1003" y="4226"/>
                    <a:pt x="1976" y="3587"/>
                    <a:pt x="3009" y="2980"/>
                  </a:cubicBezTo>
                  <a:cubicBezTo>
                    <a:pt x="4073" y="2402"/>
                    <a:pt x="5137" y="1885"/>
                    <a:pt x="6262" y="1429"/>
                  </a:cubicBezTo>
                  <a:cubicBezTo>
                    <a:pt x="8511" y="548"/>
                    <a:pt x="10942" y="1"/>
                    <a:pt x="13405" y="62"/>
                  </a:cubicBezTo>
                  <a:cubicBezTo>
                    <a:pt x="14620" y="62"/>
                    <a:pt x="15897" y="153"/>
                    <a:pt x="17113" y="426"/>
                  </a:cubicBezTo>
                  <a:cubicBezTo>
                    <a:pt x="18329" y="700"/>
                    <a:pt x="19484" y="1156"/>
                    <a:pt x="20608" y="1764"/>
                  </a:cubicBezTo>
                  <a:cubicBezTo>
                    <a:pt x="21672" y="2402"/>
                    <a:pt x="22675" y="3101"/>
                    <a:pt x="23557" y="3952"/>
                  </a:cubicBezTo>
                  <a:cubicBezTo>
                    <a:pt x="24013" y="4378"/>
                    <a:pt x="24408" y="4834"/>
                    <a:pt x="24803" y="5290"/>
                  </a:cubicBezTo>
                  <a:cubicBezTo>
                    <a:pt x="25198" y="5746"/>
                    <a:pt x="25532" y="6293"/>
                    <a:pt x="25867" y="6779"/>
                  </a:cubicBezTo>
                  <a:cubicBezTo>
                    <a:pt x="25928" y="6809"/>
                    <a:pt x="25867" y="6840"/>
                    <a:pt x="25836" y="6901"/>
                  </a:cubicBezTo>
                  <a:lnTo>
                    <a:pt x="25776" y="6901"/>
                  </a:lnTo>
                  <a:lnTo>
                    <a:pt x="25776" y="6901"/>
                  </a:lnTo>
                  <a:cubicBezTo>
                    <a:pt x="25259" y="6536"/>
                    <a:pt x="24803" y="6171"/>
                    <a:pt x="24317" y="5837"/>
                  </a:cubicBezTo>
                  <a:lnTo>
                    <a:pt x="23587" y="5320"/>
                  </a:lnTo>
                  <a:cubicBezTo>
                    <a:pt x="23374" y="5138"/>
                    <a:pt x="23101" y="4986"/>
                    <a:pt x="22888" y="4834"/>
                  </a:cubicBezTo>
                  <a:cubicBezTo>
                    <a:pt x="22645" y="4682"/>
                    <a:pt x="22371" y="4530"/>
                    <a:pt x="22158" y="4378"/>
                  </a:cubicBezTo>
                  <a:lnTo>
                    <a:pt x="21399" y="3952"/>
                  </a:lnTo>
                  <a:cubicBezTo>
                    <a:pt x="21277" y="3891"/>
                    <a:pt x="21155" y="3800"/>
                    <a:pt x="21003" y="3739"/>
                  </a:cubicBezTo>
                  <a:lnTo>
                    <a:pt x="20639" y="3557"/>
                  </a:lnTo>
                  <a:cubicBezTo>
                    <a:pt x="20365" y="3436"/>
                    <a:pt x="20152" y="3284"/>
                    <a:pt x="19879" y="3162"/>
                  </a:cubicBezTo>
                  <a:cubicBezTo>
                    <a:pt x="18845" y="2706"/>
                    <a:pt x="17781" y="2280"/>
                    <a:pt x="16718" y="1946"/>
                  </a:cubicBezTo>
                  <a:cubicBezTo>
                    <a:pt x="15623" y="1612"/>
                    <a:pt x="14529" y="1429"/>
                    <a:pt x="13374" y="1338"/>
                  </a:cubicBezTo>
                  <a:cubicBezTo>
                    <a:pt x="12249" y="1277"/>
                    <a:pt x="11094" y="1308"/>
                    <a:pt x="9909" y="1490"/>
                  </a:cubicBezTo>
                  <a:cubicBezTo>
                    <a:pt x="8784" y="1642"/>
                    <a:pt x="7629" y="1916"/>
                    <a:pt x="6505" y="2220"/>
                  </a:cubicBezTo>
                  <a:cubicBezTo>
                    <a:pt x="4255" y="2888"/>
                    <a:pt x="2097" y="3891"/>
                    <a:pt x="122" y="5138"/>
                  </a:cubicBezTo>
                  <a:lnTo>
                    <a:pt x="122" y="5138"/>
                  </a:lnTo>
                  <a:cubicBezTo>
                    <a:pt x="91" y="5168"/>
                    <a:pt x="30" y="5138"/>
                    <a:pt x="0" y="5107"/>
                  </a:cubicBezTo>
                  <a:cubicBezTo>
                    <a:pt x="0" y="5077"/>
                    <a:pt x="0" y="5016"/>
                    <a:pt x="30" y="4986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>
              <a:off x="3560375" y="2687250"/>
              <a:ext cx="648200" cy="172525"/>
            </a:xfrm>
            <a:custGeom>
              <a:avLst/>
              <a:gdLst/>
              <a:ahLst/>
              <a:cxnLst/>
              <a:rect l="l" t="t" r="r" b="b"/>
              <a:pathLst>
                <a:path w="25928" h="6901" extrusionOk="0">
                  <a:moveTo>
                    <a:pt x="25897" y="1916"/>
                  </a:moveTo>
                  <a:cubicBezTo>
                    <a:pt x="24955" y="2676"/>
                    <a:pt x="23952" y="3314"/>
                    <a:pt x="22918" y="3922"/>
                  </a:cubicBezTo>
                  <a:cubicBezTo>
                    <a:pt x="21855" y="4499"/>
                    <a:pt x="20791" y="5047"/>
                    <a:pt x="19666" y="5502"/>
                  </a:cubicBezTo>
                  <a:cubicBezTo>
                    <a:pt x="17417" y="6354"/>
                    <a:pt x="14985" y="6901"/>
                    <a:pt x="12523" y="6870"/>
                  </a:cubicBezTo>
                  <a:cubicBezTo>
                    <a:pt x="11307" y="6870"/>
                    <a:pt x="10031" y="6749"/>
                    <a:pt x="8815" y="6475"/>
                  </a:cubicBezTo>
                  <a:cubicBezTo>
                    <a:pt x="7599" y="6202"/>
                    <a:pt x="6444" y="5746"/>
                    <a:pt x="5319" y="5138"/>
                  </a:cubicBezTo>
                  <a:cubicBezTo>
                    <a:pt x="4255" y="4499"/>
                    <a:pt x="3252" y="3831"/>
                    <a:pt x="2371" y="2949"/>
                  </a:cubicBezTo>
                  <a:cubicBezTo>
                    <a:pt x="1915" y="2524"/>
                    <a:pt x="1520" y="2068"/>
                    <a:pt x="1125" y="1612"/>
                  </a:cubicBezTo>
                  <a:cubicBezTo>
                    <a:pt x="730" y="1156"/>
                    <a:pt x="395" y="639"/>
                    <a:pt x="61" y="122"/>
                  </a:cubicBezTo>
                  <a:cubicBezTo>
                    <a:pt x="0" y="92"/>
                    <a:pt x="61" y="62"/>
                    <a:pt x="91" y="1"/>
                  </a:cubicBezTo>
                  <a:lnTo>
                    <a:pt x="152" y="1"/>
                  </a:lnTo>
                  <a:lnTo>
                    <a:pt x="152" y="1"/>
                  </a:lnTo>
                  <a:cubicBezTo>
                    <a:pt x="669" y="366"/>
                    <a:pt x="1125" y="730"/>
                    <a:pt x="1611" y="1095"/>
                  </a:cubicBezTo>
                  <a:lnTo>
                    <a:pt x="2340" y="1581"/>
                  </a:lnTo>
                  <a:cubicBezTo>
                    <a:pt x="2553" y="1764"/>
                    <a:pt x="2827" y="1916"/>
                    <a:pt x="3040" y="2068"/>
                  </a:cubicBezTo>
                  <a:cubicBezTo>
                    <a:pt x="3283" y="2220"/>
                    <a:pt x="3556" y="2372"/>
                    <a:pt x="3769" y="2524"/>
                  </a:cubicBezTo>
                  <a:lnTo>
                    <a:pt x="4529" y="2949"/>
                  </a:lnTo>
                  <a:cubicBezTo>
                    <a:pt x="4651" y="3010"/>
                    <a:pt x="4772" y="3101"/>
                    <a:pt x="4924" y="3162"/>
                  </a:cubicBezTo>
                  <a:lnTo>
                    <a:pt x="5289" y="3375"/>
                  </a:lnTo>
                  <a:cubicBezTo>
                    <a:pt x="5562" y="3466"/>
                    <a:pt x="5775" y="3618"/>
                    <a:pt x="6049" y="3740"/>
                  </a:cubicBezTo>
                  <a:cubicBezTo>
                    <a:pt x="7082" y="4195"/>
                    <a:pt x="8146" y="4621"/>
                    <a:pt x="9210" y="4955"/>
                  </a:cubicBezTo>
                  <a:cubicBezTo>
                    <a:pt x="10304" y="5290"/>
                    <a:pt x="11398" y="5502"/>
                    <a:pt x="12553" y="5563"/>
                  </a:cubicBezTo>
                  <a:cubicBezTo>
                    <a:pt x="13678" y="5624"/>
                    <a:pt x="14833" y="5594"/>
                    <a:pt x="16019" y="5411"/>
                  </a:cubicBezTo>
                  <a:cubicBezTo>
                    <a:pt x="17143" y="5259"/>
                    <a:pt x="18298" y="4986"/>
                    <a:pt x="19423" y="4682"/>
                  </a:cubicBezTo>
                  <a:cubicBezTo>
                    <a:pt x="21672" y="4013"/>
                    <a:pt x="23830" y="3010"/>
                    <a:pt x="25806" y="1764"/>
                  </a:cubicBezTo>
                  <a:lnTo>
                    <a:pt x="25806" y="1764"/>
                  </a:lnTo>
                  <a:cubicBezTo>
                    <a:pt x="25836" y="1733"/>
                    <a:pt x="25897" y="1764"/>
                    <a:pt x="25928" y="1794"/>
                  </a:cubicBezTo>
                  <a:cubicBezTo>
                    <a:pt x="25928" y="1855"/>
                    <a:pt x="25928" y="1885"/>
                    <a:pt x="25897" y="1916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>
              <a:off x="3265525" y="2244250"/>
              <a:ext cx="370100" cy="539550"/>
            </a:xfrm>
            <a:custGeom>
              <a:avLst/>
              <a:gdLst/>
              <a:ahLst/>
              <a:cxnLst/>
              <a:rect l="l" t="t" r="r" b="b"/>
              <a:pathLst>
                <a:path w="14804" h="21582" extrusionOk="0">
                  <a:moveTo>
                    <a:pt x="244" y="21490"/>
                  </a:moveTo>
                  <a:cubicBezTo>
                    <a:pt x="61" y="20335"/>
                    <a:pt x="0" y="19119"/>
                    <a:pt x="31" y="17934"/>
                  </a:cubicBezTo>
                  <a:cubicBezTo>
                    <a:pt x="31" y="16718"/>
                    <a:pt x="152" y="15532"/>
                    <a:pt x="335" y="14317"/>
                  </a:cubicBezTo>
                  <a:cubicBezTo>
                    <a:pt x="700" y="11915"/>
                    <a:pt x="1429" y="9575"/>
                    <a:pt x="2675" y="7447"/>
                  </a:cubicBezTo>
                  <a:cubicBezTo>
                    <a:pt x="3283" y="6383"/>
                    <a:pt x="4013" y="5350"/>
                    <a:pt x="4864" y="4438"/>
                  </a:cubicBezTo>
                  <a:cubicBezTo>
                    <a:pt x="5684" y="3526"/>
                    <a:pt x="6688" y="2736"/>
                    <a:pt x="7751" y="2098"/>
                  </a:cubicBezTo>
                  <a:cubicBezTo>
                    <a:pt x="8846" y="1490"/>
                    <a:pt x="9940" y="943"/>
                    <a:pt x="11125" y="608"/>
                  </a:cubicBezTo>
                  <a:cubicBezTo>
                    <a:pt x="11703" y="426"/>
                    <a:pt x="12311" y="304"/>
                    <a:pt x="12919" y="183"/>
                  </a:cubicBezTo>
                  <a:cubicBezTo>
                    <a:pt x="13527" y="61"/>
                    <a:pt x="14134" y="31"/>
                    <a:pt x="14742" y="0"/>
                  </a:cubicBezTo>
                  <a:cubicBezTo>
                    <a:pt x="14773" y="0"/>
                    <a:pt x="14803" y="31"/>
                    <a:pt x="14803" y="61"/>
                  </a:cubicBezTo>
                  <a:cubicBezTo>
                    <a:pt x="14803" y="122"/>
                    <a:pt x="14803" y="152"/>
                    <a:pt x="14773" y="152"/>
                  </a:cubicBezTo>
                  <a:lnTo>
                    <a:pt x="14773" y="152"/>
                  </a:lnTo>
                  <a:cubicBezTo>
                    <a:pt x="14226" y="426"/>
                    <a:pt x="13679" y="608"/>
                    <a:pt x="13131" y="882"/>
                  </a:cubicBezTo>
                  <a:lnTo>
                    <a:pt x="12341" y="1246"/>
                  </a:lnTo>
                  <a:cubicBezTo>
                    <a:pt x="12068" y="1368"/>
                    <a:pt x="11794" y="1490"/>
                    <a:pt x="11551" y="1642"/>
                  </a:cubicBezTo>
                  <a:cubicBezTo>
                    <a:pt x="11277" y="1794"/>
                    <a:pt x="11004" y="1885"/>
                    <a:pt x="10791" y="2006"/>
                  </a:cubicBezTo>
                  <a:lnTo>
                    <a:pt x="10031" y="2462"/>
                  </a:lnTo>
                  <a:cubicBezTo>
                    <a:pt x="9909" y="2523"/>
                    <a:pt x="9758" y="2614"/>
                    <a:pt x="9636" y="2705"/>
                  </a:cubicBezTo>
                  <a:lnTo>
                    <a:pt x="9302" y="2918"/>
                  </a:lnTo>
                  <a:cubicBezTo>
                    <a:pt x="9058" y="3070"/>
                    <a:pt x="8815" y="3222"/>
                    <a:pt x="8572" y="3374"/>
                  </a:cubicBezTo>
                  <a:cubicBezTo>
                    <a:pt x="7660" y="4012"/>
                    <a:pt x="6779" y="4742"/>
                    <a:pt x="5958" y="5502"/>
                  </a:cubicBezTo>
                  <a:cubicBezTo>
                    <a:pt x="5107" y="6262"/>
                    <a:pt x="4408" y="7143"/>
                    <a:pt x="3739" y="8085"/>
                  </a:cubicBezTo>
                  <a:cubicBezTo>
                    <a:pt x="3101" y="9028"/>
                    <a:pt x="2584" y="10061"/>
                    <a:pt x="2159" y="11125"/>
                  </a:cubicBezTo>
                  <a:cubicBezTo>
                    <a:pt x="1703" y="12189"/>
                    <a:pt x="1368" y="13283"/>
                    <a:pt x="1095" y="14438"/>
                  </a:cubicBezTo>
                  <a:cubicBezTo>
                    <a:pt x="548" y="16718"/>
                    <a:pt x="335" y="19058"/>
                    <a:pt x="456" y="21429"/>
                  </a:cubicBezTo>
                  <a:lnTo>
                    <a:pt x="456" y="21429"/>
                  </a:lnTo>
                  <a:cubicBezTo>
                    <a:pt x="456" y="21460"/>
                    <a:pt x="396" y="21490"/>
                    <a:pt x="365" y="21490"/>
                  </a:cubicBezTo>
                  <a:cubicBezTo>
                    <a:pt x="304" y="21581"/>
                    <a:pt x="244" y="21551"/>
                    <a:pt x="244" y="21490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0"/>
            <p:cNvSpPr/>
            <p:nvPr/>
          </p:nvSpPr>
          <p:spPr>
            <a:xfrm>
              <a:off x="3816450" y="2194100"/>
              <a:ext cx="370100" cy="538025"/>
            </a:xfrm>
            <a:custGeom>
              <a:avLst/>
              <a:gdLst/>
              <a:ahLst/>
              <a:cxnLst/>
              <a:rect l="l" t="t" r="r" b="b"/>
              <a:pathLst>
                <a:path w="14804" h="21521" extrusionOk="0">
                  <a:moveTo>
                    <a:pt x="14560" y="31"/>
                  </a:moveTo>
                  <a:cubicBezTo>
                    <a:pt x="14742" y="1216"/>
                    <a:pt x="14803" y="2432"/>
                    <a:pt x="14773" y="3587"/>
                  </a:cubicBezTo>
                  <a:cubicBezTo>
                    <a:pt x="14773" y="4803"/>
                    <a:pt x="14651" y="5988"/>
                    <a:pt x="14469" y="7204"/>
                  </a:cubicBezTo>
                  <a:cubicBezTo>
                    <a:pt x="14104" y="9605"/>
                    <a:pt x="13374" y="11946"/>
                    <a:pt x="12128" y="14073"/>
                  </a:cubicBezTo>
                  <a:cubicBezTo>
                    <a:pt x="11520" y="15137"/>
                    <a:pt x="10791" y="16171"/>
                    <a:pt x="9940" y="17082"/>
                  </a:cubicBezTo>
                  <a:cubicBezTo>
                    <a:pt x="9119" y="17994"/>
                    <a:pt x="8116" y="18785"/>
                    <a:pt x="7052" y="19453"/>
                  </a:cubicBezTo>
                  <a:cubicBezTo>
                    <a:pt x="5958" y="20061"/>
                    <a:pt x="4864" y="20578"/>
                    <a:pt x="3678" y="20912"/>
                  </a:cubicBezTo>
                  <a:cubicBezTo>
                    <a:pt x="3101" y="21125"/>
                    <a:pt x="2493" y="21216"/>
                    <a:pt x="1885" y="21338"/>
                  </a:cubicBezTo>
                  <a:cubicBezTo>
                    <a:pt x="1277" y="21459"/>
                    <a:pt x="669" y="21490"/>
                    <a:pt x="61" y="21520"/>
                  </a:cubicBezTo>
                  <a:cubicBezTo>
                    <a:pt x="31" y="21520"/>
                    <a:pt x="0" y="21490"/>
                    <a:pt x="0" y="21459"/>
                  </a:cubicBezTo>
                  <a:cubicBezTo>
                    <a:pt x="0" y="21429"/>
                    <a:pt x="0" y="21368"/>
                    <a:pt x="31" y="21368"/>
                  </a:cubicBezTo>
                  <a:lnTo>
                    <a:pt x="31" y="21368"/>
                  </a:lnTo>
                  <a:cubicBezTo>
                    <a:pt x="578" y="21125"/>
                    <a:pt x="1125" y="20912"/>
                    <a:pt x="1672" y="20669"/>
                  </a:cubicBezTo>
                  <a:lnTo>
                    <a:pt x="2462" y="20274"/>
                  </a:lnTo>
                  <a:cubicBezTo>
                    <a:pt x="2736" y="20152"/>
                    <a:pt x="3010" y="20061"/>
                    <a:pt x="3253" y="19909"/>
                  </a:cubicBezTo>
                  <a:cubicBezTo>
                    <a:pt x="3526" y="19757"/>
                    <a:pt x="3800" y="19636"/>
                    <a:pt x="4013" y="19514"/>
                  </a:cubicBezTo>
                  <a:lnTo>
                    <a:pt x="4772" y="19058"/>
                  </a:lnTo>
                  <a:cubicBezTo>
                    <a:pt x="4894" y="18997"/>
                    <a:pt x="5046" y="18906"/>
                    <a:pt x="5168" y="18845"/>
                  </a:cubicBezTo>
                  <a:lnTo>
                    <a:pt x="5502" y="18602"/>
                  </a:lnTo>
                  <a:cubicBezTo>
                    <a:pt x="5745" y="18450"/>
                    <a:pt x="5988" y="18298"/>
                    <a:pt x="6231" y="18146"/>
                  </a:cubicBezTo>
                  <a:cubicBezTo>
                    <a:pt x="7143" y="17508"/>
                    <a:pt x="8025" y="16779"/>
                    <a:pt x="8846" y="16019"/>
                  </a:cubicBezTo>
                  <a:cubicBezTo>
                    <a:pt x="9697" y="15259"/>
                    <a:pt x="10396" y="14377"/>
                    <a:pt x="11064" y="13435"/>
                  </a:cubicBezTo>
                  <a:cubicBezTo>
                    <a:pt x="11703" y="12493"/>
                    <a:pt x="12219" y="11459"/>
                    <a:pt x="12645" y="10395"/>
                  </a:cubicBezTo>
                  <a:cubicBezTo>
                    <a:pt x="13101" y="9332"/>
                    <a:pt x="13435" y="8237"/>
                    <a:pt x="13709" y="7082"/>
                  </a:cubicBezTo>
                  <a:cubicBezTo>
                    <a:pt x="14256" y="4803"/>
                    <a:pt x="14469" y="2462"/>
                    <a:pt x="14347" y="91"/>
                  </a:cubicBezTo>
                  <a:lnTo>
                    <a:pt x="14347" y="91"/>
                  </a:lnTo>
                  <a:cubicBezTo>
                    <a:pt x="14347" y="61"/>
                    <a:pt x="14408" y="31"/>
                    <a:pt x="14438" y="31"/>
                  </a:cubicBezTo>
                  <a:cubicBezTo>
                    <a:pt x="14499" y="0"/>
                    <a:pt x="14560" y="0"/>
                    <a:pt x="14560" y="31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0"/>
            <p:cNvSpPr/>
            <p:nvPr/>
          </p:nvSpPr>
          <p:spPr>
            <a:xfrm>
              <a:off x="3633325" y="2394700"/>
              <a:ext cx="186175" cy="186200"/>
            </a:xfrm>
            <a:custGeom>
              <a:avLst/>
              <a:gdLst/>
              <a:ahLst/>
              <a:cxnLst/>
              <a:rect l="l" t="t" r="r" b="b"/>
              <a:pathLst>
                <a:path w="7447" h="7448" extrusionOk="0">
                  <a:moveTo>
                    <a:pt x="7447" y="3739"/>
                  </a:moveTo>
                  <a:cubicBezTo>
                    <a:pt x="7447" y="5806"/>
                    <a:pt x="5775" y="7448"/>
                    <a:pt x="3708" y="7448"/>
                  </a:cubicBezTo>
                  <a:cubicBezTo>
                    <a:pt x="1641" y="7448"/>
                    <a:pt x="0" y="5806"/>
                    <a:pt x="0" y="3739"/>
                  </a:cubicBezTo>
                  <a:cubicBezTo>
                    <a:pt x="0" y="1672"/>
                    <a:pt x="1641" y="1"/>
                    <a:pt x="3708" y="1"/>
                  </a:cubicBezTo>
                  <a:cubicBezTo>
                    <a:pt x="5775" y="1"/>
                    <a:pt x="7447" y="1672"/>
                    <a:pt x="7447" y="3739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3705475" y="27070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0"/>
                  </a:moveTo>
                  <a:cubicBezTo>
                    <a:pt x="214" y="0"/>
                    <a:pt x="1" y="243"/>
                    <a:pt x="1" y="517"/>
                  </a:cubicBezTo>
                  <a:cubicBezTo>
                    <a:pt x="1" y="760"/>
                    <a:pt x="214" y="1003"/>
                    <a:pt x="487" y="1003"/>
                  </a:cubicBezTo>
                  <a:cubicBezTo>
                    <a:pt x="761" y="1003"/>
                    <a:pt x="974" y="760"/>
                    <a:pt x="974" y="517"/>
                  </a:cubicBezTo>
                  <a:cubicBezTo>
                    <a:pt x="974" y="243"/>
                    <a:pt x="761" y="0"/>
                    <a:pt x="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30"/>
            <p:cNvSpPr/>
            <p:nvPr/>
          </p:nvSpPr>
          <p:spPr>
            <a:xfrm>
              <a:off x="4014775" y="29623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183" y="0"/>
                    <a:pt x="1" y="182"/>
                    <a:pt x="1" y="395"/>
                  </a:cubicBezTo>
                  <a:cubicBezTo>
                    <a:pt x="1" y="638"/>
                    <a:pt x="183" y="821"/>
                    <a:pt x="426" y="821"/>
                  </a:cubicBezTo>
                  <a:cubicBezTo>
                    <a:pt x="639" y="821"/>
                    <a:pt x="852" y="638"/>
                    <a:pt x="852" y="395"/>
                  </a:cubicBezTo>
                  <a:cubicBezTo>
                    <a:pt x="852" y="182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0"/>
            <p:cNvSpPr/>
            <p:nvPr/>
          </p:nvSpPr>
          <p:spPr>
            <a:xfrm>
              <a:off x="4186525" y="2602150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0"/>
            <p:cNvSpPr/>
            <p:nvPr/>
          </p:nvSpPr>
          <p:spPr>
            <a:xfrm>
              <a:off x="4052775" y="2071750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39" y="852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0"/>
            <p:cNvSpPr/>
            <p:nvPr/>
          </p:nvSpPr>
          <p:spPr>
            <a:xfrm>
              <a:off x="4288350" y="2377225"/>
              <a:ext cx="21300" cy="20550"/>
            </a:xfrm>
            <a:custGeom>
              <a:avLst/>
              <a:gdLst/>
              <a:ahLst/>
              <a:cxnLst/>
              <a:rect l="l" t="t" r="r" b="b"/>
              <a:pathLst>
                <a:path w="852" h="822" extrusionOk="0">
                  <a:moveTo>
                    <a:pt x="426" y="1"/>
                  </a:moveTo>
                  <a:cubicBezTo>
                    <a:pt x="182" y="1"/>
                    <a:pt x="0" y="183"/>
                    <a:pt x="0" y="426"/>
                  </a:cubicBezTo>
                  <a:cubicBezTo>
                    <a:pt x="0" y="639"/>
                    <a:pt x="182" y="821"/>
                    <a:pt x="426" y="821"/>
                  </a:cubicBezTo>
                  <a:cubicBezTo>
                    <a:pt x="638" y="821"/>
                    <a:pt x="851" y="639"/>
                    <a:pt x="851" y="426"/>
                  </a:cubicBezTo>
                  <a:cubicBezTo>
                    <a:pt x="851" y="183"/>
                    <a:pt x="638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0"/>
            <p:cNvSpPr/>
            <p:nvPr/>
          </p:nvSpPr>
          <p:spPr>
            <a:xfrm>
              <a:off x="4297450" y="252387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cubicBezTo>
                    <a:pt x="1" y="913"/>
                    <a:pt x="274" y="1156"/>
                    <a:pt x="578" y="1156"/>
                  </a:cubicBezTo>
                  <a:cubicBezTo>
                    <a:pt x="913" y="1156"/>
                    <a:pt x="1156" y="913"/>
                    <a:pt x="1156" y="578"/>
                  </a:cubicBezTo>
                  <a:cubicBezTo>
                    <a:pt x="1156" y="274"/>
                    <a:pt x="913" y="1"/>
                    <a:pt x="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0"/>
            <p:cNvSpPr/>
            <p:nvPr/>
          </p:nvSpPr>
          <p:spPr>
            <a:xfrm>
              <a:off x="4292150" y="2782250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304" y="395"/>
                    <a:pt x="365" y="304"/>
                    <a:pt x="365" y="213"/>
                  </a:cubicBezTo>
                  <a:cubicBezTo>
                    <a:pt x="365" y="92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0"/>
            <p:cNvSpPr/>
            <p:nvPr/>
          </p:nvSpPr>
          <p:spPr>
            <a:xfrm>
              <a:off x="3839250" y="292055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56"/>
                    <a:pt x="213" y="456"/>
                  </a:cubicBezTo>
                  <a:cubicBezTo>
                    <a:pt x="335" y="456"/>
                    <a:pt x="456" y="335"/>
                    <a:pt x="456" y="213"/>
                  </a:cubicBezTo>
                  <a:cubicBezTo>
                    <a:pt x="456" y="92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0"/>
            <p:cNvSpPr/>
            <p:nvPr/>
          </p:nvSpPr>
          <p:spPr>
            <a:xfrm>
              <a:off x="3542875" y="201702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3" y="1"/>
                    <a:pt x="1" y="123"/>
                    <a:pt x="1" y="305"/>
                  </a:cubicBezTo>
                  <a:cubicBezTo>
                    <a:pt x="1" y="487"/>
                    <a:pt x="123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23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0"/>
            <p:cNvSpPr/>
            <p:nvPr/>
          </p:nvSpPr>
          <p:spPr>
            <a:xfrm>
              <a:off x="3869650" y="1932700"/>
              <a:ext cx="12925" cy="12925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0"/>
            <p:cNvSpPr/>
            <p:nvPr/>
          </p:nvSpPr>
          <p:spPr>
            <a:xfrm>
              <a:off x="3796700" y="2116575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35"/>
                  </a:cubicBezTo>
                  <a:cubicBezTo>
                    <a:pt x="669" y="153"/>
                    <a:pt x="517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0"/>
            <p:cNvSpPr/>
            <p:nvPr/>
          </p:nvSpPr>
          <p:spPr>
            <a:xfrm>
              <a:off x="3396225" y="2248800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7"/>
                    <a:pt x="153" y="700"/>
                    <a:pt x="335" y="700"/>
                  </a:cubicBezTo>
                  <a:cubicBezTo>
                    <a:pt x="548" y="700"/>
                    <a:pt x="700" y="517"/>
                    <a:pt x="700" y="335"/>
                  </a:cubicBezTo>
                  <a:cubicBezTo>
                    <a:pt x="700" y="153"/>
                    <a:pt x="548" y="1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0"/>
            <p:cNvSpPr/>
            <p:nvPr/>
          </p:nvSpPr>
          <p:spPr>
            <a:xfrm>
              <a:off x="3320225" y="2058825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214" y="1"/>
                    <a:pt x="1" y="214"/>
                    <a:pt x="1" y="457"/>
                  </a:cubicBezTo>
                  <a:cubicBezTo>
                    <a:pt x="1" y="700"/>
                    <a:pt x="214" y="913"/>
                    <a:pt x="457" y="913"/>
                  </a:cubicBezTo>
                  <a:cubicBezTo>
                    <a:pt x="730" y="913"/>
                    <a:pt x="913" y="700"/>
                    <a:pt x="913" y="457"/>
                  </a:cubicBezTo>
                  <a:cubicBezTo>
                    <a:pt x="913" y="214"/>
                    <a:pt x="730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0"/>
            <p:cNvSpPr/>
            <p:nvPr/>
          </p:nvSpPr>
          <p:spPr>
            <a:xfrm>
              <a:off x="3194100" y="2426625"/>
              <a:ext cx="17500" cy="16725"/>
            </a:xfrm>
            <a:custGeom>
              <a:avLst/>
              <a:gdLst/>
              <a:ahLst/>
              <a:cxnLst/>
              <a:rect l="l" t="t" r="r" b="b"/>
              <a:pathLst>
                <a:path w="70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99" y="517"/>
                    <a:pt x="699" y="335"/>
                  </a:cubicBezTo>
                  <a:cubicBezTo>
                    <a:pt x="69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0"/>
            <p:cNvSpPr/>
            <p:nvPr/>
          </p:nvSpPr>
          <p:spPr>
            <a:xfrm>
              <a:off x="3637863" y="2304250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53" y="1"/>
                    <a:pt x="1" y="122"/>
                    <a:pt x="1" y="305"/>
                  </a:cubicBezTo>
                  <a:cubicBezTo>
                    <a:pt x="1" y="457"/>
                    <a:pt x="153" y="609"/>
                    <a:pt x="305" y="609"/>
                  </a:cubicBezTo>
                  <a:cubicBezTo>
                    <a:pt x="487" y="609"/>
                    <a:pt x="609" y="457"/>
                    <a:pt x="609" y="305"/>
                  </a:cubicBezTo>
                  <a:cubicBezTo>
                    <a:pt x="609" y="122"/>
                    <a:pt x="48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30"/>
            <p:cNvSpPr/>
            <p:nvPr/>
          </p:nvSpPr>
          <p:spPr>
            <a:xfrm>
              <a:off x="3810375" y="23248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0"/>
                  </a:moveTo>
                  <a:cubicBezTo>
                    <a:pt x="274" y="0"/>
                    <a:pt x="0" y="274"/>
                    <a:pt x="0" y="608"/>
                  </a:cubicBezTo>
                  <a:cubicBezTo>
                    <a:pt x="0" y="942"/>
                    <a:pt x="274" y="1216"/>
                    <a:pt x="608" y="1216"/>
                  </a:cubicBezTo>
                  <a:cubicBezTo>
                    <a:pt x="942" y="1216"/>
                    <a:pt x="1216" y="942"/>
                    <a:pt x="1216" y="608"/>
                  </a:cubicBezTo>
                  <a:cubicBezTo>
                    <a:pt x="1216" y="274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0"/>
            <p:cNvSpPr/>
            <p:nvPr/>
          </p:nvSpPr>
          <p:spPr>
            <a:xfrm>
              <a:off x="3881050" y="2652300"/>
              <a:ext cx="15200" cy="15225"/>
            </a:xfrm>
            <a:custGeom>
              <a:avLst/>
              <a:gdLst/>
              <a:ahLst/>
              <a:cxnLst/>
              <a:rect l="l" t="t" r="r" b="b"/>
              <a:pathLst>
                <a:path w="608" h="609" extrusionOk="0">
                  <a:moveTo>
                    <a:pt x="304" y="1"/>
                  </a:moveTo>
                  <a:cubicBezTo>
                    <a:pt x="122" y="1"/>
                    <a:pt x="0" y="153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56" y="609"/>
                    <a:pt x="608" y="487"/>
                    <a:pt x="608" y="305"/>
                  </a:cubicBezTo>
                  <a:cubicBezTo>
                    <a:pt x="608" y="153"/>
                    <a:pt x="45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0"/>
            <p:cNvSpPr/>
            <p:nvPr/>
          </p:nvSpPr>
          <p:spPr>
            <a:xfrm>
              <a:off x="3571000" y="2562650"/>
              <a:ext cx="30425" cy="30400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608" y="0"/>
                  </a:moveTo>
                  <a:cubicBezTo>
                    <a:pt x="274" y="0"/>
                    <a:pt x="1" y="243"/>
                    <a:pt x="1" y="608"/>
                  </a:cubicBezTo>
                  <a:cubicBezTo>
                    <a:pt x="1" y="942"/>
                    <a:pt x="274" y="1216"/>
                    <a:pt x="608" y="1216"/>
                  </a:cubicBezTo>
                  <a:cubicBezTo>
                    <a:pt x="943" y="1216"/>
                    <a:pt x="1216" y="942"/>
                    <a:pt x="1216" y="608"/>
                  </a:cubicBezTo>
                  <a:cubicBezTo>
                    <a:pt x="1216" y="243"/>
                    <a:pt x="943" y="0"/>
                    <a:pt x="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0"/>
            <p:cNvSpPr/>
            <p:nvPr/>
          </p:nvSpPr>
          <p:spPr>
            <a:xfrm>
              <a:off x="3186500" y="2279200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2" y="0"/>
                  </a:moveTo>
                  <a:lnTo>
                    <a:pt x="639" y="639"/>
                  </a:lnTo>
                  <a:lnTo>
                    <a:pt x="0" y="912"/>
                  </a:lnTo>
                  <a:lnTo>
                    <a:pt x="639" y="1186"/>
                  </a:lnTo>
                  <a:lnTo>
                    <a:pt x="912" y="1824"/>
                  </a:lnTo>
                  <a:lnTo>
                    <a:pt x="1186" y="1186"/>
                  </a:lnTo>
                  <a:lnTo>
                    <a:pt x="1824" y="912"/>
                  </a:lnTo>
                  <a:lnTo>
                    <a:pt x="1186" y="639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0"/>
            <p:cNvSpPr/>
            <p:nvPr/>
          </p:nvSpPr>
          <p:spPr>
            <a:xfrm>
              <a:off x="3474500" y="1955475"/>
              <a:ext cx="16725" cy="16000"/>
            </a:xfrm>
            <a:custGeom>
              <a:avLst/>
              <a:gdLst/>
              <a:ahLst/>
              <a:cxnLst/>
              <a:rect l="l" t="t" r="r" b="b"/>
              <a:pathLst>
                <a:path w="669" h="640" extrusionOk="0">
                  <a:moveTo>
                    <a:pt x="335" y="1"/>
                  </a:moveTo>
                  <a:lnTo>
                    <a:pt x="213" y="214"/>
                  </a:lnTo>
                  <a:lnTo>
                    <a:pt x="0" y="305"/>
                  </a:lnTo>
                  <a:lnTo>
                    <a:pt x="213" y="426"/>
                  </a:lnTo>
                  <a:lnTo>
                    <a:pt x="335" y="639"/>
                  </a:lnTo>
                  <a:lnTo>
                    <a:pt x="456" y="426"/>
                  </a:lnTo>
                  <a:lnTo>
                    <a:pt x="669" y="305"/>
                  </a:lnTo>
                  <a:lnTo>
                    <a:pt x="456" y="214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0"/>
            <p:cNvSpPr/>
            <p:nvPr/>
          </p:nvSpPr>
          <p:spPr>
            <a:xfrm>
              <a:off x="3677375" y="2057300"/>
              <a:ext cx="12950" cy="12200"/>
            </a:xfrm>
            <a:custGeom>
              <a:avLst/>
              <a:gdLst/>
              <a:ahLst/>
              <a:cxnLst/>
              <a:rect l="l" t="t" r="r" b="b"/>
              <a:pathLst>
                <a:path w="518" h="488" extrusionOk="0">
                  <a:moveTo>
                    <a:pt x="275" y="1"/>
                  </a:moveTo>
                  <a:lnTo>
                    <a:pt x="214" y="153"/>
                  </a:lnTo>
                  <a:lnTo>
                    <a:pt x="1" y="214"/>
                  </a:lnTo>
                  <a:lnTo>
                    <a:pt x="214" y="305"/>
                  </a:lnTo>
                  <a:lnTo>
                    <a:pt x="275" y="487"/>
                  </a:lnTo>
                  <a:lnTo>
                    <a:pt x="305" y="305"/>
                  </a:lnTo>
                  <a:lnTo>
                    <a:pt x="518" y="214"/>
                  </a:lnTo>
                  <a:lnTo>
                    <a:pt x="305" y="153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0"/>
            <p:cNvSpPr/>
            <p:nvPr/>
          </p:nvSpPr>
          <p:spPr>
            <a:xfrm>
              <a:off x="3327406" y="256642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lnTo>
                    <a:pt x="700" y="669"/>
                  </a:lnTo>
                  <a:lnTo>
                    <a:pt x="1" y="973"/>
                  </a:lnTo>
                  <a:lnTo>
                    <a:pt x="700" y="1277"/>
                  </a:lnTo>
                  <a:lnTo>
                    <a:pt x="1004" y="1976"/>
                  </a:lnTo>
                  <a:lnTo>
                    <a:pt x="1308" y="1277"/>
                  </a:lnTo>
                  <a:lnTo>
                    <a:pt x="1977" y="973"/>
                  </a:lnTo>
                  <a:lnTo>
                    <a:pt x="1308" y="669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30"/>
            <p:cNvSpPr/>
            <p:nvPr/>
          </p:nvSpPr>
          <p:spPr>
            <a:xfrm>
              <a:off x="3147750" y="2583925"/>
              <a:ext cx="31925" cy="32700"/>
            </a:xfrm>
            <a:custGeom>
              <a:avLst/>
              <a:gdLst/>
              <a:ahLst/>
              <a:cxnLst/>
              <a:rect l="l" t="t" r="r" b="b"/>
              <a:pathLst>
                <a:path w="1277" h="1308" extrusionOk="0">
                  <a:moveTo>
                    <a:pt x="638" y="0"/>
                  </a:moveTo>
                  <a:lnTo>
                    <a:pt x="395" y="456"/>
                  </a:lnTo>
                  <a:lnTo>
                    <a:pt x="0" y="669"/>
                  </a:lnTo>
                  <a:lnTo>
                    <a:pt x="395" y="851"/>
                  </a:lnTo>
                  <a:lnTo>
                    <a:pt x="638" y="1307"/>
                  </a:lnTo>
                  <a:lnTo>
                    <a:pt x="821" y="851"/>
                  </a:lnTo>
                  <a:lnTo>
                    <a:pt x="1277" y="669"/>
                  </a:lnTo>
                  <a:lnTo>
                    <a:pt x="821" y="45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0"/>
            <p:cNvSpPr/>
            <p:nvPr/>
          </p:nvSpPr>
          <p:spPr>
            <a:xfrm>
              <a:off x="3714625" y="29091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6" y="0"/>
                  </a:moveTo>
                  <a:lnTo>
                    <a:pt x="304" y="304"/>
                  </a:lnTo>
                  <a:lnTo>
                    <a:pt x="0" y="456"/>
                  </a:lnTo>
                  <a:lnTo>
                    <a:pt x="304" y="578"/>
                  </a:lnTo>
                  <a:lnTo>
                    <a:pt x="456" y="882"/>
                  </a:lnTo>
                  <a:lnTo>
                    <a:pt x="578" y="578"/>
                  </a:lnTo>
                  <a:lnTo>
                    <a:pt x="882" y="456"/>
                  </a:lnTo>
                  <a:lnTo>
                    <a:pt x="578" y="30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0"/>
            <p:cNvSpPr/>
            <p:nvPr/>
          </p:nvSpPr>
          <p:spPr>
            <a:xfrm>
              <a:off x="3872675" y="300945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52" y="1"/>
                  </a:moveTo>
                  <a:lnTo>
                    <a:pt x="609" y="609"/>
                  </a:lnTo>
                  <a:lnTo>
                    <a:pt x="1" y="882"/>
                  </a:lnTo>
                  <a:lnTo>
                    <a:pt x="609" y="1125"/>
                  </a:lnTo>
                  <a:lnTo>
                    <a:pt x="852" y="1733"/>
                  </a:lnTo>
                  <a:lnTo>
                    <a:pt x="1125" y="1125"/>
                  </a:lnTo>
                  <a:lnTo>
                    <a:pt x="1733" y="882"/>
                  </a:lnTo>
                  <a:lnTo>
                    <a:pt x="1125" y="6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0"/>
            <p:cNvSpPr/>
            <p:nvPr/>
          </p:nvSpPr>
          <p:spPr>
            <a:xfrm>
              <a:off x="4105975" y="2897750"/>
              <a:ext cx="13700" cy="14450"/>
            </a:xfrm>
            <a:custGeom>
              <a:avLst/>
              <a:gdLst/>
              <a:ahLst/>
              <a:cxnLst/>
              <a:rect l="l" t="t" r="r" b="b"/>
              <a:pathLst>
                <a:path w="548" h="578" extrusionOk="0">
                  <a:moveTo>
                    <a:pt x="274" y="0"/>
                  </a:moveTo>
                  <a:lnTo>
                    <a:pt x="183" y="183"/>
                  </a:lnTo>
                  <a:lnTo>
                    <a:pt x="0" y="304"/>
                  </a:lnTo>
                  <a:lnTo>
                    <a:pt x="183" y="365"/>
                  </a:lnTo>
                  <a:lnTo>
                    <a:pt x="274" y="578"/>
                  </a:lnTo>
                  <a:lnTo>
                    <a:pt x="334" y="365"/>
                  </a:lnTo>
                  <a:lnTo>
                    <a:pt x="547" y="304"/>
                  </a:lnTo>
                  <a:lnTo>
                    <a:pt x="334" y="18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0"/>
            <p:cNvSpPr/>
            <p:nvPr/>
          </p:nvSpPr>
          <p:spPr>
            <a:xfrm>
              <a:off x="4270100" y="2643175"/>
              <a:ext cx="13700" cy="14475"/>
            </a:xfrm>
            <a:custGeom>
              <a:avLst/>
              <a:gdLst/>
              <a:ahLst/>
              <a:cxnLst/>
              <a:rect l="l" t="t" r="r" b="b"/>
              <a:pathLst>
                <a:path w="548" h="579" extrusionOk="0">
                  <a:moveTo>
                    <a:pt x="274" y="1"/>
                  </a:moveTo>
                  <a:lnTo>
                    <a:pt x="213" y="183"/>
                  </a:lnTo>
                  <a:lnTo>
                    <a:pt x="1" y="305"/>
                  </a:lnTo>
                  <a:lnTo>
                    <a:pt x="213" y="366"/>
                  </a:lnTo>
                  <a:lnTo>
                    <a:pt x="274" y="578"/>
                  </a:lnTo>
                  <a:lnTo>
                    <a:pt x="365" y="366"/>
                  </a:lnTo>
                  <a:lnTo>
                    <a:pt x="548" y="305"/>
                  </a:lnTo>
                  <a:lnTo>
                    <a:pt x="365" y="18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0"/>
            <p:cNvSpPr/>
            <p:nvPr/>
          </p:nvSpPr>
          <p:spPr>
            <a:xfrm>
              <a:off x="4059600" y="2693350"/>
              <a:ext cx="33475" cy="32700"/>
            </a:xfrm>
            <a:custGeom>
              <a:avLst/>
              <a:gdLst/>
              <a:ahLst/>
              <a:cxnLst/>
              <a:rect l="l" t="t" r="r" b="b"/>
              <a:pathLst>
                <a:path w="1339" h="1308" extrusionOk="0">
                  <a:moveTo>
                    <a:pt x="670" y="0"/>
                  </a:moveTo>
                  <a:lnTo>
                    <a:pt x="457" y="456"/>
                  </a:lnTo>
                  <a:lnTo>
                    <a:pt x="1" y="638"/>
                  </a:lnTo>
                  <a:lnTo>
                    <a:pt x="457" y="851"/>
                  </a:lnTo>
                  <a:lnTo>
                    <a:pt x="670" y="1307"/>
                  </a:lnTo>
                  <a:lnTo>
                    <a:pt x="882" y="851"/>
                  </a:lnTo>
                  <a:lnTo>
                    <a:pt x="1338" y="638"/>
                  </a:lnTo>
                  <a:lnTo>
                    <a:pt x="882" y="456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0"/>
            <p:cNvSpPr/>
            <p:nvPr/>
          </p:nvSpPr>
          <p:spPr>
            <a:xfrm>
              <a:off x="4360525" y="2309600"/>
              <a:ext cx="15975" cy="15975"/>
            </a:xfrm>
            <a:custGeom>
              <a:avLst/>
              <a:gdLst/>
              <a:ahLst/>
              <a:cxnLst/>
              <a:rect l="l" t="t" r="r" b="b"/>
              <a:pathLst>
                <a:path w="639" h="639" extrusionOk="0">
                  <a:moveTo>
                    <a:pt x="335" y="0"/>
                  </a:moveTo>
                  <a:lnTo>
                    <a:pt x="244" y="243"/>
                  </a:lnTo>
                  <a:lnTo>
                    <a:pt x="1" y="304"/>
                  </a:lnTo>
                  <a:lnTo>
                    <a:pt x="244" y="426"/>
                  </a:lnTo>
                  <a:lnTo>
                    <a:pt x="335" y="639"/>
                  </a:lnTo>
                  <a:lnTo>
                    <a:pt x="426" y="426"/>
                  </a:lnTo>
                  <a:lnTo>
                    <a:pt x="639" y="304"/>
                  </a:lnTo>
                  <a:lnTo>
                    <a:pt x="426" y="243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0"/>
            <p:cNvSpPr/>
            <p:nvPr/>
          </p:nvSpPr>
          <p:spPr>
            <a:xfrm>
              <a:off x="4061125" y="2283750"/>
              <a:ext cx="44875" cy="44875"/>
            </a:xfrm>
            <a:custGeom>
              <a:avLst/>
              <a:gdLst/>
              <a:ahLst/>
              <a:cxnLst/>
              <a:rect l="l" t="t" r="r" b="b"/>
              <a:pathLst>
                <a:path w="1795" h="1795" extrusionOk="0">
                  <a:moveTo>
                    <a:pt x="913" y="1"/>
                  </a:moveTo>
                  <a:lnTo>
                    <a:pt x="609" y="609"/>
                  </a:lnTo>
                  <a:lnTo>
                    <a:pt x="1" y="882"/>
                  </a:lnTo>
                  <a:lnTo>
                    <a:pt x="609" y="1156"/>
                  </a:lnTo>
                  <a:lnTo>
                    <a:pt x="913" y="1794"/>
                  </a:lnTo>
                  <a:lnTo>
                    <a:pt x="1186" y="1156"/>
                  </a:lnTo>
                  <a:lnTo>
                    <a:pt x="1794" y="882"/>
                  </a:lnTo>
                  <a:lnTo>
                    <a:pt x="1186" y="60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0"/>
            <p:cNvSpPr/>
            <p:nvPr/>
          </p:nvSpPr>
          <p:spPr>
            <a:xfrm>
              <a:off x="4222225" y="2059600"/>
              <a:ext cx="32700" cy="33450"/>
            </a:xfrm>
            <a:custGeom>
              <a:avLst/>
              <a:gdLst/>
              <a:ahLst/>
              <a:cxnLst/>
              <a:rect l="l" t="t" r="r" b="b"/>
              <a:pathLst>
                <a:path w="1308" h="1338" extrusionOk="0">
                  <a:moveTo>
                    <a:pt x="669" y="0"/>
                  </a:moveTo>
                  <a:lnTo>
                    <a:pt x="457" y="456"/>
                  </a:lnTo>
                  <a:lnTo>
                    <a:pt x="1" y="669"/>
                  </a:lnTo>
                  <a:lnTo>
                    <a:pt x="457" y="882"/>
                  </a:lnTo>
                  <a:lnTo>
                    <a:pt x="669" y="1338"/>
                  </a:lnTo>
                  <a:lnTo>
                    <a:pt x="852" y="882"/>
                  </a:lnTo>
                  <a:lnTo>
                    <a:pt x="1308" y="669"/>
                  </a:lnTo>
                  <a:lnTo>
                    <a:pt x="852" y="456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0"/>
            <p:cNvSpPr/>
            <p:nvPr/>
          </p:nvSpPr>
          <p:spPr>
            <a:xfrm>
              <a:off x="3985150" y="2012475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lnTo>
                    <a:pt x="213" y="183"/>
                  </a:lnTo>
                  <a:lnTo>
                    <a:pt x="0" y="274"/>
                  </a:lnTo>
                  <a:lnTo>
                    <a:pt x="213" y="335"/>
                  </a:lnTo>
                  <a:lnTo>
                    <a:pt x="274" y="517"/>
                  </a:lnTo>
                  <a:lnTo>
                    <a:pt x="365" y="335"/>
                  </a:lnTo>
                  <a:lnTo>
                    <a:pt x="547" y="274"/>
                  </a:lnTo>
                  <a:lnTo>
                    <a:pt x="365" y="18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0"/>
            <p:cNvSpPr/>
            <p:nvPr/>
          </p:nvSpPr>
          <p:spPr>
            <a:xfrm>
              <a:off x="3721450" y="1827825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1"/>
                  </a:moveTo>
                  <a:lnTo>
                    <a:pt x="214" y="274"/>
                  </a:lnTo>
                  <a:lnTo>
                    <a:pt x="1" y="365"/>
                  </a:lnTo>
                  <a:lnTo>
                    <a:pt x="214" y="456"/>
                  </a:lnTo>
                  <a:lnTo>
                    <a:pt x="335" y="700"/>
                  </a:lnTo>
                  <a:lnTo>
                    <a:pt x="457" y="456"/>
                  </a:lnTo>
                  <a:lnTo>
                    <a:pt x="670" y="365"/>
                  </a:lnTo>
                  <a:lnTo>
                    <a:pt x="457" y="274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0"/>
            <p:cNvSpPr/>
            <p:nvPr/>
          </p:nvSpPr>
          <p:spPr>
            <a:xfrm>
              <a:off x="3966150" y="1920525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517" y="1"/>
                  </a:moveTo>
                  <a:lnTo>
                    <a:pt x="365" y="335"/>
                  </a:lnTo>
                  <a:lnTo>
                    <a:pt x="0" y="487"/>
                  </a:lnTo>
                  <a:lnTo>
                    <a:pt x="365" y="639"/>
                  </a:lnTo>
                  <a:lnTo>
                    <a:pt x="517" y="973"/>
                  </a:lnTo>
                  <a:lnTo>
                    <a:pt x="669" y="639"/>
                  </a:lnTo>
                  <a:lnTo>
                    <a:pt x="1003" y="487"/>
                  </a:lnTo>
                  <a:lnTo>
                    <a:pt x="669" y="335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1" name="Google Shape;1191;p30"/>
          <p:cNvCxnSpPr>
            <a:cxnSpLocks/>
            <a:stCxn id="73" idx="3"/>
          </p:cNvCxnSpPr>
          <p:nvPr/>
        </p:nvCxnSpPr>
        <p:spPr>
          <a:xfrm>
            <a:off x="3257272" y="1556895"/>
            <a:ext cx="579696" cy="868394"/>
          </a:xfrm>
          <a:prstGeom prst="bentConnector2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92" name="Google Shape;1192;p30"/>
          <p:cNvCxnSpPr>
            <a:cxnSpLocks/>
            <a:stCxn id="82" idx="0"/>
          </p:cNvCxnSpPr>
          <p:nvPr/>
        </p:nvCxnSpPr>
        <p:spPr>
          <a:xfrm rot="5400000" flipH="1" flipV="1">
            <a:off x="2400752" y="2384051"/>
            <a:ext cx="855894" cy="1592765"/>
          </a:xfrm>
          <a:prstGeom prst="bentConnector2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93" name="Google Shape;1193;p30"/>
          <p:cNvCxnSpPr>
            <a:cxnSpLocks/>
            <a:stCxn id="84" idx="1"/>
          </p:cNvCxnSpPr>
          <p:nvPr/>
        </p:nvCxnSpPr>
        <p:spPr>
          <a:xfrm rot="10800000" flipV="1">
            <a:off x="5464067" y="2014397"/>
            <a:ext cx="294931" cy="866634"/>
          </a:xfrm>
          <a:prstGeom prst="bentConnector2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94" name="Google Shape;1194;p30"/>
          <p:cNvCxnSpPr>
            <a:cxnSpLocks/>
            <a:stCxn id="91" idx="1"/>
          </p:cNvCxnSpPr>
          <p:nvPr/>
        </p:nvCxnSpPr>
        <p:spPr>
          <a:xfrm rot="10800000">
            <a:off x="4230229" y="3558798"/>
            <a:ext cx="914325" cy="592316"/>
          </a:xfrm>
          <a:prstGeom prst="bentConnector3">
            <a:avLst>
              <a:gd name="adj1" fmla="val 98152"/>
            </a:avLst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1" name="Google Shape;2169;p30">
            <a:extLst>
              <a:ext uri="{FF2B5EF4-FFF2-40B4-BE49-F238E27FC236}">
                <a16:creationId xmlns:a16="http://schemas.microsoft.com/office/drawing/2014/main" id="{250BED9D-152D-455B-A65A-33C567803C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I.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875C08-7AFC-4907-8095-EF910CC8E83F}"/>
              </a:ext>
            </a:extLst>
          </p:cNvPr>
          <p:cNvSpPr txBox="1"/>
          <p:nvPr/>
        </p:nvSpPr>
        <p:spPr>
          <a:xfrm>
            <a:off x="344630" y="1078719"/>
            <a:ext cx="2912642" cy="95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 Mặt Trời, 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 gọi là Thái Dương hệ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1A30839-04AE-4A0E-8197-F3CDD93BCB31}"/>
              </a:ext>
            </a:extLst>
          </p:cNvPr>
          <p:cNvSpPr txBox="1"/>
          <p:nvPr/>
        </p:nvSpPr>
        <p:spPr>
          <a:xfrm>
            <a:off x="227665" y="3608380"/>
            <a:ext cx="36093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ồm Mặt Trời và các thiên th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chuyển động xung quanh Mặt Trời.</a:t>
            </a:r>
            <a:endParaRPr lang="en-US" sz="22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8A5B2E0-D956-4EDD-8689-CBAC3FF933B3}"/>
              </a:ext>
            </a:extLst>
          </p:cNvPr>
          <p:cNvSpPr txBox="1"/>
          <p:nvPr/>
        </p:nvSpPr>
        <p:spPr>
          <a:xfrm>
            <a:off x="5758997" y="850648"/>
            <a:ext cx="3040373" cy="2327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tám hành t</a:t>
            </a:r>
            <a:r>
              <a:rPr lang="en-US" sz="22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nh, hơn 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vệ tinh, các sao chổi, ti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 hành tinh, thiên thạch khác và bụi vũ trụ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FA00C85-241B-474B-BC81-D8663A192CD4}"/>
              </a:ext>
            </a:extLst>
          </p:cNvPr>
          <p:cNvSpPr txBox="1"/>
          <p:nvPr/>
        </p:nvSpPr>
        <p:spPr>
          <a:xfrm>
            <a:off x="5144553" y="3443420"/>
            <a:ext cx="3766933" cy="141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hành tinh vừa chuyển động quanh Mặt Trời vừa tự quay quanh trục của nó.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82" grpId="0"/>
      <p:bldP spid="84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18"/>
          <p:cNvGrpSpPr/>
          <p:nvPr/>
        </p:nvGrpSpPr>
        <p:grpSpPr>
          <a:xfrm>
            <a:off x="1441440" y="3058441"/>
            <a:ext cx="321390" cy="320041"/>
            <a:chOff x="592975" y="4341550"/>
            <a:chExt cx="184675" cy="183900"/>
          </a:xfrm>
        </p:grpSpPr>
        <p:sp>
          <p:nvSpPr>
            <p:cNvPr id="312" name="Google Shape;312;p18"/>
            <p:cNvSpPr/>
            <p:nvPr/>
          </p:nvSpPr>
          <p:spPr>
            <a:xfrm>
              <a:off x="592975" y="4341550"/>
              <a:ext cx="184675" cy="183900"/>
            </a:xfrm>
            <a:custGeom>
              <a:avLst/>
              <a:gdLst/>
              <a:ahLst/>
              <a:cxnLst/>
              <a:rect l="l" t="t" r="r" b="b"/>
              <a:pathLst>
                <a:path w="7387" h="7356" extrusionOk="0">
                  <a:moveTo>
                    <a:pt x="7387" y="3678"/>
                  </a:moveTo>
                  <a:cubicBezTo>
                    <a:pt x="7387" y="5714"/>
                    <a:pt x="5746" y="7356"/>
                    <a:pt x="3709" y="7356"/>
                  </a:cubicBezTo>
                  <a:cubicBezTo>
                    <a:pt x="1673" y="7356"/>
                    <a:pt x="1" y="5714"/>
                    <a:pt x="1" y="3678"/>
                  </a:cubicBezTo>
                  <a:cubicBezTo>
                    <a:pt x="1" y="1641"/>
                    <a:pt x="1673" y="0"/>
                    <a:pt x="3709" y="0"/>
                  </a:cubicBezTo>
                  <a:cubicBezTo>
                    <a:pt x="5746" y="0"/>
                    <a:pt x="7387" y="1641"/>
                    <a:pt x="7387" y="3678"/>
                  </a:cubicBezTo>
                  <a:close/>
                </a:path>
              </a:pathLst>
            </a:custGeom>
            <a:gradFill>
              <a:gsLst>
                <a:gs pos="0">
                  <a:srgbClr val="F0DBA2"/>
                </a:gs>
                <a:gs pos="100000">
                  <a:srgbClr val="D5795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603625" y="4349900"/>
              <a:ext cx="142875" cy="41050"/>
            </a:xfrm>
            <a:custGeom>
              <a:avLst/>
              <a:gdLst/>
              <a:ahLst/>
              <a:cxnLst/>
              <a:rect l="l" t="t" r="r" b="b"/>
              <a:pathLst>
                <a:path w="5715" h="1642" extrusionOk="0">
                  <a:moveTo>
                    <a:pt x="4712" y="0"/>
                  </a:moveTo>
                  <a:lnTo>
                    <a:pt x="1459" y="152"/>
                  </a:lnTo>
                  <a:cubicBezTo>
                    <a:pt x="851" y="487"/>
                    <a:pt x="304" y="1034"/>
                    <a:pt x="0" y="1642"/>
                  </a:cubicBezTo>
                  <a:lnTo>
                    <a:pt x="5715" y="608"/>
                  </a:lnTo>
                  <a:cubicBezTo>
                    <a:pt x="5411" y="335"/>
                    <a:pt x="5107" y="152"/>
                    <a:pt x="4712" y="0"/>
                  </a:cubicBezTo>
                  <a:close/>
                </a:path>
              </a:pathLst>
            </a:custGeom>
            <a:solidFill>
              <a:srgbClr val="FFFFFF">
                <a:alpha val="4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594500" y="4383325"/>
              <a:ext cx="180125" cy="35000"/>
            </a:xfrm>
            <a:custGeom>
              <a:avLst/>
              <a:gdLst/>
              <a:ahLst/>
              <a:cxnLst/>
              <a:rect l="l" t="t" r="r" b="b"/>
              <a:pathLst>
                <a:path w="7205" h="1400" extrusionOk="0">
                  <a:moveTo>
                    <a:pt x="6688" y="1"/>
                  </a:moveTo>
                  <a:lnTo>
                    <a:pt x="153" y="882"/>
                  </a:lnTo>
                  <a:cubicBezTo>
                    <a:pt x="61" y="1065"/>
                    <a:pt x="31" y="1217"/>
                    <a:pt x="1" y="1399"/>
                  </a:cubicBezTo>
                  <a:lnTo>
                    <a:pt x="7204" y="1277"/>
                  </a:lnTo>
                  <a:cubicBezTo>
                    <a:pt x="7144" y="822"/>
                    <a:pt x="6961" y="366"/>
                    <a:pt x="6688" y="1"/>
                  </a:cubicBezTo>
                  <a:close/>
                </a:path>
              </a:pathLst>
            </a:custGeom>
            <a:solidFill>
              <a:srgbClr val="FFFFFF">
                <a:alpha val="75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593750" y="4428925"/>
              <a:ext cx="183900" cy="26625"/>
            </a:xfrm>
            <a:custGeom>
              <a:avLst/>
              <a:gdLst/>
              <a:ahLst/>
              <a:cxnLst/>
              <a:rect l="l" t="t" r="r" b="b"/>
              <a:pathLst>
                <a:path w="7356" h="1065" extrusionOk="0">
                  <a:moveTo>
                    <a:pt x="7326" y="1"/>
                  </a:moveTo>
                  <a:lnTo>
                    <a:pt x="0" y="122"/>
                  </a:lnTo>
                  <a:lnTo>
                    <a:pt x="0" y="183"/>
                  </a:lnTo>
                  <a:cubicBezTo>
                    <a:pt x="0" y="487"/>
                    <a:pt x="31" y="791"/>
                    <a:pt x="91" y="1064"/>
                  </a:cubicBezTo>
                  <a:lnTo>
                    <a:pt x="7356" y="305"/>
                  </a:lnTo>
                  <a:cubicBezTo>
                    <a:pt x="7326" y="274"/>
                    <a:pt x="7326" y="213"/>
                    <a:pt x="7326" y="183"/>
                  </a:cubicBezTo>
                  <a:lnTo>
                    <a:pt x="7326" y="1"/>
                  </a:lnTo>
                  <a:close/>
                </a:path>
              </a:pathLst>
            </a:custGeom>
            <a:solidFill>
              <a:srgbClr val="FFFFFF">
                <a:alpha val="4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599050" y="4464650"/>
              <a:ext cx="173300" cy="31925"/>
            </a:xfrm>
            <a:custGeom>
              <a:avLst/>
              <a:gdLst/>
              <a:ahLst/>
              <a:cxnLst/>
              <a:rect l="l" t="t" r="r" b="b"/>
              <a:pathLst>
                <a:path w="6932" h="1277" extrusionOk="0">
                  <a:moveTo>
                    <a:pt x="1" y="0"/>
                  </a:moveTo>
                  <a:cubicBezTo>
                    <a:pt x="31" y="152"/>
                    <a:pt x="123" y="274"/>
                    <a:pt x="183" y="426"/>
                  </a:cubicBezTo>
                  <a:lnTo>
                    <a:pt x="6202" y="1277"/>
                  </a:lnTo>
                  <a:cubicBezTo>
                    <a:pt x="6506" y="882"/>
                    <a:pt x="6718" y="456"/>
                    <a:pt x="6931" y="0"/>
                  </a:cubicBezTo>
                  <a:close/>
                </a:path>
              </a:pathLst>
            </a:custGeom>
            <a:solidFill>
              <a:srgbClr val="FFFFFF">
                <a:alpha val="75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617300" y="4495025"/>
              <a:ext cx="133000" cy="22825"/>
            </a:xfrm>
            <a:custGeom>
              <a:avLst/>
              <a:gdLst/>
              <a:ahLst/>
              <a:cxnLst/>
              <a:rect l="l" t="t" r="r" b="b"/>
              <a:pathLst>
                <a:path w="5320" h="913" extrusionOk="0">
                  <a:moveTo>
                    <a:pt x="0" y="1"/>
                  </a:moveTo>
                  <a:cubicBezTo>
                    <a:pt x="335" y="396"/>
                    <a:pt x="791" y="730"/>
                    <a:pt x="1277" y="913"/>
                  </a:cubicBezTo>
                  <a:lnTo>
                    <a:pt x="5046" y="396"/>
                  </a:lnTo>
                  <a:cubicBezTo>
                    <a:pt x="5137" y="305"/>
                    <a:pt x="5229" y="244"/>
                    <a:pt x="5320" y="1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4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8"/>
          <p:cNvGrpSpPr/>
          <p:nvPr/>
        </p:nvGrpSpPr>
        <p:grpSpPr>
          <a:xfrm>
            <a:off x="1971913" y="2469000"/>
            <a:ext cx="371685" cy="371641"/>
            <a:chOff x="975200" y="4327100"/>
            <a:chExt cx="213575" cy="213550"/>
          </a:xfrm>
        </p:grpSpPr>
        <p:sp>
          <p:nvSpPr>
            <p:cNvPr id="319" name="Google Shape;319;p18"/>
            <p:cNvSpPr/>
            <p:nvPr/>
          </p:nvSpPr>
          <p:spPr>
            <a:xfrm>
              <a:off x="1067150" y="4369650"/>
              <a:ext cx="43350" cy="34225"/>
            </a:xfrm>
            <a:custGeom>
              <a:avLst/>
              <a:gdLst/>
              <a:ahLst/>
              <a:cxnLst/>
              <a:rect l="l" t="t" r="r" b="b"/>
              <a:pathLst>
                <a:path w="1734" h="1369" extrusionOk="0">
                  <a:moveTo>
                    <a:pt x="973" y="61"/>
                  </a:moveTo>
                  <a:cubicBezTo>
                    <a:pt x="973" y="61"/>
                    <a:pt x="1733" y="761"/>
                    <a:pt x="1460" y="1065"/>
                  </a:cubicBezTo>
                  <a:cubicBezTo>
                    <a:pt x="1156" y="1369"/>
                    <a:pt x="1" y="1"/>
                    <a:pt x="973" y="61"/>
                  </a:cubicBezTo>
                  <a:close/>
                </a:path>
              </a:pathLst>
            </a:custGeom>
            <a:solidFill>
              <a:srgbClr val="DF7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975975" y="4327100"/>
              <a:ext cx="212800" cy="212800"/>
            </a:xfrm>
            <a:custGeom>
              <a:avLst/>
              <a:gdLst/>
              <a:ahLst/>
              <a:cxnLst/>
              <a:rect l="l" t="t" r="r" b="b"/>
              <a:pathLst>
                <a:path w="8512" h="8512" extrusionOk="0">
                  <a:moveTo>
                    <a:pt x="8511" y="4256"/>
                  </a:moveTo>
                  <a:cubicBezTo>
                    <a:pt x="8511" y="6596"/>
                    <a:pt x="6626" y="8511"/>
                    <a:pt x="4256" y="8511"/>
                  </a:cubicBezTo>
                  <a:cubicBezTo>
                    <a:pt x="1915" y="8511"/>
                    <a:pt x="0" y="6596"/>
                    <a:pt x="0" y="4256"/>
                  </a:cubicBezTo>
                  <a:cubicBezTo>
                    <a:pt x="0" y="1915"/>
                    <a:pt x="1915" y="1"/>
                    <a:pt x="4256" y="1"/>
                  </a:cubicBezTo>
                  <a:cubicBezTo>
                    <a:pt x="6626" y="1"/>
                    <a:pt x="8511" y="1915"/>
                    <a:pt x="8511" y="4256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1028400" y="4347750"/>
              <a:ext cx="29725" cy="23200"/>
            </a:xfrm>
            <a:custGeom>
              <a:avLst/>
              <a:gdLst/>
              <a:ahLst/>
              <a:cxnLst/>
              <a:rect l="l" t="t" r="r" b="b"/>
              <a:pathLst>
                <a:path w="1189" h="928" extrusionOk="0">
                  <a:moveTo>
                    <a:pt x="402" y="1"/>
                  </a:moveTo>
                  <a:cubicBezTo>
                    <a:pt x="341" y="1"/>
                    <a:pt x="282" y="18"/>
                    <a:pt x="244" y="56"/>
                  </a:cubicBezTo>
                  <a:cubicBezTo>
                    <a:pt x="92" y="178"/>
                    <a:pt x="1" y="390"/>
                    <a:pt x="122" y="542"/>
                  </a:cubicBezTo>
                  <a:cubicBezTo>
                    <a:pt x="122" y="573"/>
                    <a:pt x="153" y="603"/>
                    <a:pt x="183" y="664"/>
                  </a:cubicBezTo>
                  <a:cubicBezTo>
                    <a:pt x="354" y="853"/>
                    <a:pt x="528" y="927"/>
                    <a:pt x="672" y="927"/>
                  </a:cubicBezTo>
                  <a:cubicBezTo>
                    <a:pt x="1014" y="927"/>
                    <a:pt x="1188" y="507"/>
                    <a:pt x="760" y="208"/>
                  </a:cubicBezTo>
                  <a:cubicBezTo>
                    <a:pt x="700" y="178"/>
                    <a:pt x="639" y="117"/>
                    <a:pt x="608" y="86"/>
                  </a:cubicBezTo>
                  <a:cubicBezTo>
                    <a:pt x="573" y="33"/>
                    <a:pt x="486" y="1"/>
                    <a:pt x="402" y="1"/>
                  </a:cubicBezTo>
                  <a:close/>
                </a:path>
              </a:pathLst>
            </a:custGeom>
            <a:solidFill>
              <a:srgbClr val="FFFFFF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975200" y="4354450"/>
              <a:ext cx="126175" cy="154300"/>
            </a:xfrm>
            <a:custGeom>
              <a:avLst/>
              <a:gdLst/>
              <a:ahLst/>
              <a:cxnLst/>
              <a:rect l="l" t="t" r="r" b="b"/>
              <a:pathLst>
                <a:path w="5047" h="6172" extrusionOk="0">
                  <a:moveTo>
                    <a:pt x="1399" y="1"/>
                  </a:moveTo>
                  <a:cubicBezTo>
                    <a:pt x="548" y="821"/>
                    <a:pt x="1" y="1946"/>
                    <a:pt x="1" y="3192"/>
                  </a:cubicBezTo>
                  <a:cubicBezTo>
                    <a:pt x="1" y="4347"/>
                    <a:pt x="457" y="5411"/>
                    <a:pt x="1217" y="6171"/>
                  </a:cubicBezTo>
                  <a:cubicBezTo>
                    <a:pt x="2098" y="5685"/>
                    <a:pt x="2736" y="4621"/>
                    <a:pt x="1855" y="4226"/>
                  </a:cubicBezTo>
                  <a:cubicBezTo>
                    <a:pt x="457" y="3557"/>
                    <a:pt x="791" y="3162"/>
                    <a:pt x="2919" y="2584"/>
                  </a:cubicBezTo>
                  <a:cubicBezTo>
                    <a:pt x="5047" y="2037"/>
                    <a:pt x="4530" y="1338"/>
                    <a:pt x="2676" y="1034"/>
                  </a:cubicBezTo>
                  <a:cubicBezTo>
                    <a:pt x="1855" y="882"/>
                    <a:pt x="1521" y="457"/>
                    <a:pt x="1399" y="1"/>
                  </a:cubicBezTo>
                  <a:close/>
                </a:path>
              </a:pathLst>
            </a:custGeom>
            <a:solidFill>
              <a:srgbClr val="FFFFFF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1013975" y="4510775"/>
              <a:ext cx="73725" cy="29875"/>
            </a:xfrm>
            <a:custGeom>
              <a:avLst/>
              <a:gdLst/>
              <a:ahLst/>
              <a:cxnLst/>
              <a:rect l="l" t="t" r="r" b="b"/>
              <a:pathLst>
                <a:path w="2949" h="1195" extrusionOk="0">
                  <a:moveTo>
                    <a:pt x="779" y="1"/>
                  </a:moveTo>
                  <a:cubicBezTo>
                    <a:pt x="510" y="1"/>
                    <a:pt x="234" y="127"/>
                    <a:pt x="0" y="252"/>
                  </a:cubicBezTo>
                  <a:cubicBezTo>
                    <a:pt x="699" y="800"/>
                    <a:pt x="1520" y="1164"/>
                    <a:pt x="2432" y="1195"/>
                  </a:cubicBezTo>
                  <a:cubicBezTo>
                    <a:pt x="2736" y="1043"/>
                    <a:pt x="2948" y="860"/>
                    <a:pt x="2948" y="648"/>
                  </a:cubicBezTo>
                  <a:cubicBezTo>
                    <a:pt x="2948" y="378"/>
                    <a:pt x="2857" y="300"/>
                    <a:pt x="2708" y="300"/>
                  </a:cubicBezTo>
                  <a:cubicBezTo>
                    <a:pt x="2509" y="300"/>
                    <a:pt x="2209" y="438"/>
                    <a:pt x="1890" y="438"/>
                  </a:cubicBezTo>
                  <a:cubicBezTo>
                    <a:pt x="1696" y="438"/>
                    <a:pt x="1496" y="387"/>
                    <a:pt x="1307" y="222"/>
                  </a:cubicBezTo>
                  <a:cubicBezTo>
                    <a:pt x="1146" y="61"/>
                    <a:pt x="964" y="1"/>
                    <a:pt x="779" y="1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1096800" y="4445875"/>
              <a:ext cx="91200" cy="93250"/>
            </a:xfrm>
            <a:custGeom>
              <a:avLst/>
              <a:gdLst/>
              <a:ahLst/>
              <a:cxnLst/>
              <a:rect l="l" t="t" r="r" b="b"/>
              <a:pathLst>
                <a:path w="3648" h="3730" extrusionOk="0">
                  <a:moveTo>
                    <a:pt x="3302" y="1"/>
                  </a:moveTo>
                  <a:cubicBezTo>
                    <a:pt x="2974" y="1"/>
                    <a:pt x="2640" y="152"/>
                    <a:pt x="2371" y="599"/>
                  </a:cubicBezTo>
                  <a:cubicBezTo>
                    <a:pt x="1459" y="2058"/>
                    <a:pt x="1064" y="1663"/>
                    <a:pt x="395" y="2423"/>
                  </a:cubicBezTo>
                  <a:cubicBezTo>
                    <a:pt x="31" y="2788"/>
                    <a:pt x="0" y="3304"/>
                    <a:pt x="183" y="3730"/>
                  </a:cubicBezTo>
                  <a:cubicBezTo>
                    <a:pt x="2006" y="3396"/>
                    <a:pt x="3435" y="1906"/>
                    <a:pt x="3648" y="52"/>
                  </a:cubicBezTo>
                  <a:cubicBezTo>
                    <a:pt x="3535" y="20"/>
                    <a:pt x="3419" y="1"/>
                    <a:pt x="3302" y="1"/>
                  </a:cubicBezTo>
                  <a:close/>
                </a:path>
              </a:pathLst>
            </a:custGeom>
            <a:solidFill>
              <a:srgbClr val="FFFFFF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1051950" y="4327100"/>
              <a:ext cx="136825" cy="109450"/>
            </a:xfrm>
            <a:custGeom>
              <a:avLst/>
              <a:gdLst/>
              <a:ahLst/>
              <a:cxnLst/>
              <a:rect l="l" t="t" r="r" b="b"/>
              <a:pathLst>
                <a:path w="5473" h="4378" extrusionOk="0">
                  <a:moveTo>
                    <a:pt x="4095" y="1757"/>
                  </a:moveTo>
                  <a:cubicBezTo>
                    <a:pt x="4785" y="1757"/>
                    <a:pt x="5444" y="3563"/>
                    <a:pt x="4511" y="3563"/>
                  </a:cubicBezTo>
                  <a:cubicBezTo>
                    <a:pt x="4436" y="3563"/>
                    <a:pt x="4352" y="3551"/>
                    <a:pt x="4256" y="3526"/>
                  </a:cubicBezTo>
                  <a:cubicBezTo>
                    <a:pt x="2736" y="3162"/>
                    <a:pt x="3709" y="1976"/>
                    <a:pt x="3709" y="1976"/>
                  </a:cubicBezTo>
                  <a:cubicBezTo>
                    <a:pt x="3832" y="1822"/>
                    <a:pt x="3964" y="1757"/>
                    <a:pt x="4095" y="1757"/>
                  </a:cubicBezTo>
                  <a:close/>
                  <a:moveTo>
                    <a:pt x="1217" y="1"/>
                  </a:moveTo>
                  <a:cubicBezTo>
                    <a:pt x="882" y="1"/>
                    <a:pt x="548" y="31"/>
                    <a:pt x="214" y="122"/>
                  </a:cubicBezTo>
                  <a:cubicBezTo>
                    <a:pt x="1" y="700"/>
                    <a:pt x="62" y="1368"/>
                    <a:pt x="1369" y="1490"/>
                  </a:cubicBezTo>
                  <a:cubicBezTo>
                    <a:pt x="3648" y="1672"/>
                    <a:pt x="1369" y="3131"/>
                    <a:pt x="3557" y="3739"/>
                  </a:cubicBezTo>
                  <a:cubicBezTo>
                    <a:pt x="4226" y="3922"/>
                    <a:pt x="4864" y="4195"/>
                    <a:pt x="5472" y="4378"/>
                  </a:cubicBezTo>
                  <a:lnTo>
                    <a:pt x="5472" y="4256"/>
                  </a:lnTo>
                  <a:cubicBezTo>
                    <a:pt x="5472" y="1915"/>
                    <a:pt x="3587" y="1"/>
                    <a:pt x="1217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996475" y="4431925"/>
              <a:ext cx="118500" cy="76925"/>
            </a:xfrm>
            <a:custGeom>
              <a:avLst/>
              <a:gdLst/>
              <a:ahLst/>
              <a:cxnLst/>
              <a:rect l="l" t="t" r="r" b="b"/>
              <a:pathLst>
                <a:path w="4740" h="3077" extrusionOk="0">
                  <a:moveTo>
                    <a:pt x="2992" y="1"/>
                  </a:moveTo>
                  <a:cubicBezTo>
                    <a:pt x="2968" y="1"/>
                    <a:pt x="2944" y="1"/>
                    <a:pt x="2919" y="2"/>
                  </a:cubicBezTo>
                  <a:cubicBezTo>
                    <a:pt x="2919" y="2"/>
                    <a:pt x="1" y="215"/>
                    <a:pt x="1065" y="640"/>
                  </a:cubicBezTo>
                  <a:cubicBezTo>
                    <a:pt x="2129" y="1066"/>
                    <a:pt x="2889" y="792"/>
                    <a:pt x="2281" y="1887"/>
                  </a:cubicBezTo>
                  <a:cubicBezTo>
                    <a:pt x="1883" y="2640"/>
                    <a:pt x="2350" y="3077"/>
                    <a:pt x="2769" y="3077"/>
                  </a:cubicBezTo>
                  <a:cubicBezTo>
                    <a:pt x="2958" y="3077"/>
                    <a:pt x="3138" y="2988"/>
                    <a:pt x="3223" y="2799"/>
                  </a:cubicBezTo>
                  <a:cubicBezTo>
                    <a:pt x="3523" y="2169"/>
                    <a:pt x="4740" y="1"/>
                    <a:pt x="2992" y="1"/>
                  </a:cubicBezTo>
                  <a:close/>
                </a:path>
              </a:pathLst>
            </a:custGeom>
            <a:solidFill>
              <a:srgbClr val="FFFFFF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1099825" y="4450225"/>
              <a:ext cx="48025" cy="30300"/>
            </a:xfrm>
            <a:custGeom>
              <a:avLst/>
              <a:gdLst/>
              <a:ahLst/>
              <a:cxnLst/>
              <a:rect l="l" t="t" r="r" b="b"/>
              <a:pathLst>
                <a:path w="1921" h="1212" extrusionOk="0">
                  <a:moveTo>
                    <a:pt x="1131" y="1"/>
                  </a:moveTo>
                  <a:cubicBezTo>
                    <a:pt x="1053" y="1"/>
                    <a:pt x="969" y="19"/>
                    <a:pt x="882" y="60"/>
                  </a:cubicBezTo>
                  <a:cubicBezTo>
                    <a:pt x="426" y="273"/>
                    <a:pt x="1" y="577"/>
                    <a:pt x="305" y="1003"/>
                  </a:cubicBezTo>
                  <a:cubicBezTo>
                    <a:pt x="408" y="1150"/>
                    <a:pt x="569" y="1212"/>
                    <a:pt x="752" y="1212"/>
                  </a:cubicBezTo>
                  <a:cubicBezTo>
                    <a:pt x="946" y="1212"/>
                    <a:pt x="1165" y="1143"/>
                    <a:pt x="1369" y="1033"/>
                  </a:cubicBezTo>
                  <a:cubicBezTo>
                    <a:pt x="1920" y="744"/>
                    <a:pt x="1632" y="1"/>
                    <a:pt x="1131" y="1"/>
                  </a:cubicBezTo>
                  <a:close/>
                </a:path>
              </a:pathLst>
            </a:custGeom>
            <a:solidFill>
              <a:srgbClr val="FFFFFF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1126425" y="4431275"/>
              <a:ext cx="16350" cy="12250"/>
            </a:xfrm>
            <a:custGeom>
              <a:avLst/>
              <a:gdLst/>
              <a:ahLst/>
              <a:cxnLst/>
              <a:rect l="l" t="t" r="r" b="b"/>
              <a:pathLst>
                <a:path w="654" h="490" extrusionOk="0">
                  <a:moveTo>
                    <a:pt x="195" y="1"/>
                  </a:moveTo>
                  <a:cubicBezTo>
                    <a:pt x="93" y="1"/>
                    <a:pt x="19" y="52"/>
                    <a:pt x="1" y="180"/>
                  </a:cubicBezTo>
                  <a:cubicBezTo>
                    <a:pt x="1" y="332"/>
                    <a:pt x="122" y="423"/>
                    <a:pt x="305" y="484"/>
                  </a:cubicBezTo>
                  <a:cubicBezTo>
                    <a:pt x="323" y="488"/>
                    <a:pt x="340" y="490"/>
                    <a:pt x="357" y="490"/>
                  </a:cubicBezTo>
                  <a:cubicBezTo>
                    <a:pt x="589" y="490"/>
                    <a:pt x="653" y="115"/>
                    <a:pt x="426" y="59"/>
                  </a:cubicBezTo>
                  <a:cubicBezTo>
                    <a:pt x="342" y="22"/>
                    <a:pt x="26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1070600" y="4371125"/>
              <a:ext cx="39900" cy="26250"/>
            </a:xfrm>
            <a:custGeom>
              <a:avLst/>
              <a:gdLst/>
              <a:ahLst/>
              <a:cxnLst/>
              <a:rect l="l" t="t" r="r" b="b"/>
              <a:pathLst>
                <a:path w="1596" h="1050" extrusionOk="0">
                  <a:moveTo>
                    <a:pt x="775" y="1"/>
                  </a:moveTo>
                  <a:cubicBezTo>
                    <a:pt x="1" y="1"/>
                    <a:pt x="817" y="1050"/>
                    <a:pt x="1208" y="1050"/>
                  </a:cubicBezTo>
                  <a:cubicBezTo>
                    <a:pt x="1252" y="1050"/>
                    <a:pt x="1291" y="1036"/>
                    <a:pt x="1322" y="1006"/>
                  </a:cubicBezTo>
                  <a:cubicBezTo>
                    <a:pt x="1595" y="702"/>
                    <a:pt x="835" y="2"/>
                    <a:pt x="835" y="2"/>
                  </a:cubicBezTo>
                  <a:cubicBezTo>
                    <a:pt x="814" y="1"/>
                    <a:pt x="794" y="1"/>
                    <a:pt x="775" y="1"/>
                  </a:cubicBezTo>
                  <a:close/>
                </a:path>
              </a:pathLst>
            </a:custGeom>
            <a:solidFill>
              <a:srgbClr val="FFFFFF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8"/>
          <p:cNvGrpSpPr/>
          <p:nvPr/>
        </p:nvGrpSpPr>
        <p:grpSpPr>
          <a:xfrm>
            <a:off x="2755227" y="2971100"/>
            <a:ext cx="462876" cy="464225"/>
            <a:chOff x="1355925" y="4300500"/>
            <a:chExt cx="265975" cy="266750"/>
          </a:xfrm>
        </p:grpSpPr>
        <p:sp>
          <p:nvSpPr>
            <p:cNvPr id="331" name="Google Shape;331;p18"/>
            <p:cNvSpPr/>
            <p:nvPr/>
          </p:nvSpPr>
          <p:spPr>
            <a:xfrm>
              <a:off x="1355925" y="4300500"/>
              <a:ext cx="265975" cy="266000"/>
            </a:xfrm>
            <a:custGeom>
              <a:avLst/>
              <a:gdLst/>
              <a:ahLst/>
              <a:cxnLst/>
              <a:rect l="l" t="t" r="r" b="b"/>
              <a:pathLst>
                <a:path w="10639" h="10640" extrusionOk="0">
                  <a:moveTo>
                    <a:pt x="10639" y="5320"/>
                  </a:moveTo>
                  <a:cubicBezTo>
                    <a:pt x="10639" y="8268"/>
                    <a:pt x="8268" y="10639"/>
                    <a:pt x="5319" y="10639"/>
                  </a:cubicBezTo>
                  <a:cubicBezTo>
                    <a:pt x="2401" y="10639"/>
                    <a:pt x="0" y="8268"/>
                    <a:pt x="0" y="5320"/>
                  </a:cubicBezTo>
                  <a:cubicBezTo>
                    <a:pt x="0" y="2372"/>
                    <a:pt x="2401" y="1"/>
                    <a:pt x="5319" y="1"/>
                  </a:cubicBezTo>
                  <a:cubicBezTo>
                    <a:pt x="8268" y="1"/>
                    <a:pt x="10639" y="2372"/>
                    <a:pt x="10639" y="5320"/>
                  </a:cubicBezTo>
                  <a:close/>
                </a:path>
              </a:pathLst>
            </a:custGeom>
            <a:gradFill>
              <a:gsLst>
                <a:gs pos="0">
                  <a:srgbClr val="00B3DD"/>
                </a:gs>
                <a:gs pos="64000">
                  <a:srgbClr val="16C5EE"/>
                </a:gs>
                <a:gs pos="100000">
                  <a:srgbClr val="2CD7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1355925" y="4305075"/>
              <a:ext cx="104125" cy="245450"/>
            </a:xfrm>
            <a:custGeom>
              <a:avLst/>
              <a:gdLst/>
              <a:ahLst/>
              <a:cxnLst/>
              <a:rect l="l" t="t" r="r" b="b"/>
              <a:pathLst>
                <a:path w="4165" h="9818" extrusionOk="0">
                  <a:moveTo>
                    <a:pt x="2432" y="8876"/>
                  </a:moveTo>
                  <a:cubicBezTo>
                    <a:pt x="2645" y="9028"/>
                    <a:pt x="2796" y="9514"/>
                    <a:pt x="2736" y="9818"/>
                  </a:cubicBezTo>
                  <a:cubicBezTo>
                    <a:pt x="2280" y="9544"/>
                    <a:pt x="1885" y="9240"/>
                    <a:pt x="1520" y="8876"/>
                  </a:cubicBezTo>
                  <a:cubicBezTo>
                    <a:pt x="578" y="7903"/>
                    <a:pt x="0" y="6596"/>
                    <a:pt x="0" y="5137"/>
                  </a:cubicBezTo>
                  <a:cubicBezTo>
                    <a:pt x="0" y="4863"/>
                    <a:pt x="0" y="4651"/>
                    <a:pt x="30" y="4377"/>
                  </a:cubicBezTo>
                  <a:cubicBezTo>
                    <a:pt x="334" y="2280"/>
                    <a:pt x="1824" y="608"/>
                    <a:pt x="3800" y="0"/>
                  </a:cubicBezTo>
                  <a:cubicBezTo>
                    <a:pt x="3830" y="578"/>
                    <a:pt x="3891" y="2067"/>
                    <a:pt x="2857" y="2249"/>
                  </a:cubicBezTo>
                  <a:cubicBezTo>
                    <a:pt x="1611" y="2493"/>
                    <a:pt x="365" y="3313"/>
                    <a:pt x="760" y="3952"/>
                  </a:cubicBezTo>
                  <a:cubicBezTo>
                    <a:pt x="1155" y="4651"/>
                    <a:pt x="2462" y="4377"/>
                    <a:pt x="2645" y="5228"/>
                  </a:cubicBezTo>
                  <a:cubicBezTo>
                    <a:pt x="2796" y="6049"/>
                    <a:pt x="3982" y="5897"/>
                    <a:pt x="4073" y="6322"/>
                  </a:cubicBezTo>
                  <a:cubicBezTo>
                    <a:pt x="4164" y="6748"/>
                    <a:pt x="3891" y="7842"/>
                    <a:pt x="3131" y="7873"/>
                  </a:cubicBezTo>
                  <a:cubicBezTo>
                    <a:pt x="2371" y="7994"/>
                    <a:pt x="2189" y="8632"/>
                    <a:pt x="2432" y="8876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1438750" y="4521625"/>
              <a:ext cx="135275" cy="45625"/>
            </a:xfrm>
            <a:custGeom>
              <a:avLst/>
              <a:gdLst/>
              <a:ahLst/>
              <a:cxnLst/>
              <a:rect l="l" t="t" r="r" b="b"/>
              <a:pathLst>
                <a:path w="5411" h="1825" extrusionOk="0">
                  <a:moveTo>
                    <a:pt x="5411" y="609"/>
                  </a:moveTo>
                  <a:cubicBezTo>
                    <a:pt x="4468" y="1369"/>
                    <a:pt x="3313" y="1825"/>
                    <a:pt x="2006" y="1825"/>
                  </a:cubicBezTo>
                  <a:cubicBezTo>
                    <a:pt x="1277" y="1825"/>
                    <a:pt x="608" y="1673"/>
                    <a:pt x="0" y="1460"/>
                  </a:cubicBezTo>
                  <a:cubicBezTo>
                    <a:pt x="335" y="882"/>
                    <a:pt x="851" y="366"/>
                    <a:pt x="1490" y="700"/>
                  </a:cubicBezTo>
                  <a:cubicBezTo>
                    <a:pt x="2614" y="1308"/>
                    <a:pt x="4408" y="1"/>
                    <a:pt x="5411" y="609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474450" y="4302775"/>
              <a:ext cx="142900" cy="224950"/>
            </a:xfrm>
            <a:custGeom>
              <a:avLst/>
              <a:gdLst/>
              <a:ahLst/>
              <a:cxnLst/>
              <a:rect l="l" t="t" r="r" b="b"/>
              <a:pathLst>
                <a:path w="5716" h="8998" extrusionOk="0">
                  <a:moveTo>
                    <a:pt x="5715" y="3800"/>
                  </a:moveTo>
                  <a:cubicBezTo>
                    <a:pt x="5594" y="3922"/>
                    <a:pt x="5502" y="4104"/>
                    <a:pt x="5381" y="4195"/>
                  </a:cubicBezTo>
                  <a:cubicBezTo>
                    <a:pt x="4803" y="4773"/>
                    <a:pt x="4378" y="3800"/>
                    <a:pt x="4256" y="4165"/>
                  </a:cubicBezTo>
                  <a:cubicBezTo>
                    <a:pt x="4165" y="4560"/>
                    <a:pt x="4834" y="4864"/>
                    <a:pt x="5077" y="5016"/>
                  </a:cubicBezTo>
                  <a:cubicBezTo>
                    <a:pt x="5290" y="5138"/>
                    <a:pt x="4682" y="6080"/>
                    <a:pt x="4499" y="7509"/>
                  </a:cubicBezTo>
                  <a:cubicBezTo>
                    <a:pt x="4317" y="8907"/>
                    <a:pt x="2220" y="8998"/>
                    <a:pt x="2432" y="8755"/>
                  </a:cubicBezTo>
                  <a:cubicBezTo>
                    <a:pt x="2706" y="8542"/>
                    <a:pt x="2888" y="7235"/>
                    <a:pt x="2493" y="6779"/>
                  </a:cubicBezTo>
                  <a:cubicBezTo>
                    <a:pt x="2068" y="6323"/>
                    <a:pt x="2736" y="5563"/>
                    <a:pt x="1977" y="5867"/>
                  </a:cubicBezTo>
                  <a:cubicBezTo>
                    <a:pt x="1217" y="6171"/>
                    <a:pt x="1" y="5259"/>
                    <a:pt x="92" y="4347"/>
                  </a:cubicBezTo>
                  <a:cubicBezTo>
                    <a:pt x="153" y="3436"/>
                    <a:pt x="1490" y="2828"/>
                    <a:pt x="2098" y="3344"/>
                  </a:cubicBezTo>
                  <a:cubicBezTo>
                    <a:pt x="2676" y="3831"/>
                    <a:pt x="3618" y="3496"/>
                    <a:pt x="3496" y="3101"/>
                  </a:cubicBezTo>
                  <a:cubicBezTo>
                    <a:pt x="3405" y="2676"/>
                    <a:pt x="2736" y="3405"/>
                    <a:pt x="2524" y="2676"/>
                  </a:cubicBezTo>
                  <a:cubicBezTo>
                    <a:pt x="2341" y="1977"/>
                    <a:pt x="1004" y="3253"/>
                    <a:pt x="700" y="2645"/>
                  </a:cubicBezTo>
                  <a:cubicBezTo>
                    <a:pt x="366" y="2037"/>
                    <a:pt x="2645" y="1551"/>
                    <a:pt x="2432" y="1065"/>
                  </a:cubicBezTo>
                  <a:cubicBezTo>
                    <a:pt x="2250" y="548"/>
                    <a:pt x="1581" y="1156"/>
                    <a:pt x="1217" y="822"/>
                  </a:cubicBezTo>
                  <a:cubicBezTo>
                    <a:pt x="1034" y="639"/>
                    <a:pt x="1186" y="305"/>
                    <a:pt x="1338" y="1"/>
                  </a:cubicBezTo>
                  <a:cubicBezTo>
                    <a:pt x="3436" y="244"/>
                    <a:pt x="5138" y="1764"/>
                    <a:pt x="5715" y="3800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8"/>
          <p:cNvGrpSpPr/>
          <p:nvPr/>
        </p:nvGrpSpPr>
        <p:grpSpPr>
          <a:xfrm>
            <a:off x="3594544" y="2359243"/>
            <a:ext cx="591180" cy="637428"/>
            <a:chOff x="3193700" y="2467550"/>
            <a:chExt cx="339700" cy="366275"/>
          </a:xfrm>
        </p:grpSpPr>
        <p:sp>
          <p:nvSpPr>
            <p:cNvPr id="336" name="Google Shape;336;p18"/>
            <p:cNvSpPr/>
            <p:nvPr/>
          </p:nvSpPr>
          <p:spPr>
            <a:xfrm>
              <a:off x="3193700" y="2467550"/>
              <a:ext cx="339700" cy="340450"/>
            </a:xfrm>
            <a:custGeom>
              <a:avLst/>
              <a:gdLst/>
              <a:ahLst/>
              <a:cxnLst/>
              <a:rect l="l" t="t" r="r" b="b"/>
              <a:pathLst>
                <a:path w="13588" h="13618" extrusionOk="0">
                  <a:moveTo>
                    <a:pt x="13587" y="6809"/>
                  </a:moveTo>
                  <a:cubicBezTo>
                    <a:pt x="13587" y="10578"/>
                    <a:pt x="10548" y="13618"/>
                    <a:pt x="6809" y="13618"/>
                  </a:cubicBezTo>
                  <a:cubicBezTo>
                    <a:pt x="3040" y="13618"/>
                    <a:pt x="0" y="10578"/>
                    <a:pt x="0" y="6809"/>
                  </a:cubicBezTo>
                  <a:cubicBezTo>
                    <a:pt x="0" y="3040"/>
                    <a:pt x="3040" y="0"/>
                    <a:pt x="6809" y="0"/>
                  </a:cubicBezTo>
                  <a:cubicBezTo>
                    <a:pt x="10548" y="0"/>
                    <a:pt x="13587" y="3040"/>
                    <a:pt x="13587" y="6809"/>
                  </a:cubicBezTo>
                  <a:close/>
                </a:path>
              </a:pathLst>
            </a:custGeom>
            <a:gradFill>
              <a:gsLst>
                <a:gs pos="0">
                  <a:srgbClr val="F93838"/>
                </a:gs>
                <a:gs pos="100000">
                  <a:srgbClr val="AA050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3228975" y="2486425"/>
              <a:ext cx="297900" cy="110400"/>
            </a:xfrm>
            <a:custGeom>
              <a:avLst/>
              <a:gdLst/>
              <a:ahLst/>
              <a:cxnLst/>
              <a:rect l="l" t="t" r="r" b="b"/>
              <a:pathLst>
                <a:path w="11916" h="4416" extrusionOk="0">
                  <a:moveTo>
                    <a:pt x="6059" y="1"/>
                  </a:moveTo>
                  <a:cubicBezTo>
                    <a:pt x="5335" y="1"/>
                    <a:pt x="4602" y="371"/>
                    <a:pt x="3587" y="887"/>
                  </a:cubicBezTo>
                  <a:cubicBezTo>
                    <a:pt x="3183" y="1105"/>
                    <a:pt x="2722" y="1187"/>
                    <a:pt x="2251" y="1187"/>
                  </a:cubicBezTo>
                  <a:cubicBezTo>
                    <a:pt x="1802" y="1187"/>
                    <a:pt x="1343" y="1112"/>
                    <a:pt x="912" y="1008"/>
                  </a:cubicBezTo>
                  <a:cubicBezTo>
                    <a:pt x="578" y="1312"/>
                    <a:pt x="274" y="1647"/>
                    <a:pt x="1" y="1981"/>
                  </a:cubicBezTo>
                  <a:cubicBezTo>
                    <a:pt x="542" y="2261"/>
                    <a:pt x="1140" y="2461"/>
                    <a:pt x="1775" y="2461"/>
                  </a:cubicBezTo>
                  <a:cubicBezTo>
                    <a:pt x="2174" y="2461"/>
                    <a:pt x="2587" y="2381"/>
                    <a:pt x="3010" y="2194"/>
                  </a:cubicBezTo>
                  <a:cubicBezTo>
                    <a:pt x="3347" y="2042"/>
                    <a:pt x="3678" y="1976"/>
                    <a:pt x="4007" y="1976"/>
                  </a:cubicBezTo>
                  <a:cubicBezTo>
                    <a:pt x="6018" y="1976"/>
                    <a:pt x="7931" y="4415"/>
                    <a:pt x="10333" y="4415"/>
                  </a:cubicBezTo>
                  <a:cubicBezTo>
                    <a:pt x="10837" y="4415"/>
                    <a:pt x="11363" y="4308"/>
                    <a:pt x="11916" y="4048"/>
                  </a:cubicBezTo>
                  <a:cubicBezTo>
                    <a:pt x="11520" y="2862"/>
                    <a:pt x="10852" y="1829"/>
                    <a:pt x="9970" y="1039"/>
                  </a:cubicBezTo>
                  <a:cubicBezTo>
                    <a:pt x="9628" y="1167"/>
                    <a:pt x="9285" y="1249"/>
                    <a:pt x="8965" y="1249"/>
                  </a:cubicBezTo>
                  <a:cubicBezTo>
                    <a:pt x="8603" y="1249"/>
                    <a:pt x="8269" y="1145"/>
                    <a:pt x="7995" y="887"/>
                  </a:cubicBezTo>
                  <a:cubicBezTo>
                    <a:pt x="7252" y="254"/>
                    <a:pt x="6658" y="1"/>
                    <a:pt x="605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3410600" y="2833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3326250" y="2702375"/>
              <a:ext cx="160350" cy="104875"/>
            </a:xfrm>
            <a:custGeom>
              <a:avLst/>
              <a:gdLst/>
              <a:ahLst/>
              <a:cxnLst/>
              <a:rect l="l" t="t" r="r" b="b"/>
              <a:pathLst>
                <a:path w="6414" h="4195" extrusionOk="0">
                  <a:moveTo>
                    <a:pt x="2771" y="0"/>
                  </a:moveTo>
                  <a:cubicBezTo>
                    <a:pt x="1390" y="0"/>
                    <a:pt x="407" y="2693"/>
                    <a:pt x="0" y="4042"/>
                  </a:cubicBezTo>
                  <a:lnTo>
                    <a:pt x="912" y="4194"/>
                  </a:lnTo>
                  <a:cubicBezTo>
                    <a:pt x="1327" y="3701"/>
                    <a:pt x="2474" y="2565"/>
                    <a:pt x="4011" y="2565"/>
                  </a:cubicBezTo>
                  <a:cubicBezTo>
                    <a:pt x="4274" y="2565"/>
                    <a:pt x="4549" y="2599"/>
                    <a:pt x="4833" y="2674"/>
                  </a:cubicBezTo>
                  <a:cubicBezTo>
                    <a:pt x="5076" y="2735"/>
                    <a:pt x="5350" y="2826"/>
                    <a:pt x="5593" y="2857"/>
                  </a:cubicBezTo>
                  <a:cubicBezTo>
                    <a:pt x="5897" y="2614"/>
                    <a:pt x="6140" y="2401"/>
                    <a:pt x="6414" y="2127"/>
                  </a:cubicBezTo>
                  <a:cubicBezTo>
                    <a:pt x="5441" y="1611"/>
                    <a:pt x="4408" y="1003"/>
                    <a:pt x="3617" y="334"/>
                  </a:cubicBezTo>
                  <a:cubicBezTo>
                    <a:pt x="3321" y="102"/>
                    <a:pt x="3038" y="0"/>
                    <a:pt x="2771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3194775" y="2583800"/>
              <a:ext cx="337425" cy="195325"/>
            </a:xfrm>
            <a:custGeom>
              <a:avLst/>
              <a:gdLst/>
              <a:ahLst/>
              <a:cxnLst/>
              <a:rect l="l" t="t" r="r" b="b"/>
              <a:pathLst>
                <a:path w="13497" h="7813" extrusionOk="0">
                  <a:moveTo>
                    <a:pt x="365" y="1"/>
                  </a:moveTo>
                  <a:cubicBezTo>
                    <a:pt x="122" y="670"/>
                    <a:pt x="1" y="1399"/>
                    <a:pt x="1" y="2159"/>
                  </a:cubicBezTo>
                  <a:lnTo>
                    <a:pt x="1" y="2554"/>
                  </a:lnTo>
                  <a:cubicBezTo>
                    <a:pt x="611" y="2745"/>
                    <a:pt x="1306" y="2912"/>
                    <a:pt x="1971" y="2912"/>
                  </a:cubicBezTo>
                  <a:cubicBezTo>
                    <a:pt x="2366" y="2912"/>
                    <a:pt x="2750" y="2853"/>
                    <a:pt x="3101" y="2706"/>
                  </a:cubicBezTo>
                  <a:cubicBezTo>
                    <a:pt x="3210" y="2659"/>
                    <a:pt x="3305" y="2637"/>
                    <a:pt x="3385" y="2637"/>
                  </a:cubicBezTo>
                  <a:cubicBezTo>
                    <a:pt x="4298" y="2637"/>
                    <a:pt x="3472" y="5441"/>
                    <a:pt x="1824" y="6809"/>
                  </a:cubicBezTo>
                  <a:cubicBezTo>
                    <a:pt x="2220" y="7174"/>
                    <a:pt x="2615" y="7509"/>
                    <a:pt x="3040" y="7813"/>
                  </a:cubicBezTo>
                  <a:cubicBezTo>
                    <a:pt x="4226" y="7022"/>
                    <a:pt x="5046" y="4864"/>
                    <a:pt x="5776" y="3375"/>
                  </a:cubicBezTo>
                  <a:cubicBezTo>
                    <a:pt x="6026" y="2881"/>
                    <a:pt x="6370" y="2682"/>
                    <a:pt x="6796" y="2682"/>
                  </a:cubicBezTo>
                  <a:cubicBezTo>
                    <a:pt x="8077" y="2682"/>
                    <a:pt x="10106" y="4484"/>
                    <a:pt x="12615" y="5533"/>
                  </a:cubicBezTo>
                  <a:cubicBezTo>
                    <a:pt x="13071" y="4773"/>
                    <a:pt x="13375" y="3891"/>
                    <a:pt x="13496" y="2949"/>
                  </a:cubicBezTo>
                  <a:lnTo>
                    <a:pt x="13496" y="2949"/>
                  </a:lnTo>
                  <a:cubicBezTo>
                    <a:pt x="13320" y="2984"/>
                    <a:pt x="13139" y="3000"/>
                    <a:pt x="12954" y="3000"/>
                  </a:cubicBezTo>
                  <a:cubicBezTo>
                    <a:pt x="10535" y="3000"/>
                    <a:pt x="7518" y="204"/>
                    <a:pt x="5626" y="204"/>
                  </a:cubicBezTo>
                  <a:cubicBezTo>
                    <a:pt x="5280" y="204"/>
                    <a:pt x="4972" y="297"/>
                    <a:pt x="4712" y="518"/>
                  </a:cubicBezTo>
                  <a:cubicBezTo>
                    <a:pt x="4269" y="897"/>
                    <a:pt x="3757" y="1046"/>
                    <a:pt x="3226" y="1046"/>
                  </a:cubicBezTo>
                  <a:cubicBezTo>
                    <a:pt x="2226" y="1046"/>
                    <a:pt x="1160" y="517"/>
                    <a:pt x="36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18"/>
          <p:cNvGrpSpPr/>
          <p:nvPr/>
        </p:nvGrpSpPr>
        <p:grpSpPr>
          <a:xfrm>
            <a:off x="4582354" y="2648660"/>
            <a:ext cx="958818" cy="960124"/>
            <a:chOff x="2222200" y="4158400"/>
            <a:chExt cx="550950" cy="551700"/>
          </a:xfrm>
        </p:grpSpPr>
        <p:sp>
          <p:nvSpPr>
            <p:cNvPr id="342" name="Google Shape;342;p18"/>
            <p:cNvSpPr/>
            <p:nvPr/>
          </p:nvSpPr>
          <p:spPr>
            <a:xfrm>
              <a:off x="2222200" y="4158400"/>
              <a:ext cx="550950" cy="550950"/>
            </a:xfrm>
            <a:custGeom>
              <a:avLst/>
              <a:gdLst/>
              <a:ahLst/>
              <a:cxnLst/>
              <a:rect l="l" t="t" r="r" b="b"/>
              <a:pathLst>
                <a:path w="22038" h="22038" extrusionOk="0">
                  <a:moveTo>
                    <a:pt x="22037" y="11004"/>
                  </a:moveTo>
                  <a:cubicBezTo>
                    <a:pt x="22037" y="17083"/>
                    <a:pt x="17113" y="22038"/>
                    <a:pt x="11034" y="22038"/>
                  </a:cubicBezTo>
                  <a:cubicBezTo>
                    <a:pt x="4955" y="22038"/>
                    <a:pt x="0" y="17083"/>
                    <a:pt x="0" y="11004"/>
                  </a:cubicBezTo>
                  <a:cubicBezTo>
                    <a:pt x="0" y="4925"/>
                    <a:pt x="4955" y="1"/>
                    <a:pt x="11034" y="1"/>
                  </a:cubicBezTo>
                  <a:cubicBezTo>
                    <a:pt x="17113" y="1"/>
                    <a:pt x="22037" y="4925"/>
                    <a:pt x="22037" y="11004"/>
                  </a:cubicBezTo>
                  <a:close/>
                </a:path>
              </a:pathLst>
            </a:custGeom>
            <a:gradFill>
              <a:gsLst>
                <a:gs pos="0">
                  <a:srgbClr val="FFA300"/>
                </a:gs>
                <a:gs pos="100000">
                  <a:srgbClr val="AA0505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2301975" y="4183475"/>
              <a:ext cx="397450" cy="62350"/>
            </a:xfrm>
            <a:custGeom>
              <a:avLst/>
              <a:gdLst/>
              <a:ahLst/>
              <a:cxnLst/>
              <a:rect l="l" t="t" r="r" b="b"/>
              <a:pathLst>
                <a:path w="15898" h="2494" extrusionOk="0">
                  <a:moveTo>
                    <a:pt x="12524" y="1"/>
                  </a:moveTo>
                  <a:cubicBezTo>
                    <a:pt x="11855" y="92"/>
                    <a:pt x="11156" y="153"/>
                    <a:pt x="10396" y="183"/>
                  </a:cubicBezTo>
                  <a:cubicBezTo>
                    <a:pt x="7448" y="426"/>
                    <a:pt x="4530" y="609"/>
                    <a:pt x="1794" y="791"/>
                  </a:cubicBezTo>
                  <a:cubicBezTo>
                    <a:pt x="1156" y="1217"/>
                    <a:pt x="548" y="1733"/>
                    <a:pt x="1" y="2250"/>
                  </a:cubicBezTo>
                  <a:lnTo>
                    <a:pt x="15898" y="2493"/>
                  </a:lnTo>
                  <a:cubicBezTo>
                    <a:pt x="14895" y="1460"/>
                    <a:pt x="13770" y="609"/>
                    <a:pt x="12524" y="1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2231300" y="4301275"/>
              <a:ext cx="541075" cy="104125"/>
            </a:xfrm>
            <a:custGeom>
              <a:avLst/>
              <a:gdLst/>
              <a:ahLst/>
              <a:cxnLst/>
              <a:rect l="l" t="t" r="r" b="b"/>
              <a:pathLst>
                <a:path w="21643" h="4165" extrusionOk="0">
                  <a:moveTo>
                    <a:pt x="974" y="0"/>
                  </a:moveTo>
                  <a:cubicBezTo>
                    <a:pt x="548" y="851"/>
                    <a:pt x="214" y="1672"/>
                    <a:pt x="1" y="2584"/>
                  </a:cubicBezTo>
                  <a:lnTo>
                    <a:pt x="21643" y="4164"/>
                  </a:lnTo>
                  <a:cubicBezTo>
                    <a:pt x="21491" y="2796"/>
                    <a:pt x="21065" y="1489"/>
                    <a:pt x="20518" y="274"/>
                  </a:cubicBezTo>
                  <a:cubicBezTo>
                    <a:pt x="15260" y="152"/>
                    <a:pt x="6262" y="91"/>
                    <a:pt x="974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2222200" y="4409925"/>
              <a:ext cx="550950" cy="114000"/>
            </a:xfrm>
            <a:custGeom>
              <a:avLst/>
              <a:gdLst/>
              <a:ahLst/>
              <a:cxnLst/>
              <a:rect l="l" t="t" r="r" b="b"/>
              <a:pathLst>
                <a:path w="22038" h="4560" extrusionOk="0">
                  <a:moveTo>
                    <a:pt x="31" y="1"/>
                  </a:moveTo>
                  <a:cubicBezTo>
                    <a:pt x="0" y="305"/>
                    <a:pt x="0" y="639"/>
                    <a:pt x="0" y="943"/>
                  </a:cubicBezTo>
                  <a:cubicBezTo>
                    <a:pt x="0" y="2250"/>
                    <a:pt x="243" y="3405"/>
                    <a:pt x="608" y="4560"/>
                  </a:cubicBezTo>
                  <a:lnTo>
                    <a:pt x="22007" y="2037"/>
                  </a:lnTo>
                  <a:cubicBezTo>
                    <a:pt x="22007" y="1703"/>
                    <a:pt x="22037" y="1338"/>
                    <a:pt x="22037" y="97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2251075" y="4521625"/>
              <a:ext cx="507625" cy="105650"/>
            </a:xfrm>
            <a:custGeom>
              <a:avLst/>
              <a:gdLst/>
              <a:ahLst/>
              <a:cxnLst/>
              <a:rect l="l" t="t" r="r" b="b"/>
              <a:pathLst>
                <a:path w="20305" h="4226" extrusionOk="0">
                  <a:moveTo>
                    <a:pt x="20305" y="1"/>
                  </a:moveTo>
                  <a:lnTo>
                    <a:pt x="0" y="1460"/>
                  </a:lnTo>
                  <a:cubicBezTo>
                    <a:pt x="487" y="2463"/>
                    <a:pt x="1155" y="3436"/>
                    <a:pt x="1976" y="4226"/>
                  </a:cubicBezTo>
                  <a:lnTo>
                    <a:pt x="19909" y="1034"/>
                  </a:lnTo>
                  <a:cubicBezTo>
                    <a:pt x="20061" y="700"/>
                    <a:pt x="20213" y="366"/>
                    <a:pt x="20305" y="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2324025" y="4631050"/>
              <a:ext cx="367050" cy="79050"/>
            </a:xfrm>
            <a:custGeom>
              <a:avLst/>
              <a:gdLst/>
              <a:ahLst/>
              <a:cxnLst/>
              <a:rect l="l" t="t" r="r" b="b"/>
              <a:pathLst>
                <a:path w="14682" h="3162" extrusionOk="0">
                  <a:moveTo>
                    <a:pt x="14681" y="1"/>
                  </a:moveTo>
                  <a:lnTo>
                    <a:pt x="0" y="700"/>
                  </a:lnTo>
                  <a:cubicBezTo>
                    <a:pt x="1885" y="2250"/>
                    <a:pt x="4316" y="3162"/>
                    <a:pt x="6961" y="3162"/>
                  </a:cubicBezTo>
                  <a:cubicBezTo>
                    <a:pt x="9970" y="3162"/>
                    <a:pt x="12706" y="1946"/>
                    <a:pt x="14681" y="1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18"/>
          <p:cNvGrpSpPr/>
          <p:nvPr/>
        </p:nvGrpSpPr>
        <p:grpSpPr>
          <a:xfrm>
            <a:off x="5678656" y="2302061"/>
            <a:ext cx="1169090" cy="641431"/>
            <a:chOff x="2875700" y="4244275"/>
            <a:chExt cx="671775" cy="368575"/>
          </a:xfrm>
        </p:grpSpPr>
        <p:sp>
          <p:nvSpPr>
            <p:cNvPr id="349" name="Google Shape;349;p18"/>
            <p:cNvSpPr/>
            <p:nvPr/>
          </p:nvSpPr>
          <p:spPr>
            <a:xfrm>
              <a:off x="3048200" y="4254150"/>
              <a:ext cx="358700" cy="358700"/>
            </a:xfrm>
            <a:custGeom>
              <a:avLst/>
              <a:gdLst/>
              <a:ahLst/>
              <a:cxnLst/>
              <a:rect l="l" t="t" r="r" b="b"/>
              <a:pathLst>
                <a:path w="14348" h="14348" extrusionOk="0">
                  <a:moveTo>
                    <a:pt x="14347" y="7174"/>
                  </a:moveTo>
                  <a:cubicBezTo>
                    <a:pt x="14347" y="11125"/>
                    <a:pt x="11125" y="14347"/>
                    <a:pt x="7174" y="14347"/>
                  </a:cubicBezTo>
                  <a:cubicBezTo>
                    <a:pt x="3192" y="14347"/>
                    <a:pt x="0" y="11125"/>
                    <a:pt x="0" y="7174"/>
                  </a:cubicBezTo>
                  <a:cubicBezTo>
                    <a:pt x="0" y="3223"/>
                    <a:pt x="3192" y="1"/>
                    <a:pt x="7174" y="1"/>
                  </a:cubicBezTo>
                  <a:cubicBezTo>
                    <a:pt x="11125" y="1"/>
                    <a:pt x="14347" y="3223"/>
                    <a:pt x="14347" y="7174"/>
                  </a:cubicBezTo>
                  <a:close/>
                </a:path>
              </a:pathLst>
            </a:custGeom>
            <a:gradFill>
              <a:gsLst>
                <a:gs pos="0">
                  <a:srgbClr val="FCC60E"/>
                </a:gs>
                <a:gs pos="100000">
                  <a:srgbClr val="EA2AE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3077075" y="4371925"/>
              <a:ext cx="329050" cy="189250"/>
            </a:xfrm>
            <a:custGeom>
              <a:avLst/>
              <a:gdLst/>
              <a:ahLst/>
              <a:cxnLst/>
              <a:rect l="l" t="t" r="r" b="b"/>
              <a:pathLst>
                <a:path w="13162" h="7570" extrusionOk="0">
                  <a:moveTo>
                    <a:pt x="12767" y="1"/>
                  </a:moveTo>
                  <a:cubicBezTo>
                    <a:pt x="12979" y="487"/>
                    <a:pt x="13071" y="943"/>
                    <a:pt x="13162" y="1429"/>
                  </a:cubicBezTo>
                  <a:cubicBezTo>
                    <a:pt x="11338" y="2645"/>
                    <a:pt x="9180" y="3922"/>
                    <a:pt x="6748" y="5077"/>
                  </a:cubicBezTo>
                  <a:cubicBezTo>
                    <a:pt x="4712" y="6080"/>
                    <a:pt x="2736" y="6901"/>
                    <a:pt x="973" y="7569"/>
                  </a:cubicBezTo>
                  <a:cubicBezTo>
                    <a:pt x="608" y="7205"/>
                    <a:pt x="274" y="6840"/>
                    <a:pt x="0" y="6414"/>
                  </a:cubicBezTo>
                  <a:cubicBezTo>
                    <a:pt x="1824" y="5776"/>
                    <a:pt x="3952" y="4864"/>
                    <a:pt x="6079" y="3831"/>
                  </a:cubicBezTo>
                  <a:cubicBezTo>
                    <a:pt x="8663" y="2585"/>
                    <a:pt x="11004" y="1247"/>
                    <a:pt x="12767" y="1"/>
                  </a:cubicBezTo>
                  <a:close/>
                </a:path>
              </a:pathLst>
            </a:custGeom>
            <a:solidFill>
              <a:srgbClr val="F37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3048200" y="4254150"/>
              <a:ext cx="271300" cy="164925"/>
            </a:xfrm>
            <a:custGeom>
              <a:avLst/>
              <a:gdLst/>
              <a:ahLst/>
              <a:cxnLst/>
              <a:rect l="l" t="t" r="r" b="b"/>
              <a:pathLst>
                <a:path w="10852" h="6597" extrusionOk="0">
                  <a:moveTo>
                    <a:pt x="7782" y="1"/>
                  </a:moveTo>
                  <a:cubicBezTo>
                    <a:pt x="6657" y="669"/>
                    <a:pt x="5380" y="1399"/>
                    <a:pt x="3952" y="2128"/>
                  </a:cubicBezTo>
                  <a:cubicBezTo>
                    <a:pt x="2918" y="2615"/>
                    <a:pt x="1915" y="3071"/>
                    <a:pt x="1003" y="3466"/>
                  </a:cubicBezTo>
                  <a:cubicBezTo>
                    <a:pt x="456" y="4408"/>
                    <a:pt x="61" y="5502"/>
                    <a:pt x="0" y="6596"/>
                  </a:cubicBezTo>
                  <a:cubicBezTo>
                    <a:pt x="1429" y="6140"/>
                    <a:pt x="3222" y="5381"/>
                    <a:pt x="5076" y="4469"/>
                  </a:cubicBezTo>
                  <a:cubicBezTo>
                    <a:pt x="7508" y="3253"/>
                    <a:pt x="9605" y="2007"/>
                    <a:pt x="10852" y="1034"/>
                  </a:cubicBezTo>
                  <a:cubicBezTo>
                    <a:pt x="9940" y="457"/>
                    <a:pt x="8876" y="122"/>
                    <a:pt x="7782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3048200" y="4299750"/>
              <a:ext cx="312325" cy="171750"/>
            </a:xfrm>
            <a:custGeom>
              <a:avLst/>
              <a:gdLst/>
              <a:ahLst/>
              <a:cxnLst/>
              <a:rect l="l" t="t" r="r" b="b"/>
              <a:pathLst>
                <a:path w="12493" h="6870" extrusionOk="0">
                  <a:moveTo>
                    <a:pt x="11885" y="0"/>
                  </a:moveTo>
                  <a:cubicBezTo>
                    <a:pt x="10639" y="882"/>
                    <a:pt x="8268" y="2189"/>
                    <a:pt x="5502" y="3557"/>
                  </a:cubicBezTo>
                  <a:cubicBezTo>
                    <a:pt x="3405" y="4590"/>
                    <a:pt x="1429" y="5472"/>
                    <a:pt x="0" y="5988"/>
                  </a:cubicBezTo>
                  <a:cubicBezTo>
                    <a:pt x="0" y="6292"/>
                    <a:pt x="31" y="6566"/>
                    <a:pt x="91" y="6870"/>
                  </a:cubicBezTo>
                  <a:cubicBezTo>
                    <a:pt x="1581" y="6353"/>
                    <a:pt x="3648" y="5441"/>
                    <a:pt x="5867" y="4316"/>
                  </a:cubicBezTo>
                  <a:cubicBezTo>
                    <a:pt x="8845" y="2857"/>
                    <a:pt x="11338" y="1429"/>
                    <a:pt x="12493" y="578"/>
                  </a:cubicBezTo>
                  <a:cubicBezTo>
                    <a:pt x="12311" y="335"/>
                    <a:pt x="12098" y="152"/>
                    <a:pt x="1188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3061125" y="4334700"/>
              <a:ext cx="336650" cy="205200"/>
            </a:xfrm>
            <a:custGeom>
              <a:avLst/>
              <a:gdLst/>
              <a:ahLst/>
              <a:cxnLst/>
              <a:rect l="l" t="t" r="r" b="b"/>
              <a:pathLst>
                <a:path w="13466" h="8208" extrusionOk="0">
                  <a:moveTo>
                    <a:pt x="12645" y="1"/>
                  </a:moveTo>
                  <a:cubicBezTo>
                    <a:pt x="12584" y="122"/>
                    <a:pt x="12462" y="244"/>
                    <a:pt x="12341" y="335"/>
                  </a:cubicBezTo>
                  <a:cubicBezTo>
                    <a:pt x="11216" y="1459"/>
                    <a:pt x="8936" y="2918"/>
                    <a:pt x="6140" y="4286"/>
                  </a:cubicBezTo>
                  <a:cubicBezTo>
                    <a:pt x="3800" y="5472"/>
                    <a:pt x="1550" y="6323"/>
                    <a:pt x="0" y="6657"/>
                  </a:cubicBezTo>
                  <a:cubicBezTo>
                    <a:pt x="61" y="6809"/>
                    <a:pt x="152" y="6991"/>
                    <a:pt x="213" y="7143"/>
                  </a:cubicBezTo>
                  <a:cubicBezTo>
                    <a:pt x="426" y="7539"/>
                    <a:pt x="638" y="7873"/>
                    <a:pt x="882" y="8207"/>
                  </a:cubicBezTo>
                  <a:cubicBezTo>
                    <a:pt x="2432" y="7873"/>
                    <a:pt x="4620" y="7022"/>
                    <a:pt x="6961" y="5897"/>
                  </a:cubicBezTo>
                  <a:cubicBezTo>
                    <a:pt x="10031" y="4408"/>
                    <a:pt x="12493" y="2736"/>
                    <a:pt x="13465" y="1611"/>
                  </a:cubicBezTo>
                  <a:lnTo>
                    <a:pt x="13101" y="791"/>
                  </a:lnTo>
                  <a:cubicBezTo>
                    <a:pt x="12949" y="487"/>
                    <a:pt x="12797" y="244"/>
                    <a:pt x="12645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3098350" y="4398525"/>
              <a:ext cx="309300" cy="187725"/>
            </a:xfrm>
            <a:custGeom>
              <a:avLst/>
              <a:gdLst/>
              <a:ahLst/>
              <a:cxnLst/>
              <a:rect l="l" t="t" r="r" b="b"/>
              <a:pathLst>
                <a:path w="12372" h="7509" extrusionOk="0">
                  <a:moveTo>
                    <a:pt x="12220" y="1"/>
                  </a:moveTo>
                  <a:cubicBezTo>
                    <a:pt x="12159" y="62"/>
                    <a:pt x="12037" y="153"/>
                    <a:pt x="11976" y="214"/>
                  </a:cubicBezTo>
                  <a:cubicBezTo>
                    <a:pt x="10821" y="1247"/>
                    <a:pt x="8511" y="2706"/>
                    <a:pt x="5745" y="4074"/>
                  </a:cubicBezTo>
                  <a:cubicBezTo>
                    <a:pt x="3557" y="5138"/>
                    <a:pt x="1520" y="5928"/>
                    <a:pt x="0" y="6384"/>
                  </a:cubicBezTo>
                  <a:cubicBezTo>
                    <a:pt x="426" y="6840"/>
                    <a:pt x="882" y="7204"/>
                    <a:pt x="1368" y="7508"/>
                  </a:cubicBezTo>
                  <a:cubicBezTo>
                    <a:pt x="2766" y="7053"/>
                    <a:pt x="4529" y="6353"/>
                    <a:pt x="6384" y="5442"/>
                  </a:cubicBezTo>
                  <a:cubicBezTo>
                    <a:pt x="8967" y="4165"/>
                    <a:pt x="11125" y="2858"/>
                    <a:pt x="12341" y="1824"/>
                  </a:cubicBezTo>
                  <a:cubicBezTo>
                    <a:pt x="12371" y="1217"/>
                    <a:pt x="12341" y="609"/>
                    <a:pt x="12220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3166750" y="4485925"/>
              <a:ext cx="232550" cy="126150"/>
            </a:xfrm>
            <a:custGeom>
              <a:avLst/>
              <a:gdLst/>
              <a:ahLst/>
              <a:cxnLst/>
              <a:rect l="l" t="t" r="r" b="b"/>
              <a:pathLst>
                <a:path w="9302" h="5046" extrusionOk="0">
                  <a:moveTo>
                    <a:pt x="9301" y="0"/>
                  </a:moveTo>
                  <a:lnTo>
                    <a:pt x="9301" y="0"/>
                  </a:lnTo>
                  <a:cubicBezTo>
                    <a:pt x="8025" y="791"/>
                    <a:pt x="6231" y="1733"/>
                    <a:pt x="4255" y="2736"/>
                  </a:cubicBezTo>
                  <a:cubicBezTo>
                    <a:pt x="2705" y="3496"/>
                    <a:pt x="1246" y="4164"/>
                    <a:pt x="0" y="4651"/>
                  </a:cubicBezTo>
                  <a:cubicBezTo>
                    <a:pt x="456" y="4864"/>
                    <a:pt x="942" y="4955"/>
                    <a:pt x="1429" y="5046"/>
                  </a:cubicBezTo>
                  <a:cubicBezTo>
                    <a:pt x="2432" y="4620"/>
                    <a:pt x="3526" y="4134"/>
                    <a:pt x="4681" y="3557"/>
                  </a:cubicBezTo>
                  <a:cubicBezTo>
                    <a:pt x="6201" y="2797"/>
                    <a:pt x="7599" y="2098"/>
                    <a:pt x="8724" y="1398"/>
                  </a:cubicBezTo>
                  <a:cubicBezTo>
                    <a:pt x="8967" y="942"/>
                    <a:pt x="9149" y="487"/>
                    <a:pt x="930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2875700" y="4244275"/>
              <a:ext cx="671775" cy="368575"/>
            </a:xfrm>
            <a:custGeom>
              <a:avLst/>
              <a:gdLst/>
              <a:ahLst/>
              <a:cxnLst/>
              <a:rect l="l" t="t" r="r" b="b"/>
              <a:pathLst>
                <a:path w="26871" h="14743" extrusionOk="0">
                  <a:moveTo>
                    <a:pt x="18663" y="1733"/>
                  </a:moveTo>
                  <a:cubicBezTo>
                    <a:pt x="18603" y="1763"/>
                    <a:pt x="18481" y="1794"/>
                    <a:pt x="18390" y="1824"/>
                  </a:cubicBezTo>
                  <a:cubicBezTo>
                    <a:pt x="18785" y="2098"/>
                    <a:pt x="19119" y="2402"/>
                    <a:pt x="19423" y="2736"/>
                  </a:cubicBezTo>
                  <a:cubicBezTo>
                    <a:pt x="19606" y="2675"/>
                    <a:pt x="19818" y="2645"/>
                    <a:pt x="20001" y="2554"/>
                  </a:cubicBezTo>
                  <a:cubicBezTo>
                    <a:pt x="20122" y="2523"/>
                    <a:pt x="20183" y="2493"/>
                    <a:pt x="20305" y="2493"/>
                  </a:cubicBezTo>
                  <a:cubicBezTo>
                    <a:pt x="21338" y="2189"/>
                    <a:pt x="22159" y="2037"/>
                    <a:pt x="22767" y="1976"/>
                  </a:cubicBezTo>
                  <a:cubicBezTo>
                    <a:pt x="23162" y="1946"/>
                    <a:pt x="23618" y="1976"/>
                    <a:pt x="23709" y="2219"/>
                  </a:cubicBezTo>
                  <a:cubicBezTo>
                    <a:pt x="23831" y="2432"/>
                    <a:pt x="23557" y="2827"/>
                    <a:pt x="23314" y="3131"/>
                  </a:cubicBezTo>
                  <a:cubicBezTo>
                    <a:pt x="22919" y="3587"/>
                    <a:pt x="22250" y="4165"/>
                    <a:pt x="21399" y="4773"/>
                  </a:cubicBezTo>
                  <a:lnTo>
                    <a:pt x="21399" y="4773"/>
                  </a:lnTo>
                  <a:cubicBezTo>
                    <a:pt x="21247" y="4864"/>
                    <a:pt x="21065" y="5016"/>
                    <a:pt x="20882" y="5137"/>
                  </a:cubicBezTo>
                  <a:cubicBezTo>
                    <a:pt x="19089" y="6353"/>
                    <a:pt x="16779" y="7721"/>
                    <a:pt x="14226" y="8967"/>
                  </a:cubicBezTo>
                  <a:cubicBezTo>
                    <a:pt x="12068" y="10031"/>
                    <a:pt x="9970" y="10912"/>
                    <a:pt x="8147" y="11551"/>
                  </a:cubicBezTo>
                  <a:cubicBezTo>
                    <a:pt x="7964" y="11642"/>
                    <a:pt x="7812" y="11672"/>
                    <a:pt x="7660" y="11764"/>
                  </a:cubicBezTo>
                  <a:cubicBezTo>
                    <a:pt x="7265" y="11855"/>
                    <a:pt x="6900" y="12007"/>
                    <a:pt x="6505" y="12098"/>
                  </a:cubicBezTo>
                  <a:cubicBezTo>
                    <a:pt x="5472" y="12402"/>
                    <a:pt x="4651" y="12554"/>
                    <a:pt x="4043" y="12584"/>
                  </a:cubicBezTo>
                  <a:cubicBezTo>
                    <a:pt x="3648" y="12615"/>
                    <a:pt x="3192" y="12584"/>
                    <a:pt x="3101" y="12371"/>
                  </a:cubicBezTo>
                  <a:cubicBezTo>
                    <a:pt x="2979" y="12128"/>
                    <a:pt x="3253" y="11764"/>
                    <a:pt x="3496" y="11460"/>
                  </a:cubicBezTo>
                  <a:cubicBezTo>
                    <a:pt x="3922" y="11004"/>
                    <a:pt x="4560" y="10426"/>
                    <a:pt x="5411" y="9818"/>
                  </a:cubicBezTo>
                  <a:cubicBezTo>
                    <a:pt x="5776" y="9545"/>
                    <a:pt x="6201" y="9241"/>
                    <a:pt x="6657" y="8937"/>
                  </a:cubicBezTo>
                  <a:cubicBezTo>
                    <a:pt x="6779" y="8876"/>
                    <a:pt x="6931" y="8785"/>
                    <a:pt x="7052" y="8663"/>
                  </a:cubicBezTo>
                  <a:cubicBezTo>
                    <a:pt x="6961" y="8207"/>
                    <a:pt x="6931" y="7751"/>
                    <a:pt x="6961" y="7295"/>
                  </a:cubicBezTo>
                  <a:cubicBezTo>
                    <a:pt x="6931" y="7356"/>
                    <a:pt x="6900" y="7356"/>
                    <a:pt x="6809" y="7387"/>
                  </a:cubicBezTo>
                  <a:cubicBezTo>
                    <a:pt x="2584" y="10001"/>
                    <a:pt x="0" y="12523"/>
                    <a:pt x="578" y="13648"/>
                  </a:cubicBezTo>
                  <a:cubicBezTo>
                    <a:pt x="1125" y="14742"/>
                    <a:pt x="4408" y="14286"/>
                    <a:pt x="8785" y="12736"/>
                  </a:cubicBezTo>
                  <a:cubicBezTo>
                    <a:pt x="8906" y="12706"/>
                    <a:pt x="8967" y="12675"/>
                    <a:pt x="9089" y="12615"/>
                  </a:cubicBezTo>
                  <a:cubicBezTo>
                    <a:pt x="10882" y="11976"/>
                    <a:pt x="12858" y="11156"/>
                    <a:pt x="14864" y="10153"/>
                  </a:cubicBezTo>
                  <a:cubicBezTo>
                    <a:pt x="17296" y="8967"/>
                    <a:pt x="19454" y="7721"/>
                    <a:pt x="21277" y="6505"/>
                  </a:cubicBezTo>
                  <a:cubicBezTo>
                    <a:pt x="21399" y="6444"/>
                    <a:pt x="21551" y="6353"/>
                    <a:pt x="21673" y="6232"/>
                  </a:cubicBezTo>
                  <a:cubicBezTo>
                    <a:pt x="24925" y="4013"/>
                    <a:pt x="26870" y="1976"/>
                    <a:pt x="26384" y="973"/>
                  </a:cubicBezTo>
                  <a:cubicBezTo>
                    <a:pt x="25746" y="0"/>
                    <a:pt x="22736" y="365"/>
                    <a:pt x="18663" y="1733"/>
                  </a:cubicBezTo>
                  <a:close/>
                </a:path>
              </a:pathLst>
            </a:custGeom>
            <a:solidFill>
              <a:srgbClr val="FDE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18"/>
          <p:cNvGrpSpPr/>
          <p:nvPr/>
        </p:nvGrpSpPr>
        <p:grpSpPr>
          <a:xfrm>
            <a:off x="6755945" y="2970835"/>
            <a:ext cx="648044" cy="648001"/>
            <a:chOff x="4140925" y="4247325"/>
            <a:chExt cx="372375" cy="372350"/>
          </a:xfrm>
        </p:grpSpPr>
        <p:sp>
          <p:nvSpPr>
            <p:cNvPr id="358" name="Google Shape;358;p18"/>
            <p:cNvSpPr/>
            <p:nvPr/>
          </p:nvSpPr>
          <p:spPr>
            <a:xfrm>
              <a:off x="4140925" y="4247325"/>
              <a:ext cx="372375" cy="372350"/>
            </a:xfrm>
            <a:custGeom>
              <a:avLst/>
              <a:gdLst/>
              <a:ahLst/>
              <a:cxnLst/>
              <a:rect l="l" t="t" r="r" b="b"/>
              <a:pathLst>
                <a:path w="14895" h="14894" extrusionOk="0">
                  <a:moveTo>
                    <a:pt x="14894" y="7447"/>
                  </a:moveTo>
                  <a:cubicBezTo>
                    <a:pt x="14894" y="11550"/>
                    <a:pt x="11581" y="14894"/>
                    <a:pt x="7447" y="14894"/>
                  </a:cubicBezTo>
                  <a:cubicBezTo>
                    <a:pt x="3344" y="14894"/>
                    <a:pt x="0" y="11550"/>
                    <a:pt x="0" y="7447"/>
                  </a:cubicBezTo>
                  <a:cubicBezTo>
                    <a:pt x="0" y="3344"/>
                    <a:pt x="3344" y="0"/>
                    <a:pt x="7447" y="0"/>
                  </a:cubicBezTo>
                  <a:cubicBezTo>
                    <a:pt x="11581" y="0"/>
                    <a:pt x="14894" y="3344"/>
                    <a:pt x="14894" y="7447"/>
                  </a:cubicBezTo>
                  <a:close/>
                </a:path>
              </a:pathLst>
            </a:custGeom>
            <a:gradFill>
              <a:gsLst>
                <a:gs pos="0">
                  <a:srgbClr val="00B3DD"/>
                </a:gs>
                <a:gs pos="100000">
                  <a:srgbClr val="0015E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4150800" y="4248075"/>
              <a:ext cx="277375" cy="127675"/>
            </a:xfrm>
            <a:custGeom>
              <a:avLst/>
              <a:gdLst/>
              <a:ahLst/>
              <a:cxnLst/>
              <a:rect l="l" t="t" r="r" b="b"/>
              <a:pathLst>
                <a:path w="11095" h="5107" extrusionOk="0">
                  <a:moveTo>
                    <a:pt x="7052" y="0"/>
                  </a:moveTo>
                  <a:cubicBezTo>
                    <a:pt x="3739" y="0"/>
                    <a:pt x="973" y="2128"/>
                    <a:pt x="0" y="5107"/>
                  </a:cubicBezTo>
                  <a:cubicBezTo>
                    <a:pt x="760" y="4833"/>
                    <a:pt x="1551" y="4317"/>
                    <a:pt x="2250" y="3435"/>
                  </a:cubicBezTo>
                  <a:cubicBezTo>
                    <a:pt x="3336" y="2029"/>
                    <a:pt x="3824" y="1590"/>
                    <a:pt x="4231" y="1590"/>
                  </a:cubicBezTo>
                  <a:cubicBezTo>
                    <a:pt x="4905" y="1590"/>
                    <a:pt x="5355" y="2797"/>
                    <a:pt x="7934" y="2797"/>
                  </a:cubicBezTo>
                  <a:cubicBezTo>
                    <a:pt x="10183" y="2797"/>
                    <a:pt x="10913" y="1946"/>
                    <a:pt x="11095" y="1186"/>
                  </a:cubicBezTo>
                  <a:cubicBezTo>
                    <a:pt x="9909" y="426"/>
                    <a:pt x="8542" y="0"/>
                    <a:pt x="7052" y="0"/>
                  </a:cubicBezTo>
                  <a:close/>
                </a:path>
              </a:pathLst>
            </a:custGeom>
            <a:solidFill>
              <a:srgbClr val="001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4252625" y="4581375"/>
              <a:ext cx="141375" cy="38300"/>
            </a:xfrm>
            <a:custGeom>
              <a:avLst/>
              <a:gdLst/>
              <a:ahLst/>
              <a:cxnLst/>
              <a:rect l="l" t="t" r="r" b="b"/>
              <a:pathLst>
                <a:path w="5655" h="1532" extrusionOk="0">
                  <a:moveTo>
                    <a:pt x="2372" y="1"/>
                  </a:moveTo>
                  <a:cubicBezTo>
                    <a:pt x="1221" y="1"/>
                    <a:pt x="460" y="476"/>
                    <a:pt x="1" y="894"/>
                  </a:cubicBezTo>
                  <a:cubicBezTo>
                    <a:pt x="912" y="1319"/>
                    <a:pt x="1915" y="1532"/>
                    <a:pt x="2979" y="1532"/>
                  </a:cubicBezTo>
                  <a:cubicBezTo>
                    <a:pt x="3891" y="1532"/>
                    <a:pt x="4803" y="1349"/>
                    <a:pt x="5654" y="1046"/>
                  </a:cubicBezTo>
                  <a:cubicBezTo>
                    <a:pt x="5229" y="772"/>
                    <a:pt x="4742" y="559"/>
                    <a:pt x="4195" y="346"/>
                  </a:cubicBezTo>
                  <a:cubicBezTo>
                    <a:pt x="3501" y="99"/>
                    <a:pt x="2896" y="1"/>
                    <a:pt x="2372" y="1"/>
                  </a:cubicBezTo>
                  <a:close/>
                </a:path>
              </a:pathLst>
            </a:custGeom>
            <a:solidFill>
              <a:srgbClr val="FFFFFF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4174350" y="4454025"/>
              <a:ext cx="293800" cy="133750"/>
            </a:xfrm>
            <a:custGeom>
              <a:avLst/>
              <a:gdLst/>
              <a:ahLst/>
              <a:cxnLst/>
              <a:rect l="l" t="t" r="r" b="b"/>
              <a:pathLst>
                <a:path w="11752" h="5350" extrusionOk="0">
                  <a:moveTo>
                    <a:pt x="3249" y="0"/>
                  </a:moveTo>
                  <a:cubicBezTo>
                    <a:pt x="2245" y="0"/>
                    <a:pt x="840" y="2014"/>
                    <a:pt x="1" y="3404"/>
                  </a:cubicBezTo>
                  <a:cubicBezTo>
                    <a:pt x="548" y="4164"/>
                    <a:pt x="1217" y="4802"/>
                    <a:pt x="1976" y="5349"/>
                  </a:cubicBezTo>
                  <a:cubicBezTo>
                    <a:pt x="2159" y="4924"/>
                    <a:pt x="2372" y="4498"/>
                    <a:pt x="2554" y="4012"/>
                  </a:cubicBezTo>
                  <a:cubicBezTo>
                    <a:pt x="2869" y="3247"/>
                    <a:pt x="3235" y="2975"/>
                    <a:pt x="3685" y="2975"/>
                  </a:cubicBezTo>
                  <a:cubicBezTo>
                    <a:pt x="4755" y="2975"/>
                    <a:pt x="6303" y="4513"/>
                    <a:pt x="8785" y="4620"/>
                  </a:cubicBezTo>
                  <a:cubicBezTo>
                    <a:pt x="8895" y="4625"/>
                    <a:pt x="8999" y="4628"/>
                    <a:pt x="9098" y="4628"/>
                  </a:cubicBezTo>
                  <a:cubicBezTo>
                    <a:pt x="11752" y="4628"/>
                    <a:pt x="10771" y="2677"/>
                    <a:pt x="8823" y="2677"/>
                  </a:cubicBezTo>
                  <a:cubicBezTo>
                    <a:pt x="8499" y="2677"/>
                    <a:pt x="8148" y="2731"/>
                    <a:pt x="7782" y="2857"/>
                  </a:cubicBezTo>
                  <a:cubicBezTo>
                    <a:pt x="7154" y="3078"/>
                    <a:pt x="6679" y="3183"/>
                    <a:pt x="6301" y="3183"/>
                  </a:cubicBezTo>
                  <a:cubicBezTo>
                    <a:pt x="5125" y="3183"/>
                    <a:pt x="4896" y="2166"/>
                    <a:pt x="3952" y="486"/>
                  </a:cubicBezTo>
                  <a:cubicBezTo>
                    <a:pt x="3759" y="145"/>
                    <a:pt x="3519" y="0"/>
                    <a:pt x="3249" y="0"/>
                  </a:cubicBezTo>
                  <a:close/>
                </a:path>
              </a:pathLst>
            </a:custGeom>
            <a:solidFill>
              <a:srgbClr val="001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4140925" y="4305825"/>
              <a:ext cx="355650" cy="205950"/>
            </a:xfrm>
            <a:custGeom>
              <a:avLst/>
              <a:gdLst/>
              <a:ahLst/>
              <a:cxnLst/>
              <a:rect l="l" t="t" r="r" b="b"/>
              <a:pathLst>
                <a:path w="14226" h="8238" extrusionOk="0">
                  <a:moveTo>
                    <a:pt x="12827" y="0"/>
                  </a:moveTo>
                  <a:cubicBezTo>
                    <a:pt x="11374" y="577"/>
                    <a:pt x="9571" y="1942"/>
                    <a:pt x="7842" y="1942"/>
                  </a:cubicBezTo>
                  <a:cubicBezTo>
                    <a:pt x="7293" y="1942"/>
                    <a:pt x="6752" y="1804"/>
                    <a:pt x="6231" y="1459"/>
                  </a:cubicBezTo>
                  <a:cubicBezTo>
                    <a:pt x="5422" y="915"/>
                    <a:pt x="4869" y="689"/>
                    <a:pt x="4443" y="689"/>
                  </a:cubicBezTo>
                  <a:cubicBezTo>
                    <a:pt x="3254" y="689"/>
                    <a:pt x="3064" y="2452"/>
                    <a:pt x="1095" y="3952"/>
                  </a:cubicBezTo>
                  <a:cubicBezTo>
                    <a:pt x="699" y="4256"/>
                    <a:pt x="304" y="4499"/>
                    <a:pt x="0" y="4651"/>
                  </a:cubicBezTo>
                  <a:lnTo>
                    <a:pt x="0" y="5137"/>
                  </a:lnTo>
                  <a:cubicBezTo>
                    <a:pt x="0" y="6262"/>
                    <a:pt x="274" y="7265"/>
                    <a:pt x="699" y="8238"/>
                  </a:cubicBezTo>
                  <a:cubicBezTo>
                    <a:pt x="1581" y="7599"/>
                    <a:pt x="2219" y="5745"/>
                    <a:pt x="3435" y="4043"/>
                  </a:cubicBezTo>
                  <a:cubicBezTo>
                    <a:pt x="3757" y="3589"/>
                    <a:pt x="4055" y="3401"/>
                    <a:pt x="4335" y="3401"/>
                  </a:cubicBezTo>
                  <a:cubicBezTo>
                    <a:pt x="5663" y="3401"/>
                    <a:pt x="6587" y="7646"/>
                    <a:pt x="7842" y="7721"/>
                  </a:cubicBezTo>
                  <a:cubicBezTo>
                    <a:pt x="7977" y="7727"/>
                    <a:pt x="8101" y="7730"/>
                    <a:pt x="8217" y="7730"/>
                  </a:cubicBezTo>
                  <a:cubicBezTo>
                    <a:pt x="10958" y="7730"/>
                    <a:pt x="8756" y="6008"/>
                    <a:pt x="13131" y="2858"/>
                  </a:cubicBezTo>
                  <a:cubicBezTo>
                    <a:pt x="13526" y="2554"/>
                    <a:pt x="13922" y="2280"/>
                    <a:pt x="14226" y="2098"/>
                  </a:cubicBezTo>
                  <a:cubicBezTo>
                    <a:pt x="13891" y="1338"/>
                    <a:pt x="13374" y="608"/>
                    <a:pt x="12827" y="0"/>
                  </a:cubicBezTo>
                  <a:close/>
                </a:path>
              </a:pathLst>
            </a:custGeom>
            <a:solidFill>
              <a:srgbClr val="FFFFFF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08400" y="4394725"/>
              <a:ext cx="104125" cy="114775"/>
            </a:xfrm>
            <a:custGeom>
              <a:avLst/>
              <a:gdLst/>
              <a:ahLst/>
              <a:cxnLst/>
              <a:rect l="l" t="t" r="r" b="b"/>
              <a:pathLst>
                <a:path w="4165" h="4591" extrusionOk="0">
                  <a:moveTo>
                    <a:pt x="4013" y="1"/>
                  </a:moveTo>
                  <a:cubicBezTo>
                    <a:pt x="2341" y="821"/>
                    <a:pt x="1" y="2280"/>
                    <a:pt x="1125" y="3101"/>
                  </a:cubicBezTo>
                  <a:cubicBezTo>
                    <a:pt x="1733" y="3557"/>
                    <a:pt x="2645" y="4165"/>
                    <a:pt x="3527" y="4590"/>
                  </a:cubicBezTo>
                  <a:cubicBezTo>
                    <a:pt x="3952" y="3679"/>
                    <a:pt x="4165" y="2645"/>
                    <a:pt x="4165" y="1551"/>
                  </a:cubicBezTo>
                  <a:cubicBezTo>
                    <a:pt x="4165" y="1034"/>
                    <a:pt x="4134" y="487"/>
                    <a:pt x="4013" y="1"/>
                  </a:cubicBezTo>
                  <a:close/>
                </a:path>
              </a:pathLst>
            </a:custGeom>
            <a:solidFill>
              <a:srgbClr val="FFFFFF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18"/>
          <p:cNvGrpSpPr/>
          <p:nvPr/>
        </p:nvGrpSpPr>
        <p:grpSpPr>
          <a:xfrm>
            <a:off x="-1301009" y="1598197"/>
            <a:ext cx="2377114" cy="2375671"/>
            <a:chOff x="5247325" y="910650"/>
            <a:chExt cx="1277400" cy="1276625"/>
          </a:xfrm>
        </p:grpSpPr>
        <p:sp>
          <p:nvSpPr>
            <p:cNvPr id="365" name="Google Shape;365;p18"/>
            <p:cNvSpPr/>
            <p:nvPr/>
          </p:nvSpPr>
          <p:spPr>
            <a:xfrm>
              <a:off x="5247325" y="910650"/>
              <a:ext cx="1276650" cy="1276625"/>
            </a:xfrm>
            <a:custGeom>
              <a:avLst/>
              <a:gdLst/>
              <a:ahLst/>
              <a:cxnLst/>
              <a:rect l="l" t="t" r="r" b="b"/>
              <a:pathLst>
                <a:path w="51066" h="51065" extrusionOk="0">
                  <a:moveTo>
                    <a:pt x="51065" y="25532"/>
                  </a:moveTo>
                  <a:cubicBezTo>
                    <a:pt x="51065" y="39636"/>
                    <a:pt x="39636" y="51065"/>
                    <a:pt x="25533" y="51065"/>
                  </a:cubicBezTo>
                  <a:cubicBezTo>
                    <a:pt x="11460" y="51065"/>
                    <a:pt x="0" y="39636"/>
                    <a:pt x="0" y="25532"/>
                  </a:cubicBezTo>
                  <a:cubicBezTo>
                    <a:pt x="0" y="11429"/>
                    <a:pt x="11460" y="0"/>
                    <a:pt x="25533" y="0"/>
                  </a:cubicBezTo>
                  <a:cubicBezTo>
                    <a:pt x="39636" y="0"/>
                    <a:pt x="51065" y="11429"/>
                    <a:pt x="51065" y="25532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100000">
                  <a:srgbClr val="FF772A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5532275" y="910650"/>
              <a:ext cx="992450" cy="1276625"/>
            </a:xfrm>
            <a:custGeom>
              <a:avLst/>
              <a:gdLst/>
              <a:ahLst/>
              <a:cxnLst/>
              <a:rect l="l" t="t" r="r" b="b"/>
              <a:pathLst>
                <a:path w="39698" h="51065" extrusionOk="0">
                  <a:moveTo>
                    <a:pt x="14135" y="0"/>
                  </a:moveTo>
                  <a:cubicBezTo>
                    <a:pt x="13345" y="0"/>
                    <a:pt x="12554" y="30"/>
                    <a:pt x="11794" y="91"/>
                  </a:cubicBezTo>
                  <a:cubicBezTo>
                    <a:pt x="12159" y="2979"/>
                    <a:pt x="13831" y="6018"/>
                    <a:pt x="18360" y="8207"/>
                  </a:cubicBezTo>
                  <a:cubicBezTo>
                    <a:pt x="29758" y="13617"/>
                    <a:pt x="32767" y="17873"/>
                    <a:pt x="26810" y="23101"/>
                  </a:cubicBezTo>
                  <a:cubicBezTo>
                    <a:pt x="20822" y="28329"/>
                    <a:pt x="21582" y="31551"/>
                    <a:pt x="28542" y="32554"/>
                  </a:cubicBezTo>
                  <a:cubicBezTo>
                    <a:pt x="34934" y="33443"/>
                    <a:pt x="34212" y="43504"/>
                    <a:pt x="25516" y="43504"/>
                  </a:cubicBezTo>
                  <a:cubicBezTo>
                    <a:pt x="24701" y="43504"/>
                    <a:pt x="23815" y="43415"/>
                    <a:pt x="22858" y="43223"/>
                  </a:cubicBezTo>
                  <a:cubicBezTo>
                    <a:pt x="16928" y="42033"/>
                    <a:pt x="13081" y="38830"/>
                    <a:pt x="9325" y="38830"/>
                  </a:cubicBezTo>
                  <a:cubicBezTo>
                    <a:pt x="6459" y="38830"/>
                    <a:pt x="3645" y="40696"/>
                    <a:pt x="1" y="46748"/>
                  </a:cubicBezTo>
                  <a:cubicBezTo>
                    <a:pt x="4043" y="49514"/>
                    <a:pt x="8907" y="51065"/>
                    <a:pt x="14135" y="51065"/>
                  </a:cubicBezTo>
                  <a:cubicBezTo>
                    <a:pt x="28238" y="51065"/>
                    <a:pt x="39698" y="39636"/>
                    <a:pt x="39698" y="25532"/>
                  </a:cubicBezTo>
                  <a:cubicBezTo>
                    <a:pt x="39698" y="11429"/>
                    <a:pt x="28238" y="0"/>
                    <a:pt x="14135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248850" y="963075"/>
              <a:ext cx="405800" cy="646675"/>
            </a:xfrm>
            <a:custGeom>
              <a:avLst/>
              <a:gdLst/>
              <a:ahLst/>
              <a:cxnLst/>
              <a:rect l="l" t="t" r="r" b="b"/>
              <a:pathLst>
                <a:path w="16232" h="25867" extrusionOk="0">
                  <a:moveTo>
                    <a:pt x="15380" y="0"/>
                  </a:moveTo>
                  <a:cubicBezTo>
                    <a:pt x="6353" y="3891"/>
                    <a:pt x="0" y="12918"/>
                    <a:pt x="0" y="23405"/>
                  </a:cubicBezTo>
                  <a:cubicBezTo>
                    <a:pt x="0" y="24226"/>
                    <a:pt x="31" y="25077"/>
                    <a:pt x="122" y="25867"/>
                  </a:cubicBezTo>
                  <a:cubicBezTo>
                    <a:pt x="7934" y="24530"/>
                    <a:pt x="12827" y="18146"/>
                    <a:pt x="7660" y="12311"/>
                  </a:cubicBezTo>
                  <a:cubicBezTo>
                    <a:pt x="2098" y="5988"/>
                    <a:pt x="10456" y="9332"/>
                    <a:pt x="15107" y="4134"/>
                  </a:cubicBezTo>
                  <a:cubicBezTo>
                    <a:pt x="16232" y="2918"/>
                    <a:pt x="16110" y="1459"/>
                    <a:pt x="15380" y="0"/>
                  </a:cubicBezTo>
                  <a:close/>
                </a:path>
              </a:pathLst>
            </a:custGeom>
            <a:solidFill>
              <a:srgbClr val="FFE300">
                <a:alpha val="4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5256450" y="1363800"/>
              <a:ext cx="506475" cy="679100"/>
            </a:xfrm>
            <a:custGeom>
              <a:avLst/>
              <a:gdLst/>
              <a:ahLst/>
              <a:cxnLst/>
              <a:rect l="l" t="t" r="r" b="b"/>
              <a:pathLst>
                <a:path w="20259" h="27164" extrusionOk="0">
                  <a:moveTo>
                    <a:pt x="19839" y="0"/>
                  </a:moveTo>
                  <a:cubicBezTo>
                    <a:pt x="18565" y="0"/>
                    <a:pt x="13929" y="11035"/>
                    <a:pt x="5338" y="11035"/>
                  </a:cubicBezTo>
                  <a:cubicBezTo>
                    <a:pt x="5181" y="11035"/>
                    <a:pt x="5023" y="11031"/>
                    <a:pt x="4864" y="11023"/>
                  </a:cubicBezTo>
                  <a:cubicBezTo>
                    <a:pt x="4546" y="11004"/>
                    <a:pt x="4238" y="10995"/>
                    <a:pt x="3939" y="10995"/>
                  </a:cubicBezTo>
                  <a:cubicBezTo>
                    <a:pt x="2378" y="10995"/>
                    <a:pt x="1072" y="11249"/>
                    <a:pt x="0" y="11631"/>
                  </a:cubicBezTo>
                  <a:cubicBezTo>
                    <a:pt x="1034" y="17862"/>
                    <a:pt x="4316" y="23334"/>
                    <a:pt x="8997" y="27163"/>
                  </a:cubicBezTo>
                  <a:cubicBezTo>
                    <a:pt x="10213" y="25401"/>
                    <a:pt x="11155" y="23425"/>
                    <a:pt x="11763" y="21327"/>
                  </a:cubicBezTo>
                  <a:cubicBezTo>
                    <a:pt x="14377" y="12026"/>
                    <a:pt x="19484" y="15583"/>
                    <a:pt x="20183" y="2239"/>
                  </a:cubicBezTo>
                  <a:cubicBezTo>
                    <a:pt x="20259" y="643"/>
                    <a:pt x="20147" y="0"/>
                    <a:pt x="19839" y="0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5863375" y="1228250"/>
              <a:ext cx="301925" cy="221600"/>
            </a:xfrm>
            <a:custGeom>
              <a:avLst/>
              <a:gdLst/>
              <a:ahLst/>
              <a:cxnLst/>
              <a:rect l="l" t="t" r="r" b="b"/>
              <a:pathLst>
                <a:path w="12077" h="8864" extrusionOk="0">
                  <a:moveTo>
                    <a:pt x="4999" y="0"/>
                  </a:moveTo>
                  <a:cubicBezTo>
                    <a:pt x="4185" y="0"/>
                    <a:pt x="3405" y="375"/>
                    <a:pt x="2745" y="1339"/>
                  </a:cubicBezTo>
                  <a:cubicBezTo>
                    <a:pt x="0" y="5372"/>
                    <a:pt x="1979" y="8864"/>
                    <a:pt x="6112" y="8864"/>
                  </a:cubicBezTo>
                  <a:cubicBezTo>
                    <a:pt x="6464" y="8864"/>
                    <a:pt x="6831" y="8838"/>
                    <a:pt x="7213" y="8786"/>
                  </a:cubicBezTo>
                  <a:cubicBezTo>
                    <a:pt x="12076" y="8147"/>
                    <a:pt x="11134" y="4622"/>
                    <a:pt x="11134" y="4622"/>
                  </a:cubicBezTo>
                  <a:cubicBezTo>
                    <a:pt x="11134" y="4622"/>
                    <a:pt x="7857" y="0"/>
                    <a:pt x="4999" y="0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5787850" y="1745275"/>
              <a:ext cx="501225" cy="159325"/>
            </a:xfrm>
            <a:custGeom>
              <a:avLst/>
              <a:gdLst/>
              <a:ahLst/>
              <a:cxnLst/>
              <a:rect l="l" t="t" r="r" b="b"/>
              <a:pathLst>
                <a:path w="20049" h="6373" extrusionOk="0">
                  <a:moveTo>
                    <a:pt x="2314" y="1"/>
                  </a:moveTo>
                  <a:cubicBezTo>
                    <a:pt x="1" y="1"/>
                    <a:pt x="1439" y="4176"/>
                    <a:pt x="7164" y="5521"/>
                  </a:cubicBezTo>
                  <a:cubicBezTo>
                    <a:pt x="9830" y="6125"/>
                    <a:pt x="12010" y="6372"/>
                    <a:pt x="13734" y="6372"/>
                  </a:cubicBezTo>
                  <a:cubicBezTo>
                    <a:pt x="19125" y="6372"/>
                    <a:pt x="20049" y="3956"/>
                    <a:pt x="17377" y="2482"/>
                  </a:cubicBezTo>
                  <a:cubicBezTo>
                    <a:pt x="17377" y="2482"/>
                    <a:pt x="16496" y="1266"/>
                    <a:pt x="11724" y="1114"/>
                  </a:cubicBezTo>
                  <a:cubicBezTo>
                    <a:pt x="5918" y="932"/>
                    <a:pt x="5766" y="597"/>
                    <a:pt x="2787" y="50"/>
                  </a:cubicBezTo>
                  <a:cubicBezTo>
                    <a:pt x="2615" y="17"/>
                    <a:pt x="2458" y="1"/>
                    <a:pt x="2314" y="1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5613600" y="1089500"/>
              <a:ext cx="231025" cy="134550"/>
            </a:xfrm>
            <a:custGeom>
              <a:avLst/>
              <a:gdLst/>
              <a:ahLst/>
              <a:cxnLst/>
              <a:rect l="l" t="t" r="r" b="b"/>
              <a:pathLst>
                <a:path w="9241" h="5382" extrusionOk="0">
                  <a:moveTo>
                    <a:pt x="5968" y="0"/>
                  </a:moveTo>
                  <a:cubicBezTo>
                    <a:pt x="5509" y="0"/>
                    <a:pt x="4989" y="170"/>
                    <a:pt x="4408" y="597"/>
                  </a:cubicBezTo>
                  <a:cubicBezTo>
                    <a:pt x="1550" y="2694"/>
                    <a:pt x="0" y="3393"/>
                    <a:pt x="1946" y="4852"/>
                  </a:cubicBezTo>
                  <a:cubicBezTo>
                    <a:pt x="2433" y="5222"/>
                    <a:pt x="3171" y="5382"/>
                    <a:pt x="3982" y="5382"/>
                  </a:cubicBezTo>
                  <a:cubicBezTo>
                    <a:pt x="6308" y="5382"/>
                    <a:pt x="9241" y="4068"/>
                    <a:pt x="8633" y="2603"/>
                  </a:cubicBezTo>
                  <a:cubicBezTo>
                    <a:pt x="8633" y="2603"/>
                    <a:pt x="7765" y="0"/>
                    <a:pt x="5968" y="0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18"/>
          <p:cNvSpPr txBox="1"/>
          <p:nvPr/>
        </p:nvSpPr>
        <p:spPr>
          <a:xfrm>
            <a:off x="171219" y="1146120"/>
            <a:ext cx="135495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Mặt Trời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8" name="Google Shape;2169;p30">
            <a:extLst>
              <a:ext uri="{FF2B5EF4-FFF2-40B4-BE49-F238E27FC236}">
                <a16:creationId xmlns:a16="http://schemas.microsoft.com/office/drawing/2014/main" id="{CF7AF9A7-4BD8-4A49-BEE1-6B2834958C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I.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Google Shape;393;p18">
            <a:extLst>
              <a:ext uri="{FF2B5EF4-FFF2-40B4-BE49-F238E27FC236}">
                <a16:creationId xmlns:a16="http://schemas.microsoft.com/office/drawing/2014/main" id="{3D8565B1-C5BD-42F0-BFFB-50ECFCF56EF8}"/>
              </a:ext>
            </a:extLst>
          </p:cNvPr>
          <p:cNvSpPr txBox="1"/>
          <p:nvPr/>
        </p:nvSpPr>
        <p:spPr>
          <a:xfrm>
            <a:off x="883478" y="3782390"/>
            <a:ext cx="135495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Thuỷ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0" name="Google Shape;393;p18">
            <a:extLst>
              <a:ext uri="{FF2B5EF4-FFF2-40B4-BE49-F238E27FC236}">
                <a16:creationId xmlns:a16="http://schemas.microsoft.com/office/drawing/2014/main" id="{8DBE580D-5DB9-49E7-9DF6-A330620D3ECD}"/>
              </a:ext>
            </a:extLst>
          </p:cNvPr>
          <p:cNvSpPr txBox="1"/>
          <p:nvPr/>
        </p:nvSpPr>
        <p:spPr>
          <a:xfrm>
            <a:off x="1434576" y="1769280"/>
            <a:ext cx="135495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Kim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1" name="Google Shape;393;p18">
            <a:extLst>
              <a:ext uri="{FF2B5EF4-FFF2-40B4-BE49-F238E27FC236}">
                <a16:creationId xmlns:a16="http://schemas.microsoft.com/office/drawing/2014/main" id="{0492A8CE-218D-494D-A625-0D97566D1C4D}"/>
              </a:ext>
            </a:extLst>
          </p:cNvPr>
          <p:cNvSpPr txBox="1"/>
          <p:nvPr/>
        </p:nvSpPr>
        <p:spPr>
          <a:xfrm>
            <a:off x="2339601" y="3730265"/>
            <a:ext cx="135495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Trái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Đất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2" name="Google Shape;393;p18">
            <a:extLst>
              <a:ext uri="{FF2B5EF4-FFF2-40B4-BE49-F238E27FC236}">
                <a16:creationId xmlns:a16="http://schemas.microsoft.com/office/drawing/2014/main" id="{7D81556C-6AF5-42A5-97BD-B59B8E898F71}"/>
              </a:ext>
            </a:extLst>
          </p:cNvPr>
          <p:cNvSpPr txBox="1"/>
          <p:nvPr/>
        </p:nvSpPr>
        <p:spPr>
          <a:xfrm>
            <a:off x="3210185" y="1766783"/>
            <a:ext cx="135495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Hoả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3" name="Google Shape;393;p18">
            <a:extLst>
              <a:ext uri="{FF2B5EF4-FFF2-40B4-BE49-F238E27FC236}">
                <a16:creationId xmlns:a16="http://schemas.microsoft.com/office/drawing/2014/main" id="{6EFE0DA7-04CF-4FAA-8C6D-1AD9C12D4496}"/>
              </a:ext>
            </a:extLst>
          </p:cNvPr>
          <p:cNvSpPr txBox="1"/>
          <p:nvPr/>
        </p:nvSpPr>
        <p:spPr>
          <a:xfrm>
            <a:off x="4400955" y="3733595"/>
            <a:ext cx="135495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Mộc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4" name="Google Shape;393;p18">
            <a:extLst>
              <a:ext uri="{FF2B5EF4-FFF2-40B4-BE49-F238E27FC236}">
                <a16:creationId xmlns:a16="http://schemas.microsoft.com/office/drawing/2014/main" id="{F52FE0F0-4EAD-4C07-AA66-331F2EFEF99A}"/>
              </a:ext>
            </a:extLst>
          </p:cNvPr>
          <p:cNvSpPr txBox="1"/>
          <p:nvPr/>
        </p:nvSpPr>
        <p:spPr>
          <a:xfrm>
            <a:off x="5142895" y="1716240"/>
            <a:ext cx="1846477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Thổ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5" name="Google Shape;393;p18">
            <a:extLst>
              <a:ext uri="{FF2B5EF4-FFF2-40B4-BE49-F238E27FC236}">
                <a16:creationId xmlns:a16="http://schemas.microsoft.com/office/drawing/2014/main" id="{3FB1F172-C1B9-4E37-986F-418AFC2CDBF4}"/>
              </a:ext>
            </a:extLst>
          </p:cNvPr>
          <p:cNvSpPr txBox="1"/>
          <p:nvPr/>
        </p:nvSpPr>
        <p:spPr>
          <a:xfrm>
            <a:off x="6270998" y="4108865"/>
            <a:ext cx="1794076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Thiên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Vương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96" name="Google Shape;775;p24">
            <a:extLst>
              <a:ext uri="{FF2B5EF4-FFF2-40B4-BE49-F238E27FC236}">
                <a16:creationId xmlns:a16="http://schemas.microsoft.com/office/drawing/2014/main" id="{43360A1D-C49B-432F-9AC9-B7E630EFEE48}"/>
              </a:ext>
            </a:extLst>
          </p:cNvPr>
          <p:cNvGrpSpPr/>
          <p:nvPr/>
        </p:nvGrpSpPr>
        <p:grpSpPr>
          <a:xfrm>
            <a:off x="7897388" y="2536548"/>
            <a:ext cx="665905" cy="644341"/>
            <a:chOff x="5595825" y="1009500"/>
            <a:chExt cx="281900" cy="282725"/>
          </a:xfrm>
        </p:grpSpPr>
        <p:sp>
          <p:nvSpPr>
            <p:cNvPr id="97" name="Google Shape;776;p24">
              <a:extLst>
                <a:ext uri="{FF2B5EF4-FFF2-40B4-BE49-F238E27FC236}">
                  <a16:creationId xmlns:a16="http://schemas.microsoft.com/office/drawing/2014/main" id="{43DA6F44-E5D2-4FC3-B1AD-B6ACCCBF2F23}"/>
                </a:ext>
              </a:extLst>
            </p:cNvPr>
            <p:cNvSpPr/>
            <p:nvPr/>
          </p:nvSpPr>
          <p:spPr>
            <a:xfrm>
              <a:off x="5595825" y="1010325"/>
              <a:ext cx="281075" cy="281900"/>
            </a:xfrm>
            <a:custGeom>
              <a:avLst/>
              <a:gdLst/>
              <a:ahLst/>
              <a:cxnLst/>
              <a:rect l="l" t="t" r="r" b="b"/>
              <a:pathLst>
                <a:path w="11243" h="11276" extrusionOk="0">
                  <a:moveTo>
                    <a:pt x="5605" y="1"/>
                  </a:moveTo>
                  <a:cubicBezTo>
                    <a:pt x="2503" y="1"/>
                    <a:pt x="1" y="2536"/>
                    <a:pt x="1" y="5638"/>
                  </a:cubicBezTo>
                  <a:cubicBezTo>
                    <a:pt x="1" y="8740"/>
                    <a:pt x="2503" y="11276"/>
                    <a:pt x="5605" y="11276"/>
                  </a:cubicBezTo>
                  <a:cubicBezTo>
                    <a:pt x="8707" y="11276"/>
                    <a:pt x="11242" y="8740"/>
                    <a:pt x="11242" y="5638"/>
                  </a:cubicBezTo>
                  <a:cubicBezTo>
                    <a:pt x="11242" y="2536"/>
                    <a:pt x="8707" y="1"/>
                    <a:pt x="5605" y="1"/>
                  </a:cubicBezTo>
                  <a:close/>
                </a:path>
              </a:pathLst>
            </a:custGeom>
            <a:solidFill>
              <a:srgbClr val="151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77;p24">
              <a:extLst>
                <a:ext uri="{FF2B5EF4-FFF2-40B4-BE49-F238E27FC236}">
                  <a16:creationId xmlns:a16="http://schemas.microsoft.com/office/drawing/2014/main" id="{B4D27055-9A11-4985-B538-BBF576BD1F8D}"/>
                </a:ext>
              </a:extLst>
            </p:cNvPr>
            <p:cNvSpPr/>
            <p:nvPr/>
          </p:nvSpPr>
          <p:spPr>
            <a:xfrm>
              <a:off x="5644200" y="1059525"/>
              <a:ext cx="232700" cy="232700"/>
            </a:xfrm>
            <a:custGeom>
              <a:avLst/>
              <a:gdLst/>
              <a:ahLst/>
              <a:cxnLst/>
              <a:rect l="l" t="t" r="r" b="b"/>
              <a:pathLst>
                <a:path w="9308" h="9308" extrusionOk="0">
                  <a:moveTo>
                    <a:pt x="7940" y="1"/>
                  </a:moveTo>
                  <a:lnTo>
                    <a:pt x="1" y="7940"/>
                  </a:lnTo>
                  <a:cubicBezTo>
                    <a:pt x="1001" y="8807"/>
                    <a:pt x="2302" y="9308"/>
                    <a:pt x="3670" y="9308"/>
                  </a:cubicBezTo>
                  <a:cubicBezTo>
                    <a:pt x="6805" y="9308"/>
                    <a:pt x="9307" y="6806"/>
                    <a:pt x="9307" y="3670"/>
                  </a:cubicBezTo>
                  <a:cubicBezTo>
                    <a:pt x="9307" y="2236"/>
                    <a:pt x="8774" y="968"/>
                    <a:pt x="7940" y="1"/>
                  </a:cubicBezTo>
                  <a:close/>
                </a:path>
              </a:pathLst>
            </a:custGeom>
            <a:solidFill>
              <a:srgbClr val="272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78;p24">
              <a:extLst>
                <a:ext uri="{FF2B5EF4-FFF2-40B4-BE49-F238E27FC236}">
                  <a16:creationId xmlns:a16="http://schemas.microsoft.com/office/drawing/2014/main" id="{8626F933-E9A8-431D-8998-F773BCD0B103}"/>
                </a:ext>
              </a:extLst>
            </p:cNvPr>
            <p:cNvSpPr/>
            <p:nvPr/>
          </p:nvSpPr>
          <p:spPr>
            <a:xfrm>
              <a:off x="5672550" y="1250500"/>
              <a:ext cx="165150" cy="41725"/>
            </a:xfrm>
            <a:custGeom>
              <a:avLst/>
              <a:gdLst/>
              <a:ahLst/>
              <a:cxnLst/>
              <a:rect l="l" t="t" r="r" b="b"/>
              <a:pathLst>
                <a:path w="6606" h="1669" extrusionOk="0">
                  <a:moveTo>
                    <a:pt x="6605" y="1"/>
                  </a:moveTo>
                  <a:cubicBezTo>
                    <a:pt x="5972" y="167"/>
                    <a:pt x="5304" y="167"/>
                    <a:pt x="4704" y="167"/>
                  </a:cubicBezTo>
                  <a:cubicBezTo>
                    <a:pt x="4397" y="167"/>
                    <a:pt x="4092" y="163"/>
                    <a:pt x="3788" y="163"/>
                  </a:cubicBezTo>
                  <a:cubicBezTo>
                    <a:pt x="2575" y="163"/>
                    <a:pt x="1395" y="227"/>
                    <a:pt x="301" y="868"/>
                  </a:cubicBezTo>
                  <a:cubicBezTo>
                    <a:pt x="201" y="901"/>
                    <a:pt x="134" y="1001"/>
                    <a:pt x="1" y="1035"/>
                  </a:cubicBezTo>
                  <a:cubicBezTo>
                    <a:pt x="768" y="1402"/>
                    <a:pt x="1635" y="1669"/>
                    <a:pt x="2536" y="1669"/>
                  </a:cubicBezTo>
                  <a:cubicBezTo>
                    <a:pt x="4137" y="1669"/>
                    <a:pt x="5538" y="1035"/>
                    <a:pt x="6605" y="1"/>
                  </a:cubicBezTo>
                  <a:close/>
                </a:path>
              </a:pathLst>
            </a:custGeom>
            <a:solidFill>
              <a:srgbClr val="525AF2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79;p24">
              <a:extLst>
                <a:ext uri="{FF2B5EF4-FFF2-40B4-BE49-F238E27FC236}">
                  <a16:creationId xmlns:a16="http://schemas.microsoft.com/office/drawing/2014/main" id="{1C2766F5-3A72-44CA-A3A7-0C26555905E6}"/>
                </a:ext>
              </a:extLst>
            </p:cNvPr>
            <p:cNvSpPr/>
            <p:nvPr/>
          </p:nvSpPr>
          <p:spPr>
            <a:xfrm>
              <a:off x="5608350" y="1009500"/>
              <a:ext cx="269375" cy="197400"/>
            </a:xfrm>
            <a:custGeom>
              <a:avLst/>
              <a:gdLst/>
              <a:ahLst/>
              <a:cxnLst/>
              <a:rect l="l" t="t" r="r" b="b"/>
              <a:pathLst>
                <a:path w="10775" h="7896" extrusionOk="0">
                  <a:moveTo>
                    <a:pt x="5204" y="0"/>
                  </a:moveTo>
                  <a:cubicBezTo>
                    <a:pt x="3403" y="0"/>
                    <a:pt x="1768" y="834"/>
                    <a:pt x="767" y="2169"/>
                  </a:cubicBezTo>
                  <a:cubicBezTo>
                    <a:pt x="1145" y="2347"/>
                    <a:pt x="1568" y="2421"/>
                    <a:pt x="2035" y="2421"/>
                  </a:cubicBezTo>
                  <a:cubicBezTo>
                    <a:pt x="2268" y="2421"/>
                    <a:pt x="2513" y="2402"/>
                    <a:pt x="2769" y="2369"/>
                  </a:cubicBezTo>
                  <a:cubicBezTo>
                    <a:pt x="3217" y="2337"/>
                    <a:pt x="3750" y="2243"/>
                    <a:pt x="4265" y="2243"/>
                  </a:cubicBezTo>
                  <a:cubicBezTo>
                    <a:pt x="4821" y="2243"/>
                    <a:pt x="5356" y="2353"/>
                    <a:pt x="5738" y="2769"/>
                  </a:cubicBezTo>
                  <a:cubicBezTo>
                    <a:pt x="7105" y="4270"/>
                    <a:pt x="2702" y="4837"/>
                    <a:pt x="2035" y="5104"/>
                  </a:cubicBezTo>
                  <a:cubicBezTo>
                    <a:pt x="1535" y="5304"/>
                    <a:pt x="934" y="5504"/>
                    <a:pt x="601" y="5938"/>
                  </a:cubicBezTo>
                  <a:cubicBezTo>
                    <a:pt x="0" y="6772"/>
                    <a:pt x="867" y="7773"/>
                    <a:pt x="1735" y="7873"/>
                  </a:cubicBezTo>
                  <a:cubicBezTo>
                    <a:pt x="1847" y="7888"/>
                    <a:pt x="1960" y="7896"/>
                    <a:pt x="2073" y="7896"/>
                  </a:cubicBezTo>
                  <a:cubicBezTo>
                    <a:pt x="3632" y="7896"/>
                    <a:pt x="5212" y="6480"/>
                    <a:pt x="6705" y="6138"/>
                  </a:cubicBezTo>
                  <a:cubicBezTo>
                    <a:pt x="7148" y="6024"/>
                    <a:pt x="7640" y="5953"/>
                    <a:pt x="8134" y="5953"/>
                  </a:cubicBezTo>
                  <a:cubicBezTo>
                    <a:pt x="8941" y="5953"/>
                    <a:pt x="9754" y="6142"/>
                    <a:pt x="10374" y="6639"/>
                  </a:cubicBezTo>
                  <a:cubicBezTo>
                    <a:pt x="10508" y="6705"/>
                    <a:pt x="10574" y="6839"/>
                    <a:pt x="10675" y="6939"/>
                  </a:cubicBezTo>
                  <a:cubicBezTo>
                    <a:pt x="10741" y="6505"/>
                    <a:pt x="10775" y="6105"/>
                    <a:pt x="10775" y="5671"/>
                  </a:cubicBezTo>
                  <a:cubicBezTo>
                    <a:pt x="10775" y="5438"/>
                    <a:pt x="10741" y="5137"/>
                    <a:pt x="10741" y="4871"/>
                  </a:cubicBezTo>
                  <a:cubicBezTo>
                    <a:pt x="10541" y="4837"/>
                    <a:pt x="10274" y="4837"/>
                    <a:pt x="10074" y="4837"/>
                  </a:cubicBezTo>
                  <a:cubicBezTo>
                    <a:pt x="9807" y="4837"/>
                    <a:pt x="9505" y="4855"/>
                    <a:pt x="9198" y="4855"/>
                  </a:cubicBezTo>
                  <a:cubicBezTo>
                    <a:pt x="8661" y="4855"/>
                    <a:pt x="8109" y="4801"/>
                    <a:pt x="7706" y="4504"/>
                  </a:cubicBezTo>
                  <a:cubicBezTo>
                    <a:pt x="7172" y="4137"/>
                    <a:pt x="7105" y="3503"/>
                    <a:pt x="7339" y="2936"/>
                  </a:cubicBezTo>
                  <a:cubicBezTo>
                    <a:pt x="7539" y="2302"/>
                    <a:pt x="8106" y="1702"/>
                    <a:pt x="8540" y="1101"/>
                  </a:cubicBezTo>
                  <a:cubicBezTo>
                    <a:pt x="7606" y="434"/>
                    <a:pt x="6438" y="0"/>
                    <a:pt x="5204" y="0"/>
                  </a:cubicBezTo>
                  <a:close/>
                </a:path>
              </a:pathLst>
            </a:custGeom>
            <a:solidFill>
              <a:srgbClr val="525AF2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393;p18">
            <a:extLst>
              <a:ext uri="{FF2B5EF4-FFF2-40B4-BE49-F238E27FC236}">
                <a16:creationId xmlns:a16="http://schemas.microsoft.com/office/drawing/2014/main" id="{329FAA20-6673-46F9-B9F9-FDF94BE732A6}"/>
              </a:ext>
            </a:extLst>
          </p:cNvPr>
          <p:cNvSpPr txBox="1"/>
          <p:nvPr/>
        </p:nvSpPr>
        <p:spPr>
          <a:xfrm>
            <a:off x="7255846" y="1700157"/>
            <a:ext cx="1794076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Hải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Vương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2169;p30">
            <a:extLst>
              <a:ext uri="{FF2B5EF4-FFF2-40B4-BE49-F238E27FC236}">
                <a16:creationId xmlns:a16="http://schemas.microsoft.com/office/drawing/2014/main" id="{55C173C5-7ED2-4DCC-B218-B4D2A869B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I.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3435F3C-6A24-40AC-A8AC-A67763214151}"/>
              </a:ext>
            </a:extLst>
          </p:cNvPr>
          <p:cNvSpPr/>
          <p:nvPr/>
        </p:nvSpPr>
        <p:spPr>
          <a:xfrm>
            <a:off x="1049866" y="1309511"/>
            <a:ext cx="4538133" cy="1262239"/>
          </a:xfrm>
          <a:prstGeom prst="wedgeRoundRectCallout">
            <a:avLst>
              <a:gd name="adj1" fmla="val 66763"/>
              <a:gd name="adj2" fmla="val 40141"/>
              <a:gd name="adj3" fmla="val 16667"/>
            </a:avLst>
          </a:prstGeom>
          <a:solidFill>
            <a:schemeClr val="accent4"/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 tinh n</a:t>
            </a:r>
            <a:r>
              <a:rPr lang="en-US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gần Mặt Trời nhất, hành tỉnh nào xa Mặt Trời nhất?</a:t>
            </a:r>
            <a:endParaRPr lang="en-US" sz="2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8F16EC42-D625-4BB3-91EB-6D9C377E1782}"/>
              </a:ext>
            </a:extLst>
          </p:cNvPr>
          <p:cNvSpPr/>
          <p:nvPr/>
        </p:nvSpPr>
        <p:spPr>
          <a:xfrm>
            <a:off x="1049866" y="2839155"/>
            <a:ext cx="4538133" cy="1262239"/>
          </a:xfrm>
          <a:prstGeom prst="wedgeRoundRectCallout">
            <a:avLst>
              <a:gd name="adj1" fmla="val 67509"/>
              <a:gd name="adj2" fmla="val 1684"/>
              <a:gd name="adj3" fmla="val 16667"/>
            </a:avLst>
          </a:prstGeom>
          <a:solidFill>
            <a:schemeClr val="accent4"/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thời gian quay quanh Mặt Trời của các hành t</a:t>
            </a:r>
            <a:r>
              <a:rPr lang="en-US" sz="22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 có giống nhau không?</a:t>
            </a:r>
            <a:endParaRPr lang="en-US" sz="2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7E940-AC88-49A2-A9C1-0225FBB5B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636" y="2042807"/>
            <a:ext cx="2664657" cy="3100693"/>
          </a:xfrm>
          <a:prstGeom prst="rect">
            <a:avLst/>
          </a:prstGeom>
        </p:spPr>
      </p:pic>
      <p:grpSp>
        <p:nvGrpSpPr>
          <p:cNvPr id="75" name="Google Shape;201;p17">
            <a:extLst>
              <a:ext uri="{FF2B5EF4-FFF2-40B4-BE49-F238E27FC236}">
                <a16:creationId xmlns:a16="http://schemas.microsoft.com/office/drawing/2014/main" id="{4077781B-27E4-4DF8-87F2-755BF88E04B2}"/>
              </a:ext>
            </a:extLst>
          </p:cNvPr>
          <p:cNvGrpSpPr/>
          <p:nvPr/>
        </p:nvGrpSpPr>
        <p:grpSpPr>
          <a:xfrm>
            <a:off x="7297893" y="413919"/>
            <a:ext cx="1390799" cy="1262240"/>
            <a:chOff x="2831245" y="1372013"/>
            <a:chExt cx="3481499" cy="3176700"/>
          </a:xfrm>
        </p:grpSpPr>
        <p:sp>
          <p:nvSpPr>
            <p:cNvPr id="76" name="Google Shape;202;p17">
              <a:extLst>
                <a:ext uri="{FF2B5EF4-FFF2-40B4-BE49-F238E27FC236}">
                  <a16:creationId xmlns:a16="http://schemas.microsoft.com/office/drawing/2014/main" id="{338C851F-2AC1-4D83-8DAB-DA1585690E76}"/>
                </a:ext>
              </a:extLst>
            </p:cNvPr>
            <p:cNvSpPr/>
            <p:nvPr/>
          </p:nvSpPr>
          <p:spPr>
            <a:xfrm>
              <a:off x="2983650" y="1372013"/>
              <a:ext cx="3176700" cy="317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203;p17">
              <a:extLst>
                <a:ext uri="{FF2B5EF4-FFF2-40B4-BE49-F238E27FC236}">
                  <a16:creationId xmlns:a16="http://schemas.microsoft.com/office/drawing/2014/main" id="{43481A51-AA7F-4CEE-A2C1-47240E73F1DD}"/>
                </a:ext>
              </a:extLst>
            </p:cNvPr>
            <p:cNvGrpSpPr/>
            <p:nvPr/>
          </p:nvGrpSpPr>
          <p:grpSpPr>
            <a:xfrm>
              <a:off x="2831246" y="3329679"/>
              <a:ext cx="681625" cy="681523"/>
              <a:chOff x="975200" y="4327100"/>
              <a:chExt cx="213575" cy="213550"/>
            </a:xfrm>
          </p:grpSpPr>
          <p:sp>
            <p:nvSpPr>
              <p:cNvPr id="112" name="Google Shape;204;p17">
                <a:extLst>
                  <a:ext uri="{FF2B5EF4-FFF2-40B4-BE49-F238E27FC236}">
                    <a16:creationId xmlns:a16="http://schemas.microsoft.com/office/drawing/2014/main" id="{C9EFAFA4-7A20-49A6-AA41-2E37EC832C5B}"/>
                  </a:ext>
                </a:extLst>
              </p:cNvPr>
              <p:cNvSpPr/>
              <p:nvPr/>
            </p:nvSpPr>
            <p:spPr>
              <a:xfrm>
                <a:off x="1067150" y="4369650"/>
                <a:ext cx="433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369" extrusionOk="0">
                    <a:moveTo>
                      <a:pt x="973" y="61"/>
                    </a:moveTo>
                    <a:cubicBezTo>
                      <a:pt x="973" y="61"/>
                      <a:pt x="1733" y="761"/>
                      <a:pt x="1460" y="1065"/>
                    </a:cubicBezTo>
                    <a:cubicBezTo>
                      <a:pt x="1156" y="1369"/>
                      <a:pt x="1" y="1"/>
                      <a:pt x="973" y="61"/>
                    </a:cubicBezTo>
                    <a:close/>
                  </a:path>
                </a:pathLst>
              </a:custGeom>
              <a:solidFill>
                <a:srgbClr val="DF77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5;p17">
                <a:extLst>
                  <a:ext uri="{FF2B5EF4-FFF2-40B4-BE49-F238E27FC236}">
                    <a16:creationId xmlns:a16="http://schemas.microsoft.com/office/drawing/2014/main" id="{3B1C76CC-0B69-4316-B9E3-1238E3C8B815}"/>
                  </a:ext>
                </a:extLst>
              </p:cNvPr>
              <p:cNvSpPr/>
              <p:nvPr/>
            </p:nvSpPr>
            <p:spPr>
              <a:xfrm>
                <a:off x="975975" y="4327100"/>
                <a:ext cx="212800" cy="212800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8512" extrusionOk="0">
                    <a:moveTo>
                      <a:pt x="8511" y="4256"/>
                    </a:moveTo>
                    <a:cubicBezTo>
                      <a:pt x="8511" y="6596"/>
                      <a:pt x="6626" y="8511"/>
                      <a:pt x="4256" y="8511"/>
                    </a:cubicBezTo>
                    <a:cubicBezTo>
                      <a:pt x="1915" y="8511"/>
                      <a:pt x="0" y="6596"/>
                      <a:pt x="0" y="4256"/>
                    </a:cubicBezTo>
                    <a:cubicBezTo>
                      <a:pt x="0" y="1915"/>
                      <a:pt x="1915" y="1"/>
                      <a:pt x="4256" y="1"/>
                    </a:cubicBezTo>
                    <a:cubicBezTo>
                      <a:pt x="6626" y="1"/>
                      <a:pt x="8511" y="1915"/>
                      <a:pt x="8511" y="42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6;p17">
                <a:extLst>
                  <a:ext uri="{FF2B5EF4-FFF2-40B4-BE49-F238E27FC236}">
                    <a16:creationId xmlns:a16="http://schemas.microsoft.com/office/drawing/2014/main" id="{922B1225-836A-43A8-BF07-44023A3AA012}"/>
                  </a:ext>
                </a:extLst>
              </p:cNvPr>
              <p:cNvSpPr/>
              <p:nvPr/>
            </p:nvSpPr>
            <p:spPr>
              <a:xfrm>
                <a:off x="1028400" y="4347750"/>
                <a:ext cx="297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928" extrusionOk="0">
                    <a:moveTo>
                      <a:pt x="402" y="1"/>
                    </a:moveTo>
                    <a:cubicBezTo>
                      <a:pt x="341" y="1"/>
                      <a:pt x="282" y="18"/>
                      <a:pt x="244" y="56"/>
                    </a:cubicBezTo>
                    <a:cubicBezTo>
                      <a:pt x="92" y="178"/>
                      <a:pt x="1" y="390"/>
                      <a:pt x="122" y="542"/>
                    </a:cubicBezTo>
                    <a:cubicBezTo>
                      <a:pt x="122" y="573"/>
                      <a:pt x="153" y="603"/>
                      <a:pt x="183" y="664"/>
                    </a:cubicBezTo>
                    <a:cubicBezTo>
                      <a:pt x="354" y="853"/>
                      <a:pt x="528" y="927"/>
                      <a:pt x="672" y="927"/>
                    </a:cubicBezTo>
                    <a:cubicBezTo>
                      <a:pt x="1014" y="927"/>
                      <a:pt x="1188" y="507"/>
                      <a:pt x="760" y="208"/>
                    </a:cubicBezTo>
                    <a:cubicBezTo>
                      <a:pt x="700" y="178"/>
                      <a:pt x="639" y="117"/>
                      <a:pt x="608" y="86"/>
                    </a:cubicBezTo>
                    <a:cubicBezTo>
                      <a:pt x="573" y="33"/>
                      <a:pt x="486" y="1"/>
                      <a:pt x="40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7;p17">
                <a:extLst>
                  <a:ext uri="{FF2B5EF4-FFF2-40B4-BE49-F238E27FC236}">
                    <a16:creationId xmlns:a16="http://schemas.microsoft.com/office/drawing/2014/main" id="{06951A39-DA00-47DC-881A-DDF6FDC995E0}"/>
                  </a:ext>
                </a:extLst>
              </p:cNvPr>
              <p:cNvSpPr/>
              <p:nvPr/>
            </p:nvSpPr>
            <p:spPr>
              <a:xfrm>
                <a:off x="975200" y="4354450"/>
                <a:ext cx="1261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5047" h="6172" extrusionOk="0">
                    <a:moveTo>
                      <a:pt x="1399" y="1"/>
                    </a:moveTo>
                    <a:cubicBezTo>
                      <a:pt x="548" y="821"/>
                      <a:pt x="1" y="1946"/>
                      <a:pt x="1" y="3192"/>
                    </a:cubicBezTo>
                    <a:cubicBezTo>
                      <a:pt x="1" y="4347"/>
                      <a:pt x="457" y="5411"/>
                      <a:pt x="1217" y="6171"/>
                    </a:cubicBezTo>
                    <a:cubicBezTo>
                      <a:pt x="2098" y="5685"/>
                      <a:pt x="2736" y="4621"/>
                      <a:pt x="1855" y="4226"/>
                    </a:cubicBezTo>
                    <a:cubicBezTo>
                      <a:pt x="457" y="3557"/>
                      <a:pt x="791" y="3162"/>
                      <a:pt x="2919" y="2584"/>
                    </a:cubicBezTo>
                    <a:cubicBezTo>
                      <a:pt x="5047" y="2037"/>
                      <a:pt x="4530" y="1338"/>
                      <a:pt x="2676" y="1034"/>
                    </a:cubicBezTo>
                    <a:cubicBezTo>
                      <a:pt x="1855" y="882"/>
                      <a:pt x="1521" y="457"/>
                      <a:pt x="1399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8;p17">
                <a:extLst>
                  <a:ext uri="{FF2B5EF4-FFF2-40B4-BE49-F238E27FC236}">
                    <a16:creationId xmlns:a16="http://schemas.microsoft.com/office/drawing/2014/main" id="{CCCAFC09-EFA3-4DF9-909F-8068EDB370A1}"/>
                  </a:ext>
                </a:extLst>
              </p:cNvPr>
              <p:cNvSpPr/>
              <p:nvPr/>
            </p:nvSpPr>
            <p:spPr>
              <a:xfrm>
                <a:off x="1013975" y="4510775"/>
                <a:ext cx="7372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95" extrusionOk="0">
                    <a:moveTo>
                      <a:pt x="779" y="1"/>
                    </a:moveTo>
                    <a:cubicBezTo>
                      <a:pt x="510" y="1"/>
                      <a:pt x="234" y="127"/>
                      <a:pt x="0" y="252"/>
                    </a:cubicBezTo>
                    <a:cubicBezTo>
                      <a:pt x="699" y="800"/>
                      <a:pt x="1520" y="1164"/>
                      <a:pt x="2432" y="1195"/>
                    </a:cubicBezTo>
                    <a:cubicBezTo>
                      <a:pt x="2736" y="1043"/>
                      <a:pt x="2948" y="860"/>
                      <a:pt x="2948" y="648"/>
                    </a:cubicBezTo>
                    <a:cubicBezTo>
                      <a:pt x="2948" y="378"/>
                      <a:pt x="2857" y="300"/>
                      <a:pt x="2708" y="300"/>
                    </a:cubicBezTo>
                    <a:cubicBezTo>
                      <a:pt x="2509" y="300"/>
                      <a:pt x="2209" y="438"/>
                      <a:pt x="1890" y="438"/>
                    </a:cubicBezTo>
                    <a:cubicBezTo>
                      <a:pt x="1696" y="438"/>
                      <a:pt x="1496" y="387"/>
                      <a:pt x="1307" y="222"/>
                    </a:cubicBezTo>
                    <a:cubicBezTo>
                      <a:pt x="1146" y="61"/>
                      <a:pt x="964" y="1"/>
                      <a:pt x="779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9;p17">
                <a:extLst>
                  <a:ext uri="{FF2B5EF4-FFF2-40B4-BE49-F238E27FC236}">
                    <a16:creationId xmlns:a16="http://schemas.microsoft.com/office/drawing/2014/main" id="{7A52438A-3485-41B8-AA59-3B8EA18DB063}"/>
                  </a:ext>
                </a:extLst>
              </p:cNvPr>
              <p:cNvSpPr/>
              <p:nvPr/>
            </p:nvSpPr>
            <p:spPr>
              <a:xfrm>
                <a:off x="1096800" y="4445875"/>
                <a:ext cx="91200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730" extrusionOk="0">
                    <a:moveTo>
                      <a:pt x="3302" y="1"/>
                    </a:moveTo>
                    <a:cubicBezTo>
                      <a:pt x="2974" y="1"/>
                      <a:pt x="2640" y="152"/>
                      <a:pt x="2371" y="599"/>
                    </a:cubicBezTo>
                    <a:cubicBezTo>
                      <a:pt x="1459" y="2058"/>
                      <a:pt x="1064" y="1663"/>
                      <a:pt x="395" y="2423"/>
                    </a:cubicBezTo>
                    <a:cubicBezTo>
                      <a:pt x="31" y="2788"/>
                      <a:pt x="0" y="3304"/>
                      <a:pt x="183" y="3730"/>
                    </a:cubicBezTo>
                    <a:cubicBezTo>
                      <a:pt x="2006" y="3396"/>
                      <a:pt x="3435" y="1906"/>
                      <a:pt x="3648" y="52"/>
                    </a:cubicBezTo>
                    <a:cubicBezTo>
                      <a:pt x="3535" y="20"/>
                      <a:pt x="3419" y="1"/>
                      <a:pt x="3302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0;p17">
                <a:extLst>
                  <a:ext uri="{FF2B5EF4-FFF2-40B4-BE49-F238E27FC236}">
                    <a16:creationId xmlns:a16="http://schemas.microsoft.com/office/drawing/2014/main" id="{823F2B00-E695-4720-B338-5F1A08B252BF}"/>
                  </a:ext>
                </a:extLst>
              </p:cNvPr>
              <p:cNvSpPr/>
              <p:nvPr/>
            </p:nvSpPr>
            <p:spPr>
              <a:xfrm>
                <a:off x="1051950" y="4327100"/>
                <a:ext cx="13682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378" extrusionOk="0">
                    <a:moveTo>
                      <a:pt x="4095" y="1757"/>
                    </a:moveTo>
                    <a:cubicBezTo>
                      <a:pt x="4785" y="1757"/>
                      <a:pt x="5444" y="3563"/>
                      <a:pt x="4511" y="3563"/>
                    </a:cubicBezTo>
                    <a:cubicBezTo>
                      <a:pt x="4436" y="3563"/>
                      <a:pt x="4352" y="3551"/>
                      <a:pt x="4256" y="3526"/>
                    </a:cubicBezTo>
                    <a:cubicBezTo>
                      <a:pt x="2736" y="3162"/>
                      <a:pt x="3709" y="1976"/>
                      <a:pt x="3709" y="1976"/>
                    </a:cubicBezTo>
                    <a:cubicBezTo>
                      <a:pt x="3832" y="1822"/>
                      <a:pt x="3964" y="1757"/>
                      <a:pt x="4095" y="1757"/>
                    </a:cubicBezTo>
                    <a:close/>
                    <a:moveTo>
                      <a:pt x="1217" y="1"/>
                    </a:moveTo>
                    <a:cubicBezTo>
                      <a:pt x="882" y="1"/>
                      <a:pt x="548" y="31"/>
                      <a:pt x="214" y="122"/>
                    </a:cubicBezTo>
                    <a:cubicBezTo>
                      <a:pt x="1" y="700"/>
                      <a:pt x="62" y="1368"/>
                      <a:pt x="1369" y="1490"/>
                    </a:cubicBezTo>
                    <a:cubicBezTo>
                      <a:pt x="3648" y="1672"/>
                      <a:pt x="1369" y="3131"/>
                      <a:pt x="3557" y="3739"/>
                    </a:cubicBezTo>
                    <a:cubicBezTo>
                      <a:pt x="4226" y="3922"/>
                      <a:pt x="4864" y="4195"/>
                      <a:pt x="5472" y="4378"/>
                    </a:cubicBezTo>
                    <a:lnTo>
                      <a:pt x="5472" y="4256"/>
                    </a:lnTo>
                    <a:cubicBezTo>
                      <a:pt x="5472" y="1915"/>
                      <a:pt x="3587" y="1"/>
                      <a:pt x="121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1;p17">
                <a:extLst>
                  <a:ext uri="{FF2B5EF4-FFF2-40B4-BE49-F238E27FC236}">
                    <a16:creationId xmlns:a16="http://schemas.microsoft.com/office/drawing/2014/main" id="{28144FEF-40F1-4A5C-944F-A9A6BA05519D}"/>
                  </a:ext>
                </a:extLst>
              </p:cNvPr>
              <p:cNvSpPr/>
              <p:nvPr/>
            </p:nvSpPr>
            <p:spPr>
              <a:xfrm>
                <a:off x="996475" y="4431925"/>
                <a:ext cx="118500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3077" extrusionOk="0">
                    <a:moveTo>
                      <a:pt x="2992" y="1"/>
                    </a:moveTo>
                    <a:cubicBezTo>
                      <a:pt x="2968" y="1"/>
                      <a:pt x="2944" y="1"/>
                      <a:pt x="2919" y="2"/>
                    </a:cubicBezTo>
                    <a:cubicBezTo>
                      <a:pt x="2919" y="2"/>
                      <a:pt x="1" y="215"/>
                      <a:pt x="1065" y="640"/>
                    </a:cubicBezTo>
                    <a:cubicBezTo>
                      <a:pt x="2129" y="1066"/>
                      <a:pt x="2889" y="792"/>
                      <a:pt x="2281" y="1887"/>
                    </a:cubicBezTo>
                    <a:cubicBezTo>
                      <a:pt x="1883" y="2640"/>
                      <a:pt x="2350" y="3077"/>
                      <a:pt x="2769" y="3077"/>
                    </a:cubicBezTo>
                    <a:cubicBezTo>
                      <a:pt x="2958" y="3077"/>
                      <a:pt x="3138" y="2988"/>
                      <a:pt x="3223" y="2799"/>
                    </a:cubicBezTo>
                    <a:cubicBezTo>
                      <a:pt x="3523" y="2169"/>
                      <a:pt x="4740" y="1"/>
                      <a:pt x="299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2;p17">
                <a:extLst>
                  <a:ext uri="{FF2B5EF4-FFF2-40B4-BE49-F238E27FC236}">
                    <a16:creationId xmlns:a16="http://schemas.microsoft.com/office/drawing/2014/main" id="{1D8E43B5-1BF5-49B7-9EF4-C4513F3B910C}"/>
                  </a:ext>
                </a:extLst>
              </p:cNvPr>
              <p:cNvSpPr/>
              <p:nvPr/>
            </p:nvSpPr>
            <p:spPr>
              <a:xfrm>
                <a:off x="1099825" y="4450225"/>
                <a:ext cx="48025" cy="3030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212" extrusionOk="0">
                    <a:moveTo>
                      <a:pt x="1131" y="1"/>
                    </a:moveTo>
                    <a:cubicBezTo>
                      <a:pt x="1053" y="1"/>
                      <a:pt x="969" y="19"/>
                      <a:pt x="882" y="60"/>
                    </a:cubicBezTo>
                    <a:cubicBezTo>
                      <a:pt x="426" y="273"/>
                      <a:pt x="1" y="577"/>
                      <a:pt x="305" y="1003"/>
                    </a:cubicBezTo>
                    <a:cubicBezTo>
                      <a:pt x="408" y="1150"/>
                      <a:pt x="569" y="1212"/>
                      <a:pt x="752" y="1212"/>
                    </a:cubicBezTo>
                    <a:cubicBezTo>
                      <a:pt x="946" y="1212"/>
                      <a:pt x="1165" y="1143"/>
                      <a:pt x="1369" y="1033"/>
                    </a:cubicBezTo>
                    <a:cubicBezTo>
                      <a:pt x="1920" y="744"/>
                      <a:pt x="1632" y="1"/>
                      <a:pt x="1131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3;p17">
                <a:extLst>
                  <a:ext uri="{FF2B5EF4-FFF2-40B4-BE49-F238E27FC236}">
                    <a16:creationId xmlns:a16="http://schemas.microsoft.com/office/drawing/2014/main" id="{05B5B1EB-96E3-482B-9728-D0A5DF5AA0D1}"/>
                  </a:ext>
                </a:extLst>
              </p:cNvPr>
              <p:cNvSpPr/>
              <p:nvPr/>
            </p:nvSpPr>
            <p:spPr>
              <a:xfrm>
                <a:off x="1126425" y="4431275"/>
                <a:ext cx="16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90" extrusionOk="0">
                    <a:moveTo>
                      <a:pt x="195" y="1"/>
                    </a:moveTo>
                    <a:cubicBezTo>
                      <a:pt x="93" y="1"/>
                      <a:pt x="19" y="52"/>
                      <a:pt x="1" y="180"/>
                    </a:cubicBezTo>
                    <a:cubicBezTo>
                      <a:pt x="1" y="332"/>
                      <a:pt x="122" y="423"/>
                      <a:pt x="305" y="484"/>
                    </a:cubicBezTo>
                    <a:cubicBezTo>
                      <a:pt x="323" y="488"/>
                      <a:pt x="340" y="490"/>
                      <a:pt x="357" y="490"/>
                    </a:cubicBezTo>
                    <a:cubicBezTo>
                      <a:pt x="589" y="490"/>
                      <a:pt x="653" y="115"/>
                      <a:pt x="426" y="59"/>
                    </a:cubicBezTo>
                    <a:cubicBezTo>
                      <a:pt x="342" y="22"/>
                      <a:pt x="26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;p17">
                <a:extLst>
                  <a:ext uri="{FF2B5EF4-FFF2-40B4-BE49-F238E27FC236}">
                    <a16:creationId xmlns:a16="http://schemas.microsoft.com/office/drawing/2014/main" id="{7B9D6C50-D0AA-442E-B8D0-E40E54123F13}"/>
                  </a:ext>
                </a:extLst>
              </p:cNvPr>
              <p:cNvSpPr/>
              <p:nvPr/>
            </p:nvSpPr>
            <p:spPr>
              <a:xfrm>
                <a:off x="1070600" y="4371125"/>
                <a:ext cx="399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050" extrusionOk="0">
                    <a:moveTo>
                      <a:pt x="775" y="1"/>
                    </a:moveTo>
                    <a:cubicBezTo>
                      <a:pt x="1" y="1"/>
                      <a:pt x="817" y="1050"/>
                      <a:pt x="1208" y="1050"/>
                    </a:cubicBezTo>
                    <a:cubicBezTo>
                      <a:pt x="1252" y="1050"/>
                      <a:pt x="1291" y="1036"/>
                      <a:pt x="1322" y="1006"/>
                    </a:cubicBezTo>
                    <a:cubicBezTo>
                      <a:pt x="1595" y="702"/>
                      <a:pt x="835" y="2"/>
                      <a:pt x="835" y="2"/>
                    </a:cubicBezTo>
                    <a:cubicBezTo>
                      <a:pt x="814" y="1"/>
                      <a:pt x="794" y="1"/>
                      <a:pt x="77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15;p17">
              <a:extLst>
                <a:ext uri="{FF2B5EF4-FFF2-40B4-BE49-F238E27FC236}">
                  <a16:creationId xmlns:a16="http://schemas.microsoft.com/office/drawing/2014/main" id="{7E3B9AC4-DCAA-4608-A0FA-DBBBF3764BF8}"/>
                </a:ext>
              </a:extLst>
            </p:cNvPr>
            <p:cNvGrpSpPr/>
            <p:nvPr/>
          </p:nvGrpSpPr>
          <p:grpSpPr>
            <a:xfrm>
              <a:off x="2831245" y="1620803"/>
              <a:ext cx="681635" cy="682563"/>
              <a:chOff x="2222200" y="4158400"/>
              <a:chExt cx="550950" cy="551700"/>
            </a:xfrm>
          </p:grpSpPr>
          <p:sp>
            <p:nvSpPr>
              <p:cNvPr id="106" name="Google Shape;216;p17">
                <a:extLst>
                  <a:ext uri="{FF2B5EF4-FFF2-40B4-BE49-F238E27FC236}">
                    <a16:creationId xmlns:a16="http://schemas.microsoft.com/office/drawing/2014/main" id="{4A8389C5-D44E-4752-9D62-7F525E094EAC}"/>
                  </a:ext>
                </a:extLst>
              </p:cNvPr>
              <p:cNvSpPr/>
              <p:nvPr/>
            </p:nvSpPr>
            <p:spPr>
              <a:xfrm>
                <a:off x="2222200" y="4158400"/>
                <a:ext cx="550950" cy="55095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22038" extrusionOk="0">
                    <a:moveTo>
                      <a:pt x="22037" y="11004"/>
                    </a:moveTo>
                    <a:cubicBezTo>
                      <a:pt x="22037" y="17083"/>
                      <a:pt x="17113" y="22038"/>
                      <a:pt x="11034" y="22038"/>
                    </a:cubicBezTo>
                    <a:cubicBezTo>
                      <a:pt x="4955" y="22038"/>
                      <a:pt x="0" y="17083"/>
                      <a:pt x="0" y="11004"/>
                    </a:cubicBezTo>
                    <a:cubicBezTo>
                      <a:pt x="0" y="4925"/>
                      <a:pt x="4955" y="1"/>
                      <a:pt x="11034" y="1"/>
                    </a:cubicBezTo>
                    <a:cubicBezTo>
                      <a:pt x="17113" y="1"/>
                      <a:pt x="22037" y="4925"/>
                      <a:pt x="22037" y="110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A300"/>
                  </a:gs>
                  <a:gs pos="100000">
                    <a:srgbClr val="AA0505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7;p17">
                <a:extLst>
                  <a:ext uri="{FF2B5EF4-FFF2-40B4-BE49-F238E27FC236}">
                    <a16:creationId xmlns:a16="http://schemas.microsoft.com/office/drawing/2014/main" id="{B78C4698-B9DE-4E8F-B629-F3E9FEB90012}"/>
                  </a:ext>
                </a:extLst>
              </p:cNvPr>
              <p:cNvSpPr/>
              <p:nvPr/>
            </p:nvSpPr>
            <p:spPr>
              <a:xfrm>
                <a:off x="2301975" y="4183475"/>
                <a:ext cx="39745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15898" h="2494" extrusionOk="0">
                    <a:moveTo>
                      <a:pt x="12524" y="1"/>
                    </a:moveTo>
                    <a:cubicBezTo>
                      <a:pt x="11855" y="92"/>
                      <a:pt x="11156" y="153"/>
                      <a:pt x="10396" y="183"/>
                    </a:cubicBezTo>
                    <a:cubicBezTo>
                      <a:pt x="7448" y="426"/>
                      <a:pt x="4530" y="609"/>
                      <a:pt x="1794" y="791"/>
                    </a:cubicBezTo>
                    <a:cubicBezTo>
                      <a:pt x="1156" y="1217"/>
                      <a:pt x="548" y="1733"/>
                      <a:pt x="1" y="2250"/>
                    </a:cubicBezTo>
                    <a:lnTo>
                      <a:pt x="15898" y="2493"/>
                    </a:lnTo>
                    <a:cubicBezTo>
                      <a:pt x="14895" y="1460"/>
                      <a:pt x="13770" y="609"/>
                      <a:pt x="12524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8;p17">
                <a:extLst>
                  <a:ext uri="{FF2B5EF4-FFF2-40B4-BE49-F238E27FC236}">
                    <a16:creationId xmlns:a16="http://schemas.microsoft.com/office/drawing/2014/main" id="{793C47CE-1516-4ECD-BA0B-F749433A7A9E}"/>
                  </a:ext>
                </a:extLst>
              </p:cNvPr>
              <p:cNvSpPr/>
              <p:nvPr/>
            </p:nvSpPr>
            <p:spPr>
              <a:xfrm>
                <a:off x="2231300" y="4301275"/>
                <a:ext cx="5410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643" h="4165" extrusionOk="0">
                    <a:moveTo>
                      <a:pt x="974" y="0"/>
                    </a:moveTo>
                    <a:cubicBezTo>
                      <a:pt x="548" y="851"/>
                      <a:pt x="214" y="1672"/>
                      <a:pt x="1" y="2584"/>
                    </a:cubicBezTo>
                    <a:lnTo>
                      <a:pt x="21643" y="4164"/>
                    </a:lnTo>
                    <a:cubicBezTo>
                      <a:pt x="21491" y="2796"/>
                      <a:pt x="21065" y="1489"/>
                      <a:pt x="20518" y="274"/>
                    </a:cubicBezTo>
                    <a:cubicBezTo>
                      <a:pt x="15260" y="152"/>
                      <a:pt x="6262" y="91"/>
                      <a:pt x="97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9;p17">
                <a:extLst>
                  <a:ext uri="{FF2B5EF4-FFF2-40B4-BE49-F238E27FC236}">
                    <a16:creationId xmlns:a16="http://schemas.microsoft.com/office/drawing/2014/main" id="{7258F333-AD0C-479A-8ED6-D3E11B4221EB}"/>
                  </a:ext>
                </a:extLst>
              </p:cNvPr>
              <p:cNvSpPr/>
              <p:nvPr/>
            </p:nvSpPr>
            <p:spPr>
              <a:xfrm>
                <a:off x="2222200" y="4409925"/>
                <a:ext cx="5509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4560" extrusionOk="0">
                    <a:moveTo>
                      <a:pt x="31" y="1"/>
                    </a:moveTo>
                    <a:cubicBezTo>
                      <a:pt x="0" y="305"/>
                      <a:pt x="0" y="639"/>
                      <a:pt x="0" y="943"/>
                    </a:cubicBezTo>
                    <a:cubicBezTo>
                      <a:pt x="0" y="2250"/>
                      <a:pt x="243" y="3405"/>
                      <a:pt x="608" y="4560"/>
                    </a:cubicBezTo>
                    <a:lnTo>
                      <a:pt x="22007" y="2037"/>
                    </a:lnTo>
                    <a:cubicBezTo>
                      <a:pt x="22007" y="1703"/>
                      <a:pt x="22037" y="1338"/>
                      <a:pt x="22037" y="973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;p17">
                <a:extLst>
                  <a:ext uri="{FF2B5EF4-FFF2-40B4-BE49-F238E27FC236}">
                    <a16:creationId xmlns:a16="http://schemas.microsoft.com/office/drawing/2014/main" id="{065A48CE-2220-44F7-AC22-2148E0AC4FA5}"/>
                  </a:ext>
                </a:extLst>
              </p:cNvPr>
              <p:cNvSpPr/>
              <p:nvPr/>
            </p:nvSpPr>
            <p:spPr>
              <a:xfrm>
                <a:off x="2251075" y="4521625"/>
                <a:ext cx="507625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0305" h="4226" extrusionOk="0">
                    <a:moveTo>
                      <a:pt x="20305" y="1"/>
                    </a:moveTo>
                    <a:lnTo>
                      <a:pt x="0" y="1460"/>
                    </a:lnTo>
                    <a:cubicBezTo>
                      <a:pt x="487" y="2463"/>
                      <a:pt x="1155" y="3436"/>
                      <a:pt x="1976" y="4226"/>
                    </a:cubicBezTo>
                    <a:lnTo>
                      <a:pt x="19909" y="1034"/>
                    </a:lnTo>
                    <a:cubicBezTo>
                      <a:pt x="20061" y="700"/>
                      <a:pt x="20213" y="366"/>
                      <a:pt x="2030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1;p17">
                <a:extLst>
                  <a:ext uri="{FF2B5EF4-FFF2-40B4-BE49-F238E27FC236}">
                    <a16:creationId xmlns:a16="http://schemas.microsoft.com/office/drawing/2014/main" id="{B85AF490-C4D7-4D7C-BD56-00CEA5DE476E}"/>
                  </a:ext>
                </a:extLst>
              </p:cNvPr>
              <p:cNvSpPr/>
              <p:nvPr/>
            </p:nvSpPr>
            <p:spPr>
              <a:xfrm>
                <a:off x="2324025" y="4631050"/>
                <a:ext cx="367050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3162" extrusionOk="0">
                    <a:moveTo>
                      <a:pt x="14681" y="1"/>
                    </a:moveTo>
                    <a:lnTo>
                      <a:pt x="0" y="700"/>
                    </a:lnTo>
                    <a:cubicBezTo>
                      <a:pt x="1885" y="2250"/>
                      <a:pt x="4316" y="3162"/>
                      <a:pt x="6961" y="3162"/>
                    </a:cubicBezTo>
                    <a:cubicBezTo>
                      <a:pt x="9970" y="3162"/>
                      <a:pt x="12706" y="1946"/>
                      <a:pt x="14681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222;p17">
              <a:extLst>
                <a:ext uri="{FF2B5EF4-FFF2-40B4-BE49-F238E27FC236}">
                  <a16:creationId xmlns:a16="http://schemas.microsoft.com/office/drawing/2014/main" id="{4F5B14F1-AD4B-4B6E-B448-A3A35C5EC854}"/>
                </a:ext>
              </a:extLst>
            </p:cNvPr>
            <p:cNvGrpSpPr/>
            <p:nvPr/>
          </p:nvGrpSpPr>
          <p:grpSpPr>
            <a:xfrm>
              <a:off x="5631124" y="1622711"/>
              <a:ext cx="681617" cy="678757"/>
              <a:chOff x="592975" y="4341550"/>
              <a:chExt cx="184675" cy="183900"/>
            </a:xfrm>
          </p:grpSpPr>
          <p:sp>
            <p:nvSpPr>
              <p:cNvPr id="100" name="Google Shape;223;p17">
                <a:extLst>
                  <a:ext uri="{FF2B5EF4-FFF2-40B4-BE49-F238E27FC236}">
                    <a16:creationId xmlns:a16="http://schemas.microsoft.com/office/drawing/2014/main" id="{0B3F8437-AA78-401C-B171-84232529610B}"/>
                  </a:ext>
                </a:extLst>
              </p:cNvPr>
              <p:cNvSpPr/>
              <p:nvPr/>
            </p:nvSpPr>
            <p:spPr>
              <a:xfrm>
                <a:off x="592975" y="4341550"/>
                <a:ext cx="184675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7356" extrusionOk="0">
                    <a:moveTo>
                      <a:pt x="7387" y="3678"/>
                    </a:moveTo>
                    <a:cubicBezTo>
                      <a:pt x="7387" y="5714"/>
                      <a:pt x="5746" y="7356"/>
                      <a:pt x="3709" y="7356"/>
                    </a:cubicBezTo>
                    <a:cubicBezTo>
                      <a:pt x="1673" y="7356"/>
                      <a:pt x="1" y="5714"/>
                      <a:pt x="1" y="3678"/>
                    </a:cubicBezTo>
                    <a:cubicBezTo>
                      <a:pt x="1" y="1641"/>
                      <a:pt x="1673" y="0"/>
                      <a:pt x="3709" y="0"/>
                    </a:cubicBezTo>
                    <a:cubicBezTo>
                      <a:pt x="5746" y="0"/>
                      <a:pt x="7387" y="1641"/>
                      <a:pt x="7387" y="36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DBA2"/>
                  </a:gs>
                  <a:gs pos="100000">
                    <a:srgbClr val="D5795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24;p17">
                <a:extLst>
                  <a:ext uri="{FF2B5EF4-FFF2-40B4-BE49-F238E27FC236}">
                    <a16:creationId xmlns:a16="http://schemas.microsoft.com/office/drawing/2014/main" id="{C1FA4441-2A5E-4AFF-8AA9-5DAD65A07D51}"/>
                  </a:ext>
                </a:extLst>
              </p:cNvPr>
              <p:cNvSpPr/>
              <p:nvPr/>
            </p:nvSpPr>
            <p:spPr>
              <a:xfrm>
                <a:off x="603625" y="4349900"/>
                <a:ext cx="1428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642" extrusionOk="0">
                    <a:moveTo>
                      <a:pt x="4712" y="0"/>
                    </a:moveTo>
                    <a:lnTo>
                      <a:pt x="1459" y="152"/>
                    </a:lnTo>
                    <a:cubicBezTo>
                      <a:pt x="851" y="487"/>
                      <a:pt x="304" y="1034"/>
                      <a:pt x="0" y="1642"/>
                    </a:cubicBezTo>
                    <a:lnTo>
                      <a:pt x="5715" y="608"/>
                    </a:lnTo>
                    <a:cubicBezTo>
                      <a:pt x="5411" y="335"/>
                      <a:pt x="5107" y="152"/>
                      <a:pt x="4712" y="0"/>
                    </a:cubicBez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25;p17">
                <a:extLst>
                  <a:ext uri="{FF2B5EF4-FFF2-40B4-BE49-F238E27FC236}">
                    <a16:creationId xmlns:a16="http://schemas.microsoft.com/office/drawing/2014/main" id="{8C07468C-1B1C-45FF-96C0-A22792D74252}"/>
                  </a:ext>
                </a:extLst>
              </p:cNvPr>
              <p:cNvSpPr/>
              <p:nvPr/>
            </p:nvSpPr>
            <p:spPr>
              <a:xfrm>
                <a:off x="594500" y="4383325"/>
                <a:ext cx="1801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400" extrusionOk="0">
                    <a:moveTo>
                      <a:pt x="6688" y="1"/>
                    </a:moveTo>
                    <a:lnTo>
                      <a:pt x="153" y="882"/>
                    </a:lnTo>
                    <a:cubicBezTo>
                      <a:pt x="61" y="1065"/>
                      <a:pt x="31" y="1217"/>
                      <a:pt x="1" y="1399"/>
                    </a:cubicBezTo>
                    <a:lnTo>
                      <a:pt x="7204" y="1277"/>
                    </a:lnTo>
                    <a:cubicBezTo>
                      <a:pt x="7144" y="822"/>
                      <a:pt x="6961" y="366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26;p17">
                <a:extLst>
                  <a:ext uri="{FF2B5EF4-FFF2-40B4-BE49-F238E27FC236}">
                    <a16:creationId xmlns:a16="http://schemas.microsoft.com/office/drawing/2014/main" id="{73270188-9415-4E3D-8C19-E17B3C7B6EFE}"/>
                  </a:ext>
                </a:extLst>
              </p:cNvPr>
              <p:cNvSpPr/>
              <p:nvPr/>
            </p:nvSpPr>
            <p:spPr>
              <a:xfrm>
                <a:off x="593750" y="4428925"/>
                <a:ext cx="1839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1065" extrusionOk="0">
                    <a:moveTo>
                      <a:pt x="7326" y="1"/>
                    </a:moveTo>
                    <a:lnTo>
                      <a:pt x="0" y="122"/>
                    </a:lnTo>
                    <a:lnTo>
                      <a:pt x="0" y="183"/>
                    </a:lnTo>
                    <a:cubicBezTo>
                      <a:pt x="0" y="487"/>
                      <a:pt x="31" y="791"/>
                      <a:pt x="91" y="1064"/>
                    </a:cubicBezTo>
                    <a:lnTo>
                      <a:pt x="7356" y="305"/>
                    </a:lnTo>
                    <a:cubicBezTo>
                      <a:pt x="7326" y="274"/>
                      <a:pt x="7326" y="213"/>
                      <a:pt x="7326" y="183"/>
                    </a:cubicBezTo>
                    <a:lnTo>
                      <a:pt x="7326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27;p17">
                <a:extLst>
                  <a:ext uri="{FF2B5EF4-FFF2-40B4-BE49-F238E27FC236}">
                    <a16:creationId xmlns:a16="http://schemas.microsoft.com/office/drawing/2014/main" id="{248EAB58-BF13-4A75-8F4D-2F150BDAF27A}"/>
                  </a:ext>
                </a:extLst>
              </p:cNvPr>
              <p:cNvSpPr/>
              <p:nvPr/>
            </p:nvSpPr>
            <p:spPr>
              <a:xfrm>
                <a:off x="599050" y="4464650"/>
                <a:ext cx="1733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1277" extrusionOk="0">
                    <a:moveTo>
                      <a:pt x="1" y="0"/>
                    </a:moveTo>
                    <a:cubicBezTo>
                      <a:pt x="31" y="152"/>
                      <a:pt x="123" y="274"/>
                      <a:pt x="183" y="426"/>
                    </a:cubicBezTo>
                    <a:lnTo>
                      <a:pt x="6202" y="1277"/>
                    </a:lnTo>
                    <a:cubicBezTo>
                      <a:pt x="6506" y="882"/>
                      <a:pt x="6718" y="456"/>
                      <a:pt x="6931" y="0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8;p17">
                <a:extLst>
                  <a:ext uri="{FF2B5EF4-FFF2-40B4-BE49-F238E27FC236}">
                    <a16:creationId xmlns:a16="http://schemas.microsoft.com/office/drawing/2014/main" id="{CE4FF955-3262-4541-9DCD-BEA85C81CE57}"/>
                  </a:ext>
                </a:extLst>
              </p:cNvPr>
              <p:cNvSpPr/>
              <p:nvPr/>
            </p:nvSpPr>
            <p:spPr>
              <a:xfrm>
                <a:off x="617300" y="4495025"/>
                <a:ext cx="1330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913" extrusionOk="0">
                    <a:moveTo>
                      <a:pt x="0" y="1"/>
                    </a:moveTo>
                    <a:cubicBezTo>
                      <a:pt x="335" y="396"/>
                      <a:pt x="791" y="730"/>
                      <a:pt x="1277" y="913"/>
                    </a:cubicBezTo>
                    <a:lnTo>
                      <a:pt x="5046" y="396"/>
                    </a:lnTo>
                    <a:cubicBezTo>
                      <a:pt x="5137" y="305"/>
                      <a:pt x="5229" y="244"/>
                      <a:pt x="5320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229;p17">
              <a:extLst>
                <a:ext uri="{FF2B5EF4-FFF2-40B4-BE49-F238E27FC236}">
                  <a16:creationId xmlns:a16="http://schemas.microsoft.com/office/drawing/2014/main" id="{5C0EB438-E99E-4972-90AA-73ECA78138CE}"/>
                </a:ext>
              </a:extLst>
            </p:cNvPr>
            <p:cNvGrpSpPr/>
            <p:nvPr/>
          </p:nvGrpSpPr>
          <p:grpSpPr>
            <a:xfrm>
              <a:off x="5631136" y="3331253"/>
              <a:ext cx="681608" cy="734967"/>
              <a:chOff x="1772775" y="4230600"/>
              <a:chExt cx="339700" cy="366275"/>
            </a:xfrm>
          </p:grpSpPr>
          <p:sp>
            <p:nvSpPr>
              <p:cNvPr id="81" name="Google Shape;230;p17">
                <a:extLst>
                  <a:ext uri="{FF2B5EF4-FFF2-40B4-BE49-F238E27FC236}">
                    <a16:creationId xmlns:a16="http://schemas.microsoft.com/office/drawing/2014/main" id="{438691EA-E57B-4B08-894F-DD4BA38B186A}"/>
                  </a:ext>
                </a:extLst>
              </p:cNvPr>
              <p:cNvSpPr/>
              <p:nvPr/>
            </p:nvSpPr>
            <p:spPr>
              <a:xfrm>
                <a:off x="1772775" y="4230600"/>
                <a:ext cx="339700" cy="340450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3618" extrusionOk="0">
                    <a:moveTo>
                      <a:pt x="13587" y="6809"/>
                    </a:moveTo>
                    <a:cubicBezTo>
                      <a:pt x="13587" y="10578"/>
                      <a:pt x="10548" y="13618"/>
                      <a:pt x="6809" y="13618"/>
                    </a:cubicBezTo>
                    <a:cubicBezTo>
                      <a:pt x="3040" y="13618"/>
                      <a:pt x="0" y="10578"/>
                      <a:pt x="0" y="6809"/>
                    </a:cubicBezTo>
                    <a:cubicBezTo>
                      <a:pt x="0" y="3040"/>
                      <a:pt x="3040" y="0"/>
                      <a:pt x="6809" y="0"/>
                    </a:cubicBezTo>
                    <a:cubicBezTo>
                      <a:pt x="10548" y="0"/>
                      <a:pt x="13587" y="3040"/>
                      <a:pt x="13587" y="68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3838"/>
                  </a:gs>
                  <a:gs pos="100000">
                    <a:srgbClr val="AA0505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31;p17">
                <a:extLst>
                  <a:ext uri="{FF2B5EF4-FFF2-40B4-BE49-F238E27FC236}">
                    <a16:creationId xmlns:a16="http://schemas.microsoft.com/office/drawing/2014/main" id="{558F4A4B-07F8-45A7-B38C-62D3A21A1689}"/>
                  </a:ext>
                </a:extLst>
              </p:cNvPr>
              <p:cNvSpPr/>
              <p:nvPr/>
            </p:nvSpPr>
            <p:spPr>
              <a:xfrm>
                <a:off x="1808050" y="4249475"/>
                <a:ext cx="29790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4416" extrusionOk="0">
                    <a:moveTo>
                      <a:pt x="6059" y="1"/>
                    </a:moveTo>
                    <a:cubicBezTo>
                      <a:pt x="5335" y="1"/>
                      <a:pt x="4602" y="371"/>
                      <a:pt x="3587" y="887"/>
                    </a:cubicBezTo>
                    <a:cubicBezTo>
                      <a:pt x="3183" y="1105"/>
                      <a:pt x="2722" y="1187"/>
                      <a:pt x="2251" y="1187"/>
                    </a:cubicBezTo>
                    <a:cubicBezTo>
                      <a:pt x="1802" y="1187"/>
                      <a:pt x="1343" y="1112"/>
                      <a:pt x="912" y="1008"/>
                    </a:cubicBezTo>
                    <a:cubicBezTo>
                      <a:pt x="578" y="1312"/>
                      <a:pt x="274" y="1647"/>
                      <a:pt x="1" y="1981"/>
                    </a:cubicBezTo>
                    <a:cubicBezTo>
                      <a:pt x="542" y="2261"/>
                      <a:pt x="1140" y="2461"/>
                      <a:pt x="1775" y="2461"/>
                    </a:cubicBezTo>
                    <a:cubicBezTo>
                      <a:pt x="2174" y="2461"/>
                      <a:pt x="2587" y="2381"/>
                      <a:pt x="3010" y="2194"/>
                    </a:cubicBezTo>
                    <a:cubicBezTo>
                      <a:pt x="3347" y="2042"/>
                      <a:pt x="3678" y="1976"/>
                      <a:pt x="4007" y="1976"/>
                    </a:cubicBezTo>
                    <a:cubicBezTo>
                      <a:pt x="6018" y="1976"/>
                      <a:pt x="7931" y="4415"/>
                      <a:pt x="10333" y="4415"/>
                    </a:cubicBezTo>
                    <a:cubicBezTo>
                      <a:pt x="10837" y="4415"/>
                      <a:pt x="11363" y="4308"/>
                      <a:pt x="11916" y="4048"/>
                    </a:cubicBezTo>
                    <a:cubicBezTo>
                      <a:pt x="11520" y="2862"/>
                      <a:pt x="10852" y="1829"/>
                      <a:pt x="9970" y="1039"/>
                    </a:cubicBezTo>
                    <a:cubicBezTo>
                      <a:pt x="9628" y="1167"/>
                      <a:pt x="9285" y="1249"/>
                      <a:pt x="8965" y="1249"/>
                    </a:cubicBezTo>
                    <a:cubicBezTo>
                      <a:pt x="8603" y="1249"/>
                      <a:pt x="8269" y="1145"/>
                      <a:pt x="7995" y="887"/>
                    </a:cubicBezTo>
                    <a:cubicBezTo>
                      <a:pt x="7252" y="254"/>
                      <a:pt x="6658" y="1"/>
                      <a:pt x="6059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32;p17">
                <a:extLst>
                  <a:ext uri="{FF2B5EF4-FFF2-40B4-BE49-F238E27FC236}">
                    <a16:creationId xmlns:a16="http://schemas.microsoft.com/office/drawing/2014/main" id="{7719D561-4395-46EE-B5E2-92BF79EF24E5}"/>
                  </a:ext>
                </a:extLst>
              </p:cNvPr>
              <p:cNvSpPr/>
              <p:nvPr/>
            </p:nvSpPr>
            <p:spPr>
              <a:xfrm>
                <a:off x="1998025" y="4593825"/>
                <a:ext cx="230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62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61" y="0"/>
                      <a:pt x="0" y="0"/>
                      <a:pt x="0" y="61"/>
                    </a:cubicBezTo>
                    <a:cubicBezTo>
                      <a:pt x="61" y="0"/>
                      <a:pt x="6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33;p17">
                <a:extLst>
                  <a:ext uri="{FF2B5EF4-FFF2-40B4-BE49-F238E27FC236}">
                    <a16:creationId xmlns:a16="http://schemas.microsoft.com/office/drawing/2014/main" id="{96339AF4-6465-44DF-8809-61F2D326C0B9}"/>
                  </a:ext>
                </a:extLst>
              </p:cNvPr>
              <p:cNvSpPr/>
              <p:nvPr/>
            </p:nvSpPr>
            <p:spPr>
              <a:xfrm>
                <a:off x="1994225" y="4595350"/>
                <a:ext cx="1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extrusionOk="0">
                    <a:moveTo>
                      <a:pt x="61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34;p17">
                <a:extLst>
                  <a:ext uri="{FF2B5EF4-FFF2-40B4-BE49-F238E27FC236}">
                    <a16:creationId xmlns:a16="http://schemas.microsoft.com/office/drawing/2014/main" id="{58FB85E8-F33D-4DA2-86C7-A71ACC10651A}"/>
                  </a:ext>
                </a:extLst>
              </p:cNvPr>
              <p:cNvSpPr/>
              <p:nvPr/>
            </p:nvSpPr>
            <p:spPr>
              <a:xfrm>
                <a:off x="1989675" y="4596850"/>
                <a:ext cx="7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3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35;p17">
                <a:extLst>
                  <a:ext uri="{FF2B5EF4-FFF2-40B4-BE49-F238E27FC236}">
                    <a16:creationId xmlns:a16="http://schemas.microsoft.com/office/drawing/2014/main" id="{87DEDA53-C051-4786-84C5-64683A0373A9}"/>
                  </a:ext>
                </a:extLst>
              </p:cNvPr>
              <p:cNvSpPr/>
              <p:nvPr/>
            </p:nvSpPr>
            <p:spPr>
              <a:xfrm>
                <a:off x="2009425" y="45892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89" y="0"/>
                      <a:pt x="86" y="0"/>
                      <a:pt x="84" y="1"/>
                    </a:cubicBezTo>
                    <a:lnTo>
                      <a:pt x="84" y="1"/>
                    </a:lnTo>
                    <a:cubicBezTo>
                      <a:pt x="89" y="0"/>
                      <a:pt x="92" y="0"/>
                      <a:pt x="92" y="0"/>
                    </a:cubicBezTo>
                    <a:close/>
                    <a:moveTo>
                      <a:pt x="84" y="1"/>
                    </a:moveTo>
                    <a:cubicBezTo>
                      <a:pt x="71" y="3"/>
                      <a:pt x="43" y="9"/>
                      <a:pt x="0" y="30"/>
                    </a:cubicBezTo>
                    <a:cubicBezTo>
                      <a:pt x="55" y="30"/>
                      <a:pt x="61" y="6"/>
                      <a:pt x="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36;p17">
                <a:extLst>
                  <a:ext uri="{FF2B5EF4-FFF2-40B4-BE49-F238E27FC236}">
                    <a16:creationId xmlns:a16="http://schemas.microsoft.com/office/drawing/2014/main" id="{26E0E724-328D-476C-9114-50A56D536677}"/>
                  </a:ext>
                </a:extLst>
              </p:cNvPr>
              <p:cNvSpPr/>
              <p:nvPr/>
            </p:nvSpPr>
            <p:spPr>
              <a:xfrm>
                <a:off x="2042100" y="4570275"/>
                <a:ext cx="15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61" y="0"/>
                    </a:moveTo>
                    <a:cubicBezTo>
                      <a:pt x="31" y="0"/>
                      <a:pt x="31" y="31"/>
                      <a:pt x="0" y="31"/>
                    </a:cubicBezTo>
                    <a:cubicBezTo>
                      <a:pt x="31" y="31"/>
                      <a:pt x="61" y="31"/>
                      <a:pt x="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37;p17">
                <a:extLst>
                  <a:ext uri="{FF2B5EF4-FFF2-40B4-BE49-F238E27FC236}">
                    <a16:creationId xmlns:a16="http://schemas.microsoft.com/office/drawing/2014/main" id="{A5D3D6F5-AD0C-4144-9E5E-B697FD2DEE97}"/>
                  </a:ext>
                </a:extLst>
              </p:cNvPr>
              <p:cNvSpPr/>
              <p:nvPr/>
            </p:nvSpPr>
            <p:spPr>
              <a:xfrm>
                <a:off x="2039050" y="45725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31" y="0"/>
                      <a:pt x="31" y="31"/>
                      <a:pt x="1" y="31"/>
                    </a:cubicBezTo>
                    <a:cubicBezTo>
                      <a:pt x="31" y="31"/>
                      <a:pt x="31" y="31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38;p17">
                <a:extLst>
                  <a:ext uri="{FF2B5EF4-FFF2-40B4-BE49-F238E27FC236}">
                    <a16:creationId xmlns:a16="http://schemas.microsoft.com/office/drawing/2014/main" id="{61A6EC2E-22E4-482B-8C88-BCA3E855850F}"/>
                  </a:ext>
                </a:extLst>
              </p:cNvPr>
              <p:cNvSpPr/>
              <p:nvPr/>
            </p:nvSpPr>
            <p:spPr>
              <a:xfrm>
                <a:off x="2034500" y="4574075"/>
                <a:ext cx="38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2" extrusionOk="0">
                    <a:moveTo>
                      <a:pt x="152" y="0"/>
                    </a:moveTo>
                    <a:cubicBezTo>
                      <a:pt x="122" y="31"/>
                      <a:pt x="31" y="91"/>
                      <a:pt x="0" y="122"/>
                    </a:cubicBezTo>
                    <a:cubicBezTo>
                      <a:pt x="61" y="91"/>
                      <a:pt x="122" y="31"/>
                      <a:pt x="1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39;p17">
                <a:extLst>
                  <a:ext uri="{FF2B5EF4-FFF2-40B4-BE49-F238E27FC236}">
                    <a16:creationId xmlns:a16="http://schemas.microsoft.com/office/drawing/2014/main" id="{B9C86CF0-F5E0-40A5-937D-8A5ACC16B728}"/>
                  </a:ext>
                </a:extLst>
              </p:cNvPr>
              <p:cNvSpPr/>
              <p:nvPr/>
            </p:nvSpPr>
            <p:spPr>
              <a:xfrm>
                <a:off x="2031450" y="4577875"/>
                <a:ext cx="23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31" extrusionOk="0">
                    <a:moveTo>
                      <a:pt x="92" y="0"/>
                    </a:moveTo>
                    <a:cubicBezTo>
                      <a:pt x="31" y="0"/>
                      <a:pt x="31" y="0"/>
                      <a:pt x="1" y="30"/>
                    </a:cubicBezTo>
                    <a:cubicBezTo>
                      <a:pt x="31" y="30"/>
                      <a:pt x="3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40;p17">
                <a:extLst>
                  <a:ext uri="{FF2B5EF4-FFF2-40B4-BE49-F238E27FC236}">
                    <a16:creationId xmlns:a16="http://schemas.microsoft.com/office/drawing/2014/main" id="{75079369-1B13-4C6A-B275-4E875FEFC007}"/>
                  </a:ext>
                </a:extLst>
              </p:cNvPr>
              <p:cNvSpPr/>
              <p:nvPr/>
            </p:nvSpPr>
            <p:spPr>
              <a:xfrm>
                <a:off x="1905325" y="4465425"/>
                <a:ext cx="16035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195" extrusionOk="0">
                    <a:moveTo>
                      <a:pt x="2771" y="0"/>
                    </a:moveTo>
                    <a:cubicBezTo>
                      <a:pt x="1390" y="0"/>
                      <a:pt x="407" y="2693"/>
                      <a:pt x="0" y="4042"/>
                    </a:cubicBezTo>
                    <a:lnTo>
                      <a:pt x="912" y="4194"/>
                    </a:lnTo>
                    <a:cubicBezTo>
                      <a:pt x="1327" y="3701"/>
                      <a:pt x="2474" y="2565"/>
                      <a:pt x="4011" y="2565"/>
                    </a:cubicBezTo>
                    <a:cubicBezTo>
                      <a:pt x="4274" y="2565"/>
                      <a:pt x="4549" y="2599"/>
                      <a:pt x="4833" y="2674"/>
                    </a:cubicBezTo>
                    <a:cubicBezTo>
                      <a:pt x="5076" y="2735"/>
                      <a:pt x="5350" y="2826"/>
                      <a:pt x="5593" y="2857"/>
                    </a:cubicBezTo>
                    <a:cubicBezTo>
                      <a:pt x="5897" y="2614"/>
                      <a:pt x="6140" y="2401"/>
                      <a:pt x="6414" y="2127"/>
                    </a:cubicBezTo>
                    <a:cubicBezTo>
                      <a:pt x="5441" y="1611"/>
                      <a:pt x="4408" y="1003"/>
                      <a:pt x="3617" y="334"/>
                    </a:cubicBezTo>
                    <a:cubicBezTo>
                      <a:pt x="3321" y="102"/>
                      <a:pt x="3038" y="0"/>
                      <a:pt x="2771" y="0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41;p17">
                <a:extLst>
                  <a:ext uri="{FF2B5EF4-FFF2-40B4-BE49-F238E27FC236}">
                    <a16:creationId xmlns:a16="http://schemas.microsoft.com/office/drawing/2014/main" id="{F40B7739-0EBC-4273-A4C6-9969B7591501}"/>
                  </a:ext>
                </a:extLst>
              </p:cNvPr>
              <p:cNvSpPr/>
              <p:nvPr/>
            </p:nvSpPr>
            <p:spPr>
              <a:xfrm>
                <a:off x="2017025" y="45854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66" y="0"/>
                      <a:pt x="62" y="21"/>
                      <a:pt x="27" y="28"/>
                    </a:cubicBezTo>
                    <a:lnTo>
                      <a:pt x="27" y="28"/>
                    </a:lnTo>
                    <a:cubicBezTo>
                      <a:pt x="47" y="25"/>
                      <a:pt x="74" y="17"/>
                      <a:pt x="92" y="0"/>
                    </a:cubicBezTo>
                    <a:close/>
                    <a:moveTo>
                      <a:pt x="27" y="28"/>
                    </a:moveTo>
                    <a:cubicBezTo>
                      <a:pt x="12" y="30"/>
                      <a:pt x="0" y="30"/>
                      <a:pt x="0" y="30"/>
                    </a:cubicBezTo>
                    <a:cubicBezTo>
                      <a:pt x="11" y="30"/>
                      <a:pt x="20" y="29"/>
                      <a:pt x="2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42;p17">
                <a:extLst>
                  <a:ext uri="{FF2B5EF4-FFF2-40B4-BE49-F238E27FC236}">
                    <a16:creationId xmlns:a16="http://schemas.microsoft.com/office/drawing/2014/main" id="{26EE70BB-6F5F-4C84-BEA9-1C3F14CF361B}"/>
                  </a:ext>
                </a:extLst>
              </p:cNvPr>
              <p:cNvSpPr/>
              <p:nvPr/>
            </p:nvSpPr>
            <p:spPr>
              <a:xfrm>
                <a:off x="2013225" y="45877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61" y="0"/>
                      <a:pt x="61" y="31"/>
                      <a:pt x="0" y="31"/>
                    </a:cubicBezTo>
                    <a:cubicBezTo>
                      <a:pt x="61" y="31"/>
                      <a:pt x="6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43;p17">
                <a:extLst>
                  <a:ext uri="{FF2B5EF4-FFF2-40B4-BE49-F238E27FC236}">
                    <a16:creationId xmlns:a16="http://schemas.microsoft.com/office/drawing/2014/main" id="{43D06C8F-B9CB-4ABE-ADB9-BEE11D1B3CC7}"/>
                  </a:ext>
                </a:extLst>
              </p:cNvPr>
              <p:cNvSpPr/>
              <p:nvPr/>
            </p:nvSpPr>
            <p:spPr>
              <a:xfrm>
                <a:off x="2001075" y="459230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1"/>
                    </a:moveTo>
                    <a:cubicBezTo>
                      <a:pt x="30" y="1"/>
                      <a:pt x="30" y="1"/>
                      <a:pt x="0" y="31"/>
                    </a:cubicBezTo>
                    <a:cubicBezTo>
                      <a:pt x="30" y="31"/>
                      <a:pt x="91" y="31"/>
                      <a:pt x="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44;p17">
                <a:extLst>
                  <a:ext uri="{FF2B5EF4-FFF2-40B4-BE49-F238E27FC236}">
                    <a16:creationId xmlns:a16="http://schemas.microsoft.com/office/drawing/2014/main" id="{1ADD7BB9-1CEE-4087-8443-9BD0EF82AAA6}"/>
                  </a:ext>
                </a:extLst>
              </p:cNvPr>
              <p:cNvSpPr/>
              <p:nvPr/>
            </p:nvSpPr>
            <p:spPr>
              <a:xfrm>
                <a:off x="2004875" y="45915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30" y="0"/>
                      <a:pt x="30" y="0"/>
                      <a:pt x="0" y="31"/>
                    </a:cubicBezTo>
                    <a:cubicBezTo>
                      <a:pt x="30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45;p17">
                <a:extLst>
                  <a:ext uri="{FF2B5EF4-FFF2-40B4-BE49-F238E27FC236}">
                    <a16:creationId xmlns:a16="http://schemas.microsoft.com/office/drawing/2014/main" id="{0C60B4E6-C5EE-4786-BAF8-D722CB0810BE}"/>
                  </a:ext>
                </a:extLst>
              </p:cNvPr>
              <p:cNvSpPr/>
              <p:nvPr/>
            </p:nvSpPr>
            <p:spPr>
              <a:xfrm>
                <a:off x="2024625" y="45816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89" y="0"/>
                      <a:pt x="86" y="0"/>
                      <a:pt x="83" y="1"/>
                    </a:cubicBezTo>
                    <a:lnTo>
                      <a:pt x="83" y="1"/>
                    </a:lnTo>
                    <a:cubicBezTo>
                      <a:pt x="89" y="0"/>
                      <a:pt x="91" y="0"/>
                      <a:pt x="91" y="0"/>
                    </a:cubicBezTo>
                    <a:close/>
                    <a:moveTo>
                      <a:pt x="83" y="1"/>
                    </a:moveTo>
                    <a:lnTo>
                      <a:pt x="83" y="1"/>
                    </a:lnTo>
                    <a:cubicBezTo>
                      <a:pt x="71" y="3"/>
                      <a:pt x="43" y="9"/>
                      <a:pt x="0" y="30"/>
                    </a:cubicBezTo>
                    <a:cubicBezTo>
                      <a:pt x="55" y="30"/>
                      <a:pt x="61" y="6"/>
                      <a:pt x="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46;p17">
                <a:extLst>
                  <a:ext uri="{FF2B5EF4-FFF2-40B4-BE49-F238E27FC236}">
                    <a16:creationId xmlns:a16="http://schemas.microsoft.com/office/drawing/2014/main" id="{C807DF41-817C-4972-B16B-F8274E0F5FA1}"/>
                  </a:ext>
                </a:extLst>
              </p:cNvPr>
              <p:cNvSpPr/>
              <p:nvPr/>
            </p:nvSpPr>
            <p:spPr>
              <a:xfrm>
                <a:off x="2020825" y="4583950"/>
                <a:ext cx="305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2" extrusionOk="0">
                    <a:moveTo>
                      <a:pt x="122" y="0"/>
                    </a:moveTo>
                    <a:cubicBezTo>
                      <a:pt x="92" y="0"/>
                      <a:pt x="0" y="31"/>
                      <a:pt x="0" y="61"/>
                    </a:cubicBezTo>
                    <a:cubicBezTo>
                      <a:pt x="61" y="31"/>
                      <a:pt x="92" y="31"/>
                      <a:pt x="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47;p17">
                <a:extLst>
                  <a:ext uri="{FF2B5EF4-FFF2-40B4-BE49-F238E27FC236}">
                    <a16:creationId xmlns:a16="http://schemas.microsoft.com/office/drawing/2014/main" id="{B9DE2DF8-64B6-4C6F-A5B4-6DF54DA16328}"/>
                  </a:ext>
                </a:extLst>
              </p:cNvPr>
              <p:cNvSpPr/>
              <p:nvPr/>
            </p:nvSpPr>
            <p:spPr>
              <a:xfrm>
                <a:off x="2028425" y="45801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61" y="0"/>
                      <a:pt x="0" y="31"/>
                      <a:pt x="0" y="31"/>
                    </a:cubicBezTo>
                    <a:cubicBezTo>
                      <a:pt x="61" y="31"/>
                      <a:pt x="61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48;p17">
                <a:extLst>
                  <a:ext uri="{FF2B5EF4-FFF2-40B4-BE49-F238E27FC236}">
                    <a16:creationId xmlns:a16="http://schemas.microsoft.com/office/drawing/2014/main" id="{2201930E-455F-44D6-862D-50223C18DEB0}"/>
                  </a:ext>
                </a:extLst>
              </p:cNvPr>
              <p:cNvSpPr/>
              <p:nvPr/>
            </p:nvSpPr>
            <p:spPr>
              <a:xfrm>
                <a:off x="1773850" y="4346850"/>
                <a:ext cx="337425" cy="195325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7813" extrusionOk="0">
                    <a:moveTo>
                      <a:pt x="365" y="1"/>
                    </a:moveTo>
                    <a:cubicBezTo>
                      <a:pt x="122" y="670"/>
                      <a:pt x="1" y="1399"/>
                      <a:pt x="1" y="2159"/>
                    </a:cubicBezTo>
                    <a:lnTo>
                      <a:pt x="1" y="2554"/>
                    </a:lnTo>
                    <a:cubicBezTo>
                      <a:pt x="611" y="2745"/>
                      <a:pt x="1306" y="2912"/>
                      <a:pt x="1971" y="2912"/>
                    </a:cubicBezTo>
                    <a:cubicBezTo>
                      <a:pt x="2366" y="2912"/>
                      <a:pt x="2750" y="2853"/>
                      <a:pt x="3101" y="2706"/>
                    </a:cubicBezTo>
                    <a:cubicBezTo>
                      <a:pt x="3210" y="2659"/>
                      <a:pt x="3305" y="2637"/>
                      <a:pt x="3385" y="2637"/>
                    </a:cubicBezTo>
                    <a:cubicBezTo>
                      <a:pt x="4298" y="2637"/>
                      <a:pt x="3472" y="5441"/>
                      <a:pt x="1824" y="6809"/>
                    </a:cubicBezTo>
                    <a:cubicBezTo>
                      <a:pt x="2220" y="7174"/>
                      <a:pt x="2615" y="7509"/>
                      <a:pt x="3040" y="7813"/>
                    </a:cubicBezTo>
                    <a:cubicBezTo>
                      <a:pt x="4226" y="7022"/>
                      <a:pt x="5046" y="4864"/>
                      <a:pt x="5776" y="3375"/>
                    </a:cubicBezTo>
                    <a:cubicBezTo>
                      <a:pt x="6026" y="2881"/>
                      <a:pt x="6370" y="2682"/>
                      <a:pt x="6796" y="2682"/>
                    </a:cubicBezTo>
                    <a:cubicBezTo>
                      <a:pt x="8077" y="2682"/>
                      <a:pt x="10106" y="4484"/>
                      <a:pt x="12615" y="5533"/>
                    </a:cubicBezTo>
                    <a:cubicBezTo>
                      <a:pt x="13071" y="4773"/>
                      <a:pt x="13375" y="3891"/>
                      <a:pt x="13496" y="2949"/>
                    </a:cubicBezTo>
                    <a:lnTo>
                      <a:pt x="13496" y="2949"/>
                    </a:lnTo>
                    <a:cubicBezTo>
                      <a:pt x="13320" y="2984"/>
                      <a:pt x="13139" y="3000"/>
                      <a:pt x="12954" y="3000"/>
                    </a:cubicBezTo>
                    <a:cubicBezTo>
                      <a:pt x="10535" y="3000"/>
                      <a:pt x="7518" y="204"/>
                      <a:pt x="5626" y="204"/>
                    </a:cubicBezTo>
                    <a:cubicBezTo>
                      <a:pt x="5280" y="204"/>
                      <a:pt x="4972" y="297"/>
                      <a:pt x="4712" y="518"/>
                    </a:cubicBezTo>
                    <a:cubicBezTo>
                      <a:pt x="4269" y="897"/>
                      <a:pt x="3757" y="1046"/>
                      <a:pt x="3226" y="1046"/>
                    </a:cubicBezTo>
                    <a:cubicBezTo>
                      <a:pt x="2226" y="1046"/>
                      <a:pt x="1160" y="517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" name="Google Shape;262;p17">
            <a:extLst>
              <a:ext uri="{FF2B5EF4-FFF2-40B4-BE49-F238E27FC236}">
                <a16:creationId xmlns:a16="http://schemas.microsoft.com/office/drawing/2014/main" id="{41D24215-7D97-4358-8F3C-B8E6321CBD56}"/>
              </a:ext>
            </a:extLst>
          </p:cNvPr>
          <p:cNvGrpSpPr/>
          <p:nvPr/>
        </p:nvGrpSpPr>
        <p:grpSpPr>
          <a:xfrm>
            <a:off x="7426572" y="513162"/>
            <a:ext cx="1144449" cy="1063753"/>
            <a:chOff x="3385239" y="1769600"/>
            <a:chExt cx="2373523" cy="2366231"/>
          </a:xfrm>
        </p:grpSpPr>
        <p:grpSp>
          <p:nvGrpSpPr>
            <p:cNvPr id="124" name="Google Shape;263;p17">
              <a:extLst>
                <a:ext uri="{FF2B5EF4-FFF2-40B4-BE49-F238E27FC236}">
                  <a16:creationId xmlns:a16="http://schemas.microsoft.com/office/drawing/2014/main" id="{1C229470-D75A-4655-AC0B-E6274C54815E}"/>
                </a:ext>
              </a:extLst>
            </p:cNvPr>
            <p:cNvGrpSpPr/>
            <p:nvPr/>
          </p:nvGrpSpPr>
          <p:grpSpPr>
            <a:xfrm>
              <a:off x="3385239" y="1769600"/>
              <a:ext cx="2373523" cy="2366231"/>
              <a:chOff x="-5" y="-6"/>
              <a:chExt cx="1729343" cy="1724030"/>
            </a:xfrm>
          </p:grpSpPr>
          <p:sp>
            <p:nvSpPr>
              <p:cNvPr id="133" name="Google Shape;264;p17">
                <a:extLst>
                  <a:ext uri="{FF2B5EF4-FFF2-40B4-BE49-F238E27FC236}">
                    <a16:creationId xmlns:a16="http://schemas.microsoft.com/office/drawing/2014/main" id="{DF494660-7B79-4533-84E1-DF97184A401F}"/>
                  </a:ext>
                </a:extLst>
              </p:cNvPr>
              <p:cNvSpPr/>
              <p:nvPr/>
            </p:nvSpPr>
            <p:spPr>
              <a:xfrm>
                <a:off x="299420" y="1507953"/>
                <a:ext cx="3427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0"/>
                    </a:moveTo>
                    <a:cubicBezTo>
                      <a:pt x="214" y="0"/>
                      <a:pt x="1" y="243"/>
                      <a:pt x="1" y="517"/>
                    </a:cubicBezTo>
                    <a:cubicBezTo>
                      <a:pt x="1" y="760"/>
                      <a:pt x="214" y="1003"/>
                      <a:pt x="487" y="1003"/>
                    </a:cubicBezTo>
                    <a:cubicBezTo>
                      <a:pt x="761" y="1003"/>
                      <a:pt x="974" y="760"/>
                      <a:pt x="974" y="517"/>
                    </a:cubicBezTo>
                    <a:cubicBezTo>
                      <a:pt x="974" y="243"/>
                      <a:pt x="76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65;p17">
                <a:extLst>
                  <a:ext uri="{FF2B5EF4-FFF2-40B4-BE49-F238E27FC236}">
                    <a16:creationId xmlns:a16="http://schemas.microsoft.com/office/drawing/2014/main" id="{7558CA16-847F-4B65-BFB1-C7F8673105A8}"/>
                  </a:ext>
                </a:extLst>
              </p:cNvPr>
              <p:cNvSpPr/>
              <p:nvPr/>
            </p:nvSpPr>
            <p:spPr>
              <a:xfrm>
                <a:off x="1220246" y="1596725"/>
                <a:ext cx="29978" cy="28887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1" extrusionOk="0">
                    <a:moveTo>
                      <a:pt x="426" y="0"/>
                    </a:moveTo>
                    <a:cubicBezTo>
                      <a:pt x="183" y="0"/>
                      <a:pt x="1" y="182"/>
                      <a:pt x="1" y="395"/>
                    </a:cubicBezTo>
                    <a:cubicBezTo>
                      <a:pt x="1" y="638"/>
                      <a:pt x="183" y="821"/>
                      <a:pt x="426" y="821"/>
                    </a:cubicBezTo>
                    <a:cubicBezTo>
                      <a:pt x="639" y="821"/>
                      <a:pt x="852" y="638"/>
                      <a:pt x="852" y="395"/>
                    </a:cubicBezTo>
                    <a:cubicBezTo>
                      <a:pt x="852" y="182"/>
                      <a:pt x="639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66;p17">
                <a:extLst>
                  <a:ext uri="{FF2B5EF4-FFF2-40B4-BE49-F238E27FC236}">
                    <a16:creationId xmlns:a16="http://schemas.microsoft.com/office/drawing/2014/main" id="{3104D10B-A77C-4DFB-957E-D716881514BA}"/>
                  </a:ext>
                </a:extLst>
              </p:cNvPr>
              <p:cNvSpPr/>
              <p:nvPr/>
            </p:nvSpPr>
            <p:spPr>
              <a:xfrm>
                <a:off x="1461967" y="1089779"/>
                <a:ext cx="19281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1"/>
                    </a:moveTo>
                    <a:cubicBezTo>
                      <a:pt x="122" y="1"/>
                      <a:pt x="0" y="122"/>
                      <a:pt x="0" y="274"/>
                    </a:cubicBezTo>
                    <a:cubicBezTo>
                      <a:pt x="0" y="426"/>
                      <a:pt x="122" y="548"/>
                      <a:pt x="274" y="548"/>
                    </a:cubicBezTo>
                    <a:cubicBezTo>
                      <a:pt x="426" y="548"/>
                      <a:pt x="547" y="426"/>
                      <a:pt x="547" y="274"/>
                    </a:cubicBezTo>
                    <a:cubicBezTo>
                      <a:pt x="547" y="122"/>
                      <a:pt x="426" y="1"/>
                      <a:pt x="2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67;p17">
                <a:extLst>
                  <a:ext uri="{FF2B5EF4-FFF2-40B4-BE49-F238E27FC236}">
                    <a16:creationId xmlns:a16="http://schemas.microsoft.com/office/drawing/2014/main" id="{4B03E6E3-5AB5-4BD1-B031-5FC55F6C026F}"/>
                  </a:ext>
                </a:extLst>
              </p:cNvPr>
              <p:cNvSpPr/>
              <p:nvPr/>
            </p:nvSpPr>
            <p:spPr>
              <a:xfrm>
                <a:off x="1273728" y="343295"/>
                <a:ext cx="29978" cy="29978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52" extrusionOk="0">
                    <a:moveTo>
                      <a:pt x="426" y="0"/>
                    </a:moveTo>
                    <a:cubicBezTo>
                      <a:pt x="183" y="0"/>
                      <a:pt x="0" y="213"/>
                      <a:pt x="0" y="426"/>
                    </a:cubicBezTo>
                    <a:cubicBezTo>
                      <a:pt x="0" y="669"/>
                      <a:pt x="183" y="852"/>
                      <a:pt x="426" y="852"/>
                    </a:cubicBezTo>
                    <a:cubicBezTo>
                      <a:pt x="639" y="852"/>
                      <a:pt x="852" y="669"/>
                      <a:pt x="852" y="426"/>
                    </a:cubicBezTo>
                    <a:cubicBezTo>
                      <a:pt x="852" y="213"/>
                      <a:pt x="639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68;p17">
                <a:extLst>
                  <a:ext uri="{FF2B5EF4-FFF2-40B4-BE49-F238E27FC236}">
                    <a16:creationId xmlns:a16="http://schemas.microsoft.com/office/drawing/2014/main" id="{2AEADC8D-9779-4129-8A8A-259CB0CE084B}"/>
                  </a:ext>
                </a:extLst>
              </p:cNvPr>
              <p:cNvSpPr/>
              <p:nvPr/>
            </p:nvSpPr>
            <p:spPr>
              <a:xfrm>
                <a:off x="1605276" y="773220"/>
                <a:ext cx="29978" cy="28922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2" extrusionOk="0">
                    <a:moveTo>
                      <a:pt x="426" y="1"/>
                    </a:moveTo>
                    <a:cubicBezTo>
                      <a:pt x="182" y="1"/>
                      <a:pt x="0" y="183"/>
                      <a:pt x="0" y="426"/>
                    </a:cubicBezTo>
                    <a:cubicBezTo>
                      <a:pt x="0" y="639"/>
                      <a:pt x="182" y="821"/>
                      <a:pt x="426" y="821"/>
                    </a:cubicBezTo>
                    <a:cubicBezTo>
                      <a:pt x="638" y="821"/>
                      <a:pt x="851" y="639"/>
                      <a:pt x="851" y="426"/>
                    </a:cubicBezTo>
                    <a:cubicBezTo>
                      <a:pt x="851" y="183"/>
                      <a:pt x="63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69;p17">
                <a:extLst>
                  <a:ext uri="{FF2B5EF4-FFF2-40B4-BE49-F238E27FC236}">
                    <a16:creationId xmlns:a16="http://schemas.microsoft.com/office/drawing/2014/main" id="{EABFA4A9-2699-4C78-B8FC-3D7ED5B92FCE}"/>
                  </a:ext>
                </a:extLst>
              </p:cNvPr>
              <p:cNvSpPr/>
              <p:nvPr/>
            </p:nvSpPr>
            <p:spPr>
              <a:xfrm>
                <a:off x="1618083" y="979615"/>
                <a:ext cx="40674" cy="40674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6" extrusionOk="0">
                    <a:moveTo>
                      <a:pt x="578" y="1"/>
                    </a:moveTo>
                    <a:cubicBezTo>
                      <a:pt x="274" y="1"/>
                      <a:pt x="1" y="274"/>
                      <a:pt x="1" y="578"/>
                    </a:cubicBezTo>
                    <a:cubicBezTo>
                      <a:pt x="1" y="913"/>
                      <a:pt x="274" y="1156"/>
                      <a:pt x="578" y="1156"/>
                    </a:cubicBezTo>
                    <a:cubicBezTo>
                      <a:pt x="913" y="1156"/>
                      <a:pt x="1156" y="913"/>
                      <a:pt x="1156" y="578"/>
                    </a:cubicBezTo>
                    <a:cubicBezTo>
                      <a:pt x="1156" y="274"/>
                      <a:pt x="913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70;p17">
                <a:extLst>
                  <a:ext uri="{FF2B5EF4-FFF2-40B4-BE49-F238E27FC236}">
                    <a16:creationId xmlns:a16="http://schemas.microsoft.com/office/drawing/2014/main" id="{21741D82-52C0-403D-90ED-F8AF3D5881A1}"/>
                  </a:ext>
                </a:extLst>
              </p:cNvPr>
              <p:cNvSpPr/>
              <p:nvPr/>
            </p:nvSpPr>
            <p:spPr>
              <a:xfrm>
                <a:off x="1610624" y="1343252"/>
                <a:ext cx="12843" cy="13933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96" extrusionOk="0">
                    <a:moveTo>
                      <a:pt x="182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04"/>
                      <a:pt x="91" y="395"/>
                      <a:pt x="182" y="395"/>
                    </a:cubicBezTo>
                    <a:cubicBezTo>
                      <a:pt x="304" y="395"/>
                      <a:pt x="365" y="304"/>
                      <a:pt x="365" y="213"/>
                    </a:cubicBezTo>
                    <a:cubicBezTo>
                      <a:pt x="365" y="92"/>
                      <a:pt x="304" y="0"/>
                      <a:pt x="1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71;p17">
                <a:extLst>
                  <a:ext uri="{FF2B5EF4-FFF2-40B4-BE49-F238E27FC236}">
                    <a16:creationId xmlns:a16="http://schemas.microsoft.com/office/drawing/2014/main" id="{4D637607-7E08-445C-B306-45D04E72137E}"/>
                  </a:ext>
                </a:extLst>
              </p:cNvPr>
              <p:cNvSpPr/>
              <p:nvPr/>
            </p:nvSpPr>
            <p:spPr>
              <a:xfrm>
                <a:off x="973213" y="1537896"/>
                <a:ext cx="16080" cy="1608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56"/>
                      <a:pt x="213" y="456"/>
                    </a:cubicBezTo>
                    <a:cubicBezTo>
                      <a:pt x="335" y="45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72;p17">
                <a:extLst>
                  <a:ext uri="{FF2B5EF4-FFF2-40B4-BE49-F238E27FC236}">
                    <a16:creationId xmlns:a16="http://schemas.microsoft.com/office/drawing/2014/main" id="{58B13250-C0A7-4EEB-9FB1-68A3146699CE}"/>
                  </a:ext>
                </a:extLst>
              </p:cNvPr>
              <p:cNvSpPr/>
              <p:nvPr/>
            </p:nvSpPr>
            <p:spPr>
              <a:xfrm>
                <a:off x="556094" y="266275"/>
                <a:ext cx="21428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3" y="1"/>
                      <a:pt x="1" y="123"/>
                      <a:pt x="1" y="305"/>
                    </a:cubicBezTo>
                    <a:cubicBezTo>
                      <a:pt x="1" y="487"/>
                      <a:pt x="123" y="609"/>
                      <a:pt x="305" y="609"/>
                    </a:cubicBezTo>
                    <a:cubicBezTo>
                      <a:pt x="457" y="609"/>
                      <a:pt x="609" y="487"/>
                      <a:pt x="609" y="305"/>
                    </a:cubicBezTo>
                    <a:cubicBezTo>
                      <a:pt x="609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73;p17">
                <a:extLst>
                  <a:ext uri="{FF2B5EF4-FFF2-40B4-BE49-F238E27FC236}">
                    <a16:creationId xmlns:a16="http://schemas.microsoft.com/office/drawing/2014/main" id="{443EDDB1-88E2-4330-A064-62E7FDC3BBD8}"/>
                  </a:ext>
                </a:extLst>
              </p:cNvPr>
              <p:cNvSpPr/>
              <p:nvPr/>
            </p:nvSpPr>
            <p:spPr>
              <a:xfrm>
                <a:off x="1015998" y="147596"/>
                <a:ext cx="18191" cy="18191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17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395"/>
                      <a:pt x="122" y="517"/>
                      <a:pt x="274" y="517"/>
                    </a:cubicBezTo>
                    <a:cubicBezTo>
                      <a:pt x="395" y="517"/>
                      <a:pt x="517" y="395"/>
                      <a:pt x="517" y="274"/>
                    </a:cubicBezTo>
                    <a:cubicBezTo>
                      <a:pt x="517" y="122"/>
                      <a:pt x="395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74;p17">
                <a:extLst>
                  <a:ext uri="{FF2B5EF4-FFF2-40B4-BE49-F238E27FC236}">
                    <a16:creationId xmlns:a16="http://schemas.microsoft.com/office/drawing/2014/main" id="{60F38244-0A48-4DC3-AA8E-2E895C2050DD}"/>
                  </a:ext>
                </a:extLst>
              </p:cNvPr>
              <p:cNvSpPr/>
              <p:nvPr/>
            </p:nvSpPr>
            <p:spPr>
              <a:xfrm>
                <a:off x="913328" y="406381"/>
                <a:ext cx="23539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00" extrusionOk="0">
                    <a:moveTo>
                      <a:pt x="334" y="1"/>
                    </a:moveTo>
                    <a:cubicBezTo>
                      <a:pt x="152" y="1"/>
                      <a:pt x="0" y="153"/>
                      <a:pt x="0" y="335"/>
                    </a:cubicBezTo>
                    <a:cubicBezTo>
                      <a:pt x="0" y="548"/>
                      <a:pt x="152" y="700"/>
                      <a:pt x="334" y="700"/>
                    </a:cubicBezTo>
                    <a:cubicBezTo>
                      <a:pt x="517" y="700"/>
                      <a:pt x="669" y="548"/>
                      <a:pt x="669" y="335"/>
                    </a:cubicBezTo>
                    <a:cubicBezTo>
                      <a:pt x="669" y="153"/>
                      <a:pt x="51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75;p17">
                <a:extLst>
                  <a:ext uri="{FF2B5EF4-FFF2-40B4-BE49-F238E27FC236}">
                    <a16:creationId xmlns:a16="http://schemas.microsoft.com/office/drawing/2014/main" id="{66B0CA56-87A3-4441-B39E-D56B0760505F}"/>
                  </a:ext>
                </a:extLst>
              </p:cNvPr>
              <p:cNvSpPr/>
              <p:nvPr/>
            </p:nvSpPr>
            <p:spPr>
              <a:xfrm>
                <a:off x="349699" y="592475"/>
                <a:ext cx="2463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335" y="1"/>
                    </a:moveTo>
                    <a:cubicBezTo>
                      <a:pt x="153" y="1"/>
                      <a:pt x="1" y="153"/>
                      <a:pt x="1" y="335"/>
                    </a:cubicBezTo>
                    <a:cubicBezTo>
                      <a:pt x="1" y="517"/>
                      <a:pt x="153" y="700"/>
                      <a:pt x="335" y="700"/>
                    </a:cubicBezTo>
                    <a:cubicBezTo>
                      <a:pt x="548" y="700"/>
                      <a:pt x="700" y="517"/>
                      <a:pt x="700" y="335"/>
                    </a:cubicBezTo>
                    <a:cubicBezTo>
                      <a:pt x="700" y="153"/>
                      <a:pt x="548" y="1"/>
                      <a:pt x="3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76;p17">
                <a:extLst>
                  <a:ext uri="{FF2B5EF4-FFF2-40B4-BE49-F238E27FC236}">
                    <a16:creationId xmlns:a16="http://schemas.microsoft.com/office/drawing/2014/main" id="{7D14399B-B4F1-417F-9069-20DF2FB78141}"/>
                  </a:ext>
                </a:extLst>
              </p:cNvPr>
              <p:cNvSpPr/>
              <p:nvPr/>
            </p:nvSpPr>
            <p:spPr>
              <a:xfrm>
                <a:off x="242737" y="325104"/>
                <a:ext cx="32124" cy="32124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214" y="1"/>
                      <a:pt x="1" y="214"/>
                      <a:pt x="1" y="457"/>
                    </a:cubicBezTo>
                    <a:cubicBezTo>
                      <a:pt x="1" y="700"/>
                      <a:pt x="214" y="913"/>
                      <a:pt x="457" y="913"/>
                    </a:cubicBezTo>
                    <a:cubicBezTo>
                      <a:pt x="730" y="913"/>
                      <a:pt x="913" y="700"/>
                      <a:pt x="913" y="457"/>
                    </a:cubicBezTo>
                    <a:cubicBezTo>
                      <a:pt x="913" y="214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77;p17">
                <a:extLst>
                  <a:ext uri="{FF2B5EF4-FFF2-40B4-BE49-F238E27FC236}">
                    <a16:creationId xmlns:a16="http://schemas.microsoft.com/office/drawing/2014/main" id="{FFB09AA5-4BED-4FCF-BF04-B283C36AB74A}"/>
                  </a:ext>
                </a:extLst>
              </p:cNvPr>
              <p:cNvSpPr/>
              <p:nvPr/>
            </p:nvSpPr>
            <p:spPr>
              <a:xfrm>
                <a:off x="65228" y="842746"/>
                <a:ext cx="24629" cy="23539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69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669"/>
                      <a:pt x="335" y="669"/>
                    </a:cubicBezTo>
                    <a:cubicBezTo>
                      <a:pt x="517" y="669"/>
                      <a:pt x="699" y="517"/>
                      <a:pt x="699" y="335"/>
                    </a:cubicBezTo>
                    <a:cubicBezTo>
                      <a:pt x="69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78;p17">
                <a:extLst>
                  <a:ext uri="{FF2B5EF4-FFF2-40B4-BE49-F238E27FC236}">
                    <a16:creationId xmlns:a16="http://schemas.microsoft.com/office/drawing/2014/main" id="{6C6A2050-FA96-41E7-8771-4F85E46FF990}"/>
                  </a:ext>
                </a:extLst>
              </p:cNvPr>
              <p:cNvSpPr/>
              <p:nvPr/>
            </p:nvSpPr>
            <p:spPr>
              <a:xfrm>
                <a:off x="269477" y="1179607"/>
                <a:ext cx="21428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53" y="1"/>
                      <a:pt x="1" y="122"/>
                      <a:pt x="1" y="305"/>
                    </a:cubicBezTo>
                    <a:cubicBezTo>
                      <a:pt x="1" y="457"/>
                      <a:pt x="153" y="609"/>
                      <a:pt x="305" y="609"/>
                    </a:cubicBezTo>
                    <a:cubicBezTo>
                      <a:pt x="487" y="609"/>
                      <a:pt x="609" y="457"/>
                      <a:pt x="609" y="305"/>
                    </a:cubicBezTo>
                    <a:cubicBezTo>
                      <a:pt x="609" y="122"/>
                      <a:pt x="48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79;p17">
                <a:extLst>
                  <a:ext uri="{FF2B5EF4-FFF2-40B4-BE49-F238E27FC236}">
                    <a16:creationId xmlns:a16="http://schemas.microsoft.com/office/drawing/2014/main" id="{2E65B21F-C991-427C-9686-F5915494A42F}"/>
                  </a:ext>
                </a:extLst>
              </p:cNvPr>
              <p:cNvSpPr/>
              <p:nvPr/>
            </p:nvSpPr>
            <p:spPr>
              <a:xfrm>
                <a:off x="932574" y="699437"/>
                <a:ext cx="42820" cy="4282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7" extrusionOk="0">
                    <a:moveTo>
                      <a:pt x="60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08" y="1216"/>
                    </a:cubicBezTo>
                    <a:cubicBezTo>
                      <a:pt x="942" y="1216"/>
                      <a:pt x="1216" y="942"/>
                      <a:pt x="1216" y="608"/>
                    </a:cubicBezTo>
                    <a:cubicBezTo>
                      <a:pt x="1216" y="274"/>
                      <a:pt x="942" y="0"/>
                      <a:pt x="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80;p17">
                <a:extLst>
                  <a:ext uri="{FF2B5EF4-FFF2-40B4-BE49-F238E27FC236}">
                    <a16:creationId xmlns:a16="http://schemas.microsoft.com/office/drawing/2014/main" id="{B747C74F-A97D-492A-BC60-94DBCED6BDFC}"/>
                  </a:ext>
                </a:extLst>
              </p:cNvPr>
              <p:cNvSpPr/>
              <p:nvPr/>
            </p:nvSpPr>
            <p:spPr>
              <a:xfrm>
                <a:off x="1032042" y="1160361"/>
                <a:ext cx="21392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04" y="1"/>
                    </a:moveTo>
                    <a:cubicBezTo>
                      <a:pt x="122" y="1"/>
                      <a:pt x="0" y="153"/>
                      <a:pt x="0" y="305"/>
                    </a:cubicBezTo>
                    <a:cubicBezTo>
                      <a:pt x="0" y="487"/>
                      <a:pt x="122" y="609"/>
                      <a:pt x="304" y="609"/>
                    </a:cubicBezTo>
                    <a:cubicBezTo>
                      <a:pt x="456" y="609"/>
                      <a:pt x="608" y="487"/>
                      <a:pt x="608" y="305"/>
                    </a:cubicBezTo>
                    <a:cubicBezTo>
                      <a:pt x="608" y="15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81;p17">
                <a:extLst>
                  <a:ext uri="{FF2B5EF4-FFF2-40B4-BE49-F238E27FC236}">
                    <a16:creationId xmlns:a16="http://schemas.microsoft.com/office/drawing/2014/main" id="{7F620CDF-D9BC-4A64-8015-E5FFAFEA7CF2}"/>
                  </a:ext>
                </a:extLst>
              </p:cNvPr>
              <p:cNvSpPr/>
              <p:nvPr/>
            </p:nvSpPr>
            <p:spPr>
              <a:xfrm>
                <a:off x="595678" y="1034187"/>
                <a:ext cx="42820" cy="4278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6" extrusionOk="0">
                    <a:moveTo>
                      <a:pt x="608" y="0"/>
                    </a:moveTo>
                    <a:cubicBezTo>
                      <a:pt x="274" y="0"/>
                      <a:pt x="1" y="243"/>
                      <a:pt x="1" y="608"/>
                    </a:cubicBezTo>
                    <a:cubicBezTo>
                      <a:pt x="1" y="942"/>
                      <a:pt x="27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43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82;p17">
                <a:extLst>
                  <a:ext uri="{FF2B5EF4-FFF2-40B4-BE49-F238E27FC236}">
                    <a16:creationId xmlns:a16="http://schemas.microsoft.com/office/drawing/2014/main" id="{E0EC689A-7950-419F-BB74-76C76F5AA0E3}"/>
                  </a:ext>
                </a:extLst>
              </p:cNvPr>
              <p:cNvSpPr/>
              <p:nvPr/>
            </p:nvSpPr>
            <p:spPr>
              <a:xfrm>
                <a:off x="54532" y="635260"/>
                <a:ext cx="64213" cy="64213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912" y="0"/>
                    </a:moveTo>
                    <a:lnTo>
                      <a:pt x="639" y="639"/>
                    </a:lnTo>
                    <a:lnTo>
                      <a:pt x="0" y="912"/>
                    </a:lnTo>
                    <a:lnTo>
                      <a:pt x="639" y="1186"/>
                    </a:lnTo>
                    <a:lnTo>
                      <a:pt x="912" y="1824"/>
                    </a:lnTo>
                    <a:lnTo>
                      <a:pt x="1186" y="1186"/>
                    </a:lnTo>
                    <a:lnTo>
                      <a:pt x="1824" y="912"/>
                    </a:lnTo>
                    <a:lnTo>
                      <a:pt x="1186" y="639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83;p17">
                <a:extLst>
                  <a:ext uri="{FF2B5EF4-FFF2-40B4-BE49-F238E27FC236}">
                    <a16:creationId xmlns:a16="http://schemas.microsoft.com/office/drawing/2014/main" id="{E6BD075B-709A-40A6-AFA7-1D386D2F0080}"/>
                  </a:ext>
                </a:extLst>
              </p:cNvPr>
              <p:cNvSpPr/>
              <p:nvPr/>
            </p:nvSpPr>
            <p:spPr>
              <a:xfrm>
                <a:off x="459863" y="179649"/>
                <a:ext cx="23539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40" extrusionOk="0">
                    <a:moveTo>
                      <a:pt x="335" y="1"/>
                    </a:moveTo>
                    <a:lnTo>
                      <a:pt x="213" y="214"/>
                    </a:lnTo>
                    <a:lnTo>
                      <a:pt x="0" y="305"/>
                    </a:lnTo>
                    <a:lnTo>
                      <a:pt x="213" y="426"/>
                    </a:lnTo>
                    <a:lnTo>
                      <a:pt x="335" y="639"/>
                    </a:lnTo>
                    <a:lnTo>
                      <a:pt x="456" y="426"/>
                    </a:lnTo>
                    <a:lnTo>
                      <a:pt x="669" y="305"/>
                    </a:lnTo>
                    <a:lnTo>
                      <a:pt x="456" y="214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84;p17">
                <a:extLst>
                  <a:ext uri="{FF2B5EF4-FFF2-40B4-BE49-F238E27FC236}">
                    <a16:creationId xmlns:a16="http://schemas.microsoft.com/office/drawing/2014/main" id="{4B5832FB-BE1D-4CE8-9B90-D83F60736B58}"/>
                  </a:ext>
                </a:extLst>
              </p:cNvPr>
              <p:cNvSpPr/>
              <p:nvPr/>
            </p:nvSpPr>
            <p:spPr>
              <a:xfrm>
                <a:off x="745390" y="322958"/>
                <a:ext cx="18226" cy="1717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8" extrusionOk="0">
                    <a:moveTo>
                      <a:pt x="275" y="1"/>
                    </a:moveTo>
                    <a:lnTo>
                      <a:pt x="214" y="153"/>
                    </a:lnTo>
                    <a:lnTo>
                      <a:pt x="1" y="214"/>
                    </a:lnTo>
                    <a:lnTo>
                      <a:pt x="214" y="305"/>
                    </a:lnTo>
                    <a:lnTo>
                      <a:pt x="275" y="487"/>
                    </a:lnTo>
                    <a:lnTo>
                      <a:pt x="305" y="305"/>
                    </a:lnTo>
                    <a:lnTo>
                      <a:pt x="518" y="214"/>
                    </a:lnTo>
                    <a:lnTo>
                      <a:pt x="305" y="15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85;p17">
                <a:extLst>
                  <a:ext uri="{FF2B5EF4-FFF2-40B4-BE49-F238E27FC236}">
                    <a16:creationId xmlns:a16="http://schemas.microsoft.com/office/drawing/2014/main" id="{6E5C96B2-DE0B-4204-8409-9D0CCE566974}"/>
                  </a:ext>
                </a:extLst>
              </p:cNvPr>
              <p:cNvSpPr/>
              <p:nvPr/>
            </p:nvSpPr>
            <p:spPr>
              <a:xfrm>
                <a:off x="237389" y="1355004"/>
                <a:ext cx="69561" cy="69561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977" extrusionOk="0">
                    <a:moveTo>
                      <a:pt x="1004" y="1"/>
                    </a:moveTo>
                    <a:lnTo>
                      <a:pt x="700" y="669"/>
                    </a:lnTo>
                    <a:lnTo>
                      <a:pt x="1" y="973"/>
                    </a:lnTo>
                    <a:lnTo>
                      <a:pt x="700" y="1277"/>
                    </a:lnTo>
                    <a:lnTo>
                      <a:pt x="1004" y="1976"/>
                    </a:lnTo>
                    <a:lnTo>
                      <a:pt x="1308" y="1277"/>
                    </a:lnTo>
                    <a:lnTo>
                      <a:pt x="1977" y="973"/>
                    </a:lnTo>
                    <a:lnTo>
                      <a:pt x="1308" y="669"/>
                    </a:lnTo>
                    <a:lnTo>
                      <a:pt x="1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86;p17">
                <a:extLst>
                  <a:ext uri="{FF2B5EF4-FFF2-40B4-BE49-F238E27FC236}">
                    <a16:creationId xmlns:a16="http://schemas.microsoft.com/office/drawing/2014/main" id="{1239159B-D2E3-4E17-8D5A-E1DD81C9DB17}"/>
                  </a:ext>
                </a:extLst>
              </p:cNvPr>
              <p:cNvSpPr/>
              <p:nvPr/>
            </p:nvSpPr>
            <p:spPr>
              <a:xfrm>
                <a:off x="-5" y="1064130"/>
                <a:ext cx="44931" cy="46022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308" extrusionOk="0">
                    <a:moveTo>
                      <a:pt x="638" y="0"/>
                    </a:moveTo>
                    <a:lnTo>
                      <a:pt x="395" y="456"/>
                    </a:lnTo>
                    <a:lnTo>
                      <a:pt x="0" y="669"/>
                    </a:lnTo>
                    <a:lnTo>
                      <a:pt x="395" y="851"/>
                    </a:lnTo>
                    <a:lnTo>
                      <a:pt x="638" y="1307"/>
                    </a:lnTo>
                    <a:lnTo>
                      <a:pt x="821" y="851"/>
                    </a:lnTo>
                    <a:lnTo>
                      <a:pt x="1277" y="669"/>
                    </a:lnTo>
                    <a:lnTo>
                      <a:pt x="821" y="456"/>
                    </a:ln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87;p17">
                <a:extLst>
                  <a:ext uri="{FF2B5EF4-FFF2-40B4-BE49-F238E27FC236}">
                    <a16:creationId xmlns:a16="http://schemas.microsoft.com/office/drawing/2014/main" id="{B0D52B43-7B6E-4E73-9A90-D17F79560539}"/>
                  </a:ext>
                </a:extLst>
              </p:cNvPr>
              <p:cNvSpPr/>
              <p:nvPr/>
            </p:nvSpPr>
            <p:spPr>
              <a:xfrm>
                <a:off x="797815" y="1521851"/>
                <a:ext cx="31033" cy="31033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2" extrusionOk="0">
                    <a:moveTo>
                      <a:pt x="456" y="0"/>
                    </a:moveTo>
                    <a:lnTo>
                      <a:pt x="304" y="304"/>
                    </a:lnTo>
                    <a:lnTo>
                      <a:pt x="0" y="456"/>
                    </a:lnTo>
                    <a:lnTo>
                      <a:pt x="304" y="578"/>
                    </a:lnTo>
                    <a:lnTo>
                      <a:pt x="456" y="882"/>
                    </a:lnTo>
                    <a:lnTo>
                      <a:pt x="578" y="578"/>
                    </a:lnTo>
                    <a:lnTo>
                      <a:pt x="882" y="456"/>
                    </a:lnTo>
                    <a:lnTo>
                      <a:pt x="578" y="304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88;p17">
                <a:extLst>
                  <a:ext uri="{FF2B5EF4-FFF2-40B4-BE49-F238E27FC236}">
                    <a16:creationId xmlns:a16="http://schemas.microsoft.com/office/drawing/2014/main" id="{21B39902-5DED-4B4D-ABEA-41ABB34097BE}"/>
                  </a:ext>
                </a:extLst>
              </p:cNvPr>
              <p:cNvSpPr/>
              <p:nvPr/>
            </p:nvSpPr>
            <p:spPr>
              <a:xfrm>
                <a:off x="1020255" y="1663014"/>
                <a:ext cx="61011" cy="61011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4" extrusionOk="0">
                    <a:moveTo>
                      <a:pt x="852" y="1"/>
                    </a:moveTo>
                    <a:lnTo>
                      <a:pt x="609" y="609"/>
                    </a:lnTo>
                    <a:lnTo>
                      <a:pt x="1" y="882"/>
                    </a:lnTo>
                    <a:lnTo>
                      <a:pt x="609" y="1125"/>
                    </a:lnTo>
                    <a:lnTo>
                      <a:pt x="852" y="1733"/>
                    </a:lnTo>
                    <a:lnTo>
                      <a:pt x="1125" y="1125"/>
                    </a:lnTo>
                    <a:lnTo>
                      <a:pt x="1733" y="882"/>
                    </a:lnTo>
                    <a:lnTo>
                      <a:pt x="1125" y="609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89;p17">
                <a:extLst>
                  <a:ext uri="{FF2B5EF4-FFF2-40B4-BE49-F238E27FC236}">
                    <a16:creationId xmlns:a16="http://schemas.microsoft.com/office/drawing/2014/main" id="{C28CBEAE-1272-4B62-A93E-E642F91056F3}"/>
                  </a:ext>
                </a:extLst>
              </p:cNvPr>
              <p:cNvSpPr/>
              <p:nvPr/>
            </p:nvSpPr>
            <p:spPr>
              <a:xfrm>
                <a:off x="1348601" y="1505807"/>
                <a:ext cx="19281" cy="2033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78" extrusionOk="0">
                    <a:moveTo>
                      <a:pt x="274" y="0"/>
                    </a:moveTo>
                    <a:lnTo>
                      <a:pt x="183" y="183"/>
                    </a:lnTo>
                    <a:lnTo>
                      <a:pt x="0" y="304"/>
                    </a:lnTo>
                    <a:lnTo>
                      <a:pt x="183" y="365"/>
                    </a:lnTo>
                    <a:lnTo>
                      <a:pt x="274" y="578"/>
                    </a:lnTo>
                    <a:lnTo>
                      <a:pt x="334" y="365"/>
                    </a:lnTo>
                    <a:lnTo>
                      <a:pt x="547" y="304"/>
                    </a:lnTo>
                    <a:lnTo>
                      <a:pt x="334" y="183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90;p17">
                <a:extLst>
                  <a:ext uri="{FF2B5EF4-FFF2-40B4-BE49-F238E27FC236}">
                    <a16:creationId xmlns:a16="http://schemas.microsoft.com/office/drawing/2014/main" id="{FC515519-D004-4481-89AF-5E9A1801DA60}"/>
                  </a:ext>
                </a:extLst>
              </p:cNvPr>
              <p:cNvSpPr/>
              <p:nvPr/>
            </p:nvSpPr>
            <p:spPr>
              <a:xfrm>
                <a:off x="1579591" y="1147518"/>
                <a:ext cx="19281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79" extrusionOk="0">
                    <a:moveTo>
                      <a:pt x="274" y="1"/>
                    </a:moveTo>
                    <a:lnTo>
                      <a:pt x="213" y="183"/>
                    </a:lnTo>
                    <a:lnTo>
                      <a:pt x="1" y="305"/>
                    </a:lnTo>
                    <a:lnTo>
                      <a:pt x="213" y="366"/>
                    </a:lnTo>
                    <a:lnTo>
                      <a:pt x="274" y="578"/>
                    </a:lnTo>
                    <a:lnTo>
                      <a:pt x="365" y="366"/>
                    </a:lnTo>
                    <a:lnTo>
                      <a:pt x="548" y="305"/>
                    </a:lnTo>
                    <a:lnTo>
                      <a:pt x="365" y="18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91;p17">
                <a:extLst>
                  <a:ext uri="{FF2B5EF4-FFF2-40B4-BE49-F238E27FC236}">
                    <a16:creationId xmlns:a16="http://schemas.microsoft.com/office/drawing/2014/main" id="{9FFD6C12-0E64-404F-A72D-3CBBB5420C3E}"/>
                  </a:ext>
                </a:extLst>
              </p:cNvPr>
              <p:cNvSpPr/>
              <p:nvPr/>
            </p:nvSpPr>
            <p:spPr>
              <a:xfrm>
                <a:off x="1283333" y="1218134"/>
                <a:ext cx="47113" cy="46022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08" extrusionOk="0">
                    <a:moveTo>
                      <a:pt x="670" y="0"/>
                    </a:moveTo>
                    <a:lnTo>
                      <a:pt x="457" y="456"/>
                    </a:lnTo>
                    <a:lnTo>
                      <a:pt x="1" y="638"/>
                    </a:lnTo>
                    <a:lnTo>
                      <a:pt x="457" y="851"/>
                    </a:lnTo>
                    <a:lnTo>
                      <a:pt x="670" y="1307"/>
                    </a:lnTo>
                    <a:lnTo>
                      <a:pt x="882" y="851"/>
                    </a:lnTo>
                    <a:lnTo>
                      <a:pt x="1338" y="638"/>
                    </a:lnTo>
                    <a:lnTo>
                      <a:pt x="882" y="456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92;p17">
                <a:extLst>
                  <a:ext uri="{FF2B5EF4-FFF2-40B4-BE49-F238E27FC236}">
                    <a16:creationId xmlns:a16="http://schemas.microsoft.com/office/drawing/2014/main" id="{EF2B5927-8F6B-4A7C-ADA4-B1E0E0CAF3D8}"/>
                  </a:ext>
                </a:extLst>
              </p:cNvPr>
              <p:cNvSpPr/>
              <p:nvPr/>
            </p:nvSpPr>
            <p:spPr>
              <a:xfrm>
                <a:off x="1706855" y="678045"/>
                <a:ext cx="22483" cy="2248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39" extrusionOk="0">
                    <a:moveTo>
                      <a:pt x="335" y="0"/>
                    </a:moveTo>
                    <a:lnTo>
                      <a:pt x="244" y="243"/>
                    </a:lnTo>
                    <a:lnTo>
                      <a:pt x="1" y="304"/>
                    </a:lnTo>
                    <a:lnTo>
                      <a:pt x="244" y="426"/>
                    </a:lnTo>
                    <a:lnTo>
                      <a:pt x="335" y="639"/>
                    </a:lnTo>
                    <a:lnTo>
                      <a:pt x="426" y="426"/>
                    </a:lnTo>
                    <a:lnTo>
                      <a:pt x="639" y="304"/>
                    </a:lnTo>
                    <a:lnTo>
                      <a:pt x="426" y="243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93;p17">
                <a:extLst>
                  <a:ext uri="{FF2B5EF4-FFF2-40B4-BE49-F238E27FC236}">
                    <a16:creationId xmlns:a16="http://schemas.microsoft.com/office/drawing/2014/main" id="{AEA606AC-0A45-4F95-A4CB-5BB018BCC322}"/>
                  </a:ext>
                </a:extLst>
              </p:cNvPr>
              <p:cNvSpPr/>
              <p:nvPr/>
            </p:nvSpPr>
            <p:spPr>
              <a:xfrm>
                <a:off x="1285479" y="641663"/>
                <a:ext cx="63157" cy="63157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95" extrusionOk="0">
                    <a:moveTo>
                      <a:pt x="913" y="1"/>
                    </a:moveTo>
                    <a:lnTo>
                      <a:pt x="609" y="609"/>
                    </a:lnTo>
                    <a:lnTo>
                      <a:pt x="1" y="882"/>
                    </a:lnTo>
                    <a:lnTo>
                      <a:pt x="609" y="1156"/>
                    </a:lnTo>
                    <a:lnTo>
                      <a:pt x="913" y="1794"/>
                    </a:lnTo>
                    <a:lnTo>
                      <a:pt x="1186" y="1156"/>
                    </a:lnTo>
                    <a:lnTo>
                      <a:pt x="1794" y="882"/>
                    </a:lnTo>
                    <a:lnTo>
                      <a:pt x="1186" y="609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94;p17">
                <a:extLst>
                  <a:ext uri="{FF2B5EF4-FFF2-40B4-BE49-F238E27FC236}">
                    <a16:creationId xmlns:a16="http://schemas.microsoft.com/office/drawing/2014/main" id="{4308FA7A-89D3-41A2-979F-797FADA9F3C0}"/>
                  </a:ext>
                </a:extLst>
              </p:cNvPr>
              <p:cNvSpPr/>
              <p:nvPr/>
            </p:nvSpPr>
            <p:spPr>
              <a:xfrm>
                <a:off x="1512212" y="326195"/>
                <a:ext cx="46022" cy="47078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38" extrusionOk="0">
                    <a:moveTo>
                      <a:pt x="669" y="0"/>
                    </a:moveTo>
                    <a:lnTo>
                      <a:pt x="457" y="456"/>
                    </a:lnTo>
                    <a:lnTo>
                      <a:pt x="1" y="669"/>
                    </a:lnTo>
                    <a:lnTo>
                      <a:pt x="457" y="882"/>
                    </a:lnTo>
                    <a:lnTo>
                      <a:pt x="669" y="1338"/>
                    </a:lnTo>
                    <a:lnTo>
                      <a:pt x="852" y="882"/>
                    </a:lnTo>
                    <a:lnTo>
                      <a:pt x="1308" y="669"/>
                    </a:lnTo>
                    <a:lnTo>
                      <a:pt x="852" y="456"/>
                    </a:ln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95;p17">
                <a:extLst>
                  <a:ext uri="{FF2B5EF4-FFF2-40B4-BE49-F238E27FC236}">
                    <a16:creationId xmlns:a16="http://schemas.microsoft.com/office/drawing/2014/main" id="{BA00C9C0-B0B8-4CB4-9BC6-D072491BFC32}"/>
                  </a:ext>
                </a:extLst>
              </p:cNvPr>
              <p:cNvSpPr/>
              <p:nvPr/>
            </p:nvSpPr>
            <p:spPr>
              <a:xfrm>
                <a:off x="1178552" y="259871"/>
                <a:ext cx="19281" cy="1822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8" extrusionOk="0">
                    <a:moveTo>
                      <a:pt x="274" y="1"/>
                    </a:moveTo>
                    <a:lnTo>
                      <a:pt x="213" y="183"/>
                    </a:lnTo>
                    <a:lnTo>
                      <a:pt x="0" y="274"/>
                    </a:lnTo>
                    <a:lnTo>
                      <a:pt x="213" y="335"/>
                    </a:lnTo>
                    <a:lnTo>
                      <a:pt x="274" y="517"/>
                    </a:lnTo>
                    <a:lnTo>
                      <a:pt x="365" y="335"/>
                    </a:lnTo>
                    <a:lnTo>
                      <a:pt x="547" y="274"/>
                    </a:lnTo>
                    <a:lnTo>
                      <a:pt x="365" y="18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96;p17">
                <a:extLst>
                  <a:ext uri="{FF2B5EF4-FFF2-40B4-BE49-F238E27FC236}">
                    <a16:creationId xmlns:a16="http://schemas.microsoft.com/office/drawing/2014/main" id="{AB4F9D59-1879-49C5-AF9E-9C9D2EB6449F}"/>
                  </a:ext>
                </a:extLst>
              </p:cNvPr>
              <p:cNvSpPr/>
              <p:nvPr/>
            </p:nvSpPr>
            <p:spPr>
              <a:xfrm>
                <a:off x="807421" y="-6"/>
                <a:ext cx="23574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00" extrusionOk="0">
                    <a:moveTo>
                      <a:pt x="335" y="1"/>
                    </a:moveTo>
                    <a:lnTo>
                      <a:pt x="214" y="274"/>
                    </a:lnTo>
                    <a:lnTo>
                      <a:pt x="1" y="365"/>
                    </a:lnTo>
                    <a:lnTo>
                      <a:pt x="214" y="456"/>
                    </a:lnTo>
                    <a:lnTo>
                      <a:pt x="335" y="700"/>
                    </a:lnTo>
                    <a:lnTo>
                      <a:pt x="457" y="456"/>
                    </a:lnTo>
                    <a:lnTo>
                      <a:pt x="670" y="365"/>
                    </a:lnTo>
                    <a:lnTo>
                      <a:pt x="457" y="274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97;p17">
                <a:extLst>
                  <a:ext uri="{FF2B5EF4-FFF2-40B4-BE49-F238E27FC236}">
                    <a16:creationId xmlns:a16="http://schemas.microsoft.com/office/drawing/2014/main" id="{38562804-D5DB-4EE4-97F2-844D2E9FFE4E}"/>
                  </a:ext>
                </a:extLst>
              </p:cNvPr>
              <p:cNvSpPr/>
              <p:nvPr/>
            </p:nvSpPr>
            <p:spPr>
              <a:xfrm>
                <a:off x="1151812" y="130460"/>
                <a:ext cx="35326" cy="3427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517" y="1"/>
                    </a:moveTo>
                    <a:lnTo>
                      <a:pt x="365" y="335"/>
                    </a:lnTo>
                    <a:lnTo>
                      <a:pt x="0" y="487"/>
                    </a:lnTo>
                    <a:lnTo>
                      <a:pt x="365" y="639"/>
                    </a:lnTo>
                    <a:lnTo>
                      <a:pt x="517" y="973"/>
                    </a:lnTo>
                    <a:lnTo>
                      <a:pt x="669" y="639"/>
                    </a:lnTo>
                    <a:lnTo>
                      <a:pt x="1003" y="487"/>
                    </a:lnTo>
                    <a:lnTo>
                      <a:pt x="669" y="335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298;p17">
              <a:extLst>
                <a:ext uri="{FF2B5EF4-FFF2-40B4-BE49-F238E27FC236}">
                  <a16:creationId xmlns:a16="http://schemas.microsoft.com/office/drawing/2014/main" id="{7495CBDF-D264-4789-86AC-E8AF3A3FC6AA}"/>
                </a:ext>
              </a:extLst>
            </p:cNvPr>
            <p:cNvGrpSpPr/>
            <p:nvPr/>
          </p:nvGrpSpPr>
          <p:grpSpPr>
            <a:xfrm>
              <a:off x="3933275" y="2314388"/>
              <a:ext cx="1277400" cy="1276625"/>
              <a:chOff x="5247325" y="910650"/>
              <a:chExt cx="1277400" cy="1276625"/>
            </a:xfrm>
          </p:grpSpPr>
          <p:sp>
            <p:nvSpPr>
              <p:cNvPr id="126" name="Google Shape;299;p17">
                <a:extLst>
                  <a:ext uri="{FF2B5EF4-FFF2-40B4-BE49-F238E27FC236}">
                    <a16:creationId xmlns:a16="http://schemas.microsoft.com/office/drawing/2014/main" id="{9155B8EE-BC92-46D2-9952-BFF66A34D9C5}"/>
                  </a:ext>
                </a:extLst>
              </p:cNvPr>
              <p:cNvSpPr/>
              <p:nvPr/>
            </p:nvSpPr>
            <p:spPr>
              <a:xfrm>
                <a:off x="5247325" y="910650"/>
                <a:ext cx="1276650" cy="1276625"/>
              </a:xfrm>
              <a:custGeom>
                <a:avLst/>
                <a:gdLst/>
                <a:ahLst/>
                <a:cxnLst/>
                <a:rect l="l" t="t" r="r" b="b"/>
                <a:pathLst>
                  <a:path w="51066" h="51065" extrusionOk="0">
                    <a:moveTo>
                      <a:pt x="51065" y="25532"/>
                    </a:moveTo>
                    <a:cubicBezTo>
                      <a:pt x="51065" y="39636"/>
                      <a:pt x="39636" y="51065"/>
                      <a:pt x="25533" y="51065"/>
                    </a:cubicBezTo>
                    <a:cubicBezTo>
                      <a:pt x="11460" y="51065"/>
                      <a:pt x="0" y="39636"/>
                      <a:pt x="0" y="25532"/>
                    </a:cubicBezTo>
                    <a:cubicBezTo>
                      <a:pt x="0" y="11429"/>
                      <a:pt x="11460" y="0"/>
                      <a:pt x="25533" y="0"/>
                    </a:cubicBezTo>
                    <a:cubicBezTo>
                      <a:pt x="39636" y="0"/>
                      <a:pt x="51065" y="11429"/>
                      <a:pt x="51065" y="255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00;p17">
                <a:extLst>
                  <a:ext uri="{FF2B5EF4-FFF2-40B4-BE49-F238E27FC236}">
                    <a16:creationId xmlns:a16="http://schemas.microsoft.com/office/drawing/2014/main" id="{CB4C6C5F-13DA-4679-B14A-CEFC73906047}"/>
                  </a:ext>
                </a:extLst>
              </p:cNvPr>
              <p:cNvSpPr/>
              <p:nvPr/>
            </p:nvSpPr>
            <p:spPr>
              <a:xfrm>
                <a:off x="5532275" y="910650"/>
                <a:ext cx="992450" cy="1276625"/>
              </a:xfrm>
              <a:custGeom>
                <a:avLst/>
                <a:gdLst/>
                <a:ahLst/>
                <a:cxnLst/>
                <a:rect l="l" t="t" r="r" b="b"/>
                <a:pathLst>
                  <a:path w="39698" h="51065" extrusionOk="0">
                    <a:moveTo>
                      <a:pt x="14135" y="0"/>
                    </a:moveTo>
                    <a:cubicBezTo>
                      <a:pt x="13345" y="0"/>
                      <a:pt x="12554" y="30"/>
                      <a:pt x="11794" y="91"/>
                    </a:cubicBezTo>
                    <a:cubicBezTo>
                      <a:pt x="12159" y="2979"/>
                      <a:pt x="13831" y="6018"/>
                      <a:pt x="18360" y="8207"/>
                    </a:cubicBezTo>
                    <a:cubicBezTo>
                      <a:pt x="29758" y="13617"/>
                      <a:pt x="32767" y="17873"/>
                      <a:pt x="26810" y="23101"/>
                    </a:cubicBezTo>
                    <a:cubicBezTo>
                      <a:pt x="20822" y="28329"/>
                      <a:pt x="21582" y="31551"/>
                      <a:pt x="28542" y="32554"/>
                    </a:cubicBezTo>
                    <a:cubicBezTo>
                      <a:pt x="34934" y="33443"/>
                      <a:pt x="34212" y="43504"/>
                      <a:pt x="25516" y="43504"/>
                    </a:cubicBezTo>
                    <a:cubicBezTo>
                      <a:pt x="24701" y="43504"/>
                      <a:pt x="23815" y="43415"/>
                      <a:pt x="22858" y="43223"/>
                    </a:cubicBezTo>
                    <a:cubicBezTo>
                      <a:pt x="16928" y="42033"/>
                      <a:pt x="13081" y="38830"/>
                      <a:pt x="9325" y="38830"/>
                    </a:cubicBezTo>
                    <a:cubicBezTo>
                      <a:pt x="6459" y="38830"/>
                      <a:pt x="3645" y="40696"/>
                      <a:pt x="1" y="46748"/>
                    </a:cubicBezTo>
                    <a:cubicBezTo>
                      <a:pt x="4043" y="49514"/>
                      <a:pt x="8907" y="51065"/>
                      <a:pt x="14135" y="51065"/>
                    </a:cubicBezTo>
                    <a:cubicBezTo>
                      <a:pt x="28238" y="51065"/>
                      <a:pt x="39698" y="39636"/>
                      <a:pt x="39698" y="25532"/>
                    </a:cubicBezTo>
                    <a:cubicBezTo>
                      <a:pt x="39698" y="11429"/>
                      <a:pt x="28238" y="0"/>
                      <a:pt x="1413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01;p17">
                <a:extLst>
                  <a:ext uri="{FF2B5EF4-FFF2-40B4-BE49-F238E27FC236}">
                    <a16:creationId xmlns:a16="http://schemas.microsoft.com/office/drawing/2014/main" id="{6B438BC9-3471-4156-8C5A-67B5F3CF4C1B}"/>
                  </a:ext>
                </a:extLst>
              </p:cNvPr>
              <p:cNvSpPr/>
              <p:nvPr/>
            </p:nvSpPr>
            <p:spPr>
              <a:xfrm>
                <a:off x="5248850" y="963075"/>
                <a:ext cx="405800" cy="646675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25867" extrusionOk="0">
                    <a:moveTo>
                      <a:pt x="15380" y="0"/>
                    </a:moveTo>
                    <a:cubicBezTo>
                      <a:pt x="6353" y="3891"/>
                      <a:pt x="0" y="12918"/>
                      <a:pt x="0" y="23405"/>
                    </a:cubicBezTo>
                    <a:cubicBezTo>
                      <a:pt x="0" y="24226"/>
                      <a:pt x="31" y="25077"/>
                      <a:pt x="122" y="25867"/>
                    </a:cubicBezTo>
                    <a:cubicBezTo>
                      <a:pt x="7934" y="24530"/>
                      <a:pt x="12827" y="18146"/>
                      <a:pt x="7660" y="12311"/>
                    </a:cubicBezTo>
                    <a:cubicBezTo>
                      <a:pt x="2098" y="5988"/>
                      <a:pt x="10456" y="9332"/>
                      <a:pt x="15107" y="4134"/>
                    </a:cubicBezTo>
                    <a:cubicBezTo>
                      <a:pt x="16232" y="2918"/>
                      <a:pt x="16110" y="1459"/>
                      <a:pt x="15380" y="0"/>
                    </a:cubicBezTo>
                    <a:close/>
                  </a:path>
                </a:pathLst>
              </a:custGeom>
              <a:solidFill>
                <a:srgbClr val="FFE300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02;p17">
                <a:extLst>
                  <a:ext uri="{FF2B5EF4-FFF2-40B4-BE49-F238E27FC236}">
                    <a16:creationId xmlns:a16="http://schemas.microsoft.com/office/drawing/2014/main" id="{736CA61B-393D-4D30-BA97-8D9999D358CF}"/>
                  </a:ext>
                </a:extLst>
              </p:cNvPr>
              <p:cNvSpPr/>
              <p:nvPr/>
            </p:nvSpPr>
            <p:spPr>
              <a:xfrm>
                <a:off x="5256450" y="1363800"/>
                <a:ext cx="506475" cy="679100"/>
              </a:xfrm>
              <a:custGeom>
                <a:avLst/>
                <a:gdLst/>
                <a:ahLst/>
                <a:cxnLst/>
                <a:rect l="l" t="t" r="r" b="b"/>
                <a:pathLst>
                  <a:path w="20259" h="27164" extrusionOk="0">
                    <a:moveTo>
                      <a:pt x="19839" y="0"/>
                    </a:moveTo>
                    <a:cubicBezTo>
                      <a:pt x="18565" y="0"/>
                      <a:pt x="13929" y="11035"/>
                      <a:pt x="5338" y="11035"/>
                    </a:cubicBezTo>
                    <a:cubicBezTo>
                      <a:pt x="5181" y="11035"/>
                      <a:pt x="5023" y="11031"/>
                      <a:pt x="4864" y="11023"/>
                    </a:cubicBezTo>
                    <a:cubicBezTo>
                      <a:pt x="4546" y="11004"/>
                      <a:pt x="4238" y="10995"/>
                      <a:pt x="3939" y="10995"/>
                    </a:cubicBezTo>
                    <a:cubicBezTo>
                      <a:pt x="2378" y="10995"/>
                      <a:pt x="1072" y="11249"/>
                      <a:pt x="0" y="11631"/>
                    </a:cubicBezTo>
                    <a:cubicBezTo>
                      <a:pt x="1034" y="17862"/>
                      <a:pt x="4316" y="23334"/>
                      <a:pt x="8997" y="27163"/>
                    </a:cubicBezTo>
                    <a:cubicBezTo>
                      <a:pt x="10213" y="25401"/>
                      <a:pt x="11155" y="23425"/>
                      <a:pt x="11763" y="21327"/>
                    </a:cubicBezTo>
                    <a:cubicBezTo>
                      <a:pt x="14377" y="12026"/>
                      <a:pt x="19484" y="15583"/>
                      <a:pt x="20183" y="2239"/>
                    </a:cubicBezTo>
                    <a:cubicBezTo>
                      <a:pt x="20259" y="643"/>
                      <a:pt x="20147" y="0"/>
                      <a:pt x="19839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03;p17">
                <a:extLst>
                  <a:ext uri="{FF2B5EF4-FFF2-40B4-BE49-F238E27FC236}">
                    <a16:creationId xmlns:a16="http://schemas.microsoft.com/office/drawing/2014/main" id="{487373AD-5D7D-4565-BFC2-1F1505B398C2}"/>
                  </a:ext>
                </a:extLst>
              </p:cNvPr>
              <p:cNvSpPr/>
              <p:nvPr/>
            </p:nvSpPr>
            <p:spPr>
              <a:xfrm>
                <a:off x="5863375" y="1228250"/>
                <a:ext cx="301925" cy="221600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8864" extrusionOk="0">
                    <a:moveTo>
                      <a:pt x="4999" y="0"/>
                    </a:moveTo>
                    <a:cubicBezTo>
                      <a:pt x="4185" y="0"/>
                      <a:pt x="3405" y="375"/>
                      <a:pt x="2745" y="1339"/>
                    </a:cubicBezTo>
                    <a:cubicBezTo>
                      <a:pt x="0" y="5372"/>
                      <a:pt x="1979" y="8864"/>
                      <a:pt x="6112" y="8864"/>
                    </a:cubicBezTo>
                    <a:cubicBezTo>
                      <a:pt x="6464" y="8864"/>
                      <a:pt x="6831" y="8838"/>
                      <a:pt x="7213" y="8786"/>
                    </a:cubicBezTo>
                    <a:cubicBezTo>
                      <a:pt x="12076" y="8147"/>
                      <a:pt x="11134" y="4622"/>
                      <a:pt x="11134" y="4622"/>
                    </a:cubicBezTo>
                    <a:cubicBezTo>
                      <a:pt x="11134" y="4622"/>
                      <a:pt x="7857" y="0"/>
                      <a:pt x="4999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04;p17">
                <a:extLst>
                  <a:ext uri="{FF2B5EF4-FFF2-40B4-BE49-F238E27FC236}">
                    <a16:creationId xmlns:a16="http://schemas.microsoft.com/office/drawing/2014/main" id="{58182EBD-DDEF-4CE8-AEA6-A40C0ADA4913}"/>
                  </a:ext>
                </a:extLst>
              </p:cNvPr>
              <p:cNvSpPr/>
              <p:nvPr/>
            </p:nvSpPr>
            <p:spPr>
              <a:xfrm>
                <a:off x="5787850" y="1745275"/>
                <a:ext cx="501225" cy="159325"/>
              </a:xfrm>
              <a:custGeom>
                <a:avLst/>
                <a:gdLst/>
                <a:ahLst/>
                <a:cxnLst/>
                <a:rect l="l" t="t" r="r" b="b"/>
                <a:pathLst>
                  <a:path w="20049" h="6373" extrusionOk="0">
                    <a:moveTo>
                      <a:pt x="2314" y="1"/>
                    </a:moveTo>
                    <a:cubicBezTo>
                      <a:pt x="1" y="1"/>
                      <a:pt x="1439" y="4176"/>
                      <a:pt x="7164" y="5521"/>
                    </a:cubicBezTo>
                    <a:cubicBezTo>
                      <a:pt x="9830" y="6125"/>
                      <a:pt x="12010" y="6372"/>
                      <a:pt x="13734" y="6372"/>
                    </a:cubicBezTo>
                    <a:cubicBezTo>
                      <a:pt x="19125" y="6372"/>
                      <a:pt x="20049" y="3956"/>
                      <a:pt x="17377" y="2482"/>
                    </a:cubicBezTo>
                    <a:cubicBezTo>
                      <a:pt x="17377" y="2482"/>
                      <a:pt x="16496" y="1266"/>
                      <a:pt x="11724" y="1114"/>
                    </a:cubicBezTo>
                    <a:cubicBezTo>
                      <a:pt x="5918" y="932"/>
                      <a:pt x="5766" y="597"/>
                      <a:pt x="2787" y="50"/>
                    </a:cubicBezTo>
                    <a:cubicBezTo>
                      <a:pt x="2615" y="17"/>
                      <a:pt x="2458" y="1"/>
                      <a:pt x="2314" y="1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05;p17">
                <a:extLst>
                  <a:ext uri="{FF2B5EF4-FFF2-40B4-BE49-F238E27FC236}">
                    <a16:creationId xmlns:a16="http://schemas.microsoft.com/office/drawing/2014/main" id="{772670F4-4E2C-4654-88A5-A17E77735B16}"/>
                  </a:ext>
                </a:extLst>
              </p:cNvPr>
              <p:cNvSpPr/>
              <p:nvPr/>
            </p:nvSpPr>
            <p:spPr>
              <a:xfrm>
                <a:off x="5613600" y="1089500"/>
                <a:ext cx="231025" cy="134550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5382" extrusionOk="0">
                    <a:moveTo>
                      <a:pt x="5968" y="0"/>
                    </a:moveTo>
                    <a:cubicBezTo>
                      <a:pt x="5509" y="0"/>
                      <a:pt x="4989" y="170"/>
                      <a:pt x="4408" y="597"/>
                    </a:cubicBezTo>
                    <a:cubicBezTo>
                      <a:pt x="1550" y="2694"/>
                      <a:pt x="0" y="3393"/>
                      <a:pt x="1946" y="4852"/>
                    </a:cubicBezTo>
                    <a:cubicBezTo>
                      <a:pt x="2433" y="5222"/>
                      <a:pt x="3171" y="5382"/>
                      <a:pt x="3982" y="5382"/>
                    </a:cubicBezTo>
                    <a:cubicBezTo>
                      <a:pt x="6308" y="5382"/>
                      <a:pt x="9241" y="4068"/>
                      <a:pt x="8633" y="2603"/>
                    </a:cubicBezTo>
                    <a:cubicBezTo>
                      <a:pt x="8633" y="2603"/>
                      <a:pt x="7765" y="0"/>
                      <a:pt x="5968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2169;p30">
            <a:extLst>
              <a:ext uri="{FF2B5EF4-FFF2-40B4-BE49-F238E27FC236}">
                <a16:creationId xmlns:a16="http://schemas.microsoft.com/office/drawing/2014/main" id="{55C173C5-7ED2-4DCC-B218-B4D2A869B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I.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3435F3C-6A24-40AC-A8AC-A67763214151}"/>
              </a:ext>
            </a:extLst>
          </p:cNvPr>
          <p:cNvSpPr/>
          <p:nvPr/>
        </p:nvSpPr>
        <p:spPr>
          <a:xfrm>
            <a:off x="1049866" y="1309511"/>
            <a:ext cx="4538133" cy="1262239"/>
          </a:xfrm>
          <a:prstGeom prst="wedgeRoundRectCallout">
            <a:avLst>
              <a:gd name="adj1" fmla="val 66763"/>
              <a:gd name="adj2" fmla="val 40141"/>
              <a:gd name="adj3" fmla="val 16667"/>
            </a:avLst>
          </a:prstGeom>
          <a:solidFill>
            <a:schemeClr val="accent4"/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Thủy tinh gần Mặt Trời nhất, Hải Vương tinh xa Mặt Trời nhất.</a:t>
            </a:r>
            <a:endParaRPr lang="en-US" sz="2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8F16EC42-D625-4BB3-91EB-6D9C377E1782}"/>
              </a:ext>
            </a:extLst>
          </p:cNvPr>
          <p:cNvSpPr/>
          <p:nvPr/>
        </p:nvSpPr>
        <p:spPr>
          <a:xfrm>
            <a:off x="1049866" y="2839155"/>
            <a:ext cx="4538133" cy="1262239"/>
          </a:xfrm>
          <a:prstGeom prst="wedgeRoundRectCallout">
            <a:avLst>
              <a:gd name="adj1" fmla="val 67509"/>
              <a:gd name="adj2" fmla="val 1684"/>
              <a:gd name="adj3" fmla="val 16667"/>
            </a:avLst>
          </a:prstGeom>
          <a:solidFill>
            <a:schemeClr val="accent4"/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Thời gian quay quanh Mặt Trời của các hành tinh </a:t>
            </a:r>
            <a:r>
              <a:rPr lang="en-US" sz="22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khác</a:t>
            </a:r>
            <a:r>
              <a:rPr lang="en-US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nhau.</a:t>
            </a:r>
            <a:endParaRPr lang="en-US" sz="2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7E940-AC88-49A2-A9C1-0225FBB5B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636" y="2042807"/>
            <a:ext cx="2664657" cy="3100693"/>
          </a:xfrm>
          <a:prstGeom prst="rect">
            <a:avLst/>
          </a:prstGeom>
        </p:spPr>
      </p:pic>
      <p:grpSp>
        <p:nvGrpSpPr>
          <p:cNvPr id="75" name="Google Shape;201;p17">
            <a:extLst>
              <a:ext uri="{FF2B5EF4-FFF2-40B4-BE49-F238E27FC236}">
                <a16:creationId xmlns:a16="http://schemas.microsoft.com/office/drawing/2014/main" id="{4077781B-27E4-4DF8-87F2-755BF88E04B2}"/>
              </a:ext>
            </a:extLst>
          </p:cNvPr>
          <p:cNvGrpSpPr/>
          <p:nvPr/>
        </p:nvGrpSpPr>
        <p:grpSpPr>
          <a:xfrm>
            <a:off x="7297893" y="413919"/>
            <a:ext cx="1390799" cy="1262240"/>
            <a:chOff x="2831245" y="1372013"/>
            <a:chExt cx="3481499" cy="3176700"/>
          </a:xfrm>
        </p:grpSpPr>
        <p:sp>
          <p:nvSpPr>
            <p:cNvPr id="76" name="Google Shape;202;p17">
              <a:extLst>
                <a:ext uri="{FF2B5EF4-FFF2-40B4-BE49-F238E27FC236}">
                  <a16:creationId xmlns:a16="http://schemas.microsoft.com/office/drawing/2014/main" id="{338C851F-2AC1-4D83-8DAB-DA1585690E76}"/>
                </a:ext>
              </a:extLst>
            </p:cNvPr>
            <p:cNvSpPr/>
            <p:nvPr/>
          </p:nvSpPr>
          <p:spPr>
            <a:xfrm>
              <a:off x="2983650" y="1372013"/>
              <a:ext cx="3176700" cy="317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203;p17">
              <a:extLst>
                <a:ext uri="{FF2B5EF4-FFF2-40B4-BE49-F238E27FC236}">
                  <a16:creationId xmlns:a16="http://schemas.microsoft.com/office/drawing/2014/main" id="{43481A51-AA7F-4CEE-A2C1-47240E73F1DD}"/>
                </a:ext>
              </a:extLst>
            </p:cNvPr>
            <p:cNvGrpSpPr/>
            <p:nvPr/>
          </p:nvGrpSpPr>
          <p:grpSpPr>
            <a:xfrm>
              <a:off x="2831246" y="3329679"/>
              <a:ext cx="681625" cy="681523"/>
              <a:chOff x="975200" y="4327100"/>
              <a:chExt cx="213575" cy="213550"/>
            </a:xfrm>
          </p:grpSpPr>
          <p:sp>
            <p:nvSpPr>
              <p:cNvPr id="112" name="Google Shape;204;p17">
                <a:extLst>
                  <a:ext uri="{FF2B5EF4-FFF2-40B4-BE49-F238E27FC236}">
                    <a16:creationId xmlns:a16="http://schemas.microsoft.com/office/drawing/2014/main" id="{C9EFAFA4-7A20-49A6-AA41-2E37EC832C5B}"/>
                  </a:ext>
                </a:extLst>
              </p:cNvPr>
              <p:cNvSpPr/>
              <p:nvPr/>
            </p:nvSpPr>
            <p:spPr>
              <a:xfrm>
                <a:off x="1067150" y="4369650"/>
                <a:ext cx="433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369" extrusionOk="0">
                    <a:moveTo>
                      <a:pt x="973" y="61"/>
                    </a:moveTo>
                    <a:cubicBezTo>
                      <a:pt x="973" y="61"/>
                      <a:pt x="1733" y="761"/>
                      <a:pt x="1460" y="1065"/>
                    </a:cubicBezTo>
                    <a:cubicBezTo>
                      <a:pt x="1156" y="1369"/>
                      <a:pt x="1" y="1"/>
                      <a:pt x="973" y="61"/>
                    </a:cubicBezTo>
                    <a:close/>
                  </a:path>
                </a:pathLst>
              </a:custGeom>
              <a:solidFill>
                <a:srgbClr val="DF77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5;p17">
                <a:extLst>
                  <a:ext uri="{FF2B5EF4-FFF2-40B4-BE49-F238E27FC236}">
                    <a16:creationId xmlns:a16="http://schemas.microsoft.com/office/drawing/2014/main" id="{3B1C76CC-0B69-4316-B9E3-1238E3C8B815}"/>
                  </a:ext>
                </a:extLst>
              </p:cNvPr>
              <p:cNvSpPr/>
              <p:nvPr/>
            </p:nvSpPr>
            <p:spPr>
              <a:xfrm>
                <a:off x="975975" y="4327100"/>
                <a:ext cx="212800" cy="212800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8512" extrusionOk="0">
                    <a:moveTo>
                      <a:pt x="8511" y="4256"/>
                    </a:moveTo>
                    <a:cubicBezTo>
                      <a:pt x="8511" y="6596"/>
                      <a:pt x="6626" y="8511"/>
                      <a:pt x="4256" y="8511"/>
                    </a:cubicBezTo>
                    <a:cubicBezTo>
                      <a:pt x="1915" y="8511"/>
                      <a:pt x="0" y="6596"/>
                      <a:pt x="0" y="4256"/>
                    </a:cubicBezTo>
                    <a:cubicBezTo>
                      <a:pt x="0" y="1915"/>
                      <a:pt x="1915" y="1"/>
                      <a:pt x="4256" y="1"/>
                    </a:cubicBezTo>
                    <a:cubicBezTo>
                      <a:pt x="6626" y="1"/>
                      <a:pt x="8511" y="1915"/>
                      <a:pt x="8511" y="42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6;p17">
                <a:extLst>
                  <a:ext uri="{FF2B5EF4-FFF2-40B4-BE49-F238E27FC236}">
                    <a16:creationId xmlns:a16="http://schemas.microsoft.com/office/drawing/2014/main" id="{922B1225-836A-43A8-BF07-44023A3AA012}"/>
                  </a:ext>
                </a:extLst>
              </p:cNvPr>
              <p:cNvSpPr/>
              <p:nvPr/>
            </p:nvSpPr>
            <p:spPr>
              <a:xfrm>
                <a:off x="1028400" y="4347750"/>
                <a:ext cx="297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928" extrusionOk="0">
                    <a:moveTo>
                      <a:pt x="402" y="1"/>
                    </a:moveTo>
                    <a:cubicBezTo>
                      <a:pt x="341" y="1"/>
                      <a:pt x="282" y="18"/>
                      <a:pt x="244" y="56"/>
                    </a:cubicBezTo>
                    <a:cubicBezTo>
                      <a:pt x="92" y="178"/>
                      <a:pt x="1" y="390"/>
                      <a:pt x="122" y="542"/>
                    </a:cubicBezTo>
                    <a:cubicBezTo>
                      <a:pt x="122" y="573"/>
                      <a:pt x="153" y="603"/>
                      <a:pt x="183" y="664"/>
                    </a:cubicBezTo>
                    <a:cubicBezTo>
                      <a:pt x="354" y="853"/>
                      <a:pt x="528" y="927"/>
                      <a:pt x="672" y="927"/>
                    </a:cubicBezTo>
                    <a:cubicBezTo>
                      <a:pt x="1014" y="927"/>
                      <a:pt x="1188" y="507"/>
                      <a:pt x="760" y="208"/>
                    </a:cubicBezTo>
                    <a:cubicBezTo>
                      <a:pt x="700" y="178"/>
                      <a:pt x="639" y="117"/>
                      <a:pt x="608" y="86"/>
                    </a:cubicBezTo>
                    <a:cubicBezTo>
                      <a:pt x="573" y="33"/>
                      <a:pt x="486" y="1"/>
                      <a:pt x="40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7;p17">
                <a:extLst>
                  <a:ext uri="{FF2B5EF4-FFF2-40B4-BE49-F238E27FC236}">
                    <a16:creationId xmlns:a16="http://schemas.microsoft.com/office/drawing/2014/main" id="{06951A39-DA00-47DC-881A-DDF6FDC995E0}"/>
                  </a:ext>
                </a:extLst>
              </p:cNvPr>
              <p:cNvSpPr/>
              <p:nvPr/>
            </p:nvSpPr>
            <p:spPr>
              <a:xfrm>
                <a:off x="975200" y="4354450"/>
                <a:ext cx="1261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5047" h="6172" extrusionOk="0">
                    <a:moveTo>
                      <a:pt x="1399" y="1"/>
                    </a:moveTo>
                    <a:cubicBezTo>
                      <a:pt x="548" y="821"/>
                      <a:pt x="1" y="1946"/>
                      <a:pt x="1" y="3192"/>
                    </a:cubicBezTo>
                    <a:cubicBezTo>
                      <a:pt x="1" y="4347"/>
                      <a:pt x="457" y="5411"/>
                      <a:pt x="1217" y="6171"/>
                    </a:cubicBezTo>
                    <a:cubicBezTo>
                      <a:pt x="2098" y="5685"/>
                      <a:pt x="2736" y="4621"/>
                      <a:pt x="1855" y="4226"/>
                    </a:cubicBezTo>
                    <a:cubicBezTo>
                      <a:pt x="457" y="3557"/>
                      <a:pt x="791" y="3162"/>
                      <a:pt x="2919" y="2584"/>
                    </a:cubicBezTo>
                    <a:cubicBezTo>
                      <a:pt x="5047" y="2037"/>
                      <a:pt x="4530" y="1338"/>
                      <a:pt x="2676" y="1034"/>
                    </a:cubicBezTo>
                    <a:cubicBezTo>
                      <a:pt x="1855" y="882"/>
                      <a:pt x="1521" y="457"/>
                      <a:pt x="1399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8;p17">
                <a:extLst>
                  <a:ext uri="{FF2B5EF4-FFF2-40B4-BE49-F238E27FC236}">
                    <a16:creationId xmlns:a16="http://schemas.microsoft.com/office/drawing/2014/main" id="{CCCAFC09-EFA3-4DF9-909F-8068EDB370A1}"/>
                  </a:ext>
                </a:extLst>
              </p:cNvPr>
              <p:cNvSpPr/>
              <p:nvPr/>
            </p:nvSpPr>
            <p:spPr>
              <a:xfrm>
                <a:off x="1013975" y="4510775"/>
                <a:ext cx="7372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95" extrusionOk="0">
                    <a:moveTo>
                      <a:pt x="779" y="1"/>
                    </a:moveTo>
                    <a:cubicBezTo>
                      <a:pt x="510" y="1"/>
                      <a:pt x="234" y="127"/>
                      <a:pt x="0" y="252"/>
                    </a:cubicBezTo>
                    <a:cubicBezTo>
                      <a:pt x="699" y="800"/>
                      <a:pt x="1520" y="1164"/>
                      <a:pt x="2432" y="1195"/>
                    </a:cubicBezTo>
                    <a:cubicBezTo>
                      <a:pt x="2736" y="1043"/>
                      <a:pt x="2948" y="860"/>
                      <a:pt x="2948" y="648"/>
                    </a:cubicBezTo>
                    <a:cubicBezTo>
                      <a:pt x="2948" y="378"/>
                      <a:pt x="2857" y="300"/>
                      <a:pt x="2708" y="300"/>
                    </a:cubicBezTo>
                    <a:cubicBezTo>
                      <a:pt x="2509" y="300"/>
                      <a:pt x="2209" y="438"/>
                      <a:pt x="1890" y="438"/>
                    </a:cubicBezTo>
                    <a:cubicBezTo>
                      <a:pt x="1696" y="438"/>
                      <a:pt x="1496" y="387"/>
                      <a:pt x="1307" y="222"/>
                    </a:cubicBezTo>
                    <a:cubicBezTo>
                      <a:pt x="1146" y="61"/>
                      <a:pt x="964" y="1"/>
                      <a:pt x="779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9;p17">
                <a:extLst>
                  <a:ext uri="{FF2B5EF4-FFF2-40B4-BE49-F238E27FC236}">
                    <a16:creationId xmlns:a16="http://schemas.microsoft.com/office/drawing/2014/main" id="{7A52438A-3485-41B8-AA59-3B8EA18DB063}"/>
                  </a:ext>
                </a:extLst>
              </p:cNvPr>
              <p:cNvSpPr/>
              <p:nvPr/>
            </p:nvSpPr>
            <p:spPr>
              <a:xfrm>
                <a:off x="1096800" y="4445875"/>
                <a:ext cx="91200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730" extrusionOk="0">
                    <a:moveTo>
                      <a:pt x="3302" y="1"/>
                    </a:moveTo>
                    <a:cubicBezTo>
                      <a:pt x="2974" y="1"/>
                      <a:pt x="2640" y="152"/>
                      <a:pt x="2371" y="599"/>
                    </a:cubicBezTo>
                    <a:cubicBezTo>
                      <a:pt x="1459" y="2058"/>
                      <a:pt x="1064" y="1663"/>
                      <a:pt x="395" y="2423"/>
                    </a:cubicBezTo>
                    <a:cubicBezTo>
                      <a:pt x="31" y="2788"/>
                      <a:pt x="0" y="3304"/>
                      <a:pt x="183" y="3730"/>
                    </a:cubicBezTo>
                    <a:cubicBezTo>
                      <a:pt x="2006" y="3396"/>
                      <a:pt x="3435" y="1906"/>
                      <a:pt x="3648" y="52"/>
                    </a:cubicBezTo>
                    <a:cubicBezTo>
                      <a:pt x="3535" y="20"/>
                      <a:pt x="3419" y="1"/>
                      <a:pt x="3302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0;p17">
                <a:extLst>
                  <a:ext uri="{FF2B5EF4-FFF2-40B4-BE49-F238E27FC236}">
                    <a16:creationId xmlns:a16="http://schemas.microsoft.com/office/drawing/2014/main" id="{823F2B00-E695-4720-B338-5F1A08B252BF}"/>
                  </a:ext>
                </a:extLst>
              </p:cNvPr>
              <p:cNvSpPr/>
              <p:nvPr/>
            </p:nvSpPr>
            <p:spPr>
              <a:xfrm>
                <a:off x="1051950" y="4327100"/>
                <a:ext cx="13682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378" extrusionOk="0">
                    <a:moveTo>
                      <a:pt x="4095" y="1757"/>
                    </a:moveTo>
                    <a:cubicBezTo>
                      <a:pt x="4785" y="1757"/>
                      <a:pt x="5444" y="3563"/>
                      <a:pt x="4511" y="3563"/>
                    </a:cubicBezTo>
                    <a:cubicBezTo>
                      <a:pt x="4436" y="3563"/>
                      <a:pt x="4352" y="3551"/>
                      <a:pt x="4256" y="3526"/>
                    </a:cubicBezTo>
                    <a:cubicBezTo>
                      <a:pt x="2736" y="3162"/>
                      <a:pt x="3709" y="1976"/>
                      <a:pt x="3709" y="1976"/>
                    </a:cubicBezTo>
                    <a:cubicBezTo>
                      <a:pt x="3832" y="1822"/>
                      <a:pt x="3964" y="1757"/>
                      <a:pt x="4095" y="1757"/>
                    </a:cubicBezTo>
                    <a:close/>
                    <a:moveTo>
                      <a:pt x="1217" y="1"/>
                    </a:moveTo>
                    <a:cubicBezTo>
                      <a:pt x="882" y="1"/>
                      <a:pt x="548" y="31"/>
                      <a:pt x="214" y="122"/>
                    </a:cubicBezTo>
                    <a:cubicBezTo>
                      <a:pt x="1" y="700"/>
                      <a:pt x="62" y="1368"/>
                      <a:pt x="1369" y="1490"/>
                    </a:cubicBezTo>
                    <a:cubicBezTo>
                      <a:pt x="3648" y="1672"/>
                      <a:pt x="1369" y="3131"/>
                      <a:pt x="3557" y="3739"/>
                    </a:cubicBezTo>
                    <a:cubicBezTo>
                      <a:pt x="4226" y="3922"/>
                      <a:pt x="4864" y="4195"/>
                      <a:pt x="5472" y="4378"/>
                    </a:cubicBezTo>
                    <a:lnTo>
                      <a:pt x="5472" y="4256"/>
                    </a:lnTo>
                    <a:cubicBezTo>
                      <a:pt x="5472" y="1915"/>
                      <a:pt x="3587" y="1"/>
                      <a:pt x="121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1;p17">
                <a:extLst>
                  <a:ext uri="{FF2B5EF4-FFF2-40B4-BE49-F238E27FC236}">
                    <a16:creationId xmlns:a16="http://schemas.microsoft.com/office/drawing/2014/main" id="{28144FEF-40F1-4A5C-944F-A9A6BA05519D}"/>
                  </a:ext>
                </a:extLst>
              </p:cNvPr>
              <p:cNvSpPr/>
              <p:nvPr/>
            </p:nvSpPr>
            <p:spPr>
              <a:xfrm>
                <a:off x="996475" y="4431925"/>
                <a:ext cx="118500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3077" extrusionOk="0">
                    <a:moveTo>
                      <a:pt x="2992" y="1"/>
                    </a:moveTo>
                    <a:cubicBezTo>
                      <a:pt x="2968" y="1"/>
                      <a:pt x="2944" y="1"/>
                      <a:pt x="2919" y="2"/>
                    </a:cubicBezTo>
                    <a:cubicBezTo>
                      <a:pt x="2919" y="2"/>
                      <a:pt x="1" y="215"/>
                      <a:pt x="1065" y="640"/>
                    </a:cubicBezTo>
                    <a:cubicBezTo>
                      <a:pt x="2129" y="1066"/>
                      <a:pt x="2889" y="792"/>
                      <a:pt x="2281" y="1887"/>
                    </a:cubicBezTo>
                    <a:cubicBezTo>
                      <a:pt x="1883" y="2640"/>
                      <a:pt x="2350" y="3077"/>
                      <a:pt x="2769" y="3077"/>
                    </a:cubicBezTo>
                    <a:cubicBezTo>
                      <a:pt x="2958" y="3077"/>
                      <a:pt x="3138" y="2988"/>
                      <a:pt x="3223" y="2799"/>
                    </a:cubicBezTo>
                    <a:cubicBezTo>
                      <a:pt x="3523" y="2169"/>
                      <a:pt x="4740" y="1"/>
                      <a:pt x="299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2;p17">
                <a:extLst>
                  <a:ext uri="{FF2B5EF4-FFF2-40B4-BE49-F238E27FC236}">
                    <a16:creationId xmlns:a16="http://schemas.microsoft.com/office/drawing/2014/main" id="{1D8E43B5-1BF5-49B7-9EF4-C4513F3B910C}"/>
                  </a:ext>
                </a:extLst>
              </p:cNvPr>
              <p:cNvSpPr/>
              <p:nvPr/>
            </p:nvSpPr>
            <p:spPr>
              <a:xfrm>
                <a:off x="1099825" y="4450225"/>
                <a:ext cx="48025" cy="3030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212" extrusionOk="0">
                    <a:moveTo>
                      <a:pt x="1131" y="1"/>
                    </a:moveTo>
                    <a:cubicBezTo>
                      <a:pt x="1053" y="1"/>
                      <a:pt x="969" y="19"/>
                      <a:pt x="882" y="60"/>
                    </a:cubicBezTo>
                    <a:cubicBezTo>
                      <a:pt x="426" y="273"/>
                      <a:pt x="1" y="577"/>
                      <a:pt x="305" y="1003"/>
                    </a:cubicBezTo>
                    <a:cubicBezTo>
                      <a:pt x="408" y="1150"/>
                      <a:pt x="569" y="1212"/>
                      <a:pt x="752" y="1212"/>
                    </a:cubicBezTo>
                    <a:cubicBezTo>
                      <a:pt x="946" y="1212"/>
                      <a:pt x="1165" y="1143"/>
                      <a:pt x="1369" y="1033"/>
                    </a:cubicBezTo>
                    <a:cubicBezTo>
                      <a:pt x="1920" y="744"/>
                      <a:pt x="1632" y="1"/>
                      <a:pt x="1131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3;p17">
                <a:extLst>
                  <a:ext uri="{FF2B5EF4-FFF2-40B4-BE49-F238E27FC236}">
                    <a16:creationId xmlns:a16="http://schemas.microsoft.com/office/drawing/2014/main" id="{05B5B1EB-96E3-482B-9728-D0A5DF5AA0D1}"/>
                  </a:ext>
                </a:extLst>
              </p:cNvPr>
              <p:cNvSpPr/>
              <p:nvPr/>
            </p:nvSpPr>
            <p:spPr>
              <a:xfrm>
                <a:off x="1126425" y="4431275"/>
                <a:ext cx="16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90" extrusionOk="0">
                    <a:moveTo>
                      <a:pt x="195" y="1"/>
                    </a:moveTo>
                    <a:cubicBezTo>
                      <a:pt x="93" y="1"/>
                      <a:pt x="19" y="52"/>
                      <a:pt x="1" y="180"/>
                    </a:cubicBezTo>
                    <a:cubicBezTo>
                      <a:pt x="1" y="332"/>
                      <a:pt x="122" y="423"/>
                      <a:pt x="305" y="484"/>
                    </a:cubicBezTo>
                    <a:cubicBezTo>
                      <a:pt x="323" y="488"/>
                      <a:pt x="340" y="490"/>
                      <a:pt x="357" y="490"/>
                    </a:cubicBezTo>
                    <a:cubicBezTo>
                      <a:pt x="589" y="490"/>
                      <a:pt x="653" y="115"/>
                      <a:pt x="426" y="59"/>
                    </a:cubicBezTo>
                    <a:cubicBezTo>
                      <a:pt x="342" y="22"/>
                      <a:pt x="26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;p17">
                <a:extLst>
                  <a:ext uri="{FF2B5EF4-FFF2-40B4-BE49-F238E27FC236}">
                    <a16:creationId xmlns:a16="http://schemas.microsoft.com/office/drawing/2014/main" id="{7B9D6C50-D0AA-442E-B8D0-E40E54123F13}"/>
                  </a:ext>
                </a:extLst>
              </p:cNvPr>
              <p:cNvSpPr/>
              <p:nvPr/>
            </p:nvSpPr>
            <p:spPr>
              <a:xfrm>
                <a:off x="1070600" y="4371125"/>
                <a:ext cx="399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050" extrusionOk="0">
                    <a:moveTo>
                      <a:pt x="775" y="1"/>
                    </a:moveTo>
                    <a:cubicBezTo>
                      <a:pt x="1" y="1"/>
                      <a:pt x="817" y="1050"/>
                      <a:pt x="1208" y="1050"/>
                    </a:cubicBezTo>
                    <a:cubicBezTo>
                      <a:pt x="1252" y="1050"/>
                      <a:pt x="1291" y="1036"/>
                      <a:pt x="1322" y="1006"/>
                    </a:cubicBezTo>
                    <a:cubicBezTo>
                      <a:pt x="1595" y="702"/>
                      <a:pt x="835" y="2"/>
                      <a:pt x="835" y="2"/>
                    </a:cubicBezTo>
                    <a:cubicBezTo>
                      <a:pt x="814" y="1"/>
                      <a:pt x="794" y="1"/>
                      <a:pt x="77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15;p17">
              <a:extLst>
                <a:ext uri="{FF2B5EF4-FFF2-40B4-BE49-F238E27FC236}">
                  <a16:creationId xmlns:a16="http://schemas.microsoft.com/office/drawing/2014/main" id="{7E3B9AC4-DCAA-4608-A0FA-DBBBF3764BF8}"/>
                </a:ext>
              </a:extLst>
            </p:cNvPr>
            <p:cNvGrpSpPr/>
            <p:nvPr/>
          </p:nvGrpSpPr>
          <p:grpSpPr>
            <a:xfrm>
              <a:off x="2831245" y="1620803"/>
              <a:ext cx="681635" cy="682563"/>
              <a:chOff x="2222200" y="4158400"/>
              <a:chExt cx="550950" cy="551700"/>
            </a:xfrm>
          </p:grpSpPr>
          <p:sp>
            <p:nvSpPr>
              <p:cNvPr id="106" name="Google Shape;216;p17">
                <a:extLst>
                  <a:ext uri="{FF2B5EF4-FFF2-40B4-BE49-F238E27FC236}">
                    <a16:creationId xmlns:a16="http://schemas.microsoft.com/office/drawing/2014/main" id="{4A8389C5-D44E-4752-9D62-7F525E094EAC}"/>
                  </a:ext>
                </a:extLst>
              </p:cNvPr>
              <p:cNvSpPr/>
              <p:nvPr/>
            </p:nvSpPr>
            <p:spPr>
              <a:xfrm>
                <a:off x="2222200" y="4158400"/>
                <a:ext cx="550950" cy="55095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22038" extrusionOk="0">
                    <a:moveTo>
                      <a:pt x="22037" y="11004"/>
                    </a:moveTo>
                    <a:cubicBezTo>
                      <a:pt x="22037" y="17083"/>
                      <a:pt x="17113" y="22038"/>
                      <a:pt x="11034" y="22038"/>
                    </a:cubicBezTo>
                    <a:cubicBezTo>
                      <a:pt x="4955" y="22038"/>
                      <a:pt x="0" y="17083"/>
                      <a:pt x="0" y="11004"/>
                    </a:cubicBezTo>
                    <a:cubicBezTo>
                      <a:pt x="0" y="4925"/>
                      <a:pt x="4955" y="1"/>
                      <a:pt x="11034" y="1"/>
                    </a:cubicBezTo>
                    <a:cubicBezTo>
                      <a:pt x="17113" y="1"/>
                      <a:pt x="22037" y="4925"/>
                      <a:pt x="22037" y="110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A300"/>
                  </a:gs>
                  <a:gs pos="100000">
                    <a:srgbClr val="AA0505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7;p17">
                <a:extLst>
                  <a:ext uri="{FF2B5EF4-FFF2-40B4-BE49-F238E27FC236}">
                    <a16:creationId xmlns:a16="http://schemas.microsoft.com/office/drawing/2014/main" id="{B78C4698-B9DE-4E8F-B629-F3E9FEB90012}"/>
                  </a:ext>
                </a:extLst>
              </p:cNvPr>
              <p:cNvSpPr/>
              <p:nvPr/>
            </p:nvSpPr>
            <p:spPr>
              <a:xfrm>
                <a:off x="2301975" y="4183475"/>
                <a:ext cx="39745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15898" h="2494" extrusionOk="0">
                    <a:moveTo>
                      <a:pt x="12524" y="1"/>
                    </a:moveTo>
                    <a:cubicBezTo>
                      <a:pt x="11855" y="92"/>
                      <a:pt x="11156" y="153"/>
                      <a:pt x="10396" y="183"/>
                    </a:cubicBezTo>
                    <a:cubicBezTo>
                      <a:pt x="7448" y="426"/>
                      <a:pt x="4530" y="609"/>
                      <a:pt x="1794" y="791"/>
                    </a:cubicBezTo>
                    <a:cubicBezTo>
                      <a:pt x="1156" y="1217"/>
                      <a:pt x="548" y="1733"/>
                      <a:pt x="1" y="2250"/>
                    </a:cubicBezTo>
                    <a:lnTo>
                      <a:pt x="15898" y="2493"/>
                    </a:lnTo>
                    <a:cubicBezTo>
                      <a:pt x="14895" y="1460"/>
                      <a:pt x="13770" y="609"/>
                      <a:pt x="12524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8;p17">
                <a:extLst>
                  <a:ext uri="{FF2B5EF4-FFF2-40B4-BE49-F238E27FC236}">
                    <a16:creationId xmlns:a16="http://schemas.microsoft.com/office/drawing/2014/main" id="{793C47CE-1516-4ECD-BA0B-F749433A7A9E}"/>
                  </a:ext>
                </a:extLst>
              </p:cNvPr>
              <p:cNvSpPr/>
              <p:nvPr/>
            </p:nvSpPr>
            <p:spPr>
              <a:xfrm>
                <a:off x="2231300" y="4301275"/>
                <a:ext cx="5410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643" h="4165" extrusionOk="0">
                    <a:moveTo>
                      <a:pt x="974" y="0"/>
                    </a:moveTo>
                    <a:cubicBezTo>
                      <a:pt x="548" y="851"/>
                      <a:pt x="214" y="1672"/>
                      <a:pt x="1" y="2584"/>
                    </a:cubicBezTo>
                    <a:lnTo>
                      <a:pt x="21643" y="4164"/>
                    </a:lnTo>
                    <a:cubicBezTo>
                      <a:pt x="21491" y="2796"/>
                      <a:pt x="21065" y="1489"/>
                      <a:pt x="20518" y="274"/>
                    </a:cubicBezTo>
                    <a:cubicBezTo>
                      <a:pt x="15260" y="152"/>
                      <a:pt x="6262" y="91"/>
                      <a:pt x="97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9;p17">
                <a:extLst>
                  <a:ext uri="{FF2B5EF4-FFF2-40B4-BE49-F238E27FC236}">
                    <a16:creationId xmlns:a16="http://schemas.microsoft.com/office/drawing/2014/main" id="{7258F333-AD0C-479A-8ED6-D3E11B4221EB}"/>
                  </a:ext>
                </a:extLst>
              </p:cNvPr>
              <p:cNvSpPr/>
              <p:nvPr/>
            </p:nvSpPr>
            <p:spPr>
              <a:xfrm>
                <a:off x="2222200" y="4409925"/>
                <a:ext cx="5509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4560" extrusionOk="0">
                    <a:moveTo>
                      <a:pt x="31" y="1"/>
                    </a:moveTo>
                    <a:cubicBezTo>
                      <a:pt x="0" y="305"/>
                      <a:pt x="0" y="639"/>
                      <a:pt x="0" y="943"/>
                    </a:cubicBezTo>
                    <a:cubicBezTo>
                      <a:pt x="0" y="2250"/>
                      <a:pt x="243" y="3405"/>
                      <a:pt x="608" y="4560"/>
                    </a:cubicBezTo>
                    <a:lnTo>
                      <a:pt x="22007" y="2037"/>
                    </a:lnTo>
                    <a:cubicBezTo>
                      <a:pt x="22007" y="1703"/>
                      <a:pt x="22037" y="1338"/>
                      <a:pt x="22037" y="973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;p17">
                <a:extLst>
                  <a:ext uri="{FF2B5EF4-FFF2-40B4-BE49-F238E27FC236}">
                    <a16:creationId xmlns:a16="http://schemas.microsoft.com/office/drawing/2014/main" id="{065A48CE-2220-44F7-AC22-2148E0AC4FA5}"/>
                  </a:ext>
                </a:extLst>
              </p:cNvPr>
              <p:cNvSpPr/>
              <p:nvPr/>
            </p:nvSpPr>
            <p:spPr>
              <a:xfrm>
                <a:off x="2251075" y="4521625"/>
                <a:ext cx="507625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0305" h="4226" extrusionOk="0">
                    <a:moveTo>
                      <a:pt x="20305" y="1"/>
                    </a:moveTo>
                    <a:lnTo>
                      <a:pt x="0" y="1460"/>
                    </a:lnTo>
                    <a:cubicBezTo>
                      <a:pt x="487" y="2463"/>
                      <a:pt x="1155" y="3436"/>
                      <a:pt x="1976" y="4226"/>
                    </a:cubicBezTo>
                    <a:lnTo>
                      <a:pt x="19909" y="1034"/>
                    </a:lnTo>
                    <a:cubicBezTo>
                      <a:pt x="20061" y="700"/>
                      <a:pt x="20213" y="366"/>
                      <a:pt x="2030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1;p17">
                <a:extLst>
                  <a:ext uri="{FF2B5EF4-FFF2-40B4-BE49-F238E27FC236}">
                    <a16:creationId xmlns:a16="http://schemas.microsoft.com/office/drawing/2014/main" id="{B85AF490-C4D7-4D7C-BD56-00CEA5DE476E}"/>
                  </a:ext>
                </a:extLst>
              </p:cNvPr>
              <p:cNvSpPr/>
              <p:nvPr/>
            </p:nvSpPr>
            <p:spPr>
              <a:xfrm>
                <a:off x="2324025" y="4631050"/>
                <a:ext cx="367050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3162" extrusionOk="0">
                    <a:moveTo>
                      <a:pt x="14681" y="1"/>
                    </a:moveTo>
                    <a:lnTo>
                      <a:pt x="0" y="700"/>
                    </a:lnTo>
                    <a:cubicBezTo>
                      <a:pt x="1885" y="2250"/>
                      <a:pt x="4316" y="3162"/>
                      <a:pt x="6961" y="3162"/>
                    </a:cubicBezTo>
                    <a:cubicBezTo>
                      <a:pt x="9970" y="3162"/>
                      <a:pt x="12706" y="1946"/>
                      <a:pt x="14681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222;p17">
              <a:extLst>
                <a:ext uri="{FF2B5EF4-FFF2-40B4-BE49-F238E27FC236}">
                  <a16:creationId xmlns:a16="http://schemas.microsoft.com/office/drawing/2014/main" id="{4F5B14F1-AD4B-4B6E-B448-A3A35C5EC854}"/>
                </a:ext>
              </a:extLst>
            </p:cNvPr>
            <p:cNvGrpSpPr/>
            <p:nvPr/>
          </p:nvGrpSpPr>
          <p:grpSpPr>
            <a:xfrm>
              <a:off x="5631124" y="1622711"/>
              <a:ext cx="681617" cy="678757"/>
              <a:chOff x="592975" y="4341550"/>
              <a:chExt cx="184675" cy="183900"/>
            </a:xfrm>
          </p:grpSpPr>
          <p:sp>
            <p:nvSpPr>
              <p:cNvPr id="100" name="Google Shape;223;p17">
                <a:extLst>
                  <a:ext uri="{FF2B5EF4-FFF2-40B4-BE49-F238E27FC236}">
                    <a16:creationId xmlns:a16="http://schemas.microsoft.com/office/drawing/2014/main" id="{0B3F8437-AA78-401C-B171-84232529610B}"/>
                  </a:ext>
                </a:extLst>
              </p:cNvPr>
              <p:cNvSpPr/>
              <p:nvPr/>
            </p:nvSpPr>
            <p:spPr>
              <a:xfrm>
                <a:off x="592975" y="4341550"/>
                <a:ext cx="184675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7356" extrusionOk="0">
                    <a:moveTo>
                      <a:pt x="7387" y="3678"/>
                    </a:moveTo>
                    <a:cubicBezTo>
                      <a:pt x="7387" y="5714"/>
                      <a:pt x="5746" y="7356"/>
                      <a:pt x="3709" y="7356"/>
                    </a:cubicBezTo>
                    <a:cubicBezTo>
                      <a:pt x="1673" y="7356"/>
                      <a:pt x="1" y="5714"/>
                      <a:pt x="1" y="3678"/>
                    </a:cubicBezTo>
                    <a:cubicBezTo>
                      <a:pt x="1" y="1641"/>
                      <a:pt x="1673" y="0"/>
                      <a:pt x="3709" y="0"/>
                    </a:cubicBezTo>
                    <a:cubicBezTo>
                      <a:pt x="5746" y="0"/>
                      <a:pt x="7387" y="1641"/>
                      <a:pt x="7387" y="36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DBA2"/>
                  </a:gs>
                  <a:gs pos="100000">
                    <a:srgbClr val="D5795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24;p17">
                <a:extLst>
                  <a:ext uri="{FF2B5EF4-FFF2-40B4-BE49-F238E27FC236}">
                    <a16:creationId xmlns:a16="http://schemas.microsoft.com/office/drawing/2014/main" id="{C1FA4441-2A5E-4AFF-8AA9-5DAD65A07D51}"/>
                  </a:ext>
                </a:extLst>
              </p:cNvPr>
              <p:cNvSpPr/>
              <p:nvPr/>
            </p:nvSpPr>
            <p:spPr>
              <a:xfrm>
                <a:off x="603625" y="4349900"/>
                <a:ext cx="1428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642" extrusionOk="0">
                    <a:moveTo>
                      <a:pt x="4712" y="0"/>
                    </a:moveTo>
                    <a:lnTo>
                      <a:pt x="1459" y="152"/>
                    </a:lnTo>
                    <a:cubicBezTo>
                      <a:pt x="851" y="487"/>
                      <a:pt x="304" y="1034"/>
                      <a:pt x="0" y="1642"/>
                    </a:cubicBezTo>
                    <a:lnTo>
                      <a:pt x="5715" y="608"/>
                    </a:lnTo>
                    <a:cubicBezTo>
                      <a:pt x="5411" y="335"/>
                      <a:pt x="5107" y="152"/>
                      <a:pt x="4712" y="0"/>
                    </a:cubicBez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25;p17">
                <a:extLst>
                  <a:ext uri="{FF2B5EF4-FFF2-40B4-BE49-F238E27FC236}">
                    <a16:creationId xmlns:a16="http://schemas.microsoft.com/office/drawing/2014/main" id="{8C07468C-1B1C-45FF-96C0-A22792D74252}"/>
                  </a:ext>
                </a:extLst>
              </p:cNvPr>
              <p:cNvSpPr/>
              <p:nvPr/>
            </p:nvSpPr>
            <p:spPr>
              <a:xfrm>
                <a:off x="594500" y="4383325"/>
                <a:ext cx="1801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400" extrusionOk="0">
                    <a:moveTo>
                      <a:pt x="6688" y="1"/>
                    </a:moveTo>
                    <a:lnTo>
                      <a:pt x="153" y="882"/>
                    </a:lnTo>
                    <a:cubicBezTo>
                      <a:pt x="61" y="1065"/>
                      <a:pt x="31" y="1217"/>
                      <a:pt x="1" y="1399"/>
                    </a:cubicBezTo>
                    <a:lnTo>
                      <a:pt x="7204" y="1277"/>
                    </a:lnTo>
                    <a:cubicBezTo>
                      <a:pt x="7144" y="822"/>
                      <a:pt x="6961" y="366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26;p17">
                <a:extLst>
                  <a:ext uri="{FF2B5EF4-FFF2-40B4-BE49-F238E27FC236}">
                    <a16:creationId xmlns:a16="http://schemas.microsoft.com/office/drawing/2014/main" id="{73270188-9415-4E3D-8C19-E17B3C7B6EFE}"/>
                  </a:ext>
                </a:extLst>
              </p:cNvPr>
              <p:cNvSpPr/>
              <p:nvPr/>
            </p:nvSpPr>
            <p:spPr>
              <a:xfrm>
                <a:off x="593750" y="4428925"/>
                <a:ext cx="1839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1065" extrusionOk="0">
                    <a:moveTo>
                      <a:pt x="7326" y="1"/>
                    </a:moveTo>
                    <a:lnTo>
                      <a:pt x="0" y="122"/>
                    </a:lnTo>
                    <a:lnTo>
                      <a:pt x="0" y="183"/>
                    </a:lnTo>
                    <a:cubicBezTo>
                      <a:pt x="0" y="487"/>
                      <a:pt x="31" y="791"/>
                      <a:pt x="91" y="1064"/>
                    </a:cubicBezTo>
                    <a:lnTo>
                      <a:pt x="7356" y="305"/>
                    </a:lnTo>
                    <a:cubicBezTo>
                      <a:pt x="7326" y="274"/>
                      <a:pt x="7326" y="213"/>
                      <a:pt x="7326" y="183"/>
                    </a:cubicBezTo>
                    <a:lnTo>
                      <a:pt x="7326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27;p17">
                <a:extLst>
                  <a:ext uri="{FF2B5EF4-FFF2-40B4-BE49-F238E27FC236}">
                    <a16:creationId xmlns:a16="http://schemas.microsoft.com/office/drawing/2014/main" id="{248EAB58-BF13-4A75-8F4D-2F150BDAF27A}"/>
                  </a:ext>
                </a:extLst>
              </p:cNvPr>
              <p:cNvSpPr/>
              <p:nvPr/>
            </p:nvSpPr>
            <p:spPr>
              <a:xfrm>
                <a:off x="599050" y="4464650"/>
                <a:ext cx="1733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1277" extrusionOk="0">
                    <a:moveTo>
                      <a:pt x="1" y="0"/>
                    </a:moveTo>
                    <a:cubicBezTo>
                      <a:pt x="31" y="152"/>
                      <a:pt x="123" y="274"/>
                      <a:pt x="183" y="426"/>
                    </a:cubicBezTo>
                    <a:lnTo>
                      <a:pt x="6202" y="1277"/>
                    </a:lnTo>
                    <a:cubicBezTo>
                      <a:pt x="6506" y="882"/>
                      <a:pt x="6718" y="456"/>
                      <a:pt x="6931" y="0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8;p17">
                <a:extLst>
                  <a:ext uri="{FF2B5EF4-FFF2-40B4-BE49-F238E27FC236}">
                    <a16:creationId xmlns:a16="http://schemas.microsoft.com/office/drawing/2014/main" id="{CE4FF955-3262-4541-9DCD-BEA85C81CE57}"/>
                  </a:ext>
                </a:extLst>
              </p:cNvPr>
              <p:cNvSpPr/>
              <p:nvPr/>
            </p:nvSpPr>
            <p:spPr>
              <a:xfrm>
                <a:off x="617300" y="4495025"/>
                <a:ext cx="1330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913" extrusionOk="0">
                    <a:moveTo>
                      <a:pt x="0" y="1"/>
                    </a:moveTo>
                    <a:cubicBezTo>
                      <a:pt x="335" y="396"/>
                      <a:pt x="791" y="730"/>
                      <a:pt x="1277" y="913"/>
                    </a:cubicBezTo>
                    <a:lnTo>
                      <a:pt x="5046" y="396"/>
                    </a:lnTo>
                    <a:cubicBezTo>
                      <a:pt x="5137" y="305"/>
                      <a:pt x="5229" y="244"/>
                      <a:pt x="5320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229;p17">
              <a:extLst>
                <a:ext uri="{FF2B5EF4-FFF2-40B4-BE49-F238E27FC236}">
                  <a16:creationId xmlns:a16="http://schemas.microsoft.com/office/drawing/2014/main" id="{5C0EB438-E99E-4972-90AA-73ECA78138CE}"/>
                </a:ext>
              </a:extLst>
            </p:cNvPr>
            <p:cNvGrpSpPr/>
            <p:nvPr/>
          </p:nvGrpSpPr>
          <p:grpSpPr>
            <a:xfrm>
              <a:off x="5631136" y="3331253"/>
              <a:ext cx="681608" cy="734967"/>
              <a:chOff x="1772775" y="4230600"/>
              <a:chExt cx="339700" cy="366275"/>
            </a:xfrm>
          </p:grpSpPr>
          <p:sp>
            <p:nvSpPr>
              <p:cNvPr id="81" name="Google Shape;230;p17">
                <a:extLst>
                  <a:ext uri="{FF2B5EF4-FFF2-40B4-BE49-F238E27FC236}">
                    <a16:creationId xmlns:a16="http://schemas.microsoft.com/office/drawing/2014/main" id="{438691EA-E57B-4B08-894F-DD4BA38B186A}"/>
                  </a:ext>
                </a:extLst>
              </p:cNvPr>
              <p:cNvSpPr/>
              <p:nvPr/>
            </p:nvSpPr>
            <p:spPr>
              <a:xfrm>
                <a:off x="1772775" y="4230600"/>
                <a:ext cx="339700" cy="340450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3618" extrusionOk="0">
                    <a:moveTo>
                      <a:pt x="13587" y="6809"/>
                    </a:moveTo>
                    <a:cubicBezTo>
                      <a:pt x="13587" y="10578"/>
                      <a:pt x="10548" y="13618"/>
                      <a:pt x="6809" y="13618"/>
                    </a:cubicBezTo>
                    <a:cubicBezTo>
                      <a:pt x="3040" y="13618"/>
                      <a:pt x="0" y="10578"/>
                      <a:pt x="0" y="6809"/>
                    </a:cubicBezTo>
                    <a:cubicBezTo>
                      <a:pt x="0" y="3040"/>
                      <a:pt x="3040" y="0"/>
                      <a:pt x="6809" y="0"/>
                    </a:cubicBezTo>
                    <a:cubicBezTo>
                      <a:pt x="10548" y="0"/>
                      <a:pt x="13587" y="3040"/>
                      <a:pt x="13587" y="68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3838"/>
                  </a:gs>
                  <a:gs pos="100000">
                    <a:srgbClr val="AA0505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31;p17">
                <a:extLst>
                  <a:ext uri="{FF2B5EF4-FFF2-40B4-BE49-F238E27FC236}">
                    <a16:creationId xmlns:a16="http://schemas.microsoft.com/office/drawing/2014/main" id="{558F4A4B-07F8-45A7-B38C-62D3A21A1689}"/>
                  </a:ext>
                </a:extLst>
              </p:cNvPr>
              <p:cNvSpPr/>
              <p:nvPr/>
            </p:nvSpPr>
            <p:spPr>
              <a:xfrm>
                <a:off x="1808050" y="4249475"/>
                <a:ext cx="29790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4416" extrusionOk="0">
                    <a:moveTo>
                      <a:pt x="6059" y="1"/>
                    </a:moveTo>
                    <a:cubicBezTo>
                      <a:pt x="5335" y="1"/>
                      <a:pt x="4602" y="371"/>
                      <a:pt x="3587" y="887"/>
                    </a:cubicBezTo>
                    <a:cubicBezTo>
                      <a:pt x="3183" y="1105"/>
                      <a:pt x="2722" y="1187"/>
                      <a:pt x="2251" y="1187"/>
                    </a:cubicBezTo>
                    <a:cubicBezTo>
                      <a:pt x="1802" y="1187"/>
                      <a:pt x="1343" y="1112"/>
                      <a:pt x="912" y="1008"/>
                    </a:cubicBezTo>
                    <a:cubicBezTo>
                      <a:pt x="578" y="1312"/>
                      <a:pt x="274" y="1647"/>
                      <a:pt x="1" y="1981"/>
                    </a:cubicBezTo>
                    <a:cubicBezTo>
                      <a:pt x="542" y="2261"/>
                      <a:pt x="1140" y="2461"/>
                      <a:pt x="1775" y="2461"/>
                    </a:cubicBezTo>
                    <a:cubicBezTo>
                      <a:pt x="2174" y="2461"/>
                      <a:pt x="2587" y="2381"/>
                      <a:pt x="3010" y="2194"/>
                    </a:cubicBezTo>
                    <a:cubicBezTo>
                      <a:pt x="3347" y="2042"/>
                      <a:pt x="3678" y="1976"/>
                      <a:pt x="4007" y="1976"/>
                    </a:cubicBezTo>
                    <a:cubicBezTo>
                      <a:pt x="6018" y="1976"/>
                      <a:pt x="7931" y="4415"/>
                      <a:pt x="10333" y="4415"/>
                    </a:cubicBezTo>
                    <a:cubicBezTo>
                      <a:pt x="10837" y="4415"/>
                      <a:pt x="11363" y="4308"/>
                      <a:pt x="11916" y="4048"/>
                    </a:cubicBezTo>
                    <a:cubicBezTo>
                      <a:pt x="11520" y="2862"/>
                      <a:pt x="10852" y="1829"/>
                      <a:pt x="9970" y="1039"/>
                    </a:cubicBezTo>
                    <a:cubicBezTo>
                      <a:pt x="9628" y="1167"/>
                      <a:pt x="9285" y="1249"/>
                      <a:pt x="8965" y="1249"/>
                    </a:cubicBezTo>
                    <a:cubicBezTo>
                      <a:pt x="8603" y="1249"/>
                      <a:pt x="8269" y="1145"/>
                      <a:pt x="7995" y="887"/>
                    </a:cubicBezTo>
                    <a:cubicBezTo>
                      <a:pt x="7252" y="254"/>
                      <a:pt x="6658" y="1"/>
                      <a:pt x="6059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32;p17">
                <a:extLst>
                  <a:ext uri="{FF2B5EF4-FFF2-40B4-BE49-F238E27FC236}">
                    <a16:creationId xmlns:a16="http://schemas.microsoft.com/office/drawing/2014/main" id="{7719D561-4395-46EE-B5E2-92BF79EF24E5}"/>
                  </a:ext>
                </a:extLst>
              </p:cNvPr>
              <p:cNvSpPr/>
              <p:nvPr/>
            </p:nvSpPr>
            <p:spPr>
              <a:xfrm>
                <a:off x="1998025" y="4593825"/>
                <a:ext cx="230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62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61" y="0"/>
                      <a:pt x="0" y="0"/>
                      <a:pt x="0" y="61"/>
                    </a:cubicBezTo>
                    <a:cubicBezTo>
                      <a:pt x="61" y="0"/>
                      <a:pt x="6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33;p17">
                <a:extLst>
                  <a:ext uri="{FF2B5EF4-FFF2-40B4-BE49-F238E27FC236}">
                    <a16:creationId xmlns:a16="http://schemas.microsoft.com/office/drawing/2014/main" id="{96339AF4-6465-44DF-8809-61F2D326C0B9}"/>
                  </a:ext>
                </a:extLst>
              </p:cNvPr>
              <p:cNvSpPr/>
              <p:nvPr/>
            </p:nvSpPr>
            <p:spPr>
              <a:xfrm>
                <a:off x="1994225" y="4595350"/>
                <a:ext cx="1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extrusionOk="0">
                    <a:moveTo>
                      <a:pt x="61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34;p17">
                <a:extLst>
                  <a:ext uri="{FF2B5EF4-FFF2-40B4-BE49-F238E27FC236}">
                    <a16:creationId xmlns:a16="http://schemas.microsoft.com/office/drawing/2014/main" id="{58FB85E8-F33D-4DA2-86C7-A71ACC10651A}"/>
                  </a:ext>
                </a:extLst>
              </p:cNvPr>
              <p:cNvSpPr/>
              <p:nvPr/>
            </p:nvSpPr>
            <p:spPr>
              <a:xfrm>
                <a:off x="1989675" y="4596850"/>
                <a:ext cx="7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3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35;p17">
                <a:extLst>
                  <a:ext uri="{FF2B5EF4-FFF2-40B4-BE49-F238E27FC236}">
                    <a16:creationId xmlns:a16="http://schemas.microsoft.com/office/drawing/2014/main" id="{87DEDA53-C051-4786-84C5-64683A0373A9}"/>
                  </a:ext>
                </a:extLst>
              </p:cNvPr>
              <p:cNvSpPr/>
              <p:nvPr/>
            </p:nvSpPr>
            <p:spPr>
              <a:xfrm>
                <a:off x="2009425" y="45892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89" y="0"/>
                      <a:pt x="86" y="0"/>
                      <a:pt x="84" y="1"/>
                    </a:cubicBezTo>
                    <a:lnTo>
                      <a:pt x="84" y="1"/>
                    </a:lnTo>
                    <a:cubicBezTo>
                      <a:pt x="89" y="0"/>
                      <a:pt x="92" y="0"/>
                      <a:pt x="92" y="0"/>
                    </a:cubicBezTo>
                    <a:close/>
                    <a:moveTo>
                      <a:pt x="84" y="1"/>
                    </a:moveTo>
                    <a:cubicBezTo>
                      <a:pt x="71" y="3"/>
                      <a:pt x="43" y="9"/>
                      <a:pt x="0" y="30"/>
                    </a:cubicBezTo>
                    <a:cubicBezTo>
                      <a:pt x="55" y="30"/>
                      <a:pt x="61" y="6"/>
                      <a:pt x="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36;p17">
                <a:extLst>
                  <a:ext uri="{FF2B5EF4-FFF2-40B4-BE49-F238E27FC236}">
                    <a16:creationId xmlns:a16="http://schemas.microsoft.com/office/drawing/2014/main" id="{26E0E724-328D-476C-9114-50A56D536677}"/>
                  </a:ext>
                </a:extLst>
              </p:cNvPr>
              <p:cNvSpPr/>
              <p:nvPr/>
            </p:nvSpPr>
            <p:spPr>
              <a:xfrm>
                <a:off x="2042100" y="4570275"/>
                <a:ext cx="15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61" y="0"/>
                    </a:moveTo>
                    <a:cubicBezTo>
                      <a:pt x="31" y="0"/>
                      <a:pt x="31" y="31"/>
                      <a:pt x="0" y="31"/>
                    </a:cubicBezTo>
                    <a:cubicBezTo>
                      <a:pt x="31" y="31"/>
                      <a:pt x="61" y="31"/>
                      <a:pt x="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37;p17">
                <a:extLst>
                  <a:ext uri="{FF2B5EF4-FFF2-40B4-BE49-F238E27FC236}">
                    <a16:creationId xmlns:a16="http://schemas.microsoft.com/office/drawing/2014/main" id="{A5D3D6F5-AD0C-4144-9E5E-B697FD2DEE97}"/>
                  </a:ext>
                </a:extLst>
              </p:cNvPr>
              <p:cNvSpPr/>
              <p:nvPr/>
            </p:nvSpPr>
            <p:spPr>
              <a:xfrm>
                <a:off x="2039050" y="45725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31" y="0"/>
                      <a:pt x="31" y="31"/>
                      <a:pt x="1" y="31"/>
                    </a:cubicBezTo>
                    <a:cubicBezTo>
                      <a:pt x="31" y="31"/>
                      <a:pt x="31" y="31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38;p17">
                <a:extLst>
                  <a:ext uri="{FF2B5EF4-FFF2-40B4-BE49-F238E27FC236}">
                    <a16:creationId xmlns:a16="http://schemas.microsoft.com/office/drawing/2014/main" id="{61A6EC2E-22E4-482B-8C88-BCA3E855850F}"/>
                  </a:ext>
                </a:extLst>
              </p:cNvPr>
              <p:cNvSpPr/>
              <p:nvPr/>
            </p:nvSpPr>
            <p:spPr>
              <a:xfrm>
                <a:off x="2034500" y="4574075"/>
                <a:ext cx="38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2" extrusionOk="0">
                    <a:moveTo>
                      <a:pt x="152" y="0"/>
                    </a:moveTo>
                    <a:cubicBezTo>
                      <a:pt x="122" y="31"/>
                      <a:pt x="31" y="91"/>
                      <a:pt x="0" y="122"/>
                    </a:cubicBezTo>
                    <a:cubicBezTo>
                      <a:pt x="61" y="91"/>
                      <a:pt x="122" y="31"/>
                      <a:pt x="1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39;p17">
                <a:extLst>
                  <a:ext uri="{FF2B5EF4-FFF2-40B4-BE49-F238E27FC236}">
                    <a16:creationId xmlns:a16="http://schemas.microsoft.com/office/drawing/2014/main" id="{B9C86CF0-F5E0-40A5-937D-8A5ACC16B728}"/>
                  </a:ext>
                </a:extLst>
              </p:cNvPr>
              <p:cNvSpPr/>
              <p:nvPr/>
            </p:nvSpPr>
            <p:spPr>
              <a:xfrm>
                <a:off x="2031450" y="4577875"/>
                <a:ext cx="23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31" extrusionOk="0">
                    <a:moveTo>
                      <a:pt x="92" y="0"/>
                    </a:moveTo>
                    <a:cubicBezTo>
                      <a:pt x="31" y="0"/>
                      <a:pt x="31" y="0"/>
                      <a:pt x="1" y="30"/>
                    </a:cubicBezTo>
                    <a:cubicBezTo>
                      <a:pt x="31" y="30"/>
                      <a:pt x="3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40;p17">
                <a:extLst>
                  <a:ext uri="{FF2B5EF4-FFF2-40B4-BE49-F238E27FC236}">
                    <a16:creationId xmlns:a16="http://schemas.microsoft.com/office/drawing/2014/main" id="{75079369-1B13-4C6A-B275-4E875FEFC007}"/>
                  </a:ext>
                </a:extLst>
              </p:cNvPr>
              <p:cNvSpPr/>
              <p:nvPr/>
            </p:nvSpPr>
            <p:spPr>
              <a:xfrm>
                <a:off x="1905325" y="4465425"/>
                <a:ext cx="16035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195" extrusionOk="0">
                    <a:moveTo>
                      <a:pt x="2771" y="0"/>
                    </a:moveTo>
                    <a:cubicBezTo>
                      <a:pt x="1390" y="0"/>
                      <a:pt x="407" y="2693"/>
                      <a:pt x="0" y="4042"/>
                    </a:cubicBezTo>
                    <a:lnTo>
                      <a:pt x="912" y="4194"/>
                    </a:lnTo>
                    <a:cubicBezTo>
                      <a:pt x="1327" y="3701"/>
                      <a:pt x="2474" y="2565"/>
                      <a:pt x="4011" y="2565"/>
                    </a:cubicBezTo>
                    <a:cubicBezTo>
                      <a:pt x="4274" y="2565"/>
                      <a:pt x="4549" y="2599"/>
                      <a:pt x="4833" y="2674"/>
                    </a:cubicBezTo>
                    <a:cubicBezTo>
                      <a:pt x="5076" y="2735"/>
                      <a:pt x="5350" y="2826"/>
                      <a:pt x="5593" y="2857"/>
                    </a:cubicBezTo>
                    <a:cubicBezTo>
                      <a:pt x="5897" y="2614"/>
                      <a:pt x="6140" y="2401"/>
                      <a:pt x="6414" y="2127"/>
                    </a:cubicBezTo>
                    <a:cubicBezTo>
                      <a:pt x="5441" y="1611"/>
                      <a:pt x="4408" y="1003"/>
                      <a:pt x="3617" y="334"/>
                    </a:cubicBezTo>
                    <a:cubicBezTo>
                      <a:pt x="3321" y="102"/>
                      <a:pt x="3038" y="0"/>
                      <a:pt x="2771" y="0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41;p17">
                <a:extLst>
                  <a:ext uri="{FF2B5EF4-FFF2-40B4-BE49-F238E27FC236}">
                    <a16:creationId xmlns:a16="http://schemas.microsoft.com/office/drawing/2014/main" id="{F40B7739-0EBC-4273-A4C6-9969B7591501}"/>
                  </a:ext>
                </a:extLst>
              </p:cNvPr>
              <p:cNvSpPr/>
              <p:nvPr/>
            </p:nvSpPr>
            <p:spPr>
              <a:xfrm>
                <a:off x="2017025" y="45854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66" y="0"/>
                      <a:pt x="62" y="21"/>
                      <a:pt x="27" y="28"/>
                    </a:cubicBezTo>
                    <a:lnTo>
                      <a:pt x="27" y="28"/>
                    </a:lnTo>
                    <a:cubicBezTo>
                      <a:pt x="47" y="25"/>
                      <a:pt x="74" y="17"/>
                      <a:pt x="92" y="0"/>
                    </a:cubicBezTo>
                    <a:close/>
                    <a:moveTo>
                      <a:pt x="27" y="28"/>
                    </a:moveTo>
                    <a:cubicBezTo>
                      <a:pt x="12" y="30"/>
                      <a:pt x="0" y="30"/>
                      <a:pt x="0" y="30"/>
                    </a:cubicBezTo>
                    <a:cubicBezTo>
                      <a:pt x="11" y="30"/>
                      <a:pt x="20" y="29"/>
                      <a:pt x="2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42;p17">
                <a:extLst>
                  <a:ext uri="{FF2B5EF4-FFF2-40B4-BE49-F238E27FC236}">
                    <a16:creationId xmlns:a16="http://schemas.microsoft.com/office/drawing/2014/main" id="{26EE70BB-6F5F-4C84-BEA9-1C3F14CF361B}"/>
                  </a:ext>
                </a:extLst>
              </p:cNvPr>
              <p:cNvSpPr/>
              <p:nvPr/>
            </p:nvSpPr>
            <p:spPr>
              <a:xfrm>
                <a:off x="2013225" y="45877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61" y="0"/>
                      <a:pt x="61" y="31"/>
                      <a:pt x="0" y="31"/>
                    </a:cubicBezTo>
                    <a:cubicBezTo>
                      <a:pt x="61" y="31"/>
                      <a:pt x="6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43;p17">
                <a:extLst>
                  <a:ext uri="{FF2B5EF4-FFF2-40B4-BE49-F238E27FC236}">
                    <a16:creationId xmlns:a16="http://schemas.microsoft.com/office/drawing/2014/main" id="{43D06C8F-B9CB-4ABE-ADB9-BEE11D1B3CC7}"/>
                  </a:ext>
                </a:extLst>
              </p:cNvPr>
              <p:cNvSpPr/>
              <p:nvPr/>
            </p:nvSpPr>
            <p:spPr>
              <a:xfrm>
                <a:off x="2001075" y="459230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1"/>
                    </a:moveTo>
                    <a:cubicBezTo>
                      <a:pt x="30" y="1"/>
                      <a:pt x="30" y="1"/>
                      <a:pt x="0" y="31"/>
                    </a:cubicBezTo>
                    <a:cubicBezTo>
                      <a:pt x="30" y="31"/>
                      <a:pt x="91" y="31"/>
                      <a:pt x="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44;p17">
                <a:extLst>
                  <a:ext uri="{FF2B5EF4-FFF2-40B4-BE49-F238E27FC236}">
                    <a16:creationId xmlns:a16="http://schemas.microsoft.com/office/drawing/2014/main" id="{1ADD7BB9-1CEE-4087-8443-9BD0EF82AAA6}"/>
                  </a:ext>
                </a:extLst>
              </p:cNvPr>
              <p:cNvSpPr/>
              <p:nvPr/>
            </p:nvSpPr>
            <p:spPr>
              <a:xfrm>
                <a:off x="2004875" y="45915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30" y="0"/>
                      <a:pt x="30" y="0"/>
                      <a:pt x="0" y="31"/>
                    </a:cubicBezTo>
                    <a:cubicBezTo>
                      <a:pt x="30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45;p17">
                <a:extLst>
                  <a:ext uri="{FF2B5EF4-FFF2-40B4-BE49-F238E27FC236}">
                    <a16:creationId xmlns:a16="http://schemas.microsoft.com/office/drawing/2014/main" id="{0C60B4E6-C5EE-4786-BAF8-D722CB0810BE}"/>
                  </a:ext>
                </a:extLst>
              </p:cNvPr>
              <p:cNvSpPr/>
              <p:nvPr/>
            </p:nvSpPr>
            <p:spPr>
              <a:xfrm>
                <a:off x="2024625" y="45816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89" y="0"/>
                      <a:pt x="86" y="0"/>
                      <a:pt x="83" y="1"/>
                    </a:cubicBezTo>
                    <a:lnTo>
                      <a:pt x="83" y="1"/>
                    </a:lnTo>
                    <a:cubicBezTo>
                      <a:pt x="89" y="0"/>
                      <a:pt x="91" y="0"/>
                      <a:pt x="91" y="0"/>
                    </a:cubicBezTo>
                    <a:close/>
                    <a:moveTo>
                      <a:pt x="83" y="1"/>
                    </a:moveTo>
                    <a:lnTo>
                      <a:pt x="83" y="1"/>
                    </a:lnTo>
                    <a:cubicBezTo>
                      <a:pt x="71" y="3"/>
                      <a:pt x="43" y="9"/>
                      <a:pt x="0" y="30"/>
                    </a:cubicBezTo>
                    <a:cubicBezTo>
                      <a:pt x="55" y="30"/>
                      <a:pt x="61" y="6"/>
                      <a:pt x="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46;p17">
                <a:extLst>
                  <a:ext uri="{FF2B5EF4-FFF2-40B4-BE49-F238E27FC236}">
                    <a16:creationId xmlns:a16="http://schemas.microsoft.com/office/drawing/2014/main" id="{C807DF41-817C-4972-B16B-F8274E0F5FA1}"/>
                  </a:ext>
                </a:extLst>
              </p:cNvPr>
              <p:cNvSpPr/>
              <p:nvPr/>
            </p:nvSpPr>
            <p:spPr>
              <a:xfrm>
                <a:off x="2020825" y="4583950"/>
                <a:ext cx="305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2" extrusionOk="0">
                    <a:moveTo>
                      <a:pt x="122" y="0"/>
                    </a:moveTo>
                    <a:cubicBezTo>
                      <a:pt x="92" y="0"/>
                      <a:pt x="0" y="31"/>
                      <a:pt x="0" y="61"/>
                    </a:cubicBezTo>
                    <a:cubicBezTo>
                      <a:pt x="61" y="31"/>
                      <a:pt x="92" y="31"/>
                      <a:pt x="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47;p17">
                <a:extLst>
                  <a:ext uri="{FF2B5EF4-FFF2-40B4-BE49-F238E27FC236}">
                    <a16:creationId xmlns:a16="http://schemas.microsoft.com/office/drawing/2014/main" id="{B9DE2DF8-64B6-4C6F-A5B4-6DF54DA16328}"/>
                  </a:ext>
                </a:extLst>
              </p:cNvPr>
              <p:cNvSpPr/>
              <p:nvPr/>
            </p:nvSpPr>
            <p:spPr>
              <a:xfrm>
                <a:off x="2028425" y="45801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61" y="0"/>
                      <a:pt x="0" y="31"/>
                      <a:pt x="0" y="31"/>
                    </a:cubicBezTo>
                    <a:cubicBezTo>
                      <a:pt x="61" y="31"/>
                      <a:pt x="61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48;p17">
                <a:extLst>
                  <a:ext uri="{FF2B5EF4-FFF2-40B4-BE49-F238E27FC236}">
                    <a16:creationId xmlns:a16="http://schemas.microsoft.com/office/drawing/2014/main" id="{2201930E-455F-44D6-862D-50223C18DEB0}"/>
                  </a:ext>
                </a:extLst>
              </p:cNvPr>
              <p:cNvSpPr/>
              <p:nvPr/>
            </p:nvSpPr>
            <p:spPr>
              <a:xfrm>
                <a:off x="1773850" y="4346850"/>
                <a:ext cx="337425" cy="195325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7813" extrusionOk="0">
                    <a:moveTo>
                      <a:pt x="365" y="1"/>
                    </a:moveTo>
                    <a:cubicBezTo>
                      <a:pt x="122" y="670"/>
                      <a:pt x="1" y="1399"/>
                      <a:pt x="1" y="2159"/>
                    </a:cubicBezTo>
                    <a:lnTo>
                      <a:pt x="1" y="2554"/>
                    </a:lnTo>
                    <a:cubicBezTo>
                      <a:pt x="611" y="2745"/>
                      <a:pt x="1306" y="2912"/>
                      <a:pt x="1971" y="2912"/>
                    </a:cubicBezTo>
                    <a:cubicBezTo>
                      <a:pt x="2366" y="2912"/>
                      <a:pt x="2750" y="2853"/>
                      <a:pt x="3101" y="2706"/>
                    </a:cubicBezTo>
                    <a:cubicBezTo>
                      <a:pt x="3210" y="2659"/>
                      <a:pt x="3305" y="2637"/>
                      <a:pt x="3385" y="2637"/>
                    </a:cubicBezTo>
                    <a:cubicBezTo>
                      <a:pt x="4298" y="2637"/>
                      <a:pt x="3472" y="5441"/>
                      <a:pt x="1824" y="6809"/>
                    </a:cubicBezTo>
                    <a:cubicBezTo>
                      <a:pt x="2220" y="7174"/>
                      <a:pt x="2615" y="7509"/>
                      <a:pt x="3040" y="7813"/>
                    </a:cubicBezTo>
                    <a:cubicBezTo>
                      <a:pt x="4226" y="7022"/>
                      <a:pt x="5046" y="4864"/>
                      <a:pt x="5776" y="3375"/>
                    </a:cubicBezTo>
                    <a:cubicBezTo>
                      <a:pt x="6026" y="2881"/>
                      <a:pt x="6370" y="2682"/>
                      <a:pt x="6796" y="2682"/>
                    </a:cubicBezTo>
                    <a:cubicBezTo>
                      <a:pt x="8077" y="2682"/>
                      <a:pt x="10106" y="4484"/>
                      <a:pt x="12615" y="5533"/>
                    </a:cubicBezTo>
                    <a:cubicBezTo>
                      <a:pt x="13071" y="4773"/>
                      <a:pt x="13375" y="3891"/>
                      <a:pt x="13496" y="2949"/>
                    </a:cubicBezTo>
                    <a:lnTo>
                      <a:pt x="13496" y="2949"/>
                    </a:lnTo>
                    <a:cubicBezTo>
                      <a:pt x="13320" y="2984"/>
                      <a:pt x="13139" y="3000"/>
                      <a:pt x="12954" y="3000"/>
                    </a:cubicBezTo>
                    <a:cubicBezTo>
                      <a:pt x="10535" y="3000"/>
                      <a:pt x="7518" y="204"/>
                      <a:pt x="5626" y="204"/>
                    </a:cubicBezTo>
                    <a:cubicBezTo>
                      <a:pt x="5280" y="204"/>
                      <a:pt x="4972" y="297"/>
                      <a:pt x="4712" y="518"/>
                    </a:cubicBezTo>
                    <a:cubicBezTo>
                      <a:pt x="4269" y="897"/>
                      <a:pt x="3757" y="1046"/>
                      <a:pt x="3226" y="1046"/>
                    </a:cubicBezTo>
                    <a:cubicBezTo>
                      <a:pt x="2226" y="1046"/>
                      <a:pt x="1160" y="517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" name="Google Shape;262;p17">
            <a:extLst>
              <a:ext uri="{FF2B5EF4-FFF2-40B4-BE49-F238E27FC236}">
                <a16:creationId xmlns:a16="http://schemas.microsoft.com/office/drawing/2014/main" id="{41D24215-7D97-4358-8F3C-B8E6321CBD56}"/>
              </a:ext>
            </a:extLst>
          </p:cNvPr>
          <p:cNvGrpSpPr/>
          <p:nvPr/>
        </p:nvGrpSpPr>
        <p:grpSpPr>
          <a:xfrm>
            <a:off x="7426572" y="513162"/>
            <a:ext cx="1144449" cy="1063753"/>
            <a:chOff x="3385239" y="1769600"/>
            <a:chExt cx="2373523" cy="2366231"/>
          </a:xfrm>
        </p:grpSpPr>
        <p:grpSp>
          <p:nvGrpSpPr>
            <p:cNvPr id="124" name="Google Shape;263;p17">
              <a:extLst>
                <a:ext uri="{FF2B5EF4-FFF2-40B4-BE49-F238E27FC236}">
                  <a16:creationId xmlns:a16="http://schemas.microsoft.com/office/drawing/2014/main" id="{1C229470-D75A-4655-AC0B-E6274C54815E}"/>
                </a:ext>
              </a:extLst>
            </p:cNvPr>
            <p:cNvGrpSpPr/>
            <p:nvPr/>
          </p:nvGrpSpPr>
          <p:grpSpPr>
            <a:xfrm>
              <a:off x="3385239" y="1769600"/>
              <a:ext cx="2373523" cy="2366231"/>
              <a:chOff x="-5" y="-6"/>
              <a:chExt cx="1729343" cy="1724030"/>
            </a:xfrm>
          </p:grpSpPr>
          <p:sp>
            <p:nvSpPr>
              <p:cNvPr id="133" name="Google Shape;264;p17">
                <a:extLst>
                  <a:ext uri="{FF2B5EF4-FFF2-40B4-BE49-F238E27FC236}">
                    <a16:creationId xmlns:a16="http://schemas.microsoft.com/office/drawing/2014/main" id="{DF494660-7B79-4533-84E1-DF97184A401F}"/>
                  </a:ext>
                </a:extLst>
              </p:cNvPr>
              <p:cNvSpPr/>
              <p:nvPr/>
            </p:nvSpPr>
            <p:spPr>
              <a:xfrm>
                <a:off x="299420" y="1507953"/>
                <a:ext cx="3427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0"/>
                    </a:moveTo>
                    <a:cubicBezTo>
                      <a:pt x="214" y="0"/>
                      <a:pt x="1" y="243"/>
                      <a:pt x="1" y="517"/>
                    </a:cubicBezTo>
                    <a:cubicBezTo>
                      <a:pt x="1" y="760"/>
                      <a:pt x="214" y="1003"/>
                      <a:pt x="487" y="1003"/>
                    </a:cubicBezTo>
                    <a:cubicBezTo>
                      <a:pt x="761" y="1003"/>
                      <a:pt x="974" y="760"/>
                      <a:pt x="974" y="517"/>
                    </a:cubicBezTo>
                    <a:cubicBezTo>
                      <a:pt x="974" y="243"/>
                      <a:pt x="76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65;p17">
                <a:extLst>
                  <a:ext uri="{FF2B5EF4-FFF2-40B4-BE49-F238E27FC236}">
                    <a16:creationId xmlns:a16="http://schemas.microsoft.com/office/drawing/2014/main" id="{7558CA16-847F-4B65-BFB1-C7F8673105A8}"/>
                  </a:ext>
                </a:extLst>
              </p:cNvPr>
              <p:cNvSpPr/>
              <p:nvPr/>
            </p:nvSpPr>
            <p:spPr>
              <a:xfrm>
                <a:off x="1220246" y="1596725"/>
                <a:ext cx="29978" cy="28887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1" extrusionOk="0">
                    <a:moveTo>
                      <a:pt x="426" y="0"/>
                    </a:moveTo>
                    <a:cubicBezTo>
                      <a:pt x="183" y="0"/>
                      <a:pt x="1" y="182"/>
                      <a:pt x="1" y="395"/>
                    </a:cubicBezTo>
                    <a:cubicBezTo>
                      <a:pt x="1" y="638"/>
                      <a:pt x="183" y="821"/>
                      <a:pt x="426" y="821"/>
                    </a:cubicBezTo>
                    <a:cubicBezTo>
                      <a:pt x="639" y="821"/>
                      <a:pt x="852" y="638"/>
                      <a:pt x="852" y="395"/>
                    </a:cubicBezTo>
                    <a:cubicBezTo>
                      <a:pt x="852" y="182"/>
                      <a:pt x="639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66;p17">
                <a:extLst>
                  <a:ext uri="{FF2B5EF4-FFF2-40B4-BE49-F238E27FC236}">
                    <a16:creationId xmlns:a16="http://schemas.microsoft.com/office/drawing/2014/main" id="{3104D10B-A77C-4DFB-957E-D716881514BA}"/>
                  </a:ext>
                </a:extLst>
              </p:cNvPr>
              <p:cNvSpPr/>
              <p:nvPr/>
            </p:nvSpPr>
            <p:spPr>
              <a:xfrm>
                <a:off x="1461967" y="1089779"/>
                <a:ext cx="19281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1"/>
                    </a:moveTo>
                    <a:cubicBezTo>
                      <a:pt x="122" y="1"/>
                      <a:pt x="0" y="122"/>
                      <a:pt x="0" y="274"/>
                    </a:cubicBezTo>
                    <a:cubicBezTo>
                      <a:pt x="0" y="426"/>
                      <a:pt x="122" y="548"/>
                      <a:pt x="274" y="548"/>
                    </a:cubicBezTo>
                    <a:cubicBezTo>
                      <a:pt x="426" y="548"/>
                      <a:pt x="547" y="426"/>
                      <a:pt x="547" y="274"/>
                    </a:cubicBezTo>
                    <a:cubicBezTo>
                      <a:pt x="547" y="122"/>
                      <a:pt x="426" y="1"/>
                      <a:pt x="2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67;p17">
                <a:extLst>
                  <a:ext uri="{FF2B5EF4-FFF2-40B4-BE49-F238E27FC236}">
                    <a16:creationId xmlns:a16="http://schemas.microsoft.com/office/drawing/2014/main" id="{4B03E6E3-5AB5-4BD1-B031-5FC55F6C026F}"/>
                  </a:ext>
                </a:extLst>
              </p:cNvPr>
              <p:cNvSpPr/>
              <p:nvPr/>
            </p:nvSpPr>
            <p:spPr>
              <a:xfrm>
                <a:off x="1273728" y="343295"/>
                <a:ext cx="29978" cy="29978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52" extrusionOk="0">
                    <a:moveTo>
                      <a:pt x="426" y="0"/>
                    </a:moveTo>
                    <a:cubicBezTo>
                      <a:pt x="183" y="0"/>
                      <a:pt x="0" y="213"/>
                      <a:pt x="0" y="426"/>
                    </a:cubicBezTo>
                    <a:cubicBezTo>
                      <a:pt x="0" y="669"/>
                      <a:pt x="183" y="852"/>
                      <a:pt x="426" y="852"/>
                    </a:cubicBezTo>
                    <a:cubicBezTo>
                      <a:pt x="639" y="852"/>
                      <a:pt x="852" y="669"/>
                      <a:pt x="852" y="426"/>
                    </a:cubicBezTo>
                    <a:cubicBezTo>
                      <a:pt x="852" y="213"/>
                      <a:pt x="639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68;p17">
                <a:extLst>
                  <a:ext uri="{FF2B5EF4-FFF2-40B4-BE49-F238E27FC236}">
                    <a16:creationId xmlns:a16="http://schemas.microsoft.com/office/drawing/2014/main" id="{2AEADC8D-9779-4129-8A8A-259CB0CE084B}"/>
                  </a:ext>
                </a:extLst>
              </p:cNvPr>
              <p:cNvSpPr/>
              <p:nvPr/>
            </p:nvSpPr>
            <p:spPr>
              <a:xfrm>
                <a:off x="1605276" y="773220"/>
                <a:ext cx="29978" cy="28922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2" extrusionOk="0">
                    <a:moveTo>
                      <a:pt x="426" y="1"/>
                    </a:moveTo>
                    <a:cubicBezTo>
                      <a:pt x="182" y="1"/>
                      <a:pt x="0" y="183"/>
                      <a:pt x="0" y="426"/>
                    </a:cubicBezTo>
                    <a:cubicBezTo>
                      <a:pt x="0" y="639"/>
                      <a:pt x="182" y="821"/>
                      <a:pt x="426" y="821"/>
                    </a:cubicBezTo>
                    <a:cubicBezTo>
                      <a:pt x="638" y="821"/>
                      <a:pt x="851" y="639"/>
                      <a:pt x="851" y="426"/>
                    </a:cubicBezTo>
                    <a:cubicBezTo>
                      <a:pt x="851" y="183"/>
                      <a:pt x="63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69;p17">
                <a:extLst>
                  <a:ext uri="{FF2B5EF4-FFF2-40B4-BE49-F238E27FC236}">
                    <a16:creationId xmlns:a16="http://schemas.microsoft.com/office/drawing/2014/main" id="{EABFA4A9-2699-4C78-B8FC-3D7ED5B92FCE}"/>
                  </a:ext>
                </a:extLst>
              </p:cNvPr>
              <p:cNvSpPr/>
              <p:nvPr/>
            </p:nvSpPr>
            <p:spPr>
              <a:xfrm>
                <a:off x="1618083" y="979615"/>
                <a:ext cx="40674" cy="40674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6" extrusionOk="0">
                    <a:moveTo>
                      <a:pt x="578" y="1"/>
                    </a:moveTo>
                    <a:cubicBezTo>
                      <a:pt x="274" y="1"/>
                      <a:pt x="1" y="274"/>
                      <a:pt x="1" y="578"/>
                    </a:cubicBezTo>
                    <a:cubicBezTo>
                      <a:pt x="1" y="913"/>
                      <a:pt x="274" y="1156"/>
                      <a:pt x="578" y="1156"/>
                    </a:cubicBezTo>
                    <a:cubicBezTo>
                      <a:pt x="913" y="1156"/>
                      <a:pt x="1156" y="913"/>
                      <a:pt x="1156" y="578"/>
                    </a:cubicBezTo>
                    <a:cubicBezTo>
                      <a:pt x="1156" y="274"/>
                      <a:pt x="913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70;p17">
                <a:extLst>
                  <a:ext uri="{FF2B5EF4-FFF2-40B4-BE49-F238E27FC236}">
                    <a16:creationId xmlns:a16="http://schemas.microsoft.com/office/drawing/2014/main" id="{21741D82-52C0-403D-90ED-F8AF3D5881A1}"/>
                  </a:ext>
                </a:extLst>
              </p:cNvPr>
              <p:cNvSpPr/>
              <p:nvPr/>
            </p:nvSpPr>
            <p:spPr>
              <a:xfrm>
                <a:off x="1610624" y="1343252"/>
                <a:ext cx="12843" cy="13933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96" extrusionOk="0">
                    <a:moveTo>
                      <a:pt x="182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04"/>
                      <a:pt x="91" y="395"/>
                      <a:pt x="182" y="395"/>
                    </a:cubicBezTo>
                    <a:cubicBezTo>
                      <a:pt x="304" y="395"/>
                      <a:pt x="365" y="304"/>
                      <a:pt x="365" y="213"/>
                    </a:cubicBezTo>
                    <a:cubicBezTo>
                      <a:pt x="365" y="92"/>
                      <a:pt x="304" y="0"/>
                      <a:pt x="1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71;p17">
                <a:extLst>
                  <a:ext uri="{FF2B5EF4-FFF2-40B4-BE49-F238E27FC236}">
                    <a16:creationId xmlns:a16="http://schemas.microsoft.com/office/drawing/2014/main" id="{4D637607-7E08-445C-B306-45D04E72137E}"/>
                  </a:ext>
                </a:extLst>
              </p:cNvPr>
              <p:cNvSpPr/>
              <p:nvPr/>
            </p:nvSpPr>
            <p:spPr>
              <a:xfrm>
                <a:off x="973213" y="1537896"/>
                <a:ext cx="16080" cy="1608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56"/>
                      <a:pt x="213" y="456"/>
                    </a:cubicBezTo>
                    <a:cubicBezTo>
                      <a:pt x="335" y="45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72;p17">
                <a:extLst>
                  <a:ext uri="{FF2B5EF4-FFF2-40B4-BE49-F238E27FC236}">
                    <a16:creationId xmlns:a16="http://schemas.microsoft.com/office/drawing/2014/main" id="{58B13250-C0A7-4EEB-9FB1-68A3146699CE}"/>
                  </a:ext>
                </a:extLst>
              </p:cNvPr>
              <p:cNvSpPr/>
              <p:nvPr/>
            </p:nvSpPr>
            <p:spPr>
              <a:xfrm>
                <a:off x="556094" y="266275"/>
                <a:ext cx="21428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3" y="1"/>
                      <a:pt x="1" y="123"/>
                      <a:pt x="1" y="305"/>
                    </a:cubicBezTo>
                    <a:cubicBezTo>
                      <a:pt x="1" y="487"/>
                      <a:pt x="123" y="609"/>
                      <a:pt x="305" y="609"/>
                    </a:cubicBezTo>
                    <a:cubicBezTo>
                      <a:pt x="457" y="609"/>
                      <a:pt x="609" y="487"/>
                      <a:pt x="609" y="305"/>
                    </a:cubicBezTo>
                    <a:cubicBezTo>
                      <a:pt x="609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73;p17">
                <a:extLst>
                  <a:ext uri="{FF2B5EF4-FFF2-40B4-BE49-F238E27FC236}">
                    <a16:creationId xmlns:a16="http://schemas.microsoft.com/office/drawing/2014/main" id="{443EDDB1-88E2-4330-A064-62E7FDC3BBD8}"/>
                  </a:ext>
                </a:extLst>
              </p:cNvPr>
              <p:cNvSpPr/>
              <p:nvPr/>
            </p:nvSpPr>
            <p:spPr>
              <a:xfrm>
                <a:off x="1015998" y="147596"/>
                <a:ext cx="18191" cy="18191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17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395"/>
                      <a:pt x="122" y="517"/>
                      <a:pt x="274" y="517"/>
                    </a:cubicBezTo>
                    <a:cubicBezTo>
                      <a:pt x="395" y="517"/>
                      <a:pt x="517" y="395"/>
                      <a:pt x="517" y="274"/>
                    </a:cubicBezTo>
                    <a:cubicBezTo>
                      <a:pt x="517" y="122"/>
                      <a:pt x="395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74;p17">
                <a:extLst>
                  <a:ext uri="{FF2B5EF4-FFF2-40B4-BE49-F238E27FC236}">
                    <a16:creationId xmlns:a16="http://schemas.microsoft.com/office/drawing/2014/main" id="{60F38244-0A48-4DC3-AA8E-2E895C2050DD}"/>
                  </a:ext>
                </a:extLst>
              </p:cNvPr>
              <p:cNvSpPr/>
              <p:nvPr/>
            </p:nvSpPr>
            <p:spPr>
              <a:xfrm>
                <a:off x="913328" y="406381"/>
                <a:ext cx="23539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00" extrusionOk="0">
                    <a:moveTo>
                      <a:pt x="334" y="1"/>
                    </a:moveTo>
                    <a:cubicBezTo>
                      <a:pt x="152" y="1"/>
                      <a:pt x="0" y="153"/>
                      <a:pt x="0" y="335"/>
                    </a:cubicBezTo>
                    <a:cubicBezTo>
                      <a:pt x="0" y="548"/>
                      <a:pt x="152" y="700"/>
                      <a:pt x="334" y="700"/>
                    </a:cubicBezTo>
                    <a:cubicBezTo>
                      <a:pt x="517" y="700"/>
                      <a:pt x="669" y="548"/>
                      <a:pt x="669" y="335"/>
                    </a:cubicBezTo>
                    <a:cubicBezTo>
                      <a:pt x="669" y="153"/>
                      <a:pt x="51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75;p17">
                <a:extLst>
                  <a:ext uri="{FF2B5EF4-FFF2-40B4-BE49-F238E27FC236}">
                    <a16:creationId xmlns:a16="http://schemas.microsoft.com/office/drawing/2014/main" id="{66B0CA56-87A3-4441-B39E-D56B0760505F}"/>
                  </a:ext>
                </a:extLst>
              </p:cNvPr>
              <p:cNvSpPr/>
              <p:nvPr/>
            </p:nvSpPr>
            <p:spPr>
              <a:xfrm>
                <a:off x="349699" y="592475"/>
                <a:ext cx="2463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335" y="1"/>
                    </a:moveTo>
                    <a:cubicBezTo>
                      <a:pt x="153" y="1"/>
                      <a:pt x="1" y="153"/>
                      <a:pt x="1" y="335"/>
                    </a:cubicBezTo>
                    <a:cubicBezTo>
                      <a:pt x="1" y="517"/>
                      <a:pt x="153" y="700"/>
                      <a:pt x="335" y="700"/>
                    </a:cubicBezTo>
                    <a:cubicBezTo>
                      <a:pt x="548" y="700"/>
                      <a:pt x="700" y="517"/>
                      <a:pt x="700" y="335"/>
                    </a:cubicBezTo>
                    <a:cubicBezTo>
                      <a:pt x="700" y="153"/>
                      <a:pt x="548" y="1"/>
                      <a:pt x="3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76;p17">
                <a:extLst>
                  <a:ext uri="{FF2B5EF4-FFF2-40B4-BE49-F238E27FC236}">
                    <a16:creationId xmlns:a16="http://schemas.microsoft.com/office/drawing/2014/main" id="{7D14399B-B4F1-417F-9069-20DF2FB78141}"/>
                  </a:ext>
                </a:extLst>
              </p:cNvPr>
              <p:cNvSpPr/>
              <p:nvPr/>
            </p:nvSpPr>
            <p:spPr>
              <a:xfrm>
                <a:off x="242737" y="325104"/>
                <a:ext cx="32124" cy="32124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214" y="1"/>
                      <a:pt x="1" y="214"/>
                      <a:pt x="1" y="457"/>
                    </a:cubicBezTo>
                    <a:cubicBezTo>
                      <a:pt x="1" y="700"/>
                      <a:pt x="214" y="913"/>
                      <a:pt x="457" y="913"/>
                    </a:cubicBezTo>
                    <a:cubicBezTo>
                      <a:pt x="730" y="913"/>
                      <a:pt x="913" y="700"/>
                      <a:pt x="913" y="457"/>
                    </a:cubicBezTo>
                    <a:cubicBezTo>
                      <a:pt x="913" y="214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77;p17">
                <a:extLst>
                  <a:ext uri="{FF2B5EF4-FFF2-40B4-BE49-F238E27FC236}">
                    <a16:creationId xmlns:a16="http://schemas.microsoft.com/office/drawing/2014/main" id="{FFB09AA5-4BED-4FCF-BF04-B283C36AB74A}"/>
                  </a:ext>
                </a:extLst>
              </p:cNvPr>
              <p:cNvSpPr/>
              <p:nvPr/>
            </p:nvSpPr>
            <p:spPr>
              <a:xfrm>
                <a:off x="65228" y="842746"/>
                <a:ext cx="24629" cy="23539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69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669"/>
                      <a:pt x="335" y="669"/>
                    </a:cubicBezTo>
                    <a:cubicBezTo>
                      <a:pt x="517" y="669"/>
                      <a:pt x="699" y="517"/>
                      <a:pt x="699" y="335"/>
                    </a:cubicBezTo>
                    <a:cubicBezTo>
                      <a:pt x="69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78;p17">
                <a:extLst>
                  <a:ext uri="{FF2B5EF4-FFF2-40B4-BE49-F238E27FC236}">
                    <a16:creationId xmlns:a16="http://schemas.microsoft.com/office/drawing/2014/main" id="{6C6A2050-FA96-41E7-8771-4F85E46FF990}"/>
                  </a:ext>
                </a:extLst>
              </p:cNvPr>
              <p:cNvSpPr/>
              <p:nvPr/>
            </p:nvSpPr>
            <p:spPr>
              <a:xfrm>
                <a:off x="269477" y="1179607"/>
                <a:ext cx="21428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53" y="1"/>
                      <a:pt x="1" y="122"/>
                      <a:pt x="1" y="305"/>
                    </a:cubicBezTo>
                    <a:cubicBezTo>
                      <a:pt x="1" y="457"/>
                      <a:pt x="153" y="609"/>
                      <a:pt x="305" y="609"/>
                    </a:cubicBezTo>
                    <a:cubicBezTo>
                      <a:pt x="487" y="609"/>
                      <a:pt x="609" y="457"/>
                      <a:pt x="609" y="305"/>
                    </a:cubicBezTo>
                    <a:cubicBezTo>
                      <a:pt x="609" y="122"/>
                      <a:pt x="48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79;p17">
                <a:extLst>
                  <a:ext uri="{FF2B5EF4-FFF2-40B4-BE49-F238E27FC236}">
                    <a16:creationId xmlns:a16="http://schemas.microsoft.com/office/drawing/2014/main" id="{2E65B21F-C991-427C-9686-F5915494A42F}"/>
                  </a:ext>
                </a:extLst>
              </p:cNvPr>
              <p:cNvSpPr/>
              <p:nvPr/>
            </p:nvSpPr>
            <p:spPr>
              <a:xfrm>
                <a:off x="932574" y="699437"/>
                <a:ext cx="42820" cy="4282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7" extrusionOk="0">
                    <a:moveTo>
                      <a:pt x="60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08" y="1216"/>
                    </a:cubicBezTo>
                    <a:cubicBezTo>
                      <a:pt x="942" y="1216"/>
                      <a:pt x="1216" y="942"/>
                      <a:pt x="1216" y="608"/>
                    </a:cubicBezTo>
                    <a:cubicBezTo>
                      <a:pt x="1216" y="274"/>
                      <a:pt x="942" y="0"/>
                      <a:pt x="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80;p17">
                <a:extLst>
                  <a:ext uri="{FF2B5EF4-FFF2-40B4-BE49-F238E27FC236}">
                    <a16:creationId xmlns:a16="http://schemas.microsoft.com/office/drawing/2014/main" id="{B747C74F-A97D-492A-BC60-94DBCED6BDFC}"/>
                  </a:ext>
                </a:extLst>
              </p:cNvPr>
              <p:cNvSpPr/>
              <p:nvPr/>
            </p:nvSpPr>
            <p:spPr>
              <a:xfrm>
                <a:off x="1032042" y="1160361"/>
                <a:ext cx="21392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04" y="1"/>
                    </a:moveTo>
                    <a:cubicBezTo>
                      <a:pt x="122" y="1"/>
                      <a:pt x="0" y="153"/>
                      <a:pt x="0" y="305"/>
                    </a:cubicBezTo>
                    <a:cubicBezTo>
                      <a:pt x="0" y="487"/>
                      <a:pt x="122" y="609"/>
                      <a:pt x="304" y="609"/>
                    </a:cubicBezTo>
                    <a:cubicBezTo>
                      <a:pt x="456" y="609"/>
                      <a:pt x="608" y="487"/>
                      <a:pt x="608" y="305"/>
                    </a:cubicBezTo>
                    <a:cubicBezTo>
                      <a:pt x="608" y="15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81;p17">
                <a:extLst>
                  <a:ext uri="{FF2B5EF4-FFF2-40B4-BE49-F238E27FC236}">
                    <a16:creationId xmlns:a16="http://schemas.microsoft.com/office/drawing/2014/main" id="{7F620CDF-D9BC-4A64-8015-E5FFAFEA7CF2}"/>
                  </a:ext>
                </a:extLst>
              </p:cNvPr>
              <p:cNvSpPr/>
              <p:nvPr/>
            </p:nvSpPr>
            <p:spPr>
              <a:xfrm>
                <a:off x="595678" y="1034187"/>
                <a:ext cx="42820" cy="4278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6" extrusionOk="0">
                    <a:moveTo>
                      <a:pt x="608" y="0"/>
                    </a:moveTo>
                    <a:cubicBezTo>
                      <a:pt x="274" y="0"/>
                      <a:pt x="1" y="243"/>
                      <a:pt x="1" y="608"/>
                    </a:cubicBezTo>
                    <a:cubicBezTo>
                      <a:pt x="1" y="942"/>
                      <a:pt x="27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43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82;p17">
                <a:extLst>
                  <a:ext uri="{FF2B5EF4-FFF2-40B4-BE49-F238E27FC236}">
                    <a16:creationId xmlns:a16="http://schemas.microsoft.com/office/drawing/2014/main" id="{E0EC689A-7950-419F-BB74-76C76F5AA0E3}"/>
                  </a:ext>
                </a:extLst>
              </p:cNvPr>
              <p:cNvSpPr/>
              <p:nvPr/>
            </p:nvSpPr>
            <p:spPr>
              <a:xfrm>
                <a:off x="54532" y="635260"/>
                <a:ext cx="64213" cy="64213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912" y="0"/>
                    </a:moveTo>
                    <a:lnTo>
                      <a:pt x="639" y="639"/>
                    </a:lnTo>
                    <a:lnTo>
                      <a:pt x="0" y="912"/>
                    </a:lnTo>
                    <a:lnTo>
                      <a:pt x="639" y="1186"/>
                    </a:lnTo>
                    <a:lnTo>
                      <a:pt x="912" y="1824"/>
                    </a:lnTo>
                    <a:lnTo>
                      <a:pt x="1186" y="1186"/>
                    </a:lnTo>
                    <a:lnTo>
                      <a:pt x="1824" y="912"/>
                    </a:lnTo>
                    <a:lnTo>
                      <a:pt x="1186" y="639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83;p17">
                <a:extLst>
                  <a:ext uri="{FF2B5EF4-FFF2-40B4-BE49-F238E27FC236}">
                    <a16:creationId xmlns:a16="http://schemas.microsoft.com/office/drawing/2014/main" id="{E6BD075B-709A-40A6-AFA7-1D386D2F0080}"/>
                  </a:ext>
                </a:extLst>
              </p:cNvPr>
              <p:cNvSpPr/>
              <p:nvPr/>
            </p:nvSpPr>
            <p:spPr>
              <a:xfrm>
                <a:off x="459863" y="179649"/>
                <a:ext cx="23539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40" extrusionOk="0">
                    <a:moveTo>
                      <a:pt x="335" y="1"/>
                    </a:moveTo>
                    <a:lnTo>
                      <a:pt x="213" y="214"/>
                    </a:lnTo>
                    <a:lnTo>
                      <a:pt x="0" y="305"/>
                    </a:lnTo>
                    <a:lnTo>
                      <a:pt x="213" y="426"/>
                    </a:lnTo>
                    <a:lnTo>
                      <a:pt x="335" y="639"/>
                    </a:lnTo>
                    <a:lnTo>
                      <a:pt x="456" y="426"/>
                    </a:lnTo>
                    <a:lnTo>
                      <a:pt x="669" y="305"/>
                    </a:lnTo>
                    <a:lnTo>
                      <a:pt x="456" y="214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84;p17">
                <a:extLst>
                  <a:ext uri="{FF2B5EF4-FFF2-40B4-BE49-F238E27FC236}">
                    <a16:creationId xmlns:a16="http://schemas.microsoft.com/office/drawing/2014/main" id="{4B5832FB-BE1D-4CE8-9B90-D83F60736B58}"/>
                  </a:ext>
                </a:extLst>
              </p:cNvPr>
              <p:cNvSpPr/>
              <p:nvPr/>
            </p:nvSpPr>
            <p:spPr>
              <a:xfrm>
                <a:off x="745390" y="322958"/>
                <a:ext cx="18226" cy="1717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8" extrusionOk="0">
                    <a:moveTo>
                      <a:pt x="275" y="1"/>
                    </a:moveTo>
                    <a:lnTo>
                      <a:pt x="214" y="153"/>
                    </a:lnTo>
                    <a:lnTo>
                      <a:pt x="1" y="214"/>
                    </a:lnTo>
                    <a:lnTo>
                      <a:pt x="214" y="305"/>
                    </a:lnTo>
                    <a:lnTo>
                      <a:pt x="275" y="487"/>
                    </a:lnTo>
                    <a:lnTo>
                      <a:pt x="305" y="305"/>
                    </a:lnTo>
                    <a:lnTo>
                      <a:pt x="518" y="214"/>
                    </a:lnTo>
                    <a:lnTo>
                      <a:pt x="305" y="15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85;p17">
                <a:extLst>
                  <a:ext uri="{FF2B5EF4-FFF2-40B4-BE49-F238E27FC236}">
                    <a16:creationId xmlns:a16="http://schemas.microsoft.com/office/drawing/2014/main" id="{6E5C96B2-DE0B-4204-8409-9D0CCE566974}"/>
                  </a:ext>
                </a:extLst>
              </p:cNvPr>
              <p:cNvSpPr/>
              <p:nvPr/>
            </p:nvSpPr>
            <p:spPr>
              <a:xfrm>
                <a:off x="237389" y="1355004"/>
                <a:ext cx="69561" cy="69561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977" extrusionOk="0">
                    <a:moveTo>
                      <a:pt x="1004" y="1"/>
                    </a:moveTo>
                    <a:lnTo>
                      <a:pt x="700" y="669"/>
                    </a:lnTo>
                    <a:lnTo>
                      <a:pt x="1" y="973"/>
                    </a:lnTo>
                    <a:lnTo>
                      <a:pt x="700" y="1277"/>
                    </a:lnTo>
                    <a:lnTo>
                      <a:pt x="1004" y="1976"/>
                    </a:lnTo>
                    <a:lnTo>
                      <a:pt x="1308" y="1277"/>
                    </a:lnTo>
                    <a:lnTo>
                      <a:pt x="1977" y="973"/>
                    </a:lnTo>
                    <a:lnTo>
                      <a:pt x="1308" y="669"/>
                    </a:lnTo>
                    <a:lnTo>
                      <a:pt x="1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86;p17">
                <a:extLst>
                  <a:ext uri="{FF2B5EF4-FFF2-40B4-BE49-F238E27FC236}">
                    <a16:creationId xmlns:a16="http://schemas.microsoft.com/office/drawing/2014/main" id="{1239159B-D2E3-4E17-8D5A-E1DD81C9DB17}"/>
                  </a:ext>
                </a:extLst>
              </p:cNvPr>
              <p:cNvSpPr/>
              <p:nvPr/>
            </p:nvSpPr>
            <p:spPr>
              <a:xfrm>
                <a:off x="-5" y="1064130"/>
                <a:ext cx="44931" cy="46022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308" extrusionOk="0">
                    <a:moveTo>
                      <a:pt x="638" y="0"/>
                    </a:moveTo>
                    <a:lnTo>
                      <a:pt x="395" y="456"/>
                    </a:lnTo>
                    <a:lnTo>
                      <a:pt x="0" y="669"/>
                    </a:lnTo>
                    <a:lnTo>
                      <a:pt x="395" y="851"/>
                    </a:lnTo>
                    <a:lnTo>
                      <a:pt x="638" y="1307"/>
                    </a:lnTo>
                    <a:lnTo>
                      <a:pt x="821" y="851"/>
                    </a:lnTo>
                    <a:lnTo>
                      <a:pt x="1277" y="669"/>
                    </a:lnTo>
                    <a:lnTo>
                      <a:pt x="821" y="456"/>
                    </a:ln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87;p17">
                <a:extLst>
                  <a:ext uri="{FF2B5EF4-FFF2-40B4-BE49-F238E27FC236}">
                    <a16:creationId xmlns:a16="http://schemas.microsoft.com/office/drawing/2014/main" id="{B0D52B43-7B6E-4E73-9A90-D17F79560539}"/>
                  </a:ext>
                </a:extLst>
              </p:cNvPr>
              <p:cNvSpPr/>
              <p:nvPr/>
            </p:nvSpPr>
            <p:spPr>
              <a:xfrm>
                <a:off x="797815" y="1521851"/>
                <a:ext cx="31033" cy="31033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2" extrusionOk="0">
                    <a:moveTo>
                      <a:pt x="456" y="0"/>
                    </a:moveTo>
                    <a:lnTo>
                      <a:pt x="304" y="304"/>
                    </a:lnTo>
                    <a:lnTo>
                      <a:pt x="0" y="456"/>
                    </a:lnTo>
                    <a:lnTo>
                      <a:pt x="304" y="578"/>
                    </a:lnTo>
                    <a:lnTo>
                      <a:pt x="456" y="882"/>
                    </a:lnTo>
                    <a:lnTo>
                      <a:pt x="578" y="578"/>
                    </a:lnTo>
                    <a:lnTo>
                      <a:pt x="882" y="456"/>
                    </a:lnTo>
                    <a:lnTo>
                      <a:pt x="578" y="304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88;p17">
                <a:extLst>
                  <a:ext uri="{FF2B5EF4-FFF2-40B4-BE49-F238E27FC236}">
                    <a16:creationId xmlns:a16="http://schemas.microsoft.com/office/drawing/2014/main" id="{21B39902-5DED-4B4D-ABEA-41ABB34097BE}"/>
                  </a:ext>
                </a:extLst>
              </p:cNvPr>
              <p:cNvSpPr/>
              <p:nvPr/>
            </p:nvSpPr>
            <p:spPr>
              <a:xfrm>
                <a:off x="1020255" y="1663014"/>
                <a:ext cx="61011" cy="61011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4" extrusionOk="0">
                    <a:moveTo>
                      <a:pt x="852" y="1"/>
                    </a:moveTo>
                    <a:lnTo>
                      <a:pt x="609" y="609"/>
                    </a:lnTo>
                    <a:lnTo>
                      <a:pt x="1" y="882"/>
                    </a:lnTo>
                    <a:lnTo>
                      <a:pt x="609" y="1125"/>
                    </a:lnTo>
                    <a:lnTo>
                      <a:pt x="852" y="1733"/>
                    </a:lnTo>
                    <a:lnTo>
                      <a:pt x="1125" y="1125"/>
                    </a:lnTo>
                    <a:lnTo>
                      <a:pt x="1733" y="882"/>
                    </a:lnTo>
                    <a:lnTo>
                      <a:pt x="1125" y="609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89;p17">
                <a:extLst>
                  <a:ext uri="{FF2B5EF4-FFF2-40B4-BE49-F238E27FC236}">
                    <a16:creationId xmlns:a16="http://schemas.microsoft.com/office/drawing/2014/main" id="{C28CBEAE-1272-4B62-A93E-E642F91056F3}"/>
                  </a:ext>
                </a:extLst>
              </p:cNvPr>
              <p:cNvSpPr/>
              <p:nvPr/>
            </p:nvSpPr>
            <p:spPr>
              <a:xfrm>
                <a:off x="1348601" y="1505807"/>
                <a:ext cx="19281" cy="2033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78" extrusionOk="0">
                    <a:moveTo>
                      <a:pt x="274" y="0"/>
                    </a:moveTo>
                    <a:lnTo>
                      <a:pt x="183" y="183"/>
                    </a:lnTo>
                    <a:lnTo>
                      <a:pt x="0" y="304"/>
                    </a:lnTo>
                    <a:lnTo>
                      <a:pt x="183" y="365"/>
                    </a:lnTo>
                    <a:lnTo>
                      <a:pt x="274" y="578"/>
                    </a:lnTo>
                    <a:lnTo>
                      <a:pt x="334" y="365"/>
                    </a:lnTo>
                    <a:lnTo>
                      <a:pt x="547" y="304"/>
                    </a:lnTo>
                    <a:lnTo>
                      <a:pt x="334" y="183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90;p17">
                <a:extLst>
                  <a:ext uri="{FF2B5EF4-FFF2-40B4-BE49-F238E27FC236}">
                    <a16:creationId xmlns:a16="http://schemas.microsoft.com/office/drawing/2014/main" id="{FC515519-D004-4481-89AF-5E9A1801DA60}"/>
                  </a:ext>
                </a:extLst>
              </p:cNvPr>
              <p:cNvSpPr/>
              <p:nvPr/>
            </p:nvSpPr>
            <p:spPr>
              <a:xfrm>
                <a:off x="1579591" y="1147518"/>
                <a:ext cx="19281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79" extrusionOk="0">
                    <a:moveTo>
                      <a:pt x="274" y="1"/>
                    </a:moveTo>
                    <a:lnTo>
                      <a:pt x="213" y="183"/>
                    </a:lnTo>
                    <a:lnTo>
                      <a:pt x="1" y="305"/>
                    </a:lnTo>
                    <a:lnTo>
                      <a:pt x="213" y="366"/>
                    </a:lnTo>
                    <a:lnTo>
                      <a:pt x="274" y="578"/>
                    </a:lnTo>
                    <a:lnTo>
                      <a:pt x="365" y="366"/>
                    </a:lnTo>
                    <a:lnTo>
                      <a:pt x="548" y="305"/>
                    </a:lnTo>
                    <a:lnTo>
                      <a:pt x="365" y="18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91;p17">
                <a:extLst>
                  <a:ext uri="{FF2B5EF4-FFF2-40B4-BE49-F238E27FC236}">
                    <a16:creationId xmlns:a16="http://schemas.microsoft.com/office/drawing/2014/main" id="{9FFD6C12-0E64-404F-A72D-3CBBB5420C3E}"/>
                  </a:ext>
                </a:extLst>
              </p:cNvPr>
              <p:cNvSpPr/>
              <p:nvPr/>
            </p:nvSpPr>
            <p:spPr>
              <a:xfrm>
                <a:off x="1283333" y="1218134"/>
                <a:ext cx="47113" cy="46022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08" extrusionOk="0">
                    <a:moveTo>
                      <a:pt x="670" y="0"/>
                    </a:moveTo>
                    <a:lnTo>
                      <a:pt x="457" y="456"/>
                    </a:lnTo>
                    <a:lnTo>
                      <a:pt x="1" y="638"/>
                    </a:lnTo>
                    <a:lnTo>
                      <a:pt x="457" y="851"/>
                    </a:lnTo>
                    <a:lnTo>
                      <a:pt x="670" y="1307"/>
                    </a:lnTo>
                    <a:lnTo>
                      <a:pt x="882" y="851"/>
                    </a:lnTo>
                    <a:lnTo>
                      <a:pt x="1338" y="638"/>
                    </a:lnTo>
                    <a:lnTo>
                      <a:pt x="882" y="456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92;p17">
                <a:extLst>
                  <a:ext uri="{FF2B5EF4-FFF2-40B4-BE49-F238E27FC236}">
                    <a16:creationId xmlns:a16="http://schemas.microsoft.com/office/drawing/2014/main" id="{EF2B5927-8F6B-4A7C-ADA4-B1E0E0CAF3D8}"/>
                  </a:ext>
                </a:extLst>
              </p:cNvPr>
              <p:cNvSpPr/>
              <p:nvPr/>
            </p:nvSpPr>
            <p:spPr>
              <a:xfrm>
                <a:off x="1706855" y="678045"/>
                <a:ext cx="22483" cy="2248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39" extrusionOk="0">
                    <a:moveTo>
                      <a:pt x="335" y="0"/>
                    </a:moveTo>
                    <a:lnTo>
                      <a:pt x="244" y="243"/>
                    </a:lnTo>
                    <a:lnTo>
                      <a:pt x="1" y="304"/>
                    </a:lnTo>
                    <a:lnTo>
                      <a:pt x="244" y="426"/>
                    </a:lnTo>
                    <a:lnTo>
                      <a:pt x="335" y="639"/>
                    </a:lnTo>
                    <a:lnTo>
                      <a:pt x="426" y="426"/>
                    </a:lnTo>
                    <a:lnTo>
                      <a:pt x="639" y="304"/>
                    </a:lnTo>
                    <a:lnTo>
                      <a:pt x="426" y="243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93;p17">
                <a:extLst>
                  <a:ext uri="{FF2B5EF4-FFF2-40B4-BE49-F238E27FC236}">
                    <a16:creationId xmlns:a16="http://schemas.microsoft.com/office/drawing/2014/main" id="{AEA606AC-0A45-4F95-A4CB-5BB018BCC322}"/>
                  </a:ext>
                </a:extLst>
              </p:cNvPr>
              <p:cNvSpPr/>
              <p:nvPr/>
            </p:nvSpPr>
            <p:spPr>
              <a:xfrm>
                <a:off x="1285479" y="641663"/>
                <a:ext cx="63157" cy="63157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95" extrusionOk="0">
                    <a:moveTo>
                      <a:pt x="913" y="1"/>
                    </a:moveTo>
                    <a:lnTo>
                      <a:pt x="609" y="609"/>
                    </a:lnTo>
                    <a:lnTo>
                      <a:pt x="1" y="882"/>
                    </a:lnTo>
                    <a:lnTo>
                      <a:pt x="609" y="1156"/>
                    </a:lnTo>
                    <a:lnTo>
                      <a:pt x="913" y="1794"/>
                    </a:lnTo>
                    <a:lnTo>
                      <a:pt x="1186" y="1156"/>
                    </a:lnTo>
                    <a:lnTo>
                      <a:pt x="1794" y="882"/>
                    </a:lnTo>
                    <a:lnTo>
                      <a:pt x="1186" y="609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94;p17">
                <a:extLst>
                  <a:ext uri="{FF2B5EF4-FFF2-40B4-BE49-F238E27FC236}">
                    <a16:creationId xmlns:a16="http://schemas.microsoft.com/office/drawing/2014/main" id="{4308FA7A-89D3-41A2-979F-797FADA9F3C0}"/>
                  </a:ext>
                </a:extLst>
              </p:cNvPr>
              <p:cNvSpPr/>
              <p:nvPr/>
            </p:nvSpPr>
            <p:spPr>
              <a:xfrm>
                <a:off x="1512212" y="326195"/>
                <a:ext cx="46022" cy="47078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38" extrusionOk="0">
                    <a:moveTo>
                      <a:pt x="669" y="0"/>
                    </a:moveTo>
                    <a:lnTo>
                      <a:pt x="457" y="456"/>
                    </a:lnTo>
                    <a:lnTo>
                      <a:pt x="1" y="669"/>
                    </a:lnTo>
                    <a:lnTo>
                      <a:pt x="457" y="882"/>
                    </a:lnTo>
                    <a:lnTo>
                      <a:pt x="669" y="1338"/>
                    </a:lnTo>
                    <a:lnTo>
                      <a:pt x="852" y="882"/>
                    </a:lnTo>
                    <a:lnTo>
                      <a:pt x="1308" y="669"/>
                    </a:lnTo>
                    <a:lnTo>
                      <a:pt x="852" y="456"/>
                    </a:ln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95;p17">
                <a:extLst>
                  <a:ext uri="{FF2B5EF4-FFF2-40B4-BE49-F238E27FC236}">
                    <a16:creationId xmlns:a16="http://schemas.microsoft.com/office/drawing/2014/main" id="{BA00C9C0-B0B8-4CB4-9BC6-D072491BFC32}"/>
                  </a:ext>
                </a:extLst>
              </p:cNvPr>
              <p:cNvSpPr/>
              <p:nvPr/>
            </p:nvSpPr>
            <p:spPr>
              <a:xfrm>
                <a:off x="1178552" y="259871"/>
                <a:ext cx="19281" cy="1822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8" extrusionOk="0">
                    <a:moveTo>
                      <a:pt x="274" y="1"/>
                    </a:moveTo>
                    <a:lnTo>
                      <a:pt x="213" y="183"/>
                    </a:lnTo>
                    <a:lnTo>
                      <a:pt x="0" y="274"/>
                    </a:lnTo>
                    <a:lnTo>
                      <a:pt x="213" y="335"/>
                    </a:lnTo>
                    <a:lnTo>
                      <a:pt x="274" y="517"/>
                    </a:lnTo>
                    <a:lnTo>
                      <a:pt x="365" y="335"/>
                    </a:lnTo>
                    <a:lnTo>
                      <a:pt x="547" y="274"/>
                    </a:lnTo>
                    <a:lnTo>
                      <a:pt x="365" y="18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96;p17">
                <a:extLst>
                  <a:ext uri="{FF2B5EF4-FFF2-40B4-BE49-F238E27FC236}">
                    <a16:creationId xmlns:a16="http://schemas.microsoft.com/office/drawing/2014/main" id="{AB4F9D59-1879-49C5-AF9E-9C9D2EB6449F}"/>
                  </a:ext>
                </a:extLst>
              </p:cNvPr>
              <p:cNvSpPr/>
              <p:nvPr/>
            </p:nvSpPr>
            <p:spPr>
              <a:xfrm>
                <a:off x="807421" y="-6"/>
                <a:ext cx="23574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00" extrusionOk="0">
                    <a:moveTo>
                      <a:pt x="335" y="1"/>
                    </a:moveTo>
                    <a:lnTo>
                      <a:pt x="214" y="274"/>
                    </a:lnTo>
                    <a:lnTo>
                      <a:pt x="1" y="365"/>
                    </a:lnTo>
                    <a:lnTo>
                      <a:pt x="214" y="456"/>
                    </a:lnTo>
                    <a:lnTo>
                      <a:pt x="335" y="700"/>
                    </a:lnTo>
                    <a:lnTo>
                      <a:pt x="457" y="456"/>
                    </a:lnTo>
                    <a:lnTo>
                      <a:pt x="670" y="365"/>
                    </a:lnTo>
                    <a:lnTo>
                      <a:pt x="457" y="274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97;p17">
                <a:extLst>
                  <a:ext uri="{FF2B5EF4-FFF2-40B4-BE49-F238E27FC236}">
                    <a16:creationId xmlns:a16="http://schemas.microsoft.com/office/drawing/2014/main" id="{38562804-D5DB-4EE4-97F2-844D2E9FFE4E}"/>
                  </a:ext>
                </a:extLst>
              </p:cNvPr>
              <p:cNvSpPr/>
              <p:nvPr/>
            </p:nvSpPr>
            <p:spPr>
              <a:xfrm>
                <a:off x="1151812" y="130460"/>
                <a:ext cx="35326" cy="3427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517" y="1"/>
                    </a:moveTo>
                    <a:lnTo>
                      <a:pt x="365" y="335"/>
                    </a:lnTo>
                    <a:lnTo>
                      <a:pt x="0" y="487"/>
                    </a:lnTo>
                    <a:lnTo>
                      <a:pt x="365" y="639"/>
                    </a:lnTo>
                    <a:lnTo>
                      <a:pt x="517" y="973"/>
                    </a:lnTo>
                    <a:lnTo>
                      <a:pt x="669" y="639"/>
                    </a:lnTo>
                    <a:lnTo>
                      <a:pt x="1003" y="487"/>
                    </a:lnTo>
                    <a:lnTo>
                      <a:pt x="669" y="335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298;p17">
              <a:extLst>
                <a:ext uri="{FF2B5EF4-FFF2-40B4-BE49-F238E27FC236}">
                  <a16:creationId xmlns:a16="http://schemas.microsoft.com/office/drawing/2014/main" id="{7495CBDF-D264-4789-86AC-E8AF3A3FC6AA}"/>
                </a:ext>
              </a:extLst>
            </p:cNvPr>
            <p:cNvGrpSpPr/>
            <p:nvPr/>
          </p:nvGrpSpPr>
          <p:grpSpPr>
            <a:xfrm>
              <a:off x="3933275" y="2314388"/>
              <a:ext cx="1277400" cy="1276625"/>
              <a:chOff x="5247325" y="910650"/>
              <a:chExt cx="1277400" cy="1276625"/>
            </a:xfrm>
          </p:grpSpPr>
          <p:sp>
            <p:nvSpPr>
              <p:cNvPr id="126" name="Google Shape;299;p17">
                <a:extLst>
                  <a:ext uri="{FF2B5EF4-FFF2-40B4-BE49-F238E27FC236}">
                    <a16:creationId xmlns:a16="http://schemas.microsoft.com/office/drawing/2014/main" id="{9155B8EE-BC92-46D2-9952-BFF66A34D9C5}"/>
                  </a:ext>
                </a:extLst>
              </p:cNvPr>
              <p:cNvSpPr/>
              <p:nvPr/>
            </p:nvSpPr>
            <p:spPr>
              <a:xfrm>
                <a:off x="5247325" y="910650"/>
                <a:ext cx="1276650" cy="1276625"/>
              </a:xfrm>
              <a:custGeom>
                <a:avLst/>
                <a:gdLst/>
                <a:ahLst/>
                <a:cxnLst/>
                <a:rect l="l" t="t" r="r" b="b"/>
                <a:pathLst>
                  <a:path w="51066" h="51065" extrusionOk="0">
                    <a:moveTo>
                      <a:pt x="51065" y="25532"/>
                    </a:moveTo>
                    <a:cubicBezTo>
                      <a:pt x="51065" y="39636"/>
                      <a:pt x="39636" y="51065"/>
                      <a:pt x="25533" y="51065"/>
                    </a:cubicBezTo>
                    <a:cubicBezTo>
                      <a:pt x="11460" y="51065"/>
                      <a:pt x="0" y="39636"/>
                      <a:pt x="0" y="25532"/>
                    </a:cubicBezTo>
                    <a:cubicBezTo>
                      <a:pt x="0" y="11429"/>
                      <a:pt x="11460" y="0"/>
                      <a:pt x="25533" y="0"/>
                    </a:cubicBezTo>
                    <a:cubicBezTo>
                      <a:pt x="39636" y="0"/>
                      <a:pt x="51065" y="11429"/>
                      <a:pt x="51065" y="255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00;p17">
                <a:extLst>
                  <a:ext uri="{FF2B5EF4-FFF2-40B4-BE49-F238E27FC236}">
                    <a16:creationId xmlns:a16="http://schemas.microsoft.com/office/drawing/2014/main" id="{CB4C6C5F-13DA-4679-B14A-CEFC73906047}"/>
                  </a:ext>
                </a:extLst>
              </p:cNvPr>
              <p:cNvSpPr/>
              <p:nvPr/>
            </p:nvSpPr>
            <p:spPr>
              <a:xfrm>
                <a:off x="5532275" y="910650"/>
                <a:ext cx="992450" cy="1276625"/>
              </a:xfrm>
              <a:custGeom>
                <a:avLst/>
                <a:gdLst/>
                <a:ahLst/>
                <a:cxnLst/>
                <a:rect l="l" t="t" r="r" b="b"/>
                <a:pathLst>
                  <a:path w="39698" h="51065" extrusionOk="0">
                    <a:moveTo>
                      <a:pt x="14135" y="0"/>
                    </a:moveTo>
                    <a:cubicBezTo>
                      <a:pt x="13345" y="0"/>
                      <a:pt x="12554" y="30"/>
                      <a:pt x="11794" y="91"/>
                    </a:cubicBezTo>
                    <a:cubicBezTo>
                      <a:pt x="12159" y="2979"/>
                      <a:pt x="13831" y="6018"/>
                      <a:pt x="18360" y="8207"/>
                    </a:cubicBezTo>
                    <a:cubicBezTo>
                      <a:pt x="29758" y="13617"/>
                      <a:pt x="32767" y="17873"/>
                      <a:pt x="26810" y="23101"/>
                    </a:cubicBezTo>
                    <a:cubicBezTo>
                      <a:pt x="20822" y="28329"/>
                      <a:pt x="21582" y="31551"/>
                      <a:pt x="28542" y="32554"/>
                    </a:cubicBezTo>
                    <a:cubicBezTo>
                      <a:pt x="34934" y="33443"/>
                      <a:pt x="34212" y="43504"/>
                      <a:pt x="25516" y="43504"/>
                    </a:cubicBezTo>
                    <a:cubicBezTo>
                      <a:pt x="24701" y="43504"/>
                      <a:pt x="23815" y="43415"/>
                      <a:pt x="22858" y="43223"/>
                    </a:cubicBezTo>
                    <a:cubicBezTo>
                      <a:pt x="16928" y="42033"/>
                      <a:pt x="13081" y="38830"/>
                      <a:pt x="9325" y="38830"/>
                    </a:cubicBezTo>
                    <a:cubicBezTo>
                      <a:pt x="6459" y="38830"/>
                      <a:pt x="3645" y="40696"/>
                      <a:pt x="1" y="46748"/>
                    </a:cubicBezTo>
                    <a:cubicBezTo>
                      <a:pt x="4043" y="49514"/>
                      <a:pt x="8907" y="51065"/>
                      <a:pt x="14135" y="51065"/>
                    </a:cubicBezTo>
                    <a:cubicBezTo>
                      <a:pt x="28238" y="51065"/>
                      <a:pt x="39698" y="39636"/>
                      <a:pt x="39698" y="25532"/>
                    </a:cubicBezTo>
                    <a:cubicBezTo>
                      <a:pt x="39698" y="11429"/>
                      <a:pt x="28238" y="0"/>
                      <a:pt x="1413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01;p17">
                <a:extLst>
                  <a:ext uri="{FF2B5EF4-FFF2-40B4-BE49-F238E27FC236}">
                    <a16:creationId xmlns:a16="http://schemas.microsoft.com/office/drawing/2014/main" id="{6B438BC9-3471-4156-8C5A-67B5F3CF4C1B}"/>
                  </a:ext>
                </a:extLst>
              </p:cNvPr>
              <p:cNvSpPr/>
              <p:nvPr/>
            </p:nvSpPr>
            <p:spPr>
              <a:xfrm>
                <a:off x="5248850" y="963075"/>
                <a:ext cx="405800" cy="646675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25867" extrusionOk="0">
                    <a:moveTo>
                      <a:pt x="15380" y="0"/>
                    </a:moveTo>
                    <a:cubicBezTo>
                      <a:pt x="6353" y="3891"/>
                      <a:pt x="0" y="12918"/>
                      <a:pt x="0" y="23405"/>
                    </a:cubicBezTo>
                    <a:cubicBezTo>
                      <a:pt x="0" y="24226"/>
                      <a:pt x="31" y="25077"/>
                      <a:pt x="122" y="25867"/>
                    </a:cubicBezTo>
                    <a:cubicBezTo>
                      <a:pt x="7934" y="24530"/>
                      <a:pt x="12827" y="18146"/>
                      <a:pt x="7660" y="12311"/>
                    </a:cubicBezTo>
                    <a:cubicBezTo>
                      <a:pt x="2098" y="5988"/>
                      <a:pt x="10456" y="9332"/>
                      <a:pt x="15107" y="4134"/>
                    </a:cubicBezTo>
                    <a:cubicBezTo>
                      <a:pt x="16232" y="2918"/>
                      <a:pt x="16110" y="1459"/>
                      <a:pt x="15380" y="0"/>
                    </a:cubicBezTo>
                    <a:close/>
                  </a:path>
                </a:pathLst>
              </a:custGeom>
              <a:solidFill>
                <a:srgbClr val="FFE300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02;p17">
                <a:extLst>
                  <a:ext uri="{FF2B5EF4-FFF2-40B4-BE49-F238E27FC236}">
                    <a16:creationId xmlns:a16="http://schemas.microsoft.com/office/drawing/2014/main" id="{736CA61B-393D-4D30-BA97-8D9999D358CF}"/>
                  </a:ext>
                </a:extLst>
              </p:cNvPr>
              <p:cNvSpPr/>
              <p:nvPr/>
            </p:nvSpPr>
            <p:spPr>
              <a:xfrm>
                <a:off x="5256450" y="1363800"/>
                <a:ext cx="506475" cy="679100"/>
              </a:xfrm>
              <a:custGeom>
                <a:avLst/>
                <a:gdLst/>
                <a:ahLst/>
                <a:cxnLst/>
                <a:rect l="l" t="t" r="r" b="b"/>
                <a:pathLst>
                  <a:path w="20259" h="27164" extrusionOk="0">
                    <a:moveTo>
                      <a:pt x="19839" y="0"/>
                    </a:moveTo>
                    <a:cubicBezTo>
                      <a:pt x="18565" y="0"/>
                      <a:pt x="13929" y="11035"/>
                      <a:pt x="5338" y="11035"/>
                    </a:cubicBezTo>
                    <a:cubicBezTo>
                      <a:pt x="5181" y="11035"/>
                      <a:pt x="5023" y="11031"/>
                      <a:pt x="4864" y="11023"/>
                    </a:cubicBezTo>
                    <a:cubicBezTo>
                      <a:pt x="4546" y="11004"/>
                      <a:pt x="4238" y="10995"/>
                      <a:pt x="3939" y="10995"/>
                    </a:cubicBezTo>
                    <a:cubicBezTo>
                      <a:pt x="2378" y="10995"/>
                      <a:pt x="1072" y="11249"/>
                      <a:pt x="0" y="11631"/>
                    </a:cubicBezTo>
                    <a:cubicBezTo>
                      <a:pt x="1034" y="17862"/>
                      <a:pt x="4316" y="23334"/>
                      <a:pt x="8997" y="27163"/>
                    </a:cubicBezTo>
                    <a:cubicBezTo>
                      <a:pt x="10213" y="25401"/>
                      <a:pt x="11155" y="23425"/>
                      <a:pt x="11763" y="21327"/>
                    </a:cubicBezTo>
                    <a:cubicBezTo>
                      <a:pt x="14377" y="12026"/>
                      <a:pt x="19484" y="15583"/>
                      <a:pt x="20183" y="2239"/>
                    </a:cubicBezTo>
                    <a:cubicBezTo>
                      <a:pt x="20259" y="643"/>
                      <a:pt x="20147" y="0"/>
                      <a:pt x="19839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03;p17">
                <a:extLst>
                  <a:ext uri="{FF2B5EF4-FFF2-40B4-BE49-F238E27FC236}">
                    <a16:creationId xmlns:a16="http://schemas.microsoft.com/office/drawing/2014/main" id="{487373AD-5D7D-4565-BFC2-1F1505B398C2}"/>
                  </a:ext>
                </a:extLst>
              </p:cNvPr>
              <p:cNvSpPr/>
              <p:nvPr/>
            </p:nvSpPr>
            <p:spPr>
              <a:xfrm>
                <a:off x="5863375" y="1228250"/>
                <a:ext cx="301925" cy="221600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8864" extrusionOk="0">
                    <a:moveTo>
                      <a:pt x="4999" y="0"/>
                    </a:moveTo>
                    <a:cubicBezTo>
                      <a:pt x="4185" y="0"/>
                      <a:pt x="3405" y="375"/>
                      <a:pt x="2745" y="1339"/>
                    </a:cubicBezTo>
                    <a:cubicBezTo>
                      <a:pt x="0" y="5372"/>
                      <a:pt x="1979" y="8864"/>
                      <a:pt x="6112" y="8864"/>
                    </a:cubicBezTo>
                    <a:cubicBezTo>
                      <a:pt x="6464" y="8864"/>
                      <a:pt x="6831" y="8838"/>
                      <a:pt x="7213" y="8786"/>
                    </a:cubicBezTo>
                    <a:cubicBezTo>
                      <a:pt x="12076" y="8147"/>
                      <a:pt x="11134" y="4622"/>
                      <a:pt x="11134" y="4622"/>
                    </a:cubicBezTo>
                    <a:cubicBezTo>
                      <a:pt x="11134" y="4622"/>
                      <a:pt x="7857" y="0"/>
                      <a:pt x="4999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04;p17">
                <a:extLst>
                  <a:ext uri="{FF2B5EF4-FFF2-40B4-BE49-F238E27FC236}">
                    <a16:creationId xmlns:a16="http://schemas.microsoft.com/office/drawing/2014/main" id="{58182EBD-DDEF-4CE8-AEA6-A40C0ADA4913}"/>
                  </a:ext>
                </a:extLst>
              </p:cNvPr>
              <p:cNvSpPr/>
              <p:nvPr/>
            </p:nvSpPr>
            <p:spPr>
              <a:xfrm>
                <a:off x="5787850" y="1745275"/>
                <a:ext cx="501225" cy="159325"/>
              </a:xfrm>
              <a:custGeom>
                <a:avLst/>
                <a:gdLst/>
                <a:ahLst/>
                <a:cxnLst/>
                <a:rect l="l" t="t" r="r" b="b"/>
                <a:pathLst>
                  <a:path w="20049" h="6373" extrusionOk="0">
                    <a:moveTo>
                      <a:pt x="2314" y="1"/>
                    </a:moveTo>
                    <a:cubicBezTo>
                      <a:pt x="1" y="1"/>
                      <a:pt x="1439" y="4176"/>
                      <a:pt x="7164" y="5521"/>
                    </a:cubicBezTo>
                    <a:cubicBezTo>
                      <a:pt x="9830" y="6125"/>
                      <a:pt x="12010" y="6372"/>
                      <a:pt x="13734" y="6372"/>
                    </a:cubicBezTo>
                    <a:cubicBezTo>
                      <a:pt x="19125" y="6372"/>
                      <a:pt x="20049" y="3956"/>
                      <a:pt x="17377" y="2482"/>
                    </a:cubicBezTo>
                    <a:cubicBezTo>
                      <a:pt x="17377" y="2482"/>
                      <a:pt x="16496" y="1266"/>
                      <a:pt x="11724" y="1114"/>
                    </a:cubicBezTo>
                    <a:cubicBezTo>
                      <a:pt x="5918" y="932"/>
                      <a:pt x="5766" y="597"/>
                      <a:pt x="2787" y="50"/>
                    </a:cubicBezTo>
                    <a:cubicBezTo>
                      <a:pt x="2615" y="17"/>
                      <a:pt x="2458" y="1"/>
                      <a:pt x="2314" y="1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05;p17">
                <a:extLst>
                  <a:ext uri="{FF2B5EF4-FFF2-40B4-BE49-F238E27FC236}">
                    <a16:creationId xmlns:a16="http://schemas.microsoft.com/office/drawing/2014/main" id="{772670F4-4E2C-4654-88A5-A17E77735B16}"/>
                  </a:ext>
                </a:extLst>
              </p:cNvPr>
              <p:cNvSpPr/>
              <p:nvPr/>
            </p:nvSpPr>
            <p:spPr>
              <a:xfrm>
                <a:off x="5613600" y="1089500"/>
                <a:ext cx="231025" cy="134550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5382" extrusionOk="0">
                    <a:moveTo>
                      <a:pt x="5968" y="0"/>
                    </a:moveTo>
                    <a:cubicBezTo>
                      <a:pt x="5509" y="0"/>
                      <a:pt x="4989" y="170"/>
                      <a:pt x="4408" y="597"/>
                    </a:cubicBezTo>
                    <a:cubicBezTo>
                      <a:pt x="1550" y="2694"/>
                      <a:pt x="0" y="3393"/>
                      <a:pt x="1946" y="4852"/>
                    </a:cubicBezTo>
                    <a:cubicBezTo>
                      <a:pt x="2433" y="5222"/>
                      <a:pt x="3171" y="5382"/>
                      <a:pt x="3982" y="5382"/>
                    </a:cubicBezTo>
                    <a:cubicBezTo>
                      <a:pt x="6308" y="5382"/>
                      <a:pt x="9241" y="4068"/>
                      <a:pt x="8633" y="2603"/>
                    </a:cubicBezTo>
                    <a:cubicBezTo>
                      <a:pt x="8633" y="2603"/>
                      <a:pt x="7765" y="0"/>
                      <a:pt x="5968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031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2"/>
          <p:cNvSpPr/>
          <p:nvPr/>
        </p:nvSpPr>
        <p:spPr>
          <a:xfrm>
            <a:off x="1137877" y="1814234"/>
            <a:ext cx="6854655" cy="735127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Gồm Thuỷ tinh, Kim Tinh, Trái Đất, Hoả tinh</a:t>
            </a:r>
            <a:endParaRPr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Google Shape;2169;p30">
            <a:extLst>
              <a:ext uri="{FF2B5EF4-FFF2-40B4-BE49-F238E27FC236}">
                <a16:creationId xmlns:a16="http://schemas.microsoft.com/office/drawing/2014/main" id="{4F10E22B-94C7-4FF8-8002-8F0EED721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Các hành tinh của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330EF3-007B-4B76-851D-5BDD671FC32B}"/>
              </a:ext>
            </a:extLst>
          </p:cNvPr>
          <p:cNvSpPr txBox="1"/>
          <p:nvPr/>
        </p:nvSpPr>
        <p:spPr>
          <a:xfrm>
            <a:off x="396150" y="896012"/>
            <a:ext cx="702065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endParaRPr lang="fr-FR" sz="2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535;p22">
            <a:extLst>
              <a:ext uri="{FF2B5EF4-FFF2-40B4-BE49-F238E27FC236}">
                <a16:creationId xmlns:a16="http://schemas.microsoft.com/office/drawing/2014/main" id="{A464AEDA-6013-4345-9C26-66436D5E95B3}"/>
              </a:ext>
            </a:extLst>
          </p:cNvPr>
          <p:cNvSpPr/>
          <p:nvPr/>
        </p:nvSpPr>
        <p:spPr>
          <a:xfrm>
            <a:off x="1144672" y="2842832"/>
            <a:ext cx="6854655" cy="735127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Có thành phần chủ yếu từ silicat và các kim loại</a:t>
            </a:r>
            <a:endParaRPr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Google Shape;535;p22">
            <a:extLst>
              <a:ext uri="{FF2B5EF4-FFF2-40B4-BE49-F238E27FC236}">
                <a16:creationId xmlns:a16="http://schemas.microsoft.com/office/drawing/2014/main" id="{232D6968-49F3-4659-A593-F9C20DB187FA}"/>
              </a:ext>
            </a:extLst>
          </p:cNvPr>
          <p:cNvSpPr/>
          <p:nvPr/>
        </p:nvSpPr>
        <p:spPr>
          <a:xfrm>
            <a:off x="1144672" y="3871430"/>
            <a:ext cx="6854655" cy="735127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Nhiệt độ cao do nằm khá gần Mặt Trời</a:t>
            </a:r>
            <a:endParaRPr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oogle Shape;843;p25">
            <a:extLst>
              <a:ext uri="{FF2B5EF4-FFF2-40B4-BE49-F238E27FC236}">
                <a16:creationId xmlns:a16="http://schemas.microsoft.com/office/drawing/2014/main" id="{96B1FDB5-4D84-4FB7-B56C-AC1476F894EE}"/>
              </a:ext>
            </a:extLst>
          </p:cNvPr>
          <p:cNvGrpSpPr/>
          <p:nvPr/>
        </p:nvGrpSpPr>
        <p:grpSpPr>
          <a:xfrm>
            <a:off x="7897200" y="515157"/>
            <a:ext cx="850650" cy="849800"/>
            <a:chOff x="1778100" y="3784825"/>
            <a:chExt cx="850650" cy="849800"/>
          </a:xfrm>
        </p:grpSpPr>
        <p:sp>
          <p:nvSpPr>
            <p:cNvPr id="64" name="Google Shape;844;p25">
              <a:extLst>
                <a:ext uri="{FF2B5EF4-FFF2-40B4-BE49-F238E27FC236}">
                  <a16:creationId xmlns:a16="http://schemas.microsoft.com/office/drawing/2014/main" id="{6D4E33EF-E290-4437-9974-1E84B0E5F626}"/>
                </a:ext>
              </a:extLst>
            </p:cNvPr>
            <p:cNvSpPr/>
            <p:nvPr/>
          </p:nvSpPr>
          <p:spPr>
            <a:xfrm>
              <a:off x="1919875" y="3916575"/>
              <a:ext cx="567100" cy="562925"/>
            </a:xfrm>
            <a:custGeom>
              <a:avLst/>
              <a:gdLst/>
              <a:ahLst/>
              <a:cxnLst/>
              <a:rect l="l" t="t" r="r" b="b"/>
              <a:pathLst>
                <a:path w="22684" h="22517" extrusionOk="0">
                  <a:moveTo>
                    <a:pt x="14544" y="1"/>
                  </a:moveTo>
                  <a:cubicBezTo>
                    <a:pt x="14478" y="1"/>
                    <a:pt x="14444" y="1"/>
                    <a:pt x="14344" y="67"/>
                  </a:cubicBezTo>
                  <a:cubicBezTo>
                    <a:pt x="13443" y="268"/>
                    <a:pt x="12476" y="568"/>
                    <a:pt x="11509" y="968"/>
                  </a:cubicBezTo>
                  <a:cubicBezTo>
                    <a:pt x="10641" y="1335"/>
                    <a:pt x="9774" y="1835"/>
                    <a:pt x="9040" y="2469"/>
                  </a:cubicBezTo>
                  <a:cubicBezTo>
                    <a:pt x="8306" y="3103"/>
                    <a:pt x="7673" y="3903"/>
                    <a:pt x="7206" y="4804"/>
                  </a:cubicBezTo>
                  <a:cubicBezTo>
                    <a:pt x="6805" y="5605"/>
                    <a:pt x="6605" y="6439"/>
                    <a:pt x="6505" y="7306"/>
                  </a:cubicBezTo>
                  <a:cubicBezTo>
                    <a:pt x="6472" y="8173"/>
                    <a:pt x="6605" y="9107"/>
                    <a:pt x="6972" y="9941"/>
                  </a:cubicBezTo>
                  <a:cubicBezTo>
                    <a:pt x="7172" y="10408"/>
                    <a:pt x="7406" y="10808"/>
                    <a:pt x="7773" y="11175"/>
                  </a:cubicBezTo>
                  <a:lnTo>
                    <a:pt x="7806" y="11242"/>
                  </a:lnTo>
                  <a:cubicBezTo>
                    <a:pt x="8040" y="11509"/>
                    <a:pt x="8373" y="11742"/>
                    <a:pt x="8673" y="11842"/>
                  </a:cubicBezTo>
                  <a:cubicBezTo>
                    <a:pt x="8473" y="11842"/>
                    <a:pt x="8240" y="11809"/>
                    <a:pt x="8006" y="11742"/>
                  </a:cubicBezTo>
                  <a:cubicBezTo>
                    <a:pt x="7406" y="11476"/>
                    <a:pt x="6939" y="11142"/>
                    <a:pt x="6539" y="10742"/>
                  </a:cubicBezTo>
                  <a:cubicBezTo>
                    <a:pt x="6172" y="10341"/>
                    <a:pt x="5838" y="9908"/>
                    <a:pt x="5638" y="9407"/>
                  </a:cubicBezTo>
                  <a:cubicBezTo>
                    <a:pt x="5171" y="8307"/>
                    <a:pt x="5037" y="7006"/>
                    <a:pt x="5338" y="5738"/>
                  </a:cubicBezTo>
                  <a:cubicBezTo>
                    <a:pt x="5571" y="4437"/>
                    <a:pt x="6172" y="3170"/>
                    <a:pt x="7006" y="2169"/>
                  </a:cubicBezTo>
                  <a:cubicBezTo>
                    <a:pt x="7339" y="1802"/>
                    <a:pt x="7239" y="1235"/>
                    <a:pt x="6872" y="935"/>
                  </a:cubicBezTo>
                  <a:cubicBezTo>
                    <a:pt x="6705" y="801"/>
                    <a:pt x="6505" y="735"/>
                    <a:pt x="6305" y="735"/>
                  </a:cubicBezTo>
                  <a:cubicBezTo>
                    <a:pt x="6038" y="735"/>
                    <a:pt x="5805" y="835"/>
                    <a:pt x="5571" y="1068"/>
                  </a:cubicBezTo>
                  <a:cubicBezTo>
                    <a:pt x="4570" y="2269"/>
                    <a:pt x="3870" y="3803"/>
                    <a:pt x="3536" y="5405"/>
                  </a:cubicBezTo>
                  <a:cubicBezTo>
                    <a:pt x="3236" y="6972"/>
                    <a:pt x="3336" y="8640"/>
                    <a:pt x="3970" y="10108"/>
                  </a:cubicBezTo>
                  <a:cubicBezTo>
                    <a:pt x="4237" y="10775"/>
                    <a:pt x="4671" y="11442"/>
                    <a:pt x="5238" y="11976"/>
                  </a:cubicBezTo>
                  <a:cubicBezTo>
                    <a:pt x="5805" y="12510"/>
                    <a:pt x="6505" y="13010"/>
                    <a:pt x="7306" y="13344"/>
                  </a:cubicBezTo>
                  <a:lnTo>
                    <a:pt x="7339" y="13344"/>
                  </a:lnTo>
                  <a:cubicBezTo>
                    <a:pt x="7806" y="13510"/>
                    <a:pt x="8240" y="13610"/>
                    <a:pt x="8673" y="13610"/>
                  </a:cubicBezTo>
                  <a:lnTo>
                    <a:pt x="8807" y="13610"/>
                  </a:lnTo>
                  <a:cubicBezTo>
                    <a:pt x="9074" y="13610"/>
                    <a:pt x="9374" y="13510"/>
                    <a:pt x="9641" y="13444"/>
                  </a:cubicBezTo>
                  <a:lnTo>
                    <a:pt x="9641" y="13444"/>
                  </a:lnTo>
                  <a:cubicBezTo>
                    <a:pt x="9574" y="13510"/>
                    <a:pt x="9507" y="13610"/>
                    <a:pt x="9474" y="13644"/>
                  </a:cubicBezTo>
                  <a:cubicBezTo>
                    <a:pt x="9307" y="13811"/>
                    <a:pt x="9140" y="13977"/>
                    <a:pt x="8840" y="14111"/>
                  </a:cubicBezTo>
                  <a:cubicBezTo>
                    <a:pt x="8640" y="14177"/>
                    <a:pt x="8407" y="14278"/>
                    <a:pt x="8140" y="14311"/>
                  </a:cubicBezTo>
                  <a:lnTo>
                    <a:pt x="8040" y="14311"/>
                  </a:lnTo>
                  <a:cubicBezTo>
                    <a:pt x="6839" y="14311"/>
                    <a:pt x="5671" y="13911"/>
                    <a:pt x="4704" y="13143"/>
                  </a:cubicBezTo>
                  <a:cubicBezTo>
                    <a:pt x="3670" y="12410"/>
                    <a:pt x="2836" y="11342"/>
                    <a:pt x="2336" y="10175"/>
                  </a:cubicBezTo>
                  <a:cubicBezTo>
                    <a:pt x="2002" y="9441"/>
                    <a:pt x="1835" y="8674"/>
                    <a:pt x="1802" y="7940"/>
                  </a:cubicBezTo>
                  <a:cubicBezTo>
                    <a:pt x="1802" y="7439"/>
                    <a:pt x="1368" y="7072"/>
                    <a:pt x="868" y="7072"/>
                  </a:cubicBezTo>
                  <a:cubicBezTo>
                    <a:pt x="367" y="7072"/>
                    <a:pt x="1" y="7473"/>
                    <a:pt x="1" y="7973"/>
                  </a:cubicBezTo>
                  <a:cubicBezTo>
                    <a:pt x="34" y="8974"/>
                    <a:pt x="234" y="9974"/>
                    <a:pt x="668" y="10908"/>
                  </a:cubicBezTo>
                  <a:cubicBezTo>
                    <a:pt x="1301" y="12309"/>
                    <a:pt x="2336" y="13610"/>
                    <a:pt x="3636" y="14578"/>
                  </a:cubicBezTo>
                  <a:cubicBezTo>
                    <a:pt x="4871" y="15478"/>
                    <a:pt x="6405" y="16079"/>
                    <a:pt x="8040" y="16079"/>
                  </a:cubicBezTo>
                  <a:lnTo>
                    <a:pt x="8240" y="16079"/>
                  </a:lnTo>
                  <a:cubicBezTo>
                    <a:pt x="8707" y="16012"/>
                    <a:pt x="9140" y="15912"/>
                    <a:pt x="9507" y="15745"/>
                  </a:cubicBezTo>
                  <a:cubicBezTo>
                    <a:pt x="10174" y="15445"/>
                    <a:pt x="10675" y="14978"/>
                    <a:pt x="11042" y="14478"/>
                  </a:cubicBezTo>
                  <a:cubicBezTo>
                    <a:pt x="11309" y="14144"/>
                    <a:pt x="11475" y="13777"/>
                    <a:pt x="11575" y="13410"/>
                  </a:cubicBezTo>
                  <a:cubicBezTo>
                    <a:pt x="11709" y="13677"/>
                    <a:pt x="11742" y="13977"/>
                    <a:pt x="11709" y="14311"/>
                  </a:cubicBezTo>
                  <a:cubicBezTo>
                    <a:pt x="11642" y="14811"/>
                    <a:pt x="11375" y="15345"/>
                    <a:pt x="10975" y="15812"/>
                  </a:cubicBezTo>
                  <a:cubicBezTo>
                    <a:pt x="10541" y="16279"/>
                    <a:pt x="10008" y="16679"/>
                    <a:pt x="9541" y="16913"/>
                  </a:cubicBezTo>
                  <a:cubicBezTo>
                    <a:pt x="8974" y="17146"/>
                    <a:pt x="8373" y="17280"/>
                    <a:pt x="7806" y="17313"/>
                  </a:cubicBezTo>
                  <a:lnTo>
                    <a:pt x="7406" y="17313"/>
                  </a:lnTo>
                  <a:cubicBezTo>
                    <a:pt x="6672" y="17313"/>
                    <a:pt x="5871" y="17146"/>
                    <a:pt x="5037" y="16913"/>
                  </a:cubicBezTo>
                  <a:cubicBezTo>
                    <a:pt x="4070" y="16579"/>
                    <a:pt x="3069" y="16112"/>
                    <a:pt x="2069" y="15578"/>
                  </a:cubicBezTo>
                  <a:cubicBezTo>
                    <a:pt x="1969" y="15478"/>
                    <a:pt x="1802" y="15445"/>
                    <a:pt x="1668" y="15445"/>
                  </a:cubicBezTo>
                  <a:cubicBezTo>
                    <a:pt x="1335" y="15445"/>
                    <a:pt x="1035" y="15612"/>
                    <a:pt x="868" y="15912"/>
                  </a:cubicBezTo>
                  <a:cubicBezTo>
                    <a:pt x="634" y="16312"/>
                    <a:pt x="801" y="16913"/>
                    <a:pt x="1201" y="17113"/>
                  </a:cubicBezTo>
                  <a:cubicBezTo>
                    <a:pt x="2636" y="17913"/>
                    <a:pt x="4037" y="18581"/>
                    <a:pt x="5571" y="18914"/>
                  </a:cubicBezTo>
                  <a:cubicBezTo>
                    <a:pt x="6172" y="19014"/>
                    <a:pt x="6805" y="19114"/>
                    <a:pt x="7406" y="19114"/>
                  </a:cubicBezTo>
                  <a:lnTo>
                    <a:pt x="7906" y="19114"/>
                  </a:lnTo>
                  <a:cubicBezTo>
                    <a:pt x="8707" y="19081"/>
                    <a:pt x="9507" y="18847"/>
                    <a:pt x="10308" y="18514"/>
                  </a:cubicBezTo>
                  <a:cubicBezTo>
                    <a:pt x="10808" y="18314"/>
                    <a:pt x="11309" y="17980"/>
                    <a:pt x="11709" y="17613"/>
                  </a:cubicBezTo>
                  <a:cubicBezTo>
                    <a:pt x="12376" y="17013"/>
                    <a:pt x="12976" y="16312"/>
                    <a:pt x="13310" y="15445"/>
                  </a:cubicBezTo>
                  <a:cubicBezTo>
                    <a:pt x="13477" y="15011"/>
                    <a:pt x="13544" y="14578"/>
                    <a:pt x="13544" y="14077"/>
                  </a:cubicBezTo>
                  <a:cubicBezTo>
                    <a:pt x="13544" y="13577"/>
                    <a:pt x="13477" y="13110"/>
                    <a:pt x="13243" y="12610"/>
                  </a:cubicBezTo>
                  <a:lnTo>
                    <a:pt x="13210" y="12576"/>
                  </a:lnTo>
                  <a:lnTo>
                    <a:pt x="13210" y="12576"/>
                  </a:lnTo>
                  <a:cubicBezTo>
                    <a:pt x="13343" y="12610"/>
                    <a:pt x="13410" y="12676"/>
                    <a:pt x="13544" y="12776"/>
                  </a:cubicBezTo>
                  <a:cubicBezTo>
                    <a:pt x="13677" y="12910"/>
                    <a:pt x="13744" y="13077"/>
                    <a:pt x="13877" y="13277"/>
                  </a:cubicBezTo>
                  <a:cubicBezTo>
                    <a:pt x="14177" y="14077"/>
                    <a:pt x="14211" y="14778"/>
                    <a:pt x="14177" y="15412"/>
                  </a:cubicBezTo>
                  <a:cubicBezTo>
                    <a:pt x="14044" y="16412"/>
                    <a:pt x="13577" y="17313"/>
                    <a:pt x="12843" y="18147"/>
                  </a:cubicBezTo>
                  <a:cubicBezTo>
                    <a:pt x="12143" y="18948"/>
                    <a:pt x="11142" y="19648"/>
                    <a:pt x="10074" y="20115"/>
                  </a:cubicBezTo>
                  <a:cubicBezTo>
                    <a:pt x="9407" y="20415"/>
                    <a:pt x="8707" y="20615"/>
                    <a:pt x="8040" y="20749"/>
                  </a:cubicBezTo>
                  <a:cubicBezTo>
                    <a:pt x="7539" y="20816"/>
                    <a:pt x="7206" y="21283"/>
                    <a:pt x="7306" y="21783"/>
                  </a:cubicBezTo>
                  <a:cubicBezTo>
                    <a:pt x="7372" y="22250"/>
                    <a:pt x="7739" y="22517"/>
                    <a:pt x="8173" y="22517"/>
                  </a:cubicBezTo>
                  <a:lnTo>
                    <a:pt x="8306" y="22517"/>
                  </a:lnTo>
                  <a:cubicBezTo>
                    <a:pt x="9140" y="22417"/>
                    <a:pt x="9974" y="22150"/>
                    <a:pt x="10808" y="21783"/>
                  </a:cubicBezTo>
                  <a:cubicBezTo>
                    <a:pt x="11642" y="21416"/>
                    <a:pt x="12409" y="20949"/>
                    <a:pt x="13143" y="20349"/>
                  </a:cubicBezTo>
                  <a:cubicBezTo>
                    <a:pt x="14211" y="19481"/>
                    <a:pt x="15078" y="18347"/>
                    <a:pt x="15578" y="17080"/>
                  </a:cubicBezTo>
                  <a:cubicBezTo>
                    <a:pt x="15845" y="16412"/>
                    <a:pt x="15979" y="15679"/>
                    <a:pt x="15979" y="14978"/>
                  </a:cubicBezTo>
                  <a:cubicBezTo>
                    <a:pt x="15979" y="14244"/>
                    <a:pt x="15845" y="13477"/>
                    <a:pt x="15545" y="12676"/>
                  </a:cubicBezTo>
                  <a:lnTo>
                    <a:pt x="15512" y="12643"/>
                  </a:lnTo>
                  <a:cubicBezTo>
                    <a:pt x="15311" y="12243"/>
                    <a:pt x="15045" y="11842"/>
                    <a:pt x="14744" y="11576"/>
                  </a:cubicBezTo>
                  <a:cubicBezTo>
                    <a:pt x="14511" y="11309"/>
                    <a:pt x="14211" y="11109"/>
                    <a:pt x="13910" y="10975"/>
                  </a:cubicBezTo>
                  <a:cubicBezTo>
                    <a:pt x="13844" y="10942"/>
                    <a:pt x="13710" y="10908"/>
                    <a:pt x="13644" y="10842"/>
                  </a:cubicBezTo>
                  <a:cubicBezTo>
                    <a:pt x="13744" y="10808"/>
                    <a:pt x="13877" y="10808"/>
                    <a:pt x="14011" y="10808"/>
                  </a:cubicBezTo>
                  <a:cubicBezTo>
                    <a:pt x="14077" y="10808"/>
                    <a:pt x="14211" y="10808"/>
                    <a:pt x="14311" y="10842"/>
                  </a:cubicBezTo>
                  <a:cubicBezTo>
                    <a:pt x="14811" y="10942"/>
                    <a:pt x="15378" y="11242"/>
                    <a:pt x="15879" y="11642"/>
                  </a:cubicBezTo>
                  <a:cubicBezTo>
                    <a:pt x="16346" y="12076"/>
                    <a:pt x="16746" y="12576"/>
                    <a:pt x="16913" y="12977"/>
                  </a:cubicBezTo>
                  <a:cubicBezTo>
                    <a:pt x="17313" y="14144"/>
                    <a:pt x="17380" y="15412"/>
                    <a:pt x="17213" y="16646"/>
                  </a:cubicBezTo>
                  <a:cubicBezTo>
                    <a:pt x="17046" y="17913"/>
                    <a:pt x="16546" y="19181"/>
                    <a:pt x="15712" y="20315"/>
                  </a:cubicBezTo>
                  <a:cubicBezTo>
                    <a:pt x="15412" y="20749"/>
                    <a:pt x="15512" y="21283"/>
                    <a:pt x="15912" y="21583"/>
                  </a:cubicBezTo>
                  <a:cubicBezTo>
                    <a:pt x="16079" y="21683"/>
                    <a:pt x="16245" y="21750"/>
                    <a:pt x="16479" y="21750"/>
                  </a:cubicBezTo>
                  <a:cubicBezTo>
                    <a:pt x="16746" y="21750"/>
                    <a:pt x="17013" y="21616"/>
                    <a:pt x="17179" y="21349"/>
                  </a:cubicBezTo>
                  <a:cubicBezTo>
                    <a:pt x="18214" y="19982"/>
                    <a:pt x="18814" y="18414"/>
                    <a:pt x="19014" y="16846"/>
                  </a:cubicBezTo>
                  <a:cubicBezTo>
                    <a:pt x="19214" y="15312"/>
                    <a:pt x="19081" y="13777"/>
                    <a:pt x="18647" y="12343"/>
                  </a:cubicBezTo>
                  <a:cubicBezTo>
                    <a:pt x="18647" y="12309"/>
                    <a:pt x="18647" y="12309"/>
                    <a:pt x="18580" y="12276"/>
                  </a:cubicBezTo>
                  <a:cubicBezTo>
                    <a:pt x="18380" y="11776"/>
                    <a:pt x="18047" y="11309"/>
                    <a:pt x="17680" y="10842"/>
                  </a:cubicBezTo>
                  <a:cubicBezTo>
                    <a:pt x="17079" y="10175"/>
                    <a:pt x="16346" y="9641"/>
                    <a:pt x="15512" y="9307"/>
                  </a:cubicBezTo>
                  <a:cubicBezTo>
                    <a:pt x="15078" y="9141"/>
                    <a:pt x="14644" y="9007"/>
                    <a:pt x="14177" y="9007"/>
                  </a:cubicBezTo>
                  <a:lnTo>
                    <a:pt x="14044" y="9007"/>
                  </a:lnTo>
                  <a:cubicBezTo>
                    <a:pt x="13644" y="9007"/>
                    <a:pt x="13210" y="9107"/>
                    <a:pt x="12810" y="9274"/>
                  </a:cubicBezTo>
                  <a:cubicBezTo>
                    <a:pt x="12876" y="9107"/>
                    <a:pt x="12976" y="8974"/>
                    <a:pt x="13077" y="8840"/>
                  </a:cubicBezTo>
                  <a:cubicBezTo>
                    <a:pt x="13310" y="8640"/>
                    <a:pt x="13510" y="8473"/>
                    <a:pt x="13810" y="8340"/>
                  </a:cubicBezTo>
                  <a:cubicBezTo>
                    <a:pt x="14144" y="8240"/>
                    <a:pt x="14511" y="8140"/>
                    <a:pt x="14911" y="8140"/>
                  </a:cubicBezTo>
                  <a:lnTo>
                    <a:pt x="15245" y="8140"/>
                  </a:lnTo>
                  <a:cubicBezTo>
                    <a:pt x="15812" y="8173"/>
                    <a:pt x="16346" y="8407"/>
                    <a:pt x="16879" y="8674"/>
                  </a:cubicBezTo>
                  <a:cubicBezTo>
                    <a:pt x="18414" y="9741"/>
                    <a:pt x="19481" y="11142"/>
                    <a:pt x="20182" y="12743"/>
                  </a:cubicBezTo>
                  <a:cubicBezTo>
                    <a:pt x="20415" y="13310"/>
                    <a:pt x="20682" y="13977"/>
                    <a:pt x="20815" y="14611"/>
                  </a:cubicBezTo>
                  <a:cubicBezTo>
                    <a:pt x="20882" y="15011"/>
                    <a:pt x="21249" y="15278"/>
                    <a:pt x="21683" y="15278"/>
                  </a:cubicBezTo>
                  <a:cubicBezTo>
                    <a:pt x="21749" y="15278"/>
                    <a:pt x="21849" y="15278"/>
                    <a:pt x="21883" y="15245"/>
                  </a:cubicBezTo>
                  <a:cubicBezTo>
                    <a:pt x="22383" y="15111"/>
                    <a:pt x="22683" y="14611"/>
                    <a:pt x="22550" y="14144"/>
                  </a:cubicBezTo>
                  <a:cubicBezTo>
                    <a:pt x="22383" y="13410"/>
                    <a:pt x="22150" y="12676"/>
                    <a:pt x="21816" y="11976"/>
                  </a:cubicBezTo>
                  <a:cubicBezTo>
                    <a:pt x="20982" y="10108"/>
                    <a:pt x="19681" y="8440"/>
                    <a:pt x="17847" y="7139"/>
                  </a:cubicBezTo>
                  <a:lnTo>
                    <a:pt x="17813" y="7106"/>
                  </a:lnTo>
                  <a:cubicBezTo>
                    <a:pt x="17046" y="6639"/>
                    <a:pt x="16212" y="6405"/>
                    <a:pt x="15378" y="6305"/>
                  </a:cubicBezTo>
                  <a:cubicBezTo>
                    <a:pt x="15211" y="6305"/>
                    <a:pt x="15045" y="6272"/>
                    <a:pt x="14878" y="6272"/>
                  </a:cubicBezTo>
                  <a:cubicBezTo>
                    <a:pt x="14244" y="6272"/>
                    <a:pt x="13644" y="6405"/>
                    <a:pt x="13043" y="6639"/>
                  </a:cubicBezTo>
                  <a:cubicBezTo>
                    <a:pt x="12543" y="6839"/>
                    <a:pt x="12076" y="7172"/>
                    <a:pt x="11709" y="7606"/>
                  </a:cubicBezTo>
                  <a:cubicBezTo>
                    <a:pt x="11375" y="8006"/>
                    <a:pt x="11075" y="8473"/>
                    <a:pt x="10908" y="9007"/>
                  </a:cubicBezTo>
                  <a:cubicBezTo>
                    <a:pt x="10875" y="9107"/>
                    <a:pt x="10875" y="9141"/>
                    <a:pt x="10842" y="9241"/>
                  </a:cubicBezTo>
                  <a:lnTo>
                    <a:pt x="10808" y="9141"/>
                  </a:lnTo>
                  <a:cubicBezTo>
                    <a:pt x="10675" y="8840"/>
                    <a:pt x="10575" y="8573"/>
                    <a:pt x="10641" y="8273"/>
                  </a:cubicBezTo>
                  <a:cubicBezTo>
                    <a:pt x="10641" y="7973"/>
                    <a:pt x="10742" y="7639"/>
                    <a:pt x="11008" y="7239"/>
                  </a:cubicBezTo>
                  <a:cubicBezTo>
                    <a:pt x="11575" y="6339"/>
                    <a:pt x="12309" y="5805"/>
                    <a:pt x="13043" y="5471"/>
                  </a:cubicBezTo>
                  <a:cubicBezTo>
                    <a:pt x="13577" y="5238"/>
                    <a:pt x="14144" y="5104"/>
                    <a:pt x="14744" y="5071"/>
                  </a:cubicBezTo>
                  <a:lnTo>
                    <a:pt x="15145" y="5071"/>
                  </a:lnTo>
                  <a:cubicBezTo>
                    <a:pt x="15912" y="5071"/>
                    <a:pt x="16746" y="5238"/>
                    <a:pt x="17546" y="5471"/>
                  </a:cubicBezTo>
                  <a:cubicBezTo>
                    <a:pt x="18514" y="5805"/>
                    <a:pt x="19481" y="6272"/>
                    <a:pt x="20315" y="6839"/>
                  </a:cubicBezTo>
                  <a:cubicBezTo>
                    <a:pt x="20482" y="6939"/>
                    <a:pt x="20649" y="7006"/>
                    <a:pt x="20815" y="7006"/>
                  </a:cubicBezTo>
                  <a:cubicBezTo>
                    <a:pt x="21082" y="7006"/>
                    <a:pt x="21382" y="6906"/>
                    <a:pt x="21549" y="6605"/>
                  </a:cubicBezTo>
                  <a:cubicBezTo>
                    <a:pt x="21849" y="6172"/>
                    <a:pt x="21716" y="5638"/>
                    <a:pt x="21316" y="5338"/>
                  </a:cubicBezTo>
                  <a:cubicBezTo>
                    <a:pt x="20015" y="4471"/>
                    <a:pt x="18514" y="3770"/>
                    <a:pt x="16979" y="3470"/>
                  </a:cubicBezTo>
                  <a:cubicBezTo>
                    <a:pt x="16346" y="3336"/>
                    <a:pt x="15745" y="3270"/>
                    <a:pt x="15145" y="3270"/>
                  </a:cubicBezTo>
                  <a:lnTo>
                    <a:pt x="14644" y="3270"/>
                  </a:lnTo>
                  <a:cubicBezTo>
                    <a:pt x="13844" y="3303"/>
                    <a:pt x="13077" y="3470"/>
                    <a:pt x="12343" y="3803"/>
                  </a:cubicBezTo>
                  <a:cubicBezTo>
                    <a:pt x="11242" y="4270"/>
                    <a:pt x="10308" y="5071"/>
                    <a:pt x="9507" y="6172"/>
                  </a:cubicBezTo>
                  <a:lnTo>
                    <a:pt x="9507" y="6238"/>
                  </a:lnTo>
                  <a:cubicBezTo>
                    <a:pt x="9074" y="6839"/>
                    <a:pt x="8874" y="7506"/>
                    <a:pt x="8840" y="8140"/>
                  </a:cubicBezTo>
                  <a:cubicBezTo>
                    <a:pt x="8807" y="8774"/>
                    <a:pt x="8907" y="9341"/>
                    <a:pt x="9174" y="9841"/>
                  </a:cubicBezTo>
                  <a:cubicBezTo>
                    <a:pt x="9207" y="9941"/>
                    <a:pt x="9240" y="10008"/>
                    <a:pt x="9307" y="10141"/>
                  </a:cubicBezTo>
                  <a:cubicBezTo>
                    <a:pt x="9174" y="10075"/>
                    <a:pt x="9074" y="10008"/>
                    <a:pt x="9007" y="9908"/>
                  </a:cubicBezTo>
                  <a:cubicBezTo>
                    <a:pt x="8807" y="9674"/>
                    <a:pt x="8640" y="9441"/>
                    <a:pt x="8507" y="9141"/>
                  </a:cubicBezTo>
                  <a:cubicBezTo>
                    <a:pt x="8240" y="8607"/>
                    <a:pt x="8173" y="8006"/>
                    <a:pt x="8206" y="7339"/>
                  </a:cubicBezTo>
                  <a:cubicBezTo>
                    <a:pt x="8240" y="6739"/>
                    <a:pt x="8407" y="6072"/>
                    <a:pt x="8707" y="5505"/>
                  </a:cubicBezTo>
                  <a:lnTo>
                    <a:pt x="8707" y="5471"/>
                  </a:lnTo>
                  <a:cubicBezTo>
                    <a:pt x="9040" y="4771"/>
                    <a:pt x="9507" y="4237"/>
                    <a:pt x="10074" y="3737"/>
                  </a:cubicBezTo>
                  <a:cubicBezTo>
                    <a:pt x="10675" y="3236"/>
                    <a:pt x="11375" y="2803"/>
                    <a:pt x="12143" y="2469"/>
                  </a:cubicBezTo>
                  <a:cubicBezTo>
                    <a:pt x="12910" y="2136"/>
                    <a:pt x="13810" y="1835"/>
                    <a:pt x="14644" y="1635"/>
                  </a:cubicBezTo>
                  <a:cubicBezTo>
                    <a:pt x="15145" y="1502"/>
                    <a:pt x="15412" y="1068"/>
                    <a:pt x="15311" y="568"/>
                  </a:cubicBezTo>
                  <a:cubicBezTo>
                    <a:pt x="15345" y="268"/>
                    <a:pt x="14978" y="1"/>
                    <a:pt x="14544" y="1"/>
                  </a:cubicBezTo>
                  <a:close/>
                </a:path>
              </a:pathLst>
            </a:custGeom>
            <a:solidFill>
              <a:srgbClr val="FFD652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45;p25">
              <a:extLst>
                <a:ext uri="{FF2B5EF4-FFF2-40B4-BE49-F238E27FC236}">
                  <a16:creationId xmlns:a16="http://schemas.microsoft.com/office/drawing/2014/main" id="{F2324304-F5E6-4C28-8D4A-7660DE41A61D}"/>
                </a:ext>
              </a:extLst>
            </p:cNvPr>
            <p:cNvSpPr/>
            <p:nvPr/>
          </p:nvSpPr>
          <p:spPr>
            <a:xfrm>
              <a:off x="1783100" y="3786400"/>
              <a:ext cx="838125" cy="833000"/>
            </a:xfrm>
            <a:custGeom>
              <a:avLst/>
              <a:gdLst/>
              <a:ahLst/>
              <a:cxnLst/>
              <a:rect l="l" t="t" r="r" b="b"/>
              <a:pathLst>
                <a:path w="33525" h="33320" extrusionOk="0">
                  <a:moveTo>
                    <a:pt x="15671" y="0"/>
                  </a:moveTo>
                  <a:cubicBezTo>
                    <a:pt x="15446" y="0"/>
                    <a:pt x="15219" y="56"/>
                    <a:pt x="15012" y="171"/>
                  </a:cubicBezTo>
                  <a:cubicBezTo>
                    <a:pt x="13144" y="1338"/>
                    <a:pt x="11376" y="2873"/>
                    <a:pt x="10108" y="4707"/>
                  </a:cubicBezTo>
                  <a:cubicBezTo>
                    <a:pt x="9441" y="5641"/>
                    <a:pt x="8874" y="6575"/>
                    <a:pt x="8507" y="7643"/>
                  </a:cubicBezTo>
                  <a:cubicBezTo>
                    <a:pt x="8140" y="8677"/>
                    <a:pt x="7940" y="9744"/>
                    <a:pt x="7940" y="10912"/>
                  </a:cubicBezTo>
                  <a:cubicBezTo>
                    <a:pt x="7940" y="12546"/>
                    <a:pt x="8374" y="14247"/>
                    <a:pt x="9374" y="15915"/>
                  </a:cubicBezTo>
                  <a:lnTo>
                    <a:pt x="9441" y="15982"/>
                  </a:lnTo>
                  <a:cubicBezTo>
                    <a:pt x="10008" y="16849"/>
                    <a:pt x="10709" y="17516"/>
                    <a:pt x="11509" y="17917"/>
                  </a:cubicBezTo>
                  <a:cubicBezTo>
                    <a:pt x="12310" y="18350"/>
                    <a:pt x="13144" y="18484"/>
                    <a:pt x="13878" y="18484"/>
                  </a:cubicBezTo>
                  <a:lnTo>
                    <a:pt x="14311" y="18484"/>
                  </a:lnTo>
                  <a:cubicBezTo>
                    <a:pt x="14178" y="18551"/>
                    <a:pt x="14011" y="18684"/>
                    <a:pt x="13844" y="18717"/>
                  </a:cubicBezTo>
                  <a:cubicBezTo>
                    <a:pt x="13444" y="18851"/>
                    <a:pt x="13044" y="18917"/>
                    <a:pt x="12610" y="18917"/>
                  </a:cubicBezTo>
                  <a:cubicBezTo>
                    <a:pt x="11809" y="18917"/>
                    <a:pt x="10942" y="18717"/>
                    <a:pt x="10142" y="18317"/>
                  </a:cubicBezTo>
                  <a:cubicBezTo>
                    <a:pt x="9341" y="17883"/>
                    <a:pt x="8640" y="17316"/>
                    <a:pt x="8040" y="16649"/>
                  </a:cubicBezTo>
                  <a:lnTo>
                    <a:pt x="8007" y="16582"/>
                  </a:lnTo>
                  <a:cubicBezTo>
                    <a:pt x="7306" y="15749"/>
                    <a:pt x="6839" y="14848"/>
                    <a:pt x="6506" y="13814"/>
                  </a:cubicBezTo>
                  <a:cubicBezTo>
                    <a:pt x="6239" y="12746"/>
                    <a:pt x="6072" y="11646"/>
                    <a:pt x="6072" y="10478"/>
                  </a:cubicBezTo>
                  <a:cubicBezTo>
                    <a:pt x="6072" y="9277"/>
                    <a:pt x="6172" y="7976"/>
                    <a:pt x="6439" y="6775"/>
                  </a:cubicBezTo>
                  <a:cubicBezTo>
                    <a:pt x="6572" y="6075"/>
                    <a:pt x="6105" y="5441"/>
                    <a:pt x="5438" y="5308"/>
                  </a:cubicBezTo>
                  <a:cubicBezTo>
                    <a:pt x="5361" y="5292"/>
                    <a:pt x="5284" y="5285"/>
                    <a:pt x="5208" y="5285"/>
                  </a:cubicBezTo>
                  <a:cubicBezTo>
                    <a:pt x="4624" y="5285"/>
                    <a:pt x="4088" y="5718"/>
                    <a:pt x="3970" y="6308"/>
                  </a:cubicBezTo>
                  <a:cubicBezTo>
                    <a:pt x="3737" y="7643"/>
                    <a:pt x="3570" y="9044"/>
                    <a:pt x="3570" y="10478"/>
                  </a:cubicBezTo>
                  <a:cubicBezTo>
                    <a:pt x="3570" y="11846"/>
                    <a:pt x="3737" y="13213"/>
                    <a:pt x="4104" y="14514"/>
                  </a:cubicBezTo>
                  <a:cubicBezTo>
                    <a:pt x="4471" y="15815"/>
                    <a:pt x="5138" y="17083"/>
                    <a:pt x="6072" y="18217"/>
                  </a:cubicBezTo>
                  <a:lnTo>
                    <a:pt x="6072" y="18250"/>
                  </a:lnTo>
                  <a:cubicBezTo>
                    <a:pt x="6839" y="19218"/>
                    <a:pt x="7807" y="20018"/>
                    <a:pt x="8941" y="20585"/>
                  </a:cubicBezTo>
                  <a:cubicBezTo>
                    <a:pt x="10075" y="21186"/>
                    <a:pt x="11276" y="21519"/>
                    <a:pt x="12577" y="21519"/>
                  </a:cubicBezTo>
                  <a:cubicBezTo>
                    <a:pt x="13277" y="21519"/>
                    <a:pt x="13944" y="21419"/>
                    <a:pt x="14645" y="21186"/>
                  </a:cubicBezTo>
                  <a:lnTo>
                    <a:pt x="14678" y="21186"/>
                  </a:lnTo>
                  <a:cubicBezTo>
                    <a:pt x="15178" y="20986"/>
                    <a:pt x="15645" y="20719"/>
                    <a:pt x="16012" y="20385"/>
                  </a:cubicBezTo>
                  <a:lnTo>
                    <a:pt x="16012" y="20385"/>
                  </a:lnTo>
                  <a:cubicBezTo>
                    <a:pt x="15912" y="20652"/>
                    <a:pt x="15746" y="20886"/>
                    <a:pt x="15479" y="21186"/>
                  </a:cubicBezTo>
                  <a:cubicBezTo>
                    <a:pt x="14812" y="21820"/>
                    <a:pt x="14111" y="22220"/>
                    <a:pt x="13344" y="22520"/>
                  </a:cubicBezTo>
                  <a:cubicBezTo>
                    <a:pt x="12643" y="22820"/>
                    <a:pt x="11909" y="22920"/>
                    <a:pt x="11109" y="22920"/>
                  </a:cubicBezTo>
                  <a:cubicBezTo>
                    <a:pt x="9474" y="22920"/>
                    <a:pt x="7740" y="22320"/>
                    <a:pt x="6239" y="21252"/>
                  </a:cubicBezTo>
                  <a:cubicBezTo>
                    <a:pt x="4671" y="20218"/>
                    <a:pt x="3403" y="18717"/>
                    <a:pt x="2603" y="17083"/>
                  </a:cubicBezTo>
                  <a:cubicBezTo>
                    <a:pt x="2387" y="16651"/>
                    <a:pt x="1912" y="16392"/>
                    <a:pt x="1440" y="16392"/>
                  </a:cubicBezTo>
                  <a:cubicBezTo>
                    <a:pt x="1255" y="16392"/>
                    <a:pt x="1070" y="16431"/>
                    <a:pt x="902" y="16516"/>
                  </a:cubicBezTo>
                  <a:cubicBezTo>
                    <a:pt x="268" y="16816"/>
                    <a:pt x="1" y="17617"/>
                    <a:pt x="301" y="18217"/>
                  </a:cubicBezTo>
                  <a:cubicBezTo>
                    <a:pt x="1302" y="20218"/>
                    <a:pt x="2903" y="22020"/>
                    <a:pt x="4738" y="23321"/>
                  </a:cubicBezTo>
                  <a:cubicBezTo>
                    <a:pt x="6606" y="24622"/>
                    <a:pt x="8807" y="25455"/>
                    <a:pt x="11076" y="25455"/>
                  </a:cubicBezTo>
                  <a:cubicBezTo>
                    <a:pt x="12110" y="25455"/>
                    <a:pt x="13177" y="25289"/>
                    <a:pt x="14244" y="24855"/>
                  </a:cubicBezTo>
                  <a:cubicBezTo>
                    <a:pt x="15279" y="24455"/>
                    <a:pt x="16279" y="23854"/>
                    <a:pt x="17147" y="23020"/>
                  </a:cubicBezTo>
                  <a:lnTo>
                    <a:pt x="17180" y="22987"/>
                  </a:lnTo>
                  <a:cubicBezTo>
                    <a:pt x="17747" y="22453"/>
                    <a:pt x="18114" y="21853"/>
                    <a:pt x="18347" y="21286"/>
                  </a:cubicBezTo>
                  <a:cubicBezTo>
                    <a:pt x="18514" y="20886"/>
                    <a:pt x="18614" y="20485"/>
                    <a:pt x="18648" y="20118"/>
                  </a:cubicBezTo>
                  <a:cubicBezTo>
                    <a:pt x="18748" y="20218"/>
                    <a:pt x="18781" y="20352"/>
                    <a:pt x="18848" y="20452"/>
                  </a:cubicBezTo>
                  <a:cubicBezTo>
                    <a:pt x="18981" y="20785"/>
                    <a:pt x="19081" y="21052"/>
                    <a:pt x="19081" y="21486"/>
                  </a:cubicBezTo>
                  <a:cubicBezTo>
                    <a:pt x="19081" y="21786"/>
                    <a:pt x="19015" y="22120"/>
                    <a:pt x="18881" y="22520"/>
                  </a:cubicBezTo>
                  <a:cubicBezTo>
                    <a:pt x="18247" y="24121"/>
                    <a:pt x="16980" y="25389"/>
                    <a:pt x="15445" y="26289"/>
                  </a:cubicBezTo>
                  <a:cubicBezTo>
                    <a:pt x="13878" y="27190"/>
                    <a:pt x="12076" y="27657"/>
                    <a:pt x="10308" y="27657"/>
                  </a:cubicBezTo>
                  <a:cubicBezTo>
                    <a:pt x="9174" y="27657"/>
                    <a:pt x="8040" y="27457"/>
                    <a:pt x="7139" y="27057"/>
                  </a:cubicBezTo>
                  <a:cubicBezTo>
                    <a:pt x="6993" y="27003"/>
                    <a:pt x="6842" y="26977"/>
                    <a:pt x="6692" y="26977"/>
                  </a:cubicBezTo>
                  <a:cubicBezTo>
                    <a:pt x="6190" y="26977"/>
                    <a:pt x="5703" y="27262"/>
                    <a:pt x="5472" y="27724"/>
                  </a:cubicBezTo>
                  <a:cubicBezTo>
                    <a:pt x="5238" y="28358"/>
                    <a:pt x="5505" y="29125"/>
                    <a:pt x="6139" y="29392"/>
                  </a:cubicBezTo>
                  <a:cubicBezTo>
                    <a:pt x="7440" y="29959"/>
                    <a:pt x="8841" y="30192"/>
                    <a:pt x="10308" y="30192"/>
                  </a:cubicBezTo>
                  <a:cubicBezTo>
                    <a:pt x="12510" y="30192"/>
                    <a:pt x="14778" y="29625"/>
                    <a:pt x="16746" y="28491"/>
                  </a:cubicBezTo>
                  <a:cubicBezTo>
                    <a:pt x="18681" y="27357"/>
                    <a:pt x="20349" y="25656"/>
                    <a:pt x="21283" y="23487"/>
                  </a:cubicBezTo>
                  <a:cubicBezTo>
                    <a:pt x="21283" y="23454"/>
                    <a:pt x="21316" y="23387"/>
                    <a:pt x="21316" y="23354"/>
                  </a:cubicBezTo>
                  <a:cubicBezTo>
                    <a:pt x="21516" y="22720"/>
                    <a:pt x="21616" y="22120"/>
                    <a:pt x="21616" y="21519"/>
                  </a:cubicBezTo>
                  <a:cubicBezTo>
                    <a:pt x="21616" y="20519"/>
                    <a:pt x="21316" y="19618"/>
                    <a:pt x="20816" y="18851"/>
                  </a:cubicBezTo>
                  <a:cubicBezTo>
                    <a:pt x="20482" y="18350"/>
                    <a:pt x="20115" y="17883"/>
                    <a:pt x="19748" y="17516"/>
                  </a:cubicBezTo>
                  <a:cubicBezTo>
                    <a:pt x="20182" y="17516"/>
                    <a:pt x="20616" y="17650"/>
                    <a:pt x="20983" y="17883"/>
                  </a:cubicBezTo>
                  <a:cubicBezTo>
                    <a:pt x="21583" y="18284"/>
                    <a:pt x="22117" y="18951"/>
                    <a:pt x="22484" y="19718"/>
                  </a:cubicBezTo>
                  <a:cubicBezTo>
                    <a:pt x="22851" y="20519"/>
                    <a:pt x="23084" y="21453"/>
                    <a:pt x="23084" y="22186"/>
                  </a:cubicBezTo>
                  <a:cubicBezTo>
                    <a:pt x="23084" y="23087"/>
                    <a:pt x="22917" y="23888"/>
                    <a:pt x="22617" y="24688"/>
                  </a:cubicBezTo>
                  <a:cubicBezTo>
                    <a:pt x="22183" y="25856"/>
                    <a:pt x="21450" y="26923"/>
                    <a:pt x="20482" y="27991"/>
                  </a:cubicBezTo>
                  <a:cubicBezTo>
                    <a:pt x="19515" y="29025"/>
                    <a:pt x="18347" y="30025"/>
                    <a:pt x="17080" y="31026"/>
                  </a:cubicBezTo>
                  <a:cubicBezTo>
                    <a:pt x="16513" y="31426"/>
                    <a:pt x="16413" y="32227"/>
                    <a:pt x="16813" y="32827"/>
                  </a:cubicBezTo>
                  <a:cubicBezTo>
                    <a:pt x="17070" y="33144"/>
                    <a:pt x="17445" y="33320"/>
                    <a:pt x="17833" y="33320"/>
                  </a:cubicBezTo>
                  <a:cubicBezTo>
                    <a:pt x="18098" y="33320"/>
                    <a:pt x="18370" y="33237"/>
                    <a:pt x="18614" y="33061"/>
                  </a:cubicBezTo>
                  <a:cubicBezTo>
                    <a:pt x="20416" y="31693"/>
                    <a:pt x="22117" y="30226"/>
                    <a:pt x="23418" y="28491"/>
                  </a:cubicBezTo>
                  <a:cubicBezTo>
                    <a:pt x="24085" y="27624"/>
                    <a:pt x="24619" y="26656"/>
                    <a:pt x="24985" y="25622"/>
                  </a:cubicBezTo>
                  <a:cubicBezTo>
                    <a:pt x="25352" y="24555"/>
                    <a:pt x="25586" y="23454"/>
                    <a:pt x="25586" y="22220"/>
                  </a:cubicBezTo>
                  <a:cubicBezTo>
                    <a:pt x="25586" y="21453"/>
                    <a:pt x="25452" y="20652"/>
                    <a:pt x="25186" y="19851"/>
                  </a:cubicBezTo>
                  <a:cubicBezTo>
                    <a:pt x="24819" y="18684"/>
                    <a:pt x="24252" y="17516"/>
                    <a:pt x="23318" y="16616"/>
                  </a:cubicBezTo>
                  <a:cubicBezTo>
                    <a:pt x="22851" y="16149"/>
                    <a:pt x="22317" y="15782"/>
                    <a:pt x="21683" y="15482"/>
                  </a:cubicBezTo>
                  <a:cubicBezTo>
                    <a:pt x="21083" y="15181"/>
                    <a:pt x="20349" y="15015"/>
                    <a:pt x="19648" y="15015"/>
                  </a:cubicBezTo>
                  <a:lnTo>
                    <a:pt x="19582" y="15015"/>
                  </a:lnTo>
                  <a:cubicBezTo>
                    <a:pt x="19682" y="14881"/>
                    <a:pt x="19848" y="14815"/>
                    <a:pt x="20015" y="14714"/>
                  </a:cubicBezTo>
                  <a:cubicBezTo>
                    <a:pt x="20249" y="14648"/>
                    <a:pt x="20516" y="14614"/>
                    <a:pt x="20849" y="14614"/>
                  </a:cubicBezTo>
                  <a:cubicBezTo>
                    <a:pt x="22017" y="14681"/>
                    <a:pt x="22984" y="14981"/>
                    <a:pt x="23785" y="15482"/>
                  </a:cubicBezTo>
                  <a:cubicBezTo>
                    <a:pt x="24985" y="16182"/>
                    <a:pt x="25953" y="17350"/>
                    <a:pt x="26587" y="18717"/>
                  </a:cubicBezTo>
                  <a:cubicBezTo>
                    <a:pt x="27187" y="20152"/>
                    <a:pt x="27521" y="21786"/>
                    <a:pt x="27521" y="23387"/>
                  </a:cubicBezTo>
                  <a:cubicBezTo>
                    <a:pt x="27521" y="24455"/>
                    <a:pt x="27421" y="25455"/>
                    <a:pt x="27154" y="26389"/>
                  </a:cubicBezTo>
                  <a:cubicBezTo>
                    <a:pt x="26987" y="27057"/>
                    <a:pt x="27354" y="27790"/>
                    <a:pt x="28054" y="27957"/>
                  </a:cubicBezTo>
                  <a:cubicBezTo>
                    <a:pt x="28145" y="27975"/>
                    <a:pt x="28238" y="27984"/>
                    <a:pt x="28329" y="27984"/>
                  </a:cubicBezTo>
                  <a:cubicBezTo>
                    <a:pt x="28911" y="27984"/>
                    <a:pt x="29478" y="27628"/>
                    <a:pt x="29622" y="27023"/>
                  </a:cubicBezTo>
                  <a:cubicBezTo>
                    <a:pt x="29922" y="25856"/>
                    <a:pt x="30089" y="24655"/>
                    <a:pt x="30089" y="23387"/>
                  </a:cubicBezTo>
                  <a:cubicBezTo>
                    <a:pt x="30089" y="22120"/>
                    <a:pt x="29922" y="20819"/>
                    <a:pt x="29589" y="19551"/>
                  </a:cubicBezTo>
                  <a:cubicBezTo>
                    <a:pt x="29088" y="17683"/>
                    <a:pt x="28121" y="15882"/>
                    <a:pt x="26687" y="14514"/>
                  </a:cubicBezTo>
                  <a:cubicBezTo>
                    <a:pt x="25986" y="13847"/>
                    <a:pt x="25152" y="13280"/>
                    <a:pt x="24185" y="12846"/>
                  </a:cubicBezTo>
                  <a:cubicBezTo>
                    <a:pt x="23251" y="12446"/>
                    <a:pt x="22183" y="12179"/>
                    <a:pt x="21016" y="12113"/>
                  </a:cubicBezTo>
                  <a:lnTo>
                    <a:pt x="20949" y="12113"/>
                  </a:lnTo>
                  <a:cubicBezTo>
                    <a:pt x="20282" y="12113"/>
                    <a:pt x="19648" y="12213"/>
                    <a:pt x="19115" y="12446"/>
                  </a:cubicBezTo>
                  <a:cubicBezTo>
                    <a:pt x="18648" y="12646"/>
                    <a:pt x="18181" y="12880"/>
                    <a:pt x="17847" y="13180"/>
                  </a:cubicBezTo>
                  <a:cubicBezTo>
                    <a:pt x="17747" y="13280"/>
                    <a:pt x="17647" y="13380"/>
                    <a:pt x="17547" y="13480"/>
                  </a:cubicBezTo>
                  <a:cubicBezTo>
                    <a:pt x="17614" y="13180"/>
                    <a:pt x="17747" y="12880"/>
                    <a:pt x="17947" y="12546"/>
                  </a:cubicBezTo>
                  <a:cubicBezTo>
                    <a:pt x="18314" y="11979"/>
                    <a:pt x="19015" y="11379"/>
                    <a:pt x="19848" y="10978"/>
                  </a:cubicBezTo>
                  <a:cubicBezTo>
                    <a:pt x="20649" y="10612"/>
                    <a:pt x="21516" y="10378"/>
                    <a:pt x="22150" y="10345"/>
                  </a:cubicBezTo>
                  <a:cubicBezTo>
                    <a:pt x="23851" y="10545"/>
                    <a:pt x="25519" y="11112"/>
                    <a:pt x="27020" y="12046"/>
                  </a:cubicBezTo>
                  <a:cubicBezTo>
                    <a:pt x="28588" y="13013"/>
                    <a:pt x="29922" y="14348"/>
                    <a:pt x="30923" y="16115"/>
                  </a:cubicBezTo>
                  <a:cubicBezTo>
                    <a:pt x="31143" y="16512"/>
                    <a:pt x="31552" y="16748"/>
                    <a:pt x="31977" y="16748"/>
                  </a:cubicBezTo>
                  <a:cubicBezTo>
                    <a:pt x="32196" y="16748"/>
                    <a:pt x="32420" y="16685"/>
                    <a:pt x="32624" y="16549"/>
                  </a:cubicBezTo>
                  <a:cubicBezTo>
                    <a:pt x="33325" y="16015"/>
                    <a:pt x="33525" y="15215"/>
                    <a:pt x="33191" y="14614"/>
                  </a:cubicBezTo>
                  <a:cubicBezTo>
                    <a:pt x="31990" y="12480"/>
                    <a:pt x="30323" y="10845"/>
                    <a:pt x="28455" y="9678"/>
                  </a:cubicBezTo>
                  <a:cubicBezTo>
                    <a:pt x="26587" y="8510"/>
                    <a:pt x="24485" y="7810"/>
                    <a:pt x="22417" y="7609"/>
                  </a:cubicBezTo>
                  <a:lnTo>
                    <a:pt x="22284" y="7609"/>
                  </a:lnTo>
                  <a:cubicBezTo>
                    <a:pt x="21516" y="7609"/>
                    <a:pt x="20749" y="7743"/>
                    <a:pt x="19949" y="8010"/>
                  </a:cubicBezTo>
                  <a:cubicBezTo>
                    <a:pt x="18781" y="8377"/>
                    <a:pt x="17614" y="9044"/>
                    <a:pt x="16680" y="9944"/>
                  </a:cubicBezTo>
                  <a:cubicBezTo>
                    <a:pt x="16246" y="10378"/>
                    <a:pt x="15812" y="10878"/>
                    <a:pt x="15512" y="11512"/>
                  </a:cubicBezTo>
                  <a:cubicBezTo>
                    <a:pt x="15245" y="12113"/>
                    <a:pt x="15078" y="12713"/>
                    <a:pt x="15078" y="13380"/>
                  </a:cubicBezTo>
                  <a:cubicBezTo>
                    <a:pt x="14912" y="13180"/>
                    <a:pt x="14778" y="13013"/>
                    <a:pt x="14678" y="12813"/>
                  </a:cubicBezTo>
                  <a:cubicBezTo>
                    <a:pt x="14511" y="12446"/>
                    <a:pt x="14445" y="12046"/>
                    <a:pt x="14445" y="11646"/>
                  </a:cubicBezTo>
                  <a:cubicBezTo>
                    <a:pt x="14445" y="11012"/>
                    <a:pt x="14611" y="10345"/>
                    <a:pt x="14978" y="9644"/>
                  </a:cubicBezTo>
                  <a:cubicBezTo>
                    <a:pt x="15345" y="8977"/>
                    <a:pt x="15912" y="8343"/>
                    <a:pt x="16646" y="7843"/>
                  </a:cubicBezTo>
                  <a:cubicBezTo>
                    <a:pt x="18848" y="6475"/>
                    <a:pt x="21283" y="5875"/>
                    <a:pt x="23751" y="5875"/>
                  </a:cubicBezTo>
                  <a:cubicBezTo>
                    <a:pt x="24652" y="5875"/>
                    <a:pt x="25619" y="5975"/>
                    <a:pt x="26520" y="6142"/>
                  </a:cubicBezTo>
                  <a:cubicBezTo>
                    <a:pt x="26604" y="6157"/>
                    <a:pt x="26687" y="6164"/>
                    <a:pt x="26768" y="6164"/>
                  </a:cubicBezTo>
                  <a:cubicBezTo>
                    <a:pt x="27386" y="6164"/>
                    <a:pt x="27870" y="5727"/>
                    <a:pt x="27988" y="5108"/>
                  </a:cubicBezTo>
                  <a:cubicBezTo>
                    <a:pt x="28121" y="4374"/>
                    <a:pt x="27654" y="3773"/>
                    <a:pt x="26954" y="3640"/>
                  </a:cubicBezTo>
                  <a:cubicBezTo>
                    <a:pt x="25919" y="3473"/>
                    <a:pt x="24819" y="3340"/>
                    <a:pt x="23751" y="3340"/>
                  </a:cubicBezTo>
                  <a:cubicBezTo>
                    <a:pt x="20849" y="3340"/>
                    <a:pt x="17947" y="4040"/>
                    <a:pt x="15279" y="5708"/>
                  </a:cubicBezTo>
                  <a:lnTo>
                    <a:pt x="15178" y="5775"/>
                  </a:lnTo>
                  <a:cubicBezTo>
                    <a:pt x="14144" y="6509"/>
                    <a:pt x="13344" y="7376"/>
                    <a:pt x="12777" y="8443"/>
                  </a:cubicBezTo>
                  <a:cubicBezTo>
                    <a:pt x="12176" y="9444"/>
                    <a:pt x="11909" y="10545"/>
                    <a:pt x="11909" y="11646"/>
                  </a:cubicBezTo>
                  <a:cubicBezTo>
                    <a:pt x="11909" y="12379"/>
                    <a:pt x="12076" y="13180"/>
                    <a:pt x="12343" y="13881"/>
                  </a:cubicBezTo>
                  <a:cubicBezTo>
                    <a:pt x="12643" y="14548"/>
                    <a:pt x="13144" y="15181"/>
                    <a:pt x="13744" y="15715"/>
                  </a:cubicBezTo>
                  <a:lnTo>
                    <a:pt x="13944" y="15949"/>
                  </a:lnTo>
                  <a:lnTo>
                    <a:pt x="13844" y="15949"/>
                  </a:lnTo>
                  <a:cubicBezTo>
                    <a:pt x="13411" y="15949"/>
                    <a:pt x="12977" y="15849"/>
                    <a:pt x="12643" y="15682"/>
                  </a:cubicBezTo>
                  <a:cubicBezTo>
                    <a:pt x="12276" y="15482"/>
                    <a:pt x="11909" y="15181"/>
                    <a:pt x="11509" y="14581"/>
                  </a:cubicBezTo>
                  <a:cubicBezTo>
                    <a:pt x="10742" y="13313"/>
                    <a:pt x="10442" y="12146"/>
                    <a:pt x="10442" y="10978"/>
                  </a:cubicBezTo>
                  <a:cubicBezTo>
                    <a:pt x="10442" y="10145"/>
                    <a:pt x="10609" y="9344"/>
                    <a:pt x="10909" y="8543"/>
                  </a:cubicBezTo>
                  <a:cubicBezTo>
                    <a:pt x="11309" y="7376"/>
                    <a:pt x="12076" y="6208"/>
                    <a:pt x="13010" y="5141"/>
                  </a:cubicBezTo>
                  <a:cubicBezTo>
                    <a:pt x="13978" y="4074"/>
                    <a:pt x="15145" y="3140"/>
                    <a:pt x="16346" y="2339"/>
                  </a:cubicBezTo>
                  <a:cubicBezTo>
                    <a:pt x="16946" y="1972"/>
                    <a:pt x="17113" y="1171"/>
                    <a:pt x="16780" y="571"/>
                  </a:cubicBezTo>
                  <a:cubicBezTo>
                    <a:pt x="16518" y="200"/>
                    <a:pt x="16098" y="0"/>
                    <a:pt x="15671" y="0"/>
                  </a:cubicBezTo>
                  <a:close/>
                </a:path>
              </a:pathLst>
            </a:custGeom>
            <a:solidFill>
              <a:srgbClr val="3DF2BF">
                <a:alpha val="39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46;p25">
              <a:extLst>
                <a:ext uri="{FF2B5EF4-FFF2-40B4-BE49-F238E27FC236}">
                  <a16:creationId xmlns:a16="http://schemas.microsoft.com/office/drawing/2014/main" id="{4FAA17F5-A763-40E6-A5DE-A21882950B4D}"/>
                </a:ext>
              </a:extLst>
            </p:cNvPr>
            <p:cNvSpPr/>
            <p:nvPr/>
          </p:nvSpPr>
          <p:spPr>
            <a:xfrm>
              <a:off x="2081650" y="4097800"/>
              <a:ext cx="231875" cy="204825"/>
            </a:xfrm>
            <a:custGeom>
              <a:avLst/>
              <a:gdLst/>
              <a:ahLst/>
              <a:cxnLst/>
              <a:rect l="l" t="t" r="r" b="b"/>
              <a:pathLst>
                <a:path w="9275" h="8193" extrusionOk="0">
                  <a:moveTo>
                    <a:pt x="6172" y="1"/>
                  </a:moveTo>
                  <a:cubicBezTo>
                    <a:pt x="5354" y="1"/>
                    <a:pt x="4720" y="1055"/>
                    <a:pt x="4504" y="1758"/>
                  </a:cubicBezTo>
                  <a:cubicBezTo>
                    <a:pt x="4437" y="1858"/>
                    <a:pt x="4437" y="1892"/>
                    <a:pt x="4404" y="1992"/>
                  </a:cubicBezTo>
                  <a:lnTo>
                    <a:pt x="4371" y="1892"/>
                  </a:lnTo>
                  <a:cubicBezTo>
                    <a:pt x="4170" y="1391"/>
                    <a:pt x="4437" y="591"/>
                    <a:pt x="4037" y="224"/>
                  </a:cubicBezTo>
                  <a:cubicBezTo>
                    <a:pt x="3900" y="87"/>
                    <a:pt x="3731" y="29"/>
                    <a:pt x="3556" y="29"/>
                  </a:cubicBezTo>
                  <a:cubicBezTo>
                    <a:pt x="3260" y="29"/>
                    <a:pt x="2945" y="194"/>
                    <a:pt x="2736" y="424"/>
                  </a:cubicBezTo>
                  <a:cubicBezTo>
                    <a:pt x="2202" y="1058"/>
                    <a:pt x="2403" y="1925"/>
                    <a:pt x="2703" y="2592"/>
                  </a:cubicBezTo>
                  <a:cubicBezTo>
                    <a:pt x="2736" y="2692"/>
                    <a:pt x="2803" y="2759"/>
                    <a:pt x="2836" y="2892"/>
                  </a:cubicBezTo>
                  <a:cubicBezTo>
                    <a:pt x="2836" y="2892"/>
                    <a:pt x="2703" y="2826"/>
                    <a:pt x="2636" y="2725"/>
                  </a:cubicBezTo>
                  <a:cubicBezTo>
                    <a:pt x="2369" y="2492"/>
                    <a:pt x="2302" y="2092"/>
                    <a:pt x="2036" y="1858"/>
                  </a:cubicBezTo>
                  <a:cubicBezTo>
                    <a:pt x="1936" y="1758"/>
                    <a:pt x="1502" y="1358"/>
                    <a:pt x="1402" y="1358"/>
                  </a:cubicBezTo>
                  <a:cubicBezTo>
                    <a:pt x="1339" y="1347"/>
                    <a:pt x="1281" y="1342"/>
                    <a:pt x="1226" y="1342"/>
                  </a:cubicBezTo>
                  <a:cubicBezTo>
                    <a:pt x="755" y="1342"/>
                    <a:pt x="564" y="1714"/>
                    <a:pt x="535" y="2192"/>
                  </a:cubicBezTo>
                  <a:cubicBezTo>
                    <a:pt x="501" y="2926"/>
                    <a:pt x="801" y="3393"/>
                    <a:pt x="1302" y="3926"/>
                  </a:cubicBezTo>
                  <a:lnTo>
                    <a:pt x="1335" y="3993"/>
                  </a:lnTo>
                  <a:cubicBezTo>
                    <a:pt x="1569" y="4260"/>
                    <a:pt x="1902" y="4493"/>
                    <a:pt x="2202" y="4593"/>
                  </a:cubicBezTo>
                  <a:cubicBezTo>
                    <a:pt x="2002" y="4527"/>
                    <a:pt x="1702" y="4560"/>
                    <a:pt x="1502" y="4427"/>
                  </a:cubicBezTo>
                  <a:cubicBezTo>
                    <a:pt x="1335" y="4360"/>
                    <a:pt x="1235" y="4227"/>
                    <a:pt x="1035" y="4193"/>
                  </a:cubicBezTo>
                  <a:cubicBezTo>
                    <a:pt x="974" y="4180"/>
                    <a:pt x="915" y="4174"/>
                    <a:pt x="857" y="4174"/>
                  </a:cubicBezTo>
                  <a:cubicBezTo>
                    <a:pt x="469" y="4174"/>
                    <a:pt x="159" y="4454"/>
                    <a:pt x="101" y="4860"/>
                  </a:cubicBezTo>
                  <a:cubicBezTo>
                    <a:pt x="1" y="6061"/>
                    <a:pt x="1235" y="6395"/>
                    <a:pt x="2202" y="6395"/>
                  </a:cubicBezTo>
                  <a:lnTo>
                    <a:pt x="2336" y="6395"/>
                  </a:lnTo>
                  <a:cubicBezTo>
                    <a:pt x="2603" y="6395"/>
                    <a:pt x="2903" y="6328"/>
                    <a:pt x="3170" y="6228"/>
                  </a:cubicBezTo>
                  <a:lnTo>
                    <a:pt x="3170" y="6228"/>
                  </a:lnTo>
                  <a:cubicBezTo>
                    <a:pt x="3103" y="6328"/>
                    <a:pt x="3036" y="6395"/>
                    <a:pt x="3003" y="6428"/>
                  </a:cubicBezTo>
                  <a:cubicBezTo>
                    <a:pt x="2669" y="6862"/>
                    <a:pt x="2069" y="7329"/>
                    <a:pt x="2536" y="7896"/>
                  </a:cubicBezTo>
                  <a:cubicBezTo>
                    <a:pt x="2693" y="8108"/>
                    <a:pt x="2896" y="8193"/>
                    <a:pt x="3114" y="8193"/>
                  </a:cubicBezTo>
                  <a:cubicBezTo>
                    <a:pt x="3685" y="8193"/>
                    <a:pt x="4363" y="7615"/>
                    <a:pt x="4604" y="7229"/>
                  </a:cubicBezTo>
                  <a:cubicBezTo>
                    <a:pt x="4864" y="6904"/>
                    <a:pt x="5029" y="6547"/>
                    <a:pt x="5161" y="6189"/>
                  </a:cubicBezTo>
                  <a:lnTo>
                    <a:pt x="5161" y="6189"/>
                  </a:lnTo>
                  <a:cubicBezTo>
                    <a:pt x="5126" y="6359"/>
                    <a:pt x="5276" y="7039"/>
                    <a:pt x="5338" y="7195"/>
                  </a:cubicBezTo>
                  <a:cubicBezTo>
                    <a:pt x="5405" y="7429"/>
                    <a:pt x="5505" y="7662"/>
                    <a:pt x="5772" y="7729"/>
                  </a:cubicBezTo>
                  <a:cubicBezTo>
                    <a:pt x="5827" y="7745"/>
                    <a:pt x="5884" y="7752"/>
                    <a:pt x="5941" y="7752"/>
                  </a:cubicBezTo>
                  <a:cubicBezTo>
                    <a:pt x="6362" y="7752"/>
                    <a:pt x="6800" y="7352"/>
                    <a:pt x="7006" y="7029"/>
                  </a:cubicBezTo>
                  <a:cubicBezTo>
                    <a:pt x="7239" y="6562"/>
                    <a:pt x="7006" y="5828"/>
                    <a:pt x="6772" y="5394"/>
                  </a:cubicBezTo>
                  <a:lnTo>
                    <a:pt x="6739" y="5361"/>
                  </a:lnTo>
                  <a:lnTo>
                    <a:pt x="6739" y="5361"/>
                  </a:lnTo>
                  <a:cubicBezTo>
                    <a:pt x="6872" y="5394"/>
                    <a:pt x="6939" y="5494"/>
                    <a:pt x="7073" y="5561"/>
                  </a:cubicBezTo>
                  <a:cubicBezTo>
                    <a:pt x="7331" y="5819"/>
                    <a:pt x="7701" y="6046"/>
                    <a:pt x="8019" y="6046"/>
                  </a:cubicBezTo>
                  <a:cubicBezTo>
                    <a:pt x="8278" y="6046"/>
                    <a:pt x="8502" y="5897"/>
                    <a:pt x="8607" y="5494"/>
                  </a:cubicBezTo>
                  <a:cubicBezTo>
                    <a:pt x="8707" y="5161"/>
                    <a:pt x="8574" y="4527"/>
                    <a:pt x="8340" y="4260"/>
                  </a:cubicBezTo>
                  <a:cubicBezTo>
                    <a:pt x="8073" y="4026"/>
                    <a:pt x="7773" y="3826"/>
                    <a:pt x="7506" y="3693"/>
                  </a:cubicBezTo>
                  <a:lnTo>
                    <a:pt x="7239" y="3559"/>
                  </a:lnTo>
                  <a:cubicBezTo>
                    <a:pt x="7740" y="3393"/>
                    <a:pt x="9041" y="3659"/>
                    <a:pt x="9174" y="2859"/>
                  </a:cubicBezTo>
                  <a:cubicBezTo>
                    <a:pt x="9274" y="2092"/>
                    <a:pt x="8340" y="1725"/>
                    <a:pt x="7740" y="1691"/>
                  </a:cubicBezTo>
                  <a:lnTo>
                    <a:pt x="7606" y="1691"/>
                  </a:lnTo>
                  <a:cubicBezTo>
                    <a:pt x="7206" y="1691"/>
                    <a:pt x="6772" y="1758"/>
                    <a:pt x="6372" y="1925"/>
                  </a:cubicBezTo>
                  <a:cubicBezTo>
                    <a:pt x="6439" y="1758"/>
                    <a:pt x="6539" y="1658"/>
                    <a:pt x="6672" y="1525"/>
                  </a:cubicBezTo>
                  <a:cubicBezTo>
                    <a:pt x="6872" y="1258"/>
                    <a:pt x="7106" y="1224"/>
                    <a:pt x="7106" y="891"/>
                  </a:cubicBezTo>
                  <a:cubicBezTo>
                    <a:pt x="7173" y="657"/>
                    <a:pt x="7006" y="324"/>
                    <a:pt x="6772" y="190"/>
                  </a:cubicBezTo>
                  <a:cubicBezTo>
                    <a:pt x="6564" y="58"/>
                    <a:pt x="6363" y="1"/>
                    <a:pt x="6172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47;p25">
              <a:extLst>
                <a:ext uri="{FF2B5EF4-FFF2-40B4-BE49-F238E27FC236}">
                  <a16:creationId xmlns:a16="http://schemas.microsoft.com/office/drawing/2014/main" id="{638E19F2-F0F2-49B5-B292-6A83C7600F84}"/>
                </a:ext>
              </a:extLst>
            </p:cNvPr>
            <p:cNvSpPr/>
            <p:nvPr/>
          </p:nvSpPr>
          <p:spPr>
            <a:xfrm>
              <a:off x="2141700" y="3897400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1" y="0"/>
                  </a:moveTo>
                  <a:cubicBezTo>
                    <a:pt x="234" y="0"/>
                    <a:pt x="1" y="201"/>
                    <a:pt x="1" y="501"/>
                  </a:cubicBezTo>
                  <a:cubicBezTo>
                    <a:pt x="1" y="768"/>
                    <a:pt x="234" y="1001"/>
                    <a:pt x="501" y="1001"/>
                  </a:cubicBezTo>
                  <a:cubicBezTo>
                    <a:pt x="801" y="1001"/>
                    <a:pt x="1001" y="768"/>
                    <a:pt x="1001" y="501"/>
                  </a:cubicBezTo>
                  <a:cubicBezTo>
                    <a:pt x="1001" y="201"/>
                    <a:pt x="801" y="0"/>
                    <a:pt x="5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48;p25">
              <a:extLst>
                <a:ext uri="{FF2B5EF4-FFF2-40B4-BE49-F238E27FC236}">
                  <a16:creationId xmlns:a16="http://schemas.microsoft.com/office/drawing/2014/main" id="{35EBECDA-3834-4892-933D-FAEC7EE00406}"/>
                </a:ext>
              </a:extLst>
            </p:cNvPr>
            <p:cNvSpPr/>
            <p:nvPr/>
          </p:nvSpPr>
          <p:spPr>
            <a:xfrm>
              <a:off x="2260125" y="3834025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7" y="0"/>
                  </a:moveTo>
                  <a:cubicBezTo>
                    <a:pt x="167" y="0"/>
                    <a:pt x="0" y="200"/>
                    <a:pt x="0" y="401"/>
                  </a:cubicBezTo>
                  <a:cubicBezTo>
                    <a:pt x="0" y="601"/>
                    <a:pt x="167" y="768"/>
                    <a:pt x="367" y="768"/>
                  </a:cubicBezTo>
                  <a:cubicBezTo>
                    <a:pt x="567" y="768"/>
                    <a:pt x="734" y="601"/>
                    <a:pt x="734" y="401"/>
                  </a:cubicBezTo>
                  <a:cubicBezTo>
                    <a:pt x="734" y="200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49;p25">
              <a:extLst>
                <a:ext uri="{FF2B5EF4-FFF2-40B4-BE49-F238E27FC236}">
                  <a16:creationId xmlns:a16="http://schemas.microsoft.com/office/drawing/2014/main" id="{E7DB39F3-9A55-4557-8364-3F327E84B11B}"/>
                </a:ext>
              </a:extLst>
            </p:cNvPr>
            <p:cNvSpPr/>
            <p:nvPr/>
          </p:nvSpPr>
          <p:spPr>
            <a:xfrm>
              <a:off x="2127525" y="378482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4"/>
                    <a:pt x="634" y="1234"/>
                  </a:cubicBezTo>
                  <a:cubicBezTo>
                    <a:pt x="968" y="1234"/>
                    <a:pt x="1235" y="968"/>
                    <a:pt x="1235" y="601"/>
                  </a:cubicBezTo>
                  <a:cubicBezTo>
                    <a:pt x="1235" y="267"/>
                    <a:pt x="968" y="0"/>
                    <a:pt x="634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0;p25">
              <a:extLst>
                <a:ext uri="{FF2B5EF4-FFF2-40B4-BE49-F238E27FC236}">
                  <a16:creationId xmlns:a16="http://schemas.microsoft.com/office/drawing/2014/main" id="{DA009818-965A-4B8E-B9E5-764742D995E7}"/>
                </a:ext>
              </a:extLst>
            </p:cNvPr>
            <p:cNvSpPr/>
            <p:nvPr/>
          </p:nvSpPr>
          <p:spPr>
            <a:xfrm>
              <a:off x="2239275" y="4497000"/>
              <a:ext cx="25050" cy="25025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501" y="0"/>
                  </a:moveTo>
                  <a:cubicBezTo>
                    <a:pt x="200" y="0"/>
                    <a:pt x="0" y="234"/>
                    <a:pt x="0" y="501"/>
                  </a:cubicBezTo>
                  <a:cubicBezTo>
                    <a:pt x="0" y="801"/>
                    <a:pt x="200" y="1001"/>
                    <a:pt x="501" y="1001"/>
                  </a:cubicBezTo>
                  <a:cubicBezTo>
                    <a:pt x="768" y="1001"/>
                    <a:pt x="1001" y="801"/>
                    <a:pt x="1001" y="501"/>
                  </a:cubicBezTo>
                  <a:cubicBezTo>
                    <a:pt x="1001" y="234"/>
                    <a:pt x="768" y="0"/>
                    <a:pt x="5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1;p25">
              <a:extLst>
                <a:ext uri="{FF2B5EF4-FFF2-40B4-BE49-F238E27FC236}">
                  <a16:creationId xmlns:a16="http://schemas.microsoft.com/office/drawing/2014/main" id="{5F918E5B-171C-4F92-ADE0-A18F2B742F01}"/>
                </a:ext>
              </a:extLst>
            </p:cNvPr>
            <p:cNvSpPr/>
            <p:nvPr/>
          </p:nvSpPr>
          <p:spPr>
            <a:xfrm>
              <a:off x="2127525" y="4567050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7" y="0"/>
                  </a:moveTo>
                  <a:cubicBezTo>
                    <a:pt x="167" y="0"/>
                    <a:pt x="0" y="167"/>
                    <a:pt x="0" y="401"/>
                  </a:cubicBezTo>
                  <a:cubicBezTo>
                    <a:pt x="0" y="601"/>
                    <a:pt x="167" y="768"/>
                    <a:pt x="367" y="768"/>
                  </a:cubicBezTo>
                  <a:cubicBezTo>
                    <a:pt x="568" y="768"/>
                    <a:pt x="734" y="601"/>
                    <a:pt x="734" y="401"/>
                  </a:cubicBezTo>
                  <a:cubicBezTo>
                    <a:pt x="734" y="167"/>
                    <a:pt x="568" y="0"/>
                    <a:pt x="3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2;p25">
              <a:extLst>
                <a:ext uri="{FF2B5EF4-FFF2-40B4-BE49-F238E27FC236}">
                  <a16:creationId xmlns:a16="http://schemas.microsoft.com/office/drawing/2014/main" id="{7FC555A7-5527-4352-9E63-D05B55EDC4F1}"/>
                </a:ext>
              </a:extLst>
            </p:cNvPr>
            <p:cNvSpPr/>
            <p:nvPr/>
          </p:nvSpPr>
          <p:spPr>
            <a:xfrm>
              <a:off x="2247600" y="4603750"/>
              <a:ext cx="30900" cy="30875"/>
            </a:xfrm>
            <a:custGeom>
              <a:avLst/>
              <a:gdLst/>
              <a:ahLst/>
              <a:cxnLst/>
              <a:rect l="l" t="t" r="r" b="b"/>
              <a:pathLst>
                <a:path w="1236" h="1235" extrusionOk="0">
                  <a:moveTo>
                    <a:pt x="601" y="0"/>
                  </a:moveTo>
                  <a:cubicBezTo>
                    <a:pt x="268" y="0"/>
                    <a:pt x="1" y="267"/>
                    <a:pt x="1" y="634"/>
                  </a:cubicBezTo>
                  <a:cubicBezTo>
                    <a:pt x="1" y="967"/>
                    <a:pt x="268" y="1234"/>
                    <a:pt x="601" y="1234"/>
                  </a:cubicBezTo>
                  <a:cubicBezTo>
                    <a:pt x="968" y="1234"/>
                    <a:pt x="1235" y="967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53;p25">
              <a:extLst>
                <a:ext uri="{FF2B5EF4-FFF2-40B4-BE49-F238E27FC236}">
                  <a16:creationId xmlns:a16="http://schemas.microsoft.com/office/drawing/2014/main" id="{5B3BB5E9-B953-4084-AFA2-5AF2309D3893}"/>
                </a:ext>
              </a:extLst>
            </p:cNvPr>
            <p:cNvSpPr/>
            <p:nvPr/>
          </p:nvSpPr>
          <p:spPr>
            <a:xfrm>
              <a:off x="2491125" y="414925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0"/>
                  </a:moveTo>
                  <a:cubicBezTo>
                    <a:pt x="234" y="0"/>
                    <a:pt x="0" y="234"/>
                    <a:pt x="0" y="501"/>
                  </a:cubicBezTo>
                  <a:cubicBezTo>
                    <a:pt x="0" y="768"/>
                    <a:pt x="234" y="1001"/>
                    <a:pt x="501" y="1001"/>
                  </a:cubicBezTo>
                  <a:cubicBezTo>
                    <a:pt x="767" y="1001"/>
                    <a:pt x="1001" y="768"/>
                    <a:pt x="1001" y="501"/>
                  </a:cubicBezTo>
                  <a:cubicBezTo>
                    <a:pt x="1001" y="234"/>
                    <a:pt x="767" y="0"/>
                    <a:pt x="5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54;p25">
              <a:extLst>
                <a:ext uri="{FF2B5EF4-FFF2-40B4-BE49-F238E27FC236}">
                  <a16:creationId xmlns:a16="http://schemas.microsoft.com/office/drawing/2014/main" id="{7A5DCDD3-D729-4DC4-B7C9-5F012D9066B0}"/>
                </a:ext>
              </a:extLst>
            </p:cNvPr>
            <p:cNvSpPr/>
            <p:nvPr/>
          </p:nvSpPr>
          <p:spPr>
            <a:xfrm>
              <a:off x="2560325" y="4266825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8" y="1"/>
                  </a:moveTo>
                  <a:cubicBezTo>
                    <a:pt x="168" y="1"/>
                    <a:pt x="1" y="167"/>
                    <a:pt x="1" y="368"/>
                  </a:cubicBezTo>
                  <a:cubicBezTo>
                    <a:pt x="1" y="601"/>
                    <a:pt x="168" y="768"/>
                    <a:pt x="368" y="768"/>
                  </a:cubicBezTo>
                  <a:cubicBezTo>
                    <a:pt x="568" y="768"/>
                    <a:pt x="735" y="601"/>
                    <a:pt x="735" y="368"/>
                  </a:cubicBezTo>
                  <a:cubicBezTo>
                    <a:pt x="735" y="167"/>
                    <a:pt x="568" y="1"/>
                    <a:pt x="368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55;p25">
              <a:extLst>
                <a:ext uri="{FF2B5EF4-FFF2-40B4-BE49-F238E27FC236}">
                  <a16:creationId xmlns:a16="http://schemas.microsoft.com/office/drawing/2014/main" id="{C76C16EC-B253-4985-8B96-4D99CC255090}"/>
                </a:ext>
              </a:extLst>
            </p:cNvPr>
            <p:cNvSpPr/>
            <p:nvPr/>
          </p:nvSpPr>
          <p:spPr>
            <a:xfrm>
              <a:off x="2597850" y="4133400"/>
              <a:ext cx="30900" cy="31725"/>
            </a:xfrm>
            <a:custGeom>
              <a:avLst/>
              <a:gdLst/>
              <a:ahLst/>
              <a:cxnLst/>
              <a:rect l="l" t="t" r="r" b="b"/>
              <a:pathLst>
                <a:path w="1236" h="1269" extrusionOk="0">
                  <a:moveTo>
                    <a:pt x="601" y="1"/>
                  </a:moveTo>
                  <a:cubicBezTo>
                    <a:pt x="268" y="1"/>
                    <a:pt x="1" y="301"/>
                    <a:pt x="1" y="634"/>
                  </a:cubicBezTo>
                  <a:cubicBezTo>
                    <a:pt x="1" y="968"/>
                    <a:pt x="268" y="1268"/>
                    <a:pt x="601" y="1268"/>
                  </a:cubicBezTo>
                  <a:cubicBezTo>
                    <a:pt x="968" y="1268"/>
                    <a:pt x="1235" y="968"/>
                    <a:pt x="1235" y="634"/>
                  </a:cubicBezTo>
                  <a:cubicBezTo>
                    <a:pt x="1235" y="301"/>
                    <a:pt x="968" y="1"/>
                    <a:pt x="601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56;p25">
              <a:extLst>
                <a:ext uri="{FF2B5EF4-FFF2-40B4-BE49-F238E27FC236}">
                  <a16:creationId xmlns:a16="http://schemas.microsoft.com/office/drawing/2014/main" id="{FA2DF9F1-173A-4289-9CFA-3B1C72DE7EE1}"/>
                </a:ext>
              </a:extLst>
            </p:cNvPr>
            <p:cNvSpPr/>
            <p:nvPr/>
          </p:nvSpPr>
          <p:spPr>
            <a:xfrm>
              <a:off x="1889850" y="4245975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1" y="1"/>
                  </a:moveTo>
                  <a:cubicBezTo>
                    <a:pt x="201" y="1"/>
                    <a:pt x="1" y="234"/>
                    <a:pt x="1" y="501"/>
                  </a:cubicBezTo>
                  <a:cubicBezTo>
                    <a:pt x="1" y="801"/>
                    <a:pt x="201" y="1001"/>
                    <a:pt x="501" y="1001"/>
                  </a:cubicBezTo>
                  <a:cubicBezTo>
                    <a:pt x="768" y="1001"/>
                    <a:pt x="1001" y="801"/>
                    <a:pt x="1001" y="501"/>
                  </a:cubicBezTo>
                  <a:cubicBezTo>
                    <a:pt x="1001" y="234"/>
                    <a:pt x="768" y="1"/>
                    <a:pt x="501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57;p25">
              <a:extLst>
                <a:ext uri="{FF2B5EF4-FFF2-40B4-BE49-F238E27FC236}">
                  <a16:creationId xmlns:a16="http://schemas.microsoft.com/office/drawing/2014/main" id="{38835CEB-6EC7-416C-B3FB-127B690AF1D9}"/>
                </a:ext>
              </a:extLst>
            </p:cNvPr>
            <p:cNvSpPr/>
            <p:nvPr/>
          </p:nvSpPr>
          <p:spPr>
            <a:xfrm>
              <a:off x="1827300" y="4133400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8" y="1"/>
                  </a:moveTo>
                  <a:cubicBezTo>
                    <a:pt x="168" y="1"/>
                    <a:pt x="1" y="167"/>
                    <a:pt x="1" y="401"/>
                  </a:cubicBezTo>
                  <a:cubicBezTo>
                    <a:pt x="1" y="601"/>
                    <a:pt x="168" y="768"/>
                    <a:pt x="368" y="768"/>
                  </a:cubicBezTo>
                  <a:cubicBezTo>
                    <a:pt x="568" y="768"/>
                    <a:pt x="735" y="601"/>
                    <a:pt x="735" y="401"/>
                  </a:cubicBezTo>
                  <a:cubicBezTo>
                    <a:pt x="735" y="167"/>
                    <a:pt x="568" y="1"/>
                    <a:pt x="368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58;p25">
              <a:extLst>
                <a:ext uri="{FF2B5EF4-FFF2-40B4-BE49-F238E27FC236}">
                  <a16:creationId xmlns:a16="http://schemas.microsoft.com/office/drawing/2014/main" id="{F56E871E-4548-4EFD-985E-F906725177DB}"/>
                </a:ext>
              </a:extLst>
            </p:cNvPr>
            <p:cNvSpPr/>
            <p:nvPr/>
          </p:nvSpPr>
          <p:spPr>
            <a:xfrm>
              <a:off x="1778100" y="4254325"/>
              <a:ext cx="31725" cy="31700"/>
            </a:xfrm>
            <a:custGeom>
              <a:avLst/>
              <a:gdLst/>
              <a:ahLst/>
              <a:cxnLst/>
              <a:rect l="l" t="t" r="r" b="b"/>
              <a:pathLst>
                <a:path w="1269" h="1268" extrusionOk="0">
                  <a:moveTo>
                    <a:pt x="635" y="0"/>
                  </a:moveTo>
                  <a:cubicBezTo>
                    <a:pt x="268" y="0"/>
                    <a:pt x="1" y="301"/>
                    <a:pt x="1" y="634"/>
                  </a:cubicBezTo>
                  <a:cubicBezTo>
                    <a:pt x="1" y="968"/>
                    <a:pt x="268" y="1268"/>
                    <a:pt x="635" y="1268"/>
                  </a:cubicBezTo>
                  <a:cubicBezTo>
                    <a:pt x="968" y="1268"/>
                    <a:pt x="1268" y="968"/>
                    <a:pt x="1268" y="634"/>
                  </a:cubicBezTo>
                  <a:cubicBezTo>
                    <a:pt x="1268" y="301"/>
                    <a:pt x="968" y="0"/>
                    <a:pt x="635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59;p25">
              <a:extLst>
                <a:ext uri="{FF2B5EF4-FFF2-40B4-BE49-F238E27FC236}">
                  <a16:creationId xmlns:a16="http://schemas.microsoft.com/office/drawing/2014/main" id="{82316A37-A7E1-4B5F-9881-4DE316A651A0}"/>
                </a:ext>
              </a:extLst>
            </p:cNvPr>
            <p:cNvSpPr/>
            <p:nvPr/>
          </p:nvSpPr>
          <p:spPr>
            <a:xfrm>
              <a:off x="2345175" y="3986850"/>
              <a:ext cx="23375" cy="20450"/>
            </a:xfrm>
            <a:custGeom>
              <a:avLst/>
              <a:gdLst/>
              <a:ahLst/>
              <a:cxnLst/>
              <a:rect l="l" t="t" r="r" b="b"/>
              <a:pathLst>
                <a:path w="935" h="818" extrusionOk="0">
                  <a:moveTo>
                    <a:pt x="468" y="0"/>
                  </a:moveTo>
                  <a:cubicBezTo>
                    <a:pt x="359" y="0"/>
                    <a:pt x="251" y="42"/>
                    <a:pt x="167" y="125"/>
                  </a:cubicBezTo>
                  <a:cubicBezTo>
                    <a:pt x="1" y="292"/>
                    <a:pt x="1" y="559"/>
                    <a:pt x="167" y="692"/>
                  </a:cubicBezTo>
                  <a:cubicBezTo>
                    <a:pt x="251" y="776"/>
                    <a:pt x="359" y="817"/>
                    <a:pt x="468" y="817"/>
                  </a:cubicBezTo>
                  <a:cubicBezTo>
                    <a:pt x="576" y="817"/>
                    <a:pt x="684" y="776"/>
                    <a:pt x="768" y="692"/>
                  </a:cubicBezTo>
                  <a:cubicBezTo>
                    <a:pt x="935" y="559"/>
                    <a:pt x="935" y="292"/>
                    <a:pt x="768" y="125"/>
                  </a:cubicBezTo>
                  <a:cubicBezTo>
                    <a:pt x="684" y="42"/>
                    <a:pt x="576" y="0"/>
                    <a:pt x="468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60;p25">
              <a:extLst>
                <a:ext uri="{FF2B5EF4-FFF2-40B4-BE49-F238E27FC236}">
                  <a16:creationId xmlns:a16="http://schemas.microsoft.com/office/drawing/2014/main" id="{57D4C265-BEA1-485C-98D0-487316D41B08}"/>
                </a:ext>
              </a:extLst>
            </p:cNvPr>
            <p:cNvSpPr/>
            <p:nvPr/>
          </p:nvSpPr>
          <p:spPr>
            <a:xfrm>
              <a:off x="2458600" y="4017475"/>
              <a:ext cx="18375" cy="16725"/>
            </a:xfrm>
            <a:custGeom>
              <a:avLst/>
              <a:gdLst/>
              <a:ahLst/>
              <a:cxnLst/>
              <a:rect l="l" t="t" r="r" b="b"/>
              <a:pathLst>
                <a:path w="735" h="669" extrusionOk="0">
                  <a:moveTo>
                    <a:pt x="367" y="1"/>
                  </a:moveTo>
                  <a:cubicBezTo>
                    <a:pt x="284" y="1"/>
                    <a:pt x="200" y="34"/>
                    <a:pt x="134" y="101"/>
                  </a:cubicBezTo>
                  <a:cubicBezTo>
                    <a:pt x="0" y="234"/>
                    <a:pt x="0" y="468"/>
                    <a:pt x="134" y="568"/>
                  </a:cubicBezTo>
                  <a:cubicBezTo>
                    <a:pt x="200" y="635"/>
                    <a:pt x="284" y="668"/>
                    <a:pt x="367" y="668"/>
                  </a:cubicBezTo>
                  <a:cubicBezTo>
                    <a:pt x="451" y="668"/>
                    <a:pt x="534" y="635"/>
                    <a:pt x="601" y="568"/>
                  </a:cubicBezTo>
                  <a:cubicBezTo>
                    <a:pt x="734" y="468"/>
                    <a:pt x="734" y="234"/>
                    <a:pt x="601" y="101"/>
                  </a:cubicBezTo>
                  <a:cubicBezTo>
                    <a:pt x="534" y="34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61;p25">
              <a:extLst>
                <a:ext uri="{FF2B5EF4-FFF2-40B4-BE49-F238E27FC236}">
                  <a16:creationId xmlns:a16="http://schemas.microsoft.com/office/drawing/2014/main" id="{69CDEE6E-F02F-4448-A650-D8D5FA8B9F81}"/>
                </a:ext>
              </a:extLst>
            </p:cNvPr>
            <p:cNvSpPr/>
            <p:nvPr/>
          </p:nvSpPr>
          <p:spPr>
            <a:xfrm>
              <a:off x="2401875" y="3909700"/>
              <a:ext cx="29225" cy="27125"/>
            </a:xfrm>
            <a:custGeom>
              <a:avLst/>
              <a:gdLst/>
              <a:ahLst/>
              <a:cxnLst/>
              <a:rect l="l" t="t" r="r" b="b"/>
              <a:pathLst>
                <a:path w="1169" h="1085" extrusionOk="0">
                  <a:moveTo>
                    <a:pt x="585" y="0"/>
                  </a:moveTo>
                  <a:cubicBezTo>
                    <a:pt x="443" y="0"/>
                    <a:pt x="301" y="59"/>
                    <a:pt x="201" y="176"/>
                  </a:cubicBezTo>
                  <a:cubicBezTo>
                    <a:pt x="1" y="376"/>
                    <a:pt x="1" y="709"/>
                    <a:pt x="201" y="909"/>
                  </a:cubicBezTo>
                  <a:cubicBezTo>
                    <a:pt x="301" y="1026"/>
                    <a:pt x="443" y="1085"/>
                    <a:pt x="585" y="1085"/>
                  </a:cubicBezTo>
                  <a:cubicBezTo>
                    <a:pt x="726" y="1085"/>
                    <a:pt x="868" y="1026"/>
                    <a:pt x="968" y="909"/>
                  </a:cubicBezTo>
                  <a:cubicBezTo>
                    <a:pt x="1168" y="709"/>
                    <a:pt x="1168" y="376"/>
                    <a:pt x="968" y="176"/>
                  </a:cubicBezTo>
                  <a:cubicBezTo>
                    <a:pt x="868" y="59"/>
                    <a:pt x="726" y="0"/>
                    <a:pt x="585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62;p25">
              <a:extLst>
                <a:ext uri="{FF2B5EF4-FFF2-40B4-BE49-F238E27FC236}">
                  <a16:creationId xmlns:a16="http://schemas.microsoft.com/office/drawing/2014/main" id="{7B8399CB-4991-4AF9-BAD9-F2C974E25E0F}"/>
                </a:ext>
              </a:extLst>
            </p:cNvPr>
            <p:cNvSpPr/>
            <p:nvPr/>
          </p:nvSpPr>
          <p:spPr>
            <a:xfrm>
              <a:off x="2037450" y="4412975"/>
              <a:ext cx="23375" cy="20450"/>
            </a:xfrm>
            <a:custGeom>
              <a:avLst/>
              <a:gdLst/>
              <a:ahLst/>
              <a:cxnLst/>
              <a:rect l="l" t="t" r="r" b="b"/>
              <a:pathLst>
                <a:path w="935" h="818" extrusionOk="0">
                  <a:moveTo>
                    <a:pt x="468" y="1"/>
                  </a:moveTo>
                  <a:cubicBezTo>
                    <a:pt x="359" y="1"/>
                    <a:pt x="251" y="42"/>
                    <a:pt x="168" y="126"/>
                  </a:cubicBezTo>
                  <a:cubicBezTo>
                    <a:pt x="1" y="292"/>
                    <a:pt x="1" y="559"/>
                    <a:pt x="168" y="693"/>
                  </a:cubicBezTo>
                  <a:cubicBezTo>
                    <a:pt x="251" y="776"/>
                    <a:pt x="359" y="818"/>
                    <a:pt x="468" y="818"/>
                  </a:cubicBezTo>
                  <a:cubicBezTo>
                    <a:pt x="576" y="818"/>
                    <a:pt x="685" y="776"/>
                    <a:pt x="768" y="693"/>
                  </a:cubicBezTo>
                  <a:cubicBezTo>
                    <a:pt x="935" y="559"/>
                    <a:pt x="935" y="292"/>
                    <a:pt x="768" y="126"/>
                  </a:cubicBezTo>
                  <a:cubicBezTo>
                    <a:pt x="685" y="42"/>
                    <a:pt x="576" y="1"/>
                    <a:pt x="468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63;p25">
              <a:extLst>
                <a:ext uri="{FF2B5EF4-FFF2-40B4-BE49-F238E27FC236}">
                  <a16:creationId xmlns:a16="http://schemas.microsoft.com/office/drawing/2014/main" id="{DBB4B42C-C00A-437E-A7DA-126544AAA0EF}"/>
                </a:ext>
              </a:extLst>
            </p:cNvPr>
            <p:cNvSpPr/>
            <p:nvPr/>
          </p:nvSpPr>
          <p:spPr>
            <a:xfrm>
              <a:off x="1928225" y="4385250"/>
              <a:ext cx="18350" cy="16700"/>
            </a:xfrm>
            <a:custGeom>
              <a:avLst/>
              <a:gdLst/>
              <a:ahLst/>
              <a:cxnLst/>
              <a:rect l="l" t="t" r="r" b="b"/>
              <a:pathLst>
                <a:path w="734" h="668" extrusionOk="0">
                  <a:moveTo>
                    <a:pt x="367" y="0"/>
                  </a:moveTo>
                  <a:cubicBezTo>
                    <a:pt x="284" y="0"/>
                    <a:pt x="200" y="34"/>
                    <a:pt x="134" y="100"/>
                  </a:cubicBezTo>
                  <a:cubicBezTo>
                    <a:pt x="0" y="234"/>
                    <a:pt x="0" y="434"/>
                    <a:pt x="134" y="567"/>
                  </a:cubicBezTo>
                  <a:cubicBezTo>
                    <a:pt x="200" y="634"/>
                    <a:pt x="284" y="668"/>
                    <a:pt x="367" y="668"/>
                  </a:cubicBezTo>
                  <a:cubicBezTo>
                    <a:pt x="450" y="668"/>
                    <a:pt x="534" y="634"/>
                    <a:pt x="601" y="567"/>
                  </a:cubicBezTo>
                  <a:cubicBezTo>
                    <a:pt x="734" y="434"/>
                    <a:pt x="734" y="234"/>
                    <a:pt x="601" y="100"/>
                  </a:cubicBezTo>
                  <a:cubicBezTo>
                    <a:pt x="534" y="34"/>
                    <a:pt x="450" y="0"/>
                    <a:pt x="3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64;p25">
              <a:extLst>
                <a:ext uri="{FF2B5EF4-FFF2-40B4-BE49-F238E27FC236}">
                  <a16:creationId xmlns:a16="http://schemas.microsoft.com/office/drawing/2014/main" id="{C145D3B2-7CD5-46E5-8C21-8194BAEE1A42}"/>
                </a:ext>
              </a:extLst>
            </p:cNvPr>
            <p:cNvSpPr/>
            <p:nvPr/>
          </p:nvSpPr>
          <p:spPr>
            <a:xfrm>
              <a:off x="1974925" y="4484075"/>
              <a:ext cx="29200" cy="26700"/>
            </a:xfrm>
            <a:custGeom>
              <a:avLst/>
              <a:gdLst/>
              <a:ahLst/>
              <a:cxnLst/>
              <a:rect l="l" t="t" r="r" b="b"/>
              <a:pathLst>
                <a:path w="1168" h="1068" extrusionOk="0">
                  <a:moveTo>
                    <a:pt x="584" y="0"/>
                  </a:moveTo>
                  <a:cubicBezTo>
                    <a:pt x="442" y="0"/>
                    <a:pt x="300" y="50"/>
                    <a:pt x="200" y="150"/>
                  </a:cubicBezTo>
                  <a:cubicBezTo>
                    <a:pt x="0" y="350"/>
                    <a:pt x="0" y="717"/>
                    <a:pt x="200" y="918"/>
                  </a:cubicBezTo>
                  <a:cubicBezTo>
                    <a:pt x="300" y="1018"/>
                    <a:pt x="442" y="1068"/>
                    <a:pt x="584" y="1068"/>
                  </a:cubicBezTo>
                  <a:cubicBezTo>
                    <a:pt x="726" y="1068"/>
                    <a:pt x="867" y="1018"/>
                    <a:pt x="967" y="918"/>
                  </a:cubicBezTo>
                  <a:cubicBezTo>
                    <a:pt x="1168" y="717"/>
                    <a:pt x="1168" y="350"/>
                    <a:pt x="967" y="150"/>
                  </a:cubicBezTo>
                  <a:cubicBezTo>
                    <a:pt x="867" y="50"/>
                    <a:pt x="726" y="0"/>
                    <a:pt x="584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65;p25">
              <a:extLst>
                <a:ext uri="{FF2B5EF4-FFF2-40B4-BE49-F238E27FC236}">
                  <a16:creationId xmlns:a16="http://schemas.microsoft.com/office/drawing/2014/main" id="{4E304400-873E-4FD2-9F10-7B7C8C8499C0}"/>
                </a:ext>
              </a:extLst>
            </p:cNvPr>
            <p:cNvSpPr/>
            <p:nvPr/>
          </p:nvSpPr>
          <p:spPr>
            <a:xfrm>
              <a:off x="2404400" y="4353775"/>
              <a:ext cx="23375" cy="20450"/>
            </a:xfrm>
            <a:custGeom>
              <a:avLst/>
              <a:gdLst/>
              <a:ahLst/>
              <a:cxnLst/>
              <a:rect l="l" t="t" r="r" b="b"/>
              <a:pathLst>
                <a:path w="935" h="818" extrusionOk="0">
                  <a:moveTo>
                    <a:pt x="467" y="0"/>
                  </a:moveTo>
                  <a:cubicBezTo>
                    <a:pt x="359" y="0"/>
                    <a:pt x="250" y="42"/>
                    <a:pt x="167" y="125"/>
                  </a:cubicBezTo>
                  <a:cubicBezTo>
                    <a:pt x="0" y="292"/>
                    <a:pt x="0" y="559"/>
                    <a:pt x="167" y="692"/>
                  </a:cubicBezTo>
                  <a:cubicBezTo>
                    <a:pt x="250" y="776"/>
                    <a:pt x="359" y="817"/>
                    <a:pt x="467" y="817"/>
                  </a:cubicBezTo>
                  <a:cubicBezTo>
                    <a:pt x="575" y="817"/>
                    <a:pt x="684" y="776"/>
                    <a:pt x="767" y="692"/>
                  </a:cubicBezTo>
                  <a:cubicBezTo>
                    <a:pt x="934" y="559"/>
                    <a:pt x="934" y="292"/>
                    <a:pt x="767" y="125"/>
                  </a:cubicBezTo>
                  <a:cubicBezTo>
                    <a:pt x="684" y="42"/>
                    <a:pt x="575" y="0"/>
                    <a:pt x="4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6;p25">
              <a:extLst>
                <a:ext uri="{FF2B5EF4-FFF2-40B4-BE49-F238E27FC236}">
                  <a16:creationId xmlns:a16="http://schemas.microsoft.com/office/drawing/2014/main" id="{EB648102-0171-4FDD-8A20-A48AE509FD24}"/>
                </a:ext>
              </a:extLst>
            </p:cNvPr>
            <p:cNvSpPr/>
            <p:nvPr/>
          </p:nvSpPr>
          <p:spPr>
            <a:xfrm>
              <a:off x="2377700" y="4466150"/>
              <a:ext cx="18375" cy="16900"/>
            </a:xfrm>
            <a:custGeom>
              <a:avLst/>
              <a:gdLst/>
              <a:ahLst/>
              <a:cxnLst/>
              <a:rect l="l" t="t" r="r" b="b"/>
              <a:pathLst>
                <a:path w="735" h="676" extrusionOk="0">
                  <a:moveTo>
                    <a:pt x="380" y="0"/>
                  </a:moveTo>
                  <a:cubicBezTo>
                    <a:pt x="292" y="0"/>
                    <a:pt x="201" y="33"/>
                    <a:pt x="134" y="100"/>
                  </a:cubicBezTo>
                  <a:cubicBezTo>
                    <a:pt x="1" y="234"/>
                    <a:pt x="1" y="467"/>
                    <a:pt x="134" y="600"/>
                  </a:cubicBezTo>
                  <a:cubicBezTo>
                    <a:pt x="201" y="651"/>
                    <a:pt x="292" y="676"/>
                    <a:pt x="380" y="676"/>
                  </a:cubicBezTo>
                  <a:cubicBezTo>
                    <a:pt x="468" y="676"/>
                    <a:pt x="551" y="651"/>
                    <a:pt x="601" y="600"/>
                  </a:cubicBezTo>
                  <a:cubicBezTo>
                    <a:pt x="734" y="467"/>
                    <a:pt x="734" y="234"/>
                    <a:pt x="601" y="100"/>
                  </a:cubicBezTo>
                  <a:cubicBezTo>
                    <a:pt x="551" y="33"/>
                    <a:pt x="468" y="0"/>
                    <a:pt x="380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67;p25">
              <a:extLst>
                <a:ext uri="{FF2B5EF4-FFF2-40B4-BE49-F238E27FC236}">
                  <a16:creationId xmlns:a16="http://schemas.microsoft.com/office/drawing/2014/main" id="{EA0CA69B-E0C9-4EAD-B010-6B92FE08485A}"/>
                </a:ext>
              </a:extLst>
            </p:cNvPr>
            <p:cNvSpPr/>
            <p:nvPr/>
          </p:nvSpPr>
          <p:spPr>
            <a:xfrm>
              <a:off x="2475275" y="4410050"/>
              <a:ext cx="29200" cy="27125"/>
            </a:xfrm>
            <a:custGeom>
              <a:avLst/>
              <a:gdLst/>
              <a:ahLst/>
              <a:cxnLst/>
              <a:rect l="l" t="t" r="r" b="b"/>
              <a:pathLst>
                <a:path w="1168" h="1085" extrusionOk="0">
                  <a:moveTo>
                    <a:pt x="584" y="1"/>
                  </a:moveTo>
                  <a:cubicBezTo>
                    <a:pt x="442" y="1"/>
                    <a:pt x="301" y="59"/>
                    <a:pt x="201" y="176"/>
                  </a:cubicBezTo>
                  <a:cubicBezTo>
                    <a:pt x="0" y="376"/>
                    <a:pt x="0" y="710"/>
                    <a:pt x="201" y="910"/>
                  </a:cubicBezTo>
                  <a:cubicBezTo>
                    <a:pt x="301" y="1027"/>
                    <a:pt x="442" y="1085"/>
                    <a:pt x="584" y="1085"/>
                  </a:cubicBezTo>
                  <a:cubicBezTo>
                    <a:pt x="726" y="1085"/>
                    <a:pt x="868" y="1027"/>
                    <a:pt x="968" y="910"/>
                  </a:cubicBezTo>
                  <a:cubicBezTo>
                    <a:pt x="1168" y="710"/>
                    <a:pt x="1168" y="376"/>
                    <a:pt x="968" y="176"/>
                  </a:cubicBezTo>
                  <a:cubicBezTo>
                    <a:pt x="868" y="59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68;p25">
              <a:extLst>
                <a:ext uri="{FF2B5EF4-FFF2-40B4-BE49-F238E27FC236}">
                  <a16:creationId xmlns:a16="http://schemas.microsoft.com/office/drawing/2014/main" id="{F3E73E79-0B5F-46F7-B880-5E028FA74283}"/>
                </a:ext>
              </a:extLst>
            </p:cNvPr>
            <p:cNvSpPr/>
            <p:nvPr/>
          </p:nvSpPr>
          <p:spPr>
            <a:xfrm>
              <a:off x="1978250" y="4046050"/>
              <a:ext cx="23375" cy="20650"/>
            </a:xfrm>
            <a:custGeom>
              <a:avLst/>
              <a:gdLst/>
              <a:ahLst/>
              <a:cxnLst/>
              <a:rect l="l" t="t" r="r" b="b"/>
              <a:pathLst>
                <a:path w="935" h="826" extrusionOk="0">
                  <a:moveTo>
                    <a:pt x="468" y="0"/>
                  </a:moveTo>
                  <a:cubicBezTo>
                    <a:pt x="359" y="0"/>
                    <a:pt x="251" y="42"/>
                    <a:pt x="167" y="125"/>
                  </a:cubicBezTo>
                  <a:cubicBezTo>
                    <a:pt x="1" y="292"/>
                    <a:pt x="1" y="559"/>
                    <a:pt x="167" y="726"/>
                  </a:cubicBezTo>
                  <a:cubicBezTo>
                    <a:pt x="251" y="793"/>
                    <a:pt x="359" y="826"/>
                    <a:pt x="468" y="826"/>
                  </a:cubicBezTo>
                  <a:cubicBezTo>
                    <a:pt x="576" y="826"/>
                    <a:pt x="684" y="793"/>
                    <a:pt x="768" y="726"/>
                  </a:cubicBezTo>
                  <a:cubicBezTo>
                    <a:pt x="935" y="559"/>
                    <a:pt x="935" y="292"/>
                    <a:pt x="768" y="125"/>
                  </a:cubicBezTo>
                  <a:cubicBezTo>
                    <a:pt x="684" y="42"/>
                    <a:pt x="576" y="0"/>
                    <a:pt x="468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69;p25">
              <a:extLst>
                <a:ext uri="{FF2B5EF4-FFF2-40B4-BE49-F238E27FC236}">
                  <a16:creationId xmlns:a16="http://schemas.microsoft.com/office/drawing/2014/main" id="{34D4F2B1-572B-4A18-8AFB-BDFC430ABB59}"/>
                </a:ext>
              </a:extLst>
            </p:cNvPr>
            <p:cNvSpPr/>
            <p:nvPr/>
          </p:nvSpPr>
          <p:spPr>
            <a:xfrm>
              <a:off x="2010775" y="3936600"/>
              <a:ext cx="18375" cy="16700"/>
            </a:xfrm>
            <a:custGeom>
              <a:avLst/>
              <a:gdLst/>
              <a:ahLst/>
              <a:cxnLst/>
              <a:rect l="l" t="t" r="r" b="b"/>
              <a:pathLst>
                <a:path w="735" h="668" extrusionOk="0">
                  <a:moveTo>
                    <a:pt x="351" y="0"/>
                  </a:moveTo>
                  <a:cubicBezTo>
                    <a:pt x="259" y="0"/>
                    <a:pt x="167" y="34"/>
                    <a:pt x="101" y="100"/>
                  </a:cubicBezTo>
                  <a:cubicBezTo>
                    <a:pt x="0" y="234"/>
                    <a:pt x="0" y="434"/>
                    <a:pt x="101" y="567"/>
                  </a:cubicBezTo>
                  <a:cubicBezTo>
                    <a:pt x="167" y="634"/>
                    <a:pt x="259" y="667"/>
                    <a:pt x="351" y="667"/>
                  </a:cubicBezTo>
                  <a:cubicBezTo>
                    <a:pt x="442" y="667"/>
                    <a:pt x="534" y="634"/>
                    <a:pt x="601" y="567"/>
                  </a:cubicBezTo>
                  <a:cubicBezTo>
                    <a:pt x="734" y="434"/>
                    <a:pt x="734" y="234"/>
                    <a:pt x="601" y="100"/>
                  </a:cubicBezTo>
                  <a:cubicBezTo>
                    <a:pt x="534" y="34"/>
                    <a:pt x="442" y="0"/>
                    <a:pt x="35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70;p25">
              <a:extLst>
                <a:ext uri="{FF2B5EF4-FFF2-40B4-BE49-F238E27FC236}">
                  <a16:creationId xmlns:a16="http://schemas.microsoft.com/office/drawing/2014/main" id="{258AB116-3406-45AD-BCD7-9CA594354F37}"/>
                </a:ext>
              </a:extLst>
            </p:cNvPr>
            <p:cNvSpPr/>
            <p:nvPr/>
          </p:nvSpPr>
          <p:spPr>
            <a:xfrm>
              <a:off x="1900700" y="3982875"/>
              <a:ext cx="29200" cy="26700"/>
            </a:xfrm>
            <a:custGeom>
              <a:avLst/>
              <a:gdLst/>
              <a:ahLst/>
              <a:cxnLst/>
              <a:rect l="l" t="t" r="r" b="b"/>
              <a:pathLst>
                <a:path w="1168" h="1068" extrusionOk="0">
                  <a:moveTo>
                    <a:pt x="584" y="1"/>
                  </a:moveTo>
                  <a:cubicBezTo>
                    <a:pt x="442" y="1"/>
                    <a:pt x="301" y="51"/>
                    <a:pt x="200" y="151"/>
                  </a:cubicBezTo>
                  <a:cubicBezTo>
                    <a:pt x="0" y="351"/>
                    <a:pt x="0" y="718"/>
                    <a:pt x="200" y="918"/>
                  </a:cubicBezTo>
                  <a:cubicBezTo>
                    <a:pt x="301" y="1018"/>
                    <a:pt x="442" y="1068"/>
                    <a:pt x="584" y="1068"/>
                  </a:cubicBezTo>
                  <a:cubicBezTo>
                    <a:pt x="726" y="1068"/>
                    <a:pt x="868" y="1018"/>
                    <a:pt x="968" y="918"/>
                  </a:cubicBezTo>
                  <a:cubicBezTo>
                    <a:pt x="1168" y="718"/>
                    <a:pt x="1168" y="351"/>
                    <a:pt x="968" y="151"/>
                  </a:cubicBezTo>
                  <a:cubicBezTo>
                    <a:pt x="868" y="51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1231;p31">
            <a:extLst>
              <a:ext uri="{FF2B5EF4-FFF2-40B4-BE49-F238E27FC236}">
                <a16:creationId xmlns:a16="http://schemas.microsoft.com/office/drawing/2014/main" id="{2D3FC745-6478-40B2-BC73-156C84C16F03}"/>
              </a:ext>
            </a:extLst>
          </p:cNvPr>
          <p:cNvSpPr/>
          <p:nvPr/>
        </p:nvSpPr>
        <p:spPr>
          <a:xfrm>
            <a:off x="396150" y="1704973"/>
            <a:ext cx="169935" cy="218521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231;p31">
            <a:extLst>
              <a:ext uri="{FF2B5EF4-FFF2-40B4-BE49-F238E27FC236}">
                <a16:creationId xmlns:a16="http://schemas.microsoft.com/office/drawing/2014/main" id="{F71838D7-A8DC-4116-AA81-FE89894749BC}"/>
              </a:ext>
            </a:extLst>
          </p:cNvPr>
          <p:cNvSpPr/>
          <p:nvPr/>
        </p:nvSpPr>
        <p:spPr>
          <a:xfrm>
            <a:off x="566085" y="1923494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231;p31">
            <a:extLst>
              <a:ext uri="{FF2B5EF4-FFF2-40B4-BE49-F238E27FC236}">
                <a16:creationId xmlns:a16="http://schemas.microsoft.com/office/drawing/2014/main" id="{E35D3F90-C2C4-4259-AB64-60339572C651}"/>
              </a:ext>
            </a:extLst>
          </p:cNvPr>
          <p:cNvSpPr/>
          <p:nvPr/>
        </p:nvSpPr>
        <p:spPr>
          <a:xfrm>
            <a:off x="7977100" y="2600189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231;p31">
            <a:extLst>
              <a:ext uri="{FF2B5EF4-FFF2-40B4-BE49-F238E27FC236}">
                <a16:creationId xmlns:a16="http://schemas.microsoft.com/office/drawing/2014/main" id="{45A1E4CA-1E02-451F-A043-F1D14D934ABB}"/>
              </a:ext>
            </a:extLst>
          </p:cNvPr>
          <p:cNvSpPr/>
          <p:nvPr/>
        </p:nvSpPr>
        <p:spPr>
          <a:xfrm>
            <a:off x="720000" y="4550865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231;p31">
            <a:extLst>
              <a:ext uri="{FF2B5EF4-FFF2-40B4-BE49-F238E27FC236}">
                <a16:creationId xmlns:a16="http://schemas.microsoft.com/office/drawing/2014/main" id="{E4CF2D5C-6F49-412B-9730-D5217C8F13DF}"/>
              </a:ext>
            </a:extLst>
          </p:cNvPr>
          <p:cNvSpPr/>
          <p:nvPr/>
        </p:nvSpPr>
        <p:spPr>
          <a:xfrm>
            <a:off x="8508937" y="4495173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231;p31">
            <a:extLst>
              <a:ext uri="{FF2B5EF4-FFF2-40B4-BE49-F238E27FC236}">
                <a16:creationId xmlns:a16="http://schemas.microsoft.com/office/drawing/2014/main" id="{6A312252-C558-4520-AEA5-7740176D78D2}"/>
              </a:ext>
            </a:extLst>
          </p:cNvPr>
          <p:cNvSpPr/>
          <p:nvPr/>
        </p:nvSpPr>
        <p:spPr>
          <a:xfrm>
            <a:off x="8225231" y="3936818"/>
            <a:ext cx="169935" cy="218521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 animBg="1"/>
      <p:bldP spid="59" grpId="0"/>
      <p:bldP spid="60" grpId="0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Animated Solar System Infographics by Slidesgo">
  <a:themeElements>
    <a:clrScheme name="Simple Light">
      <a:dk1>
        <a:srgbClr val="E54D0A"/>
      </a:dk1>
      <a:lt1>
        <a:srgbClr val="FFFFFF"/>
      </a:lt1>
      <a:dk2>
        <a:srgbClr val="FDE286"/>
      </a:dk2>
      <a:lt2>
        <a:srgbClr val="2CEDD0"/>
      </a:lt2>
      <a:accent1>
        <a:srgbClr val="3C798F"/>
      </a:accent1>
      <a:accent2>
        <a:srgbClr val="FFBA61"/>
      </a:accent2>
      <a:accent3>
        <a:srgbClr val="E0A848"/>
      </a:accent3>
      <a:accent4>
        <a:srgbClr val="D44D63"/>
      </a:accent4>
      <a:accent5>
        <a:srgbClr val="27D4BA"/>
      </a:accent5>
      <a:accent6>
        <a:srgbClr val="3F306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1025</Words>
  <Application>Microsoft Office PowerPoint</Application>
  <PresentationFormat>On-screen Show (16:9)</PresentationFormat>
  <Paragraphs>105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Fira Sans Extra Condensed SemiBold</vt:lpstr>
      <vt:lpstr>Arial</vt:lpstr>
      <vt:lpstr>Roboto</vt:lpstr>
      <vt:lpstr>Animated Solar System Infographics by Slidesgo</vt:lpstr>
      <vt:lpstr>CHÀO MỪNG CÁC EM ĐẾN VỚI BUỔI HỌC NGÀY HÔM NAY</vt:lpstr>
      <vt:lpstr>KHỞI ĐỘNG</vt:lpstr>
      <vt:lpstr>BÀI 54: HỆ MẶT TRỜI</vt:lpstr>
      <vt:lpstr>NỘI DUNG BÀI HỌC</vt:lpstr>
      <vt:lpstr>I. HỆ MẶT TRỜI</vt:lpstr>
      <vt:lpstr>I. HỆ MẶT TRỜI</vt:lpstr>
      <vt:lpstr>I. HỆ MẶT TRỜI</vt:lpstr>
      <vt:lpstr>I. HỆ MẶT TRỜI</vt:lpstr>
      <vt:lpstr>II. Các hành tinh của hệ Mặt Trời</vt:lpstr>
      <vt:lpstr>II. Các hành tinh của hệ Mặt Trời</vt:lpstr>
      <vt:lpstr>II. Các hành tinh của hệ Mặt Trời</vt:lpstr>
      <vt:lpstr>II. Các hành tinh của hệ Mặt Trời</vt:lpstr>
      <vt:lpstr>LUYỆN TẬP</vt:lpstr>
      <vt:lpstr>LUYỆN TẬP</vt:lpstr>
      <vt:lpstr>LUYỆN TẬP</vt:lpstr>
      <vt:lpstr>LUYỆN TẬP</vt:lpstr>
      <vt:lpstr>LUYỆN TẬP</vt:lpstr>
      <vt:lpstr>VẬN DỤNG</vt:lpstr>
      <vt:lpstr>VẬN DỤNG</vt:lpstr>
      <vt:lpstr>VẬN DỤNG</vt:lpstr>
      <vt:lpstr>HƯỚNG DẪN VỀ NHÀ</vt:lpstr>
      <vt:lpstr>CẢM ƠN CÁC EM ĐÃ LẮNG NGHE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 NGÀY HÔM NAY</dc:title>
  <dc:creator>VnTeach.Com; Admin</dc:creator>
  <cp:keywords>VnTeach.Com</cp:keywords>
  <cp:lastModifiedBy>Admin</cp:lastModifiedBy>
  <cp:revision>34</cp:revision>
  <dcterms:modified xsi:type="dcterms:W3CDTF">2022-01-26T14:43:19Z</dcterms:modified>
</cp:coreProperties>
</file>