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1"/>
  </p:notesMasterIdLst>
  <p:sldIdLst>
    <p:sldId id="567" r:id="rId2"/>
    <p:sldId id="367" r:id="rId3"/>
    <p:sldId id="581" r:id="rId4"/>
    <p:sldId id="582" r:id="rId5"/>
    <p:sldId id="583" r:id="rId6"/>
    <p:sldId id="577" r:id="rId7"/>
    <p:sldId id="584" r:id="rId8"/>
    <p:sldId id="571" r:id="rId9"/>
    <p:sldId id="578" r:id="rId10"/>
    <p:sldId id="585" r:id="rId11"/>
    <p:sldId id="586" r:id="rId12"/>
    <p:sldId id="580" r:id="rId13"/>
    <p:sldId id="572" r:id="rId14"/>
    <p:sldId id="579" r:id="rId15"/>
    <p:sldId id="573" r:id="rId16"/>
    <p:sldId id="587" r:id="rId17"/>
    <p:sldId id="574" r:id="rId18"/>
    <p:sldId id="576" r:id="rId19"/>
    <p:sldId id="5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5571-BB5B-48DC-8B33-4B03A8D66B5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93529-EDF3-40DD-B87C-A7315B68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4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64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4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6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3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61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2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11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64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4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6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31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2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6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2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2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3B5026-16E7-4465-A991-EC9A21BCFF8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31.jp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83760" cy="151095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80280" y="594070"/>
            <a:ext cx="2273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err="1">
                <a:solidFill>
                  <a:schemeClr val="accent2"/>
                </a:solid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800" b="1">
                <a:solidFill>
                  <a:schemeClr val="accent2"/>
                </a:solid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b="1" smtClean="0">
                <a:solidFill>
                  <a:schemeClr val="accent2"/>
                </a:solidFill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41</a:t>
            </a:r>
            <a:endParaRPr lang="zh-CN" altLang="en-US" sz="4800" b="1" dirty="0">
              <a:solidFill>
                <a:schemeClr val="accent2"/>
              </a:solidFill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650634" y="1052970"/>
            <a:ext cx="3056452" cy="63228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DC12E-5CD7-4209-A686-3A40BC306890}"/>
              </a:ext>
            </a:extLst>
          </p:cNvPr>
          <p:cNvSpPr/>
          <p:nvPr/>
        </p:nvSpPr>
        <p:spPr>
          <a:xfrm>
            <a:off x="2547374" y="3139096"/>
            <a:ext cx="717368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BIỂU</a:t>
            </a:r>
            <a:r>
              <a:rPr lang="en-US" sz="6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DIỄN</a:t>
            </a:r>
            <a:r>
              <a:rPr lang="en-US" sz="6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LỰC</a:t>
            </a:r>
            <a:endParaRPr lang="en-US" sz="60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14:prism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624C4D-367F-4269-B933-DBDCE0D78D50}"/>
              </a:ext>
            </a:extLst>
          </p:cNvPr>
          <p:cNvSpPr txBox="1">
            <a:spLocks/>
          </p:cNvSpPr>
          <p:nvPr/>
        </p:nvSpPr>
        <p:spPr>
          <a:xfrm>
            <a:off x="288430" y="3481302"/>
            <a:ext cx="3413416" cy="18284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mô tả bằng lời phương và chiều của các lực trong hình 2.5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213EA-DED3-484A-8A63-99FBCCD4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427" y="605693"/>
            <a:ext cx="6462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6600"/>
                </a:solidFill>
              </a:rPr>
              <a:t>3. Phương và chiều của lực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862" y="2876393"/>
            <a:ext cx="8006299" cy="3067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1209" y="1846405"/>
            <a:ext cx="636424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lực đều có phương và chiều xác 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GB" sz="2400" b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554" y="371740"/>
            <a:ext cx="1173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Nối các trường hợp của lực sau với phương, chiều của lực mà em cho là đúng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" y="1175466"/>
            <a:ext cx="3156155" cy="184150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21" y="4544502"/>
            <a:ext cx="2963038" cy="1561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B5F01-3272-4564-921C-8287BA2E6679}"/>
              </a:ext>
            </a:extLst>
          </p:cNvPr>
          <p:cNvPicPr/>
          <p:nvPr/>
        </p:nvPicPr>
        <p:blipFill rotWithShape="1">
          <a:blip r:embed="rId4"/>
          <a:srcRect l="75114" t="57579" r="11477" b="14933"/>
          <a:stretch/>
        </p:blipFill>
        <p:spPr>
          <a:xfrm>
            <a:off x="140616" y="4500570"/>
            <a:ext cx="2881922" cy="16421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44" y="1193003"/>
            <a:ext cx="2574872" cy="19903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615" y="3419845"/>
            <a:ext cx="2821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Lực của con bò kéo xe có</a:t>
            </a: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90830" y="6312763"/>
            <a:ext cx="307167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 kéo của </a:t>
            </a:r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 dây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endParaRPr lang="en-US" sz="20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25460" y="6222403"/>
            <a:ext cx="3584080" cy="4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Lực kéo của người có</a:t>
            </a: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77238" y="3296009"/>
            <a:ext cx="2646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 của người đẩy xe ô tô có</a:t>
            </a: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43989" y="1462766"/>
            <a:ext cx="464207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phương nằm ngang, chiều phải sang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45416" y="2862008"/>
            <a:ext cx="463941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phương nằm ngang, chiều sang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43989" y="4023679"/>
            <a:ext cx="4586857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phương 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 đứng, chiều dưới lên.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45416" y="5427433"/>
            <a:ext cx="458543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 dọc theo sợi dây, chiều hướng xuống.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>
            <a:stCxn id="9" idx="3"/>
          </p:cNvCxnSpPr>
          <p:nvPr/>
        </p:nvCxnSpPr>
        <p:spPr>
          <a:xfrm flipV="1">
            <a:off x="2961713" y="3165839"/>
            <a:ext cx="882276" cy="6079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7" idx="1"/>
          </p:cNvCxnSpPr>
          <p:nvPr/>
        </p:nvCxnSpPr>
        <p:spPr>
          <a:xfrm flipV="1">
            <a:off x="3109901" y="5781376"/>
            <a:ext cx="735515" cy="737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450558" y="2234846"/>
            <a:ext cx="875460" cy="12284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8484828" y="4731565"/>
            <a:ext cx="606002" cy="1715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7273355B-0555-4005-B062-D8925420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6039" y="3624154"/>
            <a:ext cx="3195961" cy="272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104AEE8-7EA7-4BFE-AADB-605F3F35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" y="585515"/>
            <a:ext cx="2543776" cy="2793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A226DE1C-18E3-44DF-ACA6-2A295FE85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92" y="1042293"/>
            <a:ext cx="5881347" cy="516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…), 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Niu-tơn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91371F-6240-4066-AB68-85F53AD68636}"/>
              </a:ext>
            </a:extLst>
          </p:cNvPr>
          <p:cNvSpPr/>
          <p:nvPr/>
        </p:nvSpPr>
        <p:spPr>
          <a:xfrm>
            <a:off x="79547" y="3767171"/>
            <a:ext cx="2130817" cy="1053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Issac</a:t>
            </a: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Newton  (1642-1727) 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5">
            <a:extLst>
              <a:ext uri="{FF2B5EF4-FFF2-40B4-BE49-F238E27FC236}">
                <a16:creationId xmlns:a16="http://schemas.microsoft.com/office/drawing/2014/main" id="{003A510F-AE4A-42BD-8A61-8D8E5E41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916" y="608192"/>
            <a:ext cx="8839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006600"/>
                </a:solidFill>
              </a:rPr>
              <a:t>II. BIỂU </a:t>
            </a:r>
            <a:r>
              <a:rPr lang="en-US" altLang="en-US" sz="3000" b="1" dirty="0" err="1">
                <a:solidFill>
                  <a:srgbClr val="006600"/>
                </a:solidFill>
              </a:rPr>
              <a:t>DIỄN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LỰC</a:t>
            </a:r>
            <a:endParaRPr lang="en-US" altLang="en-US" sz="3000" b="1" dirty="0">
              <a:solidFill>
                <a:srgbClr val="006600"/>
              </a:solidFill>
            </a:endParaRPr>
          </a:p>
        </p:txBody>
      </p: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E5889AC6-CCC0-4B19-B651-423D642A861A}"/>
              </a:ext>
            </a:extLst>
          </p:cNvPr>
          <p:cNvSpPr txBox="1">
            <a:spLocks/>
          </p:cNvSpPr>
          <p:nvPr/>
        </p:nvSpPr>
        <p:spPr>
          <a:xfrm>
            <a:off x="1541916" y="2185335"/>
            <a:ext cx="9284606" cy="30481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khoa.</a:t>
            </a:r>
          </a:p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8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EF4DAE-DE95-4C7D-8CC5-0DD34AA1B66F}"/>
              </a:ext>
            </a:extLst>
          </p:cNvPr>
          <p:cNvSpPr/>
          <p:nvPr/>
        </p:nvSpPr>
        <p:spPr bwMode="auto">
          <a:xfrm>
            <a:off x="2032287" y="380924"/>
            <a:ext cx="9428086" cy="277087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endParaRPr lang="en-US" altLang="en-US" sz="2800" b="1" dirty="0"/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Tx/>
              <a:buChar char="-"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D4E4FE0-09C0-4704-8742-4416E7E62B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00662" y="345189"/>
            <a:ext cx="1000665" cy="1279322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F0CA4F9-37D9-4E76-AF2E-F5DAE936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527" y="3703838"/>
            <a:ext cx="5562600" cy="1066800"/>
          </a:xfrm>
          <a:prstGeom prst="rightArrow">
            <a:avLst>
              <a:gd name="adj1" fmla="val 50000"/>
              <a:gd name="adj2" fmla="val 1303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4FDE0DC-A507-4F10-9DD0-AA3A24238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127" y="3780038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đặt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493EAA0-3ACB-414F-980A-CF15BF497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576" y="5243596"/>
            <a:ext cx="5181037" cy="8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altLang="en-US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altLang="en-US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500"/>
              </a:spcBef>
            </a:pPr>
            <a:r>
              <a:rPr lang="en-US" alt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alt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CACE67-301A-46C9-AEB5-723B34850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727" y="3970538"/>
            <a:ext cx="41148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0F9DB872-AD84-4ECF-ABB5-92116D74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527" y="4020544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altLang="en-US" b="1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5A225DC-1A24-43DC-B731-5A9A79790B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23180" y="3606791"/>
            <a:ext cx="990600" cy="1295400"/>
          </a:xfrm>
          <a:prstGeom prst="flowChartExtra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2BA1741D-D269-4C20-AA92-02B230E3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27" y="4008638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Chiều.</a:t>
            </a: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F1D83702-BBE5-4E25-9357-6E476BA14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694" y="5189739"/>
            <a:ext cx="5572587" cy="97238"/>
          </a:xfrm>
          <a:prstGeom prst="leftRightArrow">
            <a:avLst>
              <a:gd name="adj1" fmla="val 50000"/>
              <a:gd name="adj2" fmla="val 91236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FF0B3F-22DE-42C8-B72A-E6E39BE3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935" y="3970538"/>
            <a:ext cx="105792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7F4E8D-0488-479A-BC2E-6CC6E2E11183}"/>
              </a:ext>
            </a:extLst>
          </p:cNvPr>
          <p:cNvCxnSpPr>
            <a:cxnSpLocks/>
          </p:cNvCxnSpPr>
          <p:nvPr/>
        </p:nvCxnSpPr>
        <p:spPr>
          <a:xfrm>
            <a:off x="3832935" y="4458219"/>
            <a:ext cx="0" cy="73152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8E42E1-B58B-4D64-8106-E5838D502C65}"/>
              </a:ext>
            </a:extLst>
          </p:cNvPr>
          <p:cNvCxnSpPr>
            <a:cxnSpLocks/>
          </p:cNvCxnSpPr>
          <p:nvPr/>
        </p:nvCxnSpPr>
        <p:spPr>
          <a:xfrm>
            <a:off x="9452302" y="4322409"/>
            <a:ext cx="0" cy="98329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/>
      <p:bldP spid="7" grpId="0"/>
      <p:bldP spid="9" grpId="0" animBg="1"/>
      <p:bldP spid="9" grpId="1" animBg="1"/>
      <p:bldP spid="13" grpId="0"/>
      <p:bldP spid="14" grpId="0" animBg="1"/>
      <p:bldP spid="14" grpId="1" animBg="1"/>
      <p:bldP spid="15" grpId="0"/>
      <p:bldP spid="16" grpId="0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5">
            <a:extLst>
              <a:ext uri="{FF2B5EF4-FFF2-40B4-BE49-F238E27FC236}">
                <a16:creationId xmlns:a16="http://schemas.microsoft.com/office/drawing/2014/main" id="{B24165B6-2392-45C2-867C-429F6C14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286" y="898428"/>
            <a:ext cx="15136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6600"/>
                </a:solidFill>
              </a:rPr>
              <a:t>Ví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dụ</a:t>
            </a:r>
            <a:r>
              <a:rPr lang="en-US" altLang="en-US" sz="3000" b="1" dirty="0">
                <a:solidFill>
                  <a:srgbClr val="006600"/>
                </a:solidFill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DA453-12C2-464D-8D31-F0B595E8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08" y="2289413"/>
            <a:ext cx="3610029" cy="3376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5CC00-15C5-41AD-A2EA-5926BBCAAFF0}"/>
              </a:ext>
            </a:extLst>
          </p:cNvPr>
          <p:cNvSpPr txBox="1"/>
          <p:nvPr/>
        </p:nvSpPr>
        <p:spPr>
          <a:xfrm>
            <a:off x="642647" y="2412571"/>
            <a:ext cx="7570694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948367DF-AAF2-4493-ABC8-79DDE9490231}"/>
              </a:ext>
            </a:extLst>
          </p:cNvPr>
          <p:cNvSpPr txBox="1">
            <a:spLocks/>
          </p:cNvSpPr>
          <p:nvPr/>
        </p:nvSpPr>
        <p:spPr>
          <a:xfrm>
            <a:off x="642647" y="2971111"/>
            <a:ext cx="8727968" cy="27432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DCE844-826E-420A-A381-F62AF6AEFE5B}"/>
              </a:ext>
            </a:extLst>
          </p:cNvPr>
          <p:cNvCxnSpPr/>
          <p:nvPr/>
        </p:nvCxnSpPr>
        <p:spPr>
          <a:xfrm>
            <a:off x="10201275" y="3745445"/>
            <a:ext cx="174307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869AAC99-890E-49A8-9332-0ECC09828CA2}"/>
              </a:ext>
            </a:extLst>
          </p:cNvPr>
          <p:cNvCxnSpPr>
            <a:cxnSpLocks/>
          </p:cNvCxnSpPr>
          <p:nvPr/>
        </p:nvCxnSpPr>
        <p:spPr>
          <a:xfrm>
            <a:off x="10201275" y="3745445"/>
            <a:ext cx="514350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0A923152-E098-4C1A-AF91-72969C15279F}"/>
              </a:ext>
            </a:extLst>
          </p:cNvPr>
          <p:cNvCxnSpPr>
            <a:cxnSpLocks/>
          </p:cNvCxnSpPr>
          <p:nvPr/>
        </p:nvCxnSpPr>
        <p:spPr>
          <a:xfrm>
            <a:off x="10715625" y="3745445"/>
            <a:ext cx="514350" cy="0"/>
          </a:xfrm>
          <a:prstGeom prst="line">
            <a:avLst/>
          </a:prstGeom>
          <a:ln w="1905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7C64B7FB-B294-42F8-AF5A-6211C9C2E574}"/>
              </a:ext>
            </a:extLst>
          </p:cNvPr>
          <p:cNvCxnSpPr>
            <a:cxnSpLocks/>
          </p:cNvCxnSpPr>
          <p:nvPr/>
        </p:nvCxnSpPr>
        <p:spPr>
          <a:xfrm>
            <a:off x="11239500" y="3745445"/>
            <a:ext cx="514350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5B239-ED30-43BE-A69F-FB25A3AE2165}"/>
              </a:ext>
            </a:extLst>
          </p:cNvPr>
          <p:cNvGrpSpPr/>
          <p:nvPr/>
        </p:nvGrpSpPr>
        <p:grpSpPr>
          <a:xfrm>
            <a:off x="10152421" y="2586542"/>
            <a:ext cx="942975" cy="430887"/>
            <a:chOff x="10029825" y="1445538"/>
            <a:chExt cx="942975" cy="43088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E6EABA-0C85-40F7-AF49-03C20BB8F40A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075" y="1876425"/>
              <a:ext cx="514350" cy="0"/>
            </a:xfrm>
            <a:prstGeom prst="line">
              <a:avLst/>
            </a:prstGeom>
            <a:ln w="12700"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041DC3-830B-4FAB-96DA-B6A74F2F150A}"/>
                </a:ext>
              </a:extLst>
            </p:cNvPr>
            <p:cNvSpPr txBox="1"/>
            <p:nvPr/>
          </p:nvSpPr>
          <p:spPr>
            <a:xfrm>
              <a:off x="10029825" y="1445538"/>
              <a:ext cx="9429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10N</a:t>
              </a:r>
              <a:endPara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FCB73-C763-4433-8404-779E28D3B838}"/>
              </a:ext>
            </a:extLst>
          </p:cNvPr>
          <p:cNvSpPr/>
          <p:nvPr/>
        </p:nvSpPr>
        <p:spPr>
          <a:xfrm>
            <a:off x="929567" y="4720187"/>
            <a:ext cx="607570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6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373" y="2109020"/>
            <a:ext cx="6200036" cy="338368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B24165B6-2392-45C2-867C-429F6C147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132" y="529718"/>
            <a:ext cx="9291949" cy="103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b="1" smtClean="0">
                <a:solidFill>
                  <a:srgbClr val="002060"/>
                </a:solidFill>
              </a:rPr>
              <a:t>Hãy nêu các đặc trưng của lực trong hình 2.7a, b, c. Hình vẽ trong mặt phẳng đứng theo tỉ lệ xích 1cm ứng với 1N.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814887E7-130A-497C-9813-7CCA5AD26480}"/>
              </a:ext>
            </a:extLst>
          </p:cNvPr>
          <p:cNvSpPr txBox="1">
            <a:spLocks/>
          </p:cNvSpPr>
          <p:nvPr/>
        </p:nvSpPr>
        <p:spPr>
          <a:xfrm>
            <a:off x="4987206" y="1788444"/>
            <a:ext cx="6914514" cy="17868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Nhiệm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câu hỏi 2 trang 176: mô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5">
            <a:extLst>
              <a:ext uri="{FF2B5EF4-FFF2-40B4-BE49-F238E27FC236}">
                <a16:creationId xmlns:a16="http://schemas.microsoft.com/office/drawing/2014/main" id="{19EF21AE-F76D-45DA-B8B8-22A887702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201" y="834787"/>
            <a:ext cx="37165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6600"/>
                </a:solidFill>
              </a:rPr>
              <a:t>LUYỆN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TẬP</a:t>
            </a:r>
            <a:endParaRPr lang="en-US" altLang="en-US" sz="3000" b="1" dirty="0">
              <a:solidFill>
                <a:srgbClr val="006600"/>
              </a:solidFill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7AE654A-1276-4975-AFFF-9046625F4D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500" b="7397"/>
          <a:stretch/>
        </p:blipFill>
        <p:spPr>
          <a:xfrm>
            <a:off x="859694" y="3131227"/>
            <a:ext cx="2972319" cy="2569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59694" y="2023048"/>
            <a:ext cx="303961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untdown 5 minutes-Nho">
            <a:hlinkClick r:id="" action="ppaction://media"/>
            <a:extLst>
              <a:ext uri="{FF2B5EF4-FFF2-40B4-BE49-F238E27FC236}">
                <a16:creationId xmlns:a16="http://schemas.microsoft.com/office/drawing/2014/main" id="{0B90FF7B-973F-4828-ABF1-97AEFCA6AF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44228" y="309654"/>
            <a:ext cx="1911601" cy="1050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29" y="3575322"/>
            <a:ext cx="6344700" cy="27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3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4A3755-3DC6-4107-BC2B-44D415EF70B7}"/>
              </a:ext>
            </a:extLst>
          </p:cNvPr>
          <p:cNvSpPr txBox="1">
            <a:spLocks/>
          </p:cNvSpPr>
          <p:nvPr/>
        </p:nvSpPr>
        <p:spPr>
          <a:xfrm>
            <a:off x="2777055" y="2289002"/>
            <a:ext cx="8608700" cy="3594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3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xo đ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B01A6D4-15D4-4ECB-BFA1-65A15AE4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541" y="671398"/>
            <a:ext cx="6629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6600"/>
                </a:solidFill>
              </a:rPr>
              <a:t>NHIỆM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VỤ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VỀ</a:t>
            </a:r>
            <a:r>
              <a:rPr lang="en-US" altLang="en-US" sz="3000" b="1" dirty="0">
                <a:solidFill>
                  <a:srgbClr val="006600"/>
                </a:solidFill>
              </a:rPr>
              <a:t> </a:t>
            </a:r>
            <a:r>
              <a:rPr lang="en-US" altLang="en-US" sz="3000" b="1" dirty="0" err="1">
                <a:solidFill>
                  <a:srgbClr val="006600"/>
                </a:solidFill>
              </a:rPr>
              <a:t>NHÀ</a:t>
            </a:r>
            <a:endParaRPr lang="en-US" altLang="en-US" sz="3000" b="1" dirty="0">
              <a:solidFill>
                <a:srgbClr val="006600"/>
              </a:solidFill>
            </a:endParaRPr>
          </a:p>
        </p:txBody>
      </p:sp>
      <p:sp>
        <p:nvSpPr>
          <p:cNvPr id="13" name="Freeform 116">
            <a:extLst>
              <a:ext uri="{FF2B5EF4-FFF2-40B4-BE49-F238E27FC236}">
                <a16:creationId xmlns:a16="http://schemas.microsoft.com/office/drawing/2014/main" id="{8DA8E521-FC98-4CE2-9561-1D58E1A7B1CA}"/>
              </a:ext>
            </a:extLst>
          </p:cNvPr>
          <p:cNvSpPr>
            <a:spLocks noEditPoints="1"/>
          </p:cNvSpPr>
          <p:nvPr/>
        </p:nvSpPr>
        <p:spPr bwMode="auto">
          <a:xfrm>
            <a:off x="2609986" y="537170"/>
            <a:ext cx="973872" cy="73697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kern="0">
              <a:solidFill>
                <a:srgbClr val="5F5F5F"/>
              </a:solidFill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8EAE9839-C37F-4834-8259-906E2B4B28FC}"/>
              </a:ext>
            </a:extLst>
          </p:cNvPr>
          <p:cNvGrpSpPr/>
          <p:nvPr/>
        </p:nvGrpSpPr>
        <p:grpSpPr>
          <a:xfrm>
            <a:off x="497845" y="2671705"/>
            <a:ext cx="1994632" cy="2445986"/>
            <a:chOff x="5091861" y="1777487"/>
            <a:chExt cx="2645468" cy="4620446"/>
          </a:xfrm>
          <a:solidFill>
            <a:schemeClr val="accent6">
              <a:lumMod val="75000"/>
            </a:schemeClr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55E31D5-47C3-4957-83FD-2CC14E33D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365" y="2763836"/>
              <a:ext cx="594090" cy="594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776C748-9279-4701-A297-5DB91ECF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142" y="2181149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49FC13A-06A9-45E2-8B73-A8778FB38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275" y="2863041"/>
              <a:ext cx="595230" cy="263406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42ADA49-0AC0-4234-AF4A-77A3093B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120" y="2872163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87E3D43-31D1-4C69-8338-C9BB64D3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929" y="3884739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C7A377A-817E-410B-BF31-951A82A2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599" y="3092239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C3E0FFD-4396-4234-A871-A067EB8FC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084" y="2718224"/>
              <a:ext cx="599791" cy="1174496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CE60B54-FA77-4B0C-AB21-0B2C4C69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206" y="3624753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05EF4B7-816C-4550-A207-065FC6A29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401" y="1906340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29AC5ED-A4C4-499F-929C-7018006C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505" y="3874476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BBC0596-1458-4092-8052-6710B3F1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282" y="2345350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4EA37CB-70FF-413F-BA21-CF7B9C9E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0192" y="4429796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E205782-EA6F-4BBC-B85A-E1837DCB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04" y="3791235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AFDB83D-9EB8-4268-A687-10C844C06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509" y="1998703"/>
              <a:ext cx="354630" cy="730924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06FC3A2-0087-4ED1-AB47-76CDD5067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804" y="3126447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AF90E3C-3C23-4AE0-B9C0-CC593F9F9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1853886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63DC70F3-E3DA-42E3-B1C6-15D80E91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322" y="3639577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09428B4-5FE1-4B73-88FA-49152F514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879" y="3627034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F260194-4CCC-4AA0-927A-54F2175D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994" y="3100221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6B1F01-49CD-454E-A5B7-BCCF772E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922" y="2170886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172E3EC-46DC-4BF1-98F7-5FD3312C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962" y="3522127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011B1E1-31B8-4764-B1EE-2261DCFD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984" y="4437778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6216133-1286-4DB6-9F2F-1AF427E2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063" y="3874476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BD56A712-194C-425A-A6A8-1EDE39D1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415" y="4709167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E26EE6F3-9B78-43B3-BC00-6CF6B9827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081" y="1890375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F723EA9-1AF8-4BFB-95E6-2B193629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833" y="2653228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0286F0E-0678-4308-874D-A213A8BD4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336" y="3175480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9B9BB76-1461-4F8E-857B-5ADBB02C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721" y="3441167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A2639067-CB93-4AEC-A456-294C5757E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196" y="2720505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262B8F0-5472-48F8-BEE1-AEAE3362E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527" y="2143519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1ECE2B6-75B9-4AE3-B99A-DE3984C27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473" y="2855059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89DA31E3-762D-4E4B-942A-0A2A1E9E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019" y="4045519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4CDD6559-C445-4069-A719-048A2228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771" y="4701185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CF37C318-D5C0-4222-AC8D-6079B856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124" y="4690922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729C093-6A1E-4000-8382-43E95E67D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861" y="3645278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9F7F0D6F-D225-4315-B077-48F53222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120" y="4385325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2F8D242-226E-4502-8E4B-A08EBAE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329" y="5227998"/>
              <a:ext cx="1191601" cy="1059327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C4111F80-4F2E-4F3F-8771-D09F9344F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753" y="5227998"/>
              <a:ext cx="336385" cy="1059327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3" name="Oval 43">
              <a:extLst>
                <a:ext uri="{FF2B5EF4-FFF2-40B4-BE49-F238E27FC236}">
                  <a16:creationId xmlns:a16="http://schemas.microsoft.com/office/drawing/2014/main" id="{BA437904-833D-4A5D-B8AA-C9C61D9B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87" y="6277062"/>
              <a:ext cx="271389" cy="1208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4" name="Oval 44">
              <a:extLst>
                <a:ext uri="{FF2B5EF4-FFF2-40B4-BE49-F238E27FC236}">
                  <a16:creationId xmlns:a16="http://schemas.microsoft.com/office/drawing/2014/main" id="{3031905F-0BC2-4707-BA96-636B7D3F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642" y="6223469"/>
              <a:ext cx="473219" cy="1311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E73CC8C8-D2E1-4BD8-B2E0-407820EC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6261098"/>
              <a:ext cx="599791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216F839D-F694-4F5E-B4FE-524865EF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529034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6BAD6541-9906-4748-A80B-9940E75F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958" y="5437811"/>
              <a:ext cx="1118622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4A051F17-E8D0-4A8A-9FAA-B8B42AB4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602012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B9BBBD2-C019-49C6-A6A6-B64A1DA1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673850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3ED6C955-4A9E-4F44-A1CF-3C9D8CE3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758232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4B1EF149-3EC0-446C-A1C0-937074657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833491"/>
              <a:ext cx="1102658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56179B76-7A53-4B8C-95AB-D3CFA3C27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911030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C68DF0C7-4085-4E6D-B0A4-C780518F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271" y="6023919"/>
              <a:ext cx="1053626" cy="263406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2C2E1BD-C52E-46DF-999C-EA9367DA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138" y="6050145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5" name="Oval 55">
              <a:extLst>
                <a:ext uri="{FF2B5EF4-FFF2-40B4-BE49-F238E27FC236}">
                  <a16:creationId xmlns:a16="http://schemas.microsoft.com/office/drawing/2014/main" id="{350EAD11-7FAE-4F39-8262-4BB493B7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3048" y="4454883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6" name="Oval 56">
              <a:extLst>
                <a:ext uri="{FF2B5EF4-FFF2-40B4-BE49-F238E27FC236}">
                  <a16:creationId xmlns:a16="http://schemas.microsoft.com/office/drawing/2014/main" id="{393402BE-1E59-4CB2-94A6-446914DE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045" y="4239368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7" name="Oval 57">
              <a:extLst>
                <a:ext uri="{FF2B5EF4-FFF2-40B4-BE49-F238E27FC236}">
                  <a16:creationId xmlns:a16="http://schemas.microsoft.com/office/drawing/2014/main" id="{1596423E-A285-460F-BADF-49FA47B4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56" y="3524408"/>
              <a:ext cx="722943" cy="72294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8" name="Oval 58">
              <a:extLst>
                <a:ext uri="{FF2B5EF4-FFF2-40B4-BE49-F238E27FC236}">
                  <a16:creationId xmlns:a16="http://schemas.microsoft.com/office/drawing/2014/main" id="{C01A8D42-2121-4E4C-9E12-FDB4D831E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876" y="3379591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9" name="Oval 59">
              <a:extLst>
                <a:ext uri="{FF2B5EF4-FFF2-40B4-BE49-F238E27FC236}">
                  <a16:creationId xmlns:a16="http://schemas.microsoft.com/office/drawing/2014/main" id="{214BD4B6-C62B-4FC5-9FBB-7556E3FB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0246" y="2904091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0" name="Oval 60">
              <a:extLst>
                <a:ext uri="{FF2B5EF4-FFF2-40B4-BE49-F238E27FC236}">
                  <a16:creationId xmlns:a16="http://schemas.microsoft.com/office/drawing/2014/main" id="{FFA8F4D5-014A-4FD2-8D80-06193D3D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131" y="2210796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1" name="Oval 61">
              <a:extLst>
                <a:ext uri="{FF2B5EF4-FFF2-40B4-BE49-F238E27FC236}">
                  <a16:creationId xmlns:a16="http://schemas.microsoft.com/office/drawing/2014/main" id="{F090AC68-C4A2-4F51-A803-F4525CF8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2361314"/>
              <a:ext cx="722943" cy="72522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2" name="Oval 62">
              <a:extLst>
                <a:ext uri="{FF2B5EF4-FFF2-40B4-BE49-F238E27FC236}">
                  <a16:creationId xmlns:a16="http://schemas.microsoft.com/office/drawing/2014/main" id="{82D00F21-AF7C-44BF-A27E-52571CBA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958" y="2616739"/>
              <a:ext cx="518831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3" name="Oval 63">
              <a:extLst>
                <a:ext uri="{FF2B5EF4-FFF2-40B4-BE49-F238E27FC236}">
                  <a16:creationId xmlns:a16="http://schemas.microsoft.com/office/drawing/2014/main" id="{CDC17100-4A16-42FA-A051-536433C1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415" y="1985019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4" name="Oval 64">
              <a:extLst>
                <a:ext uri="{FF2B5EF4-FFF2-40B4-BE49-F238E27FC236}">
                  <a16:creationId xmlns:a16="http://schemas.microsoft.com/office/drawing/2014/main" id="{36F97FD4-0AC7-4745-B6C5-173FD822B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289" y="3666944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5" name="Oval 65">
              <a:extLst>
                <a:ext uri="{FF2B5EF4-FFF2-40B4-BE49-F238E27FC236}">
                  <a16:creationId xmlns:a16="http://schemas.microsoft.com/office/drawing/2014/main" id="{5FEC2477-1137-440F-8760-DE2D0FA7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1777487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6" name="Oval 66">
              <a:extLst>
                <a:ext uri="{FF2B5EF4-FFF2-40B4-BE49-F238E27FC236}">
                  <a16:creationId xmlns:a16="http://schemas.microsoft.com/office/drawing/2014/main" id="{BFD22EFF-DABA-4027-A032-0D15F78F2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861" y="2973649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7" name="Oval 67">
              <a:extLst>
                <a:ext uri="{FF2B5EF4-FFF2-40B4-BE49-F238E27FC236}">
                  <a16:creationId xmlns:a16="http://schemas.microsoft.com/office/drawing/2014/main" id="{CAD17DB0-9F81-40B3-9892-96B42FED9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005" y="4723991"/>
              <a:ext cx="277090" cy="27823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8" name="Oval 68">
              <a:extLst>
                <a:ext uri="{FF2B5EF4-FFF2-40B4-BE49-F238E27FC236}">
                  <a16:creationId xmlns:a16="http://schemas.microsoft.com/office/drawing/2014/main" id="{67983B31-43B8-4C66-922D-3456FAEF8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5243" y="3871055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9" name="Oval 69">
              <a:extLst>
                <a:ext uri="{FF2B5EF4-FFF2-40B4-BE49-F238E27FC236}">
                  <a16:creationId xmlns:a16="http://schemas.microsoft.com/office/drawing/2014/main" id="{DE998199-C5A3-4A0C-9F1A-9A286C03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509" y="1801433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0" name="Oval 70">
              <a:extLst>
                <a:ext uri="{FF2B5EF4-FFF2-40B4-BE49-F238E27FC236}">
                  <a16:creationId xmlns:a16="http://schemas.microsoft.com/office/drawing/2014/main" id="{73583288-BCB1-4CDE-AB4E-E849A23A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807" y="3462832"/>
              <a:ext cx="13911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1" name="Oval 71">
              <a:extLst>
                <a:ext uri="{FF2B5EF4-FFF2-40B4-BE49-F238E27FC236}">
                  <a16:creationId xmlns:a16="http://schemas.microsoft.com/office/drawing/2014/main" id="{A25CF75D-06CF-4E70-AFCF-3E955F52E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347" y="2478764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2" name="Oval 72">
              <a:extLst>
                <a:ext uri="{FF2B5EF4-FFF2-40B4-BE49-F238E27FC236}">
                  <a16:creationId xmlns:a16="http://schemas.microsoft.com/office/drawing/2014/main" id="{13C1C662-8275-46A7-9C57-9CD35EE5F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897" y="1935987"/>
              <a:ext cx="13797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3" name="Oval 73">
              <a:extLst>
                <a:ext uri="{FF2B5EF4-FFF2-40B4-BE49-F238E27FC236}">
                  <a16:creationId xmlns:a16="http://schemas.microsoft.com/office/drawing/2014/main" id="{183A6ACC-5C4B-4E7A-8353-8834CB4A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681" y="5061516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4" name="Oval 74">
              <a:extLst>
                <a:ext uri="{FF2B5EF4-FFF2-40B4-BE49-F238E27FC236}">
                  <a16:creationId xmlns:a16="http://schemas.microsoft.com/office/drawing/2014/main" id="{11AE67AD-CF67-4EB6-B2A6-9FCDB437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250" y="5048973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5" name="Oval 75">
              <a:extLst>
                <a:ext uri="{FF2B5EF4-FFF2-40B4-BE49-F238E27FC236}">
                  <a16:creationId xmlns:a16="http://schemas.microsoft.com/office/drawing/2014/main" id="{1A575EF4-0233-457B-BEAB-21AAF29D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768" y="4316908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6" name="Oval 76">
              <a:extLst>
                <a:ext uri="{FF2B5EF4-FFF2-40B4-BE49-F238E27FC236}">
                  <a16:creationId xmlns:a16="http://schemas.microsoft.com/office/drawing/2014/main" id="{9067AB9D-C8C8-478A-8B55-73155FF8A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750" y="3056890"/>
              <a:ext cx="14025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7" name="Oval 77">
              <a:extLst>
                <a:ext uri="{FF2B5EF4-FFF2-40B4-BE49-F238E27FC236}">
                  <a16:creationId xmlns:a16="http://schemas.microsoft.com/office/drawing/2014/main" id="{2AB062E8-5C55-4991-BA1B-6F3CF8274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448" y="4023854"/>
              <a:ext cx="14025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8" name="Oval 78">
              <a:extLst>
                <a:ext uri="{FF2B5EF4-FFF2-40B4-BE49-F238E27FC236}">
                  <a16:creationId xmlns:a16="http://schemas.microsoft.com/office/drawing/2014/main" id="{F84FD394-BF13-4005-B34C-2D7FFA94A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5606" y="3323717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F3B79955-91DE-4C9C-B9E7-209F82EC2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9840" y="1836782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8690E9C8-B8BC-41E7-A1B7-382BFFB1F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142" y="2761555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A4E2BEC4-DCA0-4362-926B-CD2B0C7EC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2620" y="465671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03259A80-A0C0-4C41-8A08-4C7561F9A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3724" y="50136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4F8E24BA-025C-4662-9697-A70D0D494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077" y="4349976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79E8DDC7-890B-4B09-9DA0-DA7B739EA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6984" y="3390994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92124DF6-E4DF-4D86-B15B-DFB0E5BAB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444" y="2563145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4" name="Freeform 86">
              <a:extLst>
                <a:ext uri="{FF2B5EF4-FFF2-40B4-BE49-F238E27FC236}">
                  <a16:creationId xmlns:a16="http://schemas.microsoft.com/office/drawing/2014/main" id="{FFD3DA3E-B1D2-4649-B644-3708B30C5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5286" y="326442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434B1A5-9A95-438D-9A40-F525B1D4F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545" y="2108170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29F3D171-D15B-4A8C-B845-56E814F99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375" y="35871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7" name="Freeform 89">
              <a:extLst>
                <a:ext uri="{FF2B5EF4-FFF2-40B4-BE49-F238E27FC236}">
                  <a16:creationId xmlns:a16="http://schemas.microsoft.com/office/drawing/2014/main" id="{7A6DBA9A-BF78-40A9-9506-95F1A6BA1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297" y="3081976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19C39511-C36F-4C26-91DD-07456E06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4408" y="3955437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9" name="Freeform 91">
              <a:extLst>
                <a:ext uri="{FF2B5EF4-FFF2-40B4-BE49-F238E27FC236}">
                  <a16:creationId xmlns:a16="http://schemas.microsoft.com/office/drawing/2014/main" id="{9FE7CC69-5349-4A51-B55F-BC56347C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40" y="2632703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0" name="Freeform 92">
              <a:extLst>
                <a:ext uri="{FF2B5EF4-FFF2-40B4-BE49-F238E27FC236}">
                  <a16:creationId xmlns:a16="http://schemas.microsoft.com/office/drawing/2014/main" id="{898669EA-B53E-453C-87BA-E8073C78B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523" y="2718224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1" name="Freeform 93">
              <a:extLst>
                <a:ext uri="{FF2B5EF4-FFF2-40B4-BE49-F238E27FC236}">
                  <a16:creationId xmlns:a16="http://schemas.microsoft.com/office/drawing/2014/main" id="{3640E992-516C-4A78-B846-BA79D715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289" y="2718224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2" name="Freeform 94">
              <a:extLst>
                <a:ext uri="{FF2B5EF4-FFF2-40B4-BE49-F238E27FC236}">
                  <a16:creationId xmlns:a16="http://schemas.microsoft.com/office/drawing/2014/main" id="{7528BA3D-03A2-4D73-B758-D42383AD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062624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3" name="Freeform 95">
              <a:extLst>
                <a:ext uri="{FF2B5EF4-FFF2-40B4-BE49-F238E27FC236}">
                  <a16:creationId xmlns:a16="http://schemas.microsoft.com/office/drawing/2014/main" id="{387F13A8-4ACC-4D0B-92A9-2E51F7F7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5340" y="4062624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4" name="Freeform 96">
              <a:extLst>
                <a:ext uri="{FF2B5EF4-FFF2-40B4-BE49-F238E27FC236}">
                  <a16:creationId xmlns:a16="http://schemas.microsoft.com/office/drawing/2014/main" id="{F729EAD1-0487-4945-93DF-E4CDDEEB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951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5" name="Freeform 97">
              <a:extLst>
                <a:ext uri="{FF2B5EF4-FFF2-40B4-BE49-F238E27FC236}">
                  <a16:creationId xmlns:a16="http://schemas.microsoft.com/office/drawing/2014/main" id="{B0D83CC4-D01C-4343-BFF7-F20147CC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6" name="Freeform 98">
              <a:extLst>
                <a:ext uri="{FF2B5EF4-FFF2-40B4-BE49-F238E27FC236}">
                  <a16:creationId xmlns:a16="http://schemas.microsoft.com/office/drawing/2014/main" id="{1FF94A75-5448-48FB-8D47-2BFC9BCB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74" y="4100253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7" name="Freeform 99">
              <a:extLst>
                <a:ext uri="{FF2B5EF4-FFF2-40B4-BE49-F238E27FC236}">
                  <a16:creationId xmlns:a16="http://schemas.microsoft.com/office/drawing/2014/main" id="{437983D8-95A8-4BC3-9976-C50C77AF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854" y="4061483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8" name="Freeform 100">
              <a:extLst>
                <a:ext uri="{FF2B5EF4-FFF2-40B4-BE49-F238E27FC236}">
                  <a16:creationId xmlns:a16="http://schemas.microsoft.com/office/drawing/2014/main" id="{64EB8F59-D310-4D65-99FC-99123F4F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656" y="2674893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9" name="Freeform 101">
              <a:extLst>
                <a:ext uri="{FF2B5EF4-FFF2-40B4-BE49-F238E27FC236}">
                  <a16:creationId xmlns:a16="http://schemas.microsoft.com/office/drawing/2014/main" id="{4654F20A-7615-4A44-97F0-7A4496097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433" y="3148113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0" name="Freeform 102">
              <a:extLst>
                <a:ext uri="{FF2B5EF4-FFF2-40B4-BE49-F238E27FC236}">
                  <a16:creationId xmlns:a16="http://schemas.microsoft.com/office/drawing/2014/main" id="{6526B4CF-3ED3-4C1F-990B-A89BF4485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487" y="3264422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0A04F9AA-01DA-429B-B7B6-1AC482623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1120" y="4304365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2" name="Oval 104">
              <a:extLst>
                <a:ext uri="{FF2B5EF4-FFF2-40B4-BE49-F238E27FC236}">
                  <a16:creationId xmlns:a16="http://schemas.microsoft.com/office/drawing/2014/main" id="{2B791B45-198D-4A10-96D8-6A4317BBE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149" y="2696559"/>
              <a:ext cx="3991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3" name="Freeform 105">
              <a:extLst>
                <a:ext uri="{FF2B5EF4-FFF2-40B4-BE49-F238E27FC236}">
                  <a16:creationId xmlns:a16="http://schemas.microsoft.com/office/drawing/2014/main" id="{6C7C903A-70D6-4EC2-9D45-098BFE194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782" y="2743311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4" name="Oval 106">
              <a:extLst>
                <a:ext uri="{FF2B5EF4-FFF2-40B4-BE49-F238E27FC236}">
                  <a16:creationId xmlns:a16="http://schemas.microsoft.com/office/drawing/2014/main" id="{51A9FC6D-2737-4E25-B9BB-956283E0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0336" y="2696559"/>
              <a:ext cx="3763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5" name="Freeform 107">
              <a:extLst>
                <a:ext uri="{FF2B5EF4-FFF2-40B4-BE49-F238E27FC236}">
                  <a16:creationId xmlns:a16="http://schemas.microsoft.com/office/drawing/2014/main" id="{118B7AC6-4557-4A04-BB22-74C7DD973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987" y="2743311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6" name="Freeform 108">
              <a:extLst>
                <a:ext uri="{FF2B5EF4-FFF2-40B4-BE49-F238E27FC236}">
                  <a16:creationId xmlns:a16="http://schemas.microsoft.com/office/drawing/2014/main" id="{BB251DA8-7D7C-4A5E-B653-17CDAB97C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2577" y="4674958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7" name="Freeform 109">
              <a:extLst>
                <a:ext uri="{FF2B5EF4-FFF2-40B4-BE49-F238E27FC236}">
                  <a16:creationId xmlns:a16="http://schemas.microsoft.com/office/drawing/2014/main" id="{0F41F819-BE9F-4BA0-9247-AFB44A13A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620" y="2278073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8" name="Freeform 110">
              <a:extLst>
                <a:ext uri="{FF2B5EF4-FFF2-40B4-BE49-F238E27FC236}">
                  <a16:creationId xmlns:a16="http://schemas.microsoft.com/office/drawing/2014/main" id="{B4776525-50D3-4ECE-8943-5EEC68C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253" y="2353332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9" name="Freeform 111">
              <a:extLst>
                <a:ext uri="{FF2B5EF4-FFF2-40B4-BE49-F238E27FC236}">
                  <a16:creationId xmlns:a16="http://schemas.microsoft.com/office/drawing/2014/main" id="{28484E03-6B2C-4459-9924-38187E529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0969" y="3377311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13CE5102-CE8C-4701-970C-269AA901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883" y="3441167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1" name="Oval 113">
              <a:extLst>
                <a:ext uri="{FF2B5EF4-FFF2-40B4-BE49-F238E27FC236}">
                  <a16:creationId xmlns:a16="http://schemas.microsoft.com/office/drawing/2014/main" id="{C68ED8F2-00F7-4378-BF5C-4E27F55C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2" name="Oval 114">
              <a:extLst>
                <a:ext uri="{FF2B5EF4-FFF2-40B4-BE49-F238E27FC236}">
                  <a16:creationId xmlns:a16="http://schemas.microsoft.com/office/drawing/2014/main" id="{DBB5D633-D171-475F-B1FE-50B3EE054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3" name="Oval 115">
              <a:extLst>
                <a:ext uri="{FF2B5EF4-FFF2-40B4-BE49-F238E27FC236}">
                  <a16:creationId xmlns:a16="http://schemas.microsoft.com/office/drawing/2014/main" id="{F9AD11B3-709E-4A83-98C6-0CBABB288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4" name="Oval 116">
              <a:extLst>
                <a:ext uri="{FF2B5EF4-FFF2-40B4-BE49-F238E27FC236}">
                  <a16:creationId xmlns:a16="http://schemas.microsoft.com/office/drawing/2014/main" id="{37F5EFAF-FBE1-482F-92BF-8ADB5CB32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5" name="Freeform 117">
              <a:extLst>
                <a:ext uri="{FF2B5EF4-FFF2-40B4-BE49-F238E27FC236}">
                  <a16:creationId xmlns:a16="http://schemas.microsoft.com/office/drawing/2014/main" id="{ACBCA0FE-BFBB-4CC8-861A-3215F921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725" y="2060278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9BD485D0-5A94-4C8C-B308-A61158FD0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73" y="2177728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7808A159-0731-477D-9C3A-0A7D7AE30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484" y="3444588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9A2062EB-EAF8-48B2-91A8-3802E0F48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494760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5C87B239-7D49-42A3-834D-C4F4150BF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549494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0" name="Freeform 122">
              <a:extLst>
                <a:ext uri="{FF2B5EF4-FFF2-40B4-BE49-F238E27FC236}">
                  <a16:creationId xmlns:a16="http://schemas.microsoft.com/office/drawing/2014/main" id="{76A40813-CAFD-49F0-A91B-B0D807CF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494760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1" name="Freeform 123">
              <a:extLst>
                <a:ext uri="{FF2B5EF4-FFF2-40B4-BE49-F238E27FC236}">
                  <a16:creationId xmlns:a16="http://schemas.microsoft.com/office/drawing/2014/main" id="{2B2A0D11-A3A6-4447-979E-F6E97140D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549494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2" name="Freeform 124">
              <a:extLst>
                <a:ext uri="{FF2B5EF4-FFF2-40B4-BE49-F238E27FC236}">
                  <a16:creationId xmlns:a16="http://schemas.microsoft.com/office/drawing/2014/main" id="{623B7FFC-A875-41A2-9E65-DE2D3F01C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728" y="3530109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3" name="Freeform 125">
              <a:extLst>
                <a:ext uri="{FF2B5EF4-FFF2-40B4-BE49-F238E27FC236}">
                  <a16:creationId xmlns:a16="http://schemas.microsoft.com/office/drawing/2014/main" id="{DD08D3CF-CBA3-4B9F-8421-1450338BB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660" y="4038678"/>
              <a:ext cx="104906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4" name="Freeform 126">
              <a:extLst>
                <a:ext uri="{FF2B5EF4-FFF2-40B4-BE49-F238E27FC236}">
                  <a16:creationId xmlns:a16="http://schemas.microsoft.com/office/drawing/2014/main" id="{0A1283AD-A1BF-4F16-BDA9-ACCD5B625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027" y="4009030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1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694480" y="2518554"/>
            <a:ext cx="10883003" cy="971952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5300" b="1" kern="1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kern="1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1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5300" b="1" kern="10">
              <a:ln w="22225">
                <a:solidFill>
                  <a:srgbClr val="FF0000"/>
                </a:solidFill>
                <a:prstDash val="solid"/>
              </a:ln>
              <a:solidFill>
                <a:srgbClr val="FFC1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1CF57C-AC6B-4CAB-A825-BE4DEBAE46D8}"/>
              </a:ext>
            </a:extLst>
          </p:cNvPr>
          <p:cNvPicPr/>
          <p:nvPr/>
        </p:nvPicPr>
        <p:blipFill rotWithShape="1">
          <a:blip r:embed="rId3"/>
          <a:srcRect l="34431" t="53739" r="48636" b="24230"/>
          <a:stretch/>
        </p:blipFill>
        <p:spPr>
          <a:xfrm>
            <a:off x="597614" y="202038"/>
            <a:ext cx="3029968" cy="197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2487E-FB46-4C4B-87E0-86D24A54D1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72125" y="131016"/>
            <a:ext cx="2919966" cy="205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6B5F01-3272-4564-921C-8287BA2E6679}"/>
              </a:ext>
            </a:extLst>
          </p:cNvPr>
          <p:cNvPicPr/>
          <p:nvPr/>
        </p:nvPicPr>
        <p:blipFill rotWithShape="1">
          <a:blip r:embed="rId5"/>
          <a:srcRect l="75114" t="57579" r="11477" b="14933"/>
          <a:stretch/>
        </p:blipFill>
        <p:spPr>
          <a:xfrm>
            <a:off x="597614" y="3137059"/>
            <a:ext cx="3114219" cy="2554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64AE5F-B758-4979-A5E0-EFC15E3E93D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25" y="3137059"/>
            <a:ext cx="3047723" cy="240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7F64D-9CD5-4260-B0F3-E507BEE3F4DE}"/>
              </a:ext>
            </a:extLst>
          </p:cNvPr>
          <p:cNvPicPr/>
          <p:nvPr/>
        </p:nvPicPr>
        <p:blipFill rotWithShape="1">
          <a:blip r:embed="rId7"/>
          <a:srcRect l="50000" t="12305" r="13409" b="60207"/>
          <a:stretch/>
        </p:blipFill>
        <p:spPr>
          <a:xfrm>
            <a:off x="4690541" y="2181758"/>
            <a:ext cx="2434374" cy="164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1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">
            <a:extLst>
              <a:ext uri="{FF2B5EF4-FFF2-40B4-BE49-F238E27FC236}">
                <a16:creationId xmlns:a16="http://schemas.microsoft.com/office/drawing/2014/main" id="{A184200F-B66B-44BD-8926-797786263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64" y="1016546"/>
            <a:ext cx="81227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000" b="1" smtClean="0">
                <a:solidFill>
                  <a:srgbClr val="006600"/>
                </a:solidFill>
              </a:rPr>
              <a:t>1. Độ lớn của lực</a:t>
            </a:r>
            <a:endParaRPr lang="en-US" altLang="en-US" sz="3000" b="1" dirty="0">
              <a:solidFill>
                <a:srgbClr val="0066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96DB50-E53C-426A-9FC7-C460D9E32B71}"/>
              </a:ext>
            </a:extLst>
          </p:cNvPr>
          <p:cNvSpPr/>
          <p:nvPr/>
        </p:nvSpPr>
        <p:spPr bwMode="auto">
          <a:xfrm>
            <a:off x="1239712" y="2348537"/>
            <a:ext cx="10059564" cy="2651166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 Đặc trưng đầu tiên dễ nhận thấy của lực là độ mạnh yếu của lực.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 mạnh hay yếu của lực được gọi là độ lớn của lực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F5D1486-4992-4EA5-AA17-4766DB1D5E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71948" y="4819365"/>
            <a:ext cx="1052052" cy="1072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4200F-B66B-44BD-8926-797786263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099" y="282044"/>
            <a:ext cx="81227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000" b="1" smtClean="0">
                <a:solidFill>
                  <a:srgbClr val="006600"/>
                </a:solidFill>
              </a:rPr>
              <a:t>I. CÁC ĐẶC TRƯNG CỦA LỰC</a:t>
            </a:r>
            <a:endParaRPr lang="en-US" altLang="en-US" sz="3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7"/>
          <a:stretch/>
        </p:blipFill>
        <p:spPr bwMode="auto">
          <a:xfrm>
            <a:off x="1481555" y="634402"/>
            <a:ext cx="2643822" cy="2437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2"/>
          <a:stretch/>
        </p:blipFill>
        <p:spPr bwMode="auto">
          <a:xfrm>
            <a:off x="7316893" y="787277"/>
            <a:ext cx="3155663" cy="2225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4"/>
          <a:stretch/>
        </p:blipFill>
        <p:spPr bwMode="auto">
          <a:xfrm>
            <a:off x="1228928" y="3748977"/>
            <a:ext cx="3149077" cy="2111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34"/>
          <a:stretch/>
        </p:blipFill>
        <p:spPr bwMode="auto">
          <a:xfrm>
            <a:off x="7569461" y="3692872"/>
            <a:ext cx="2639470" cy="2223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3685" y="3197750"/>
            <a:ext cx="4719562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Lực của người đẩy xe ô tô chết máy</a:t>
            </a:r>
            <a:endParaRPr lang="en-US" sz="2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4449" y="2894101"/>
            <a:ext cx="470910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Lực của người bảo vệ đẩy cánh cửa sắt của công viên</a:t>
            </a:r>
            <a:endParaRPr lang="en-US" sz="2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844" y="5916806"/>
            <a:ext cx="4551247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Lực của em bé ấn nút chuông điện</a:t>
            </a:r>
            <a:endParaRPr lang="en-US" sz="2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4449" y="5916806"/>
            <a:ext cx="4469493" cy="4485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Lực của người mẹ kéo cửa phòng</a:t>
            </a:r>
            <a:endParaRPr lang="en-US" sz="2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028" y="121095"/>
            <a:ext cx="109875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 sắp xếp các lực trong các trường hợp dưới đây từ yếu nhất đến mạnh nhất</a:t>
            </a:r>
            <a:endParaRPr lang="en-US" sz="2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0200" y="5288163"/>
            <a:ext cx="662444" cy="5725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39454" y="5376194"/>
            <a:ext cx="662444" cy="5725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54449" y="2257195"/>
            <a:ext cx="662444" cy="63690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7844" y="2481832"/>
            <a:ext cx="662444" cy="57253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0" y="3156156"/>
            <a:ext cx="10596336" cy="2991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1393" y="534050"/>
            <a:ext cx="7226710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 so sánh độ lớn lực kéo của hai đội kéo co trong hình 2.2a và 2.2b</a:t>
            </a:r>
            <a:endParaRPr lang="en-US" sz="2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3913" y="2276427"/>
            <a:ext cx="3858749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đội có lực kéo bằng nhau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4777" y="2013695"/>
            <a:ext cx="3855506" cy="9563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 bên phải có độ lớn lực kéo lớn hơn đội bên trái.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624C4D-367F-4269-B933-DBDCE0D78D50}"/>
              </a:ext>
            </a:extLst>
          </p:cNvPr>
          <p:cNvSpPr txBox="1">
            <a:spLocks/>
          </p:cNvSpPr>
          <p:nvPr/>
        </p:nvSpPr>
        <p:spPr>
          <a:xfrm>
            <a:off x="4686575" y="3156496"/>
            <a:ext cx="6654935" cy="16514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sách giáo khoa, quan sát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dụng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cụ, thảo luận nhóm hoàn thành phiếu học tập sau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213EA-DED3-484A-8A63-99FBCCD4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427" y="605693"/>
            <a:ext cx="6462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6600"/>
                </a:solidFill>
              </a:rPr>
              <a:t>2. Đơn vị đo lực, dụng cụ đo lực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9" name="Graphic 5">
            <a:extLst>
              <a:ext uri="{FF2B5EF4-FFF2-40B4-BE49-F238E27FC236}">
                <a16:creationId xmlns:a16="http://schemas.microsoft.com/office/drawing/2014/main" id="{0C278755-B198-4F11-A226-314BB0C52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8208" y="3156496"/>
            <a:ext cx="1854166" cy="18541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6762" y="2292406"/>
            <a:ext cx="2626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862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75938"/>
              </p:ext>
            </p:extLst>
          </p:nvPr>
        </p:nvGraphicFramePr>
        <p:xfrm>
          <a:off x="1318954" y="5260272"/>
          <a:ext cx="9299884" cy="14886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07184">
                  <a:extLst>
                    <a:ext uri="{9D8B030D-6E8A-4147-A177-3AD203B41FA5}">
                      <a16:colId xmlns:a16="http://schemas.microsoft.com/office/drawing/2014/main" val="991602827"/>
                    </a:ext>
                  </a:extLst>
                </a:gridCol>
                <a:gridCol w="3912828">
                  <a:extLst>
                    <a:ext uri="{9D8B030D-6E8A-4147-A177-3AD203B41FA5}">
                      <a16:colId xmlns:a16="http://schemas.microsoft.com/office/drawing/2014/main" val="224274558"/>
                    </a:ext>
                  </a:extLst>
                </a:gridCol>
                <a:gridCol w="3079872">
                  <a:extLst>
                    <a:ext uri="{9D8B030D-6E8A-4147-A177-3AD203B41FA5}">
                      <a16:colId xmlns:a16="http://schemas.microsoft.com/office/drawing/2014/main" val="576897608"/>
                    </a:ext>
                  </a:extLst>
                </a:gridCol>
              </a:tblGrid>
              <a:tr h="3721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Lực kéo 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Phương và chiều của lực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Độ lớn của lực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850317"/>
                  </a:ext>
                </a:extLst>
              </a:tr>
              <a:tr h="37215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Hộp bút 1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943533"/>
                  </a:ext>
                </a:extLst>
              </a:tr>
              <a:tr h="37215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Hộp bút 2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060472"/>
                  </a:ext>
                </a:extLst>
              </a:tr>
              <a:tr h="37215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</a:rPr>
                        <a:t>Hộp bút 3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27278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5790" y="597457"/>
            <a:ext cx="11693474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0" algn="l"/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905500" algn="l"/>
                <a:tab pos="5940425" algn="l"/>
              </a:tabLst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Tìm hiểu sách giáo khoa để trả lời các câu hỏi sau: </a:t>
            </a:r>
            <a:endParaRPr lang="en-US" altLang="en-US" sz="2200" b="1"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905500" algn="l"/>
                <a:tab pos="5940425" algn="l"/>
              </a:tabLst>
            </a:pP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- Đơn vị đo lực là: ………………………….Kí hiệu là:	</a:t>
            </a:r>
            <a:endParaRPr lang="en-US" altLang="en-US" sz="2200"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905500" algn="l"/>
                <a:tab pos="5940425" algn="l"/>
              </a:tabLst>
            </a:pPr>
            <a:r>
              <a:rPr lang="en-US" altLang="en-US" sz="2200" smtClean="0"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Dụng cụ đo lực là: 	</a:t>
            </a:r>
            <a:endParaRPr lang="en-US" altLang="en-US" sz="2200"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905500" algn="l"/>
                <a:tab pos="5940425" algn="l"/>
              </a:tabLst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2. Tìm hiểu SGK và quan sát lực kế </a:t>
            </a:r>
            <a:r>
              <a:rPr lang="en-US" altLang="en-US" sz="2200" b="1" smtClean="0">
                <a:ea typeface="Arial" panose="020B0604020202020204" pitchFamily="34" charset="0"/>
                <a:cs typeface="Arial" panose="020B0604020202020204" pitchFamily="34" charset="0"/>
              </a:rPr>
              <a:t>ở hình 2.3 </a:t>
            </a: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chỉ ra các bộ phận, GHĐ và ĐCNN</a:t>
            </a:r>
            <a:r>
              <a:rPr kumimoji="0" lang="en-US" altLang="en-US" sz="22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của các lực kế:</a:t>
            </a:r>
            <a:endParaRPr kumimoji="0" lang="en-US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05500" algn="l"/>
                <a:tab pos="5940425" algn="l"/>
              </a:tabLst>
            </a:pP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- Các bộ phận chính: 	</a:t>
            </a:r>
            <a:endParaRPr kumimoji="0" lang="en-US" alt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05500" algn="l"/>
                <a:tab pos="5940425" algn="l"/>
              </a:tabLst>
            </a:pP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- GHĐ là: 	</a:t>
            </a:r>
            <a:r>
              <a:rPr lang="en-US" altLang="en-US" sz="2200"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ĐCNN là: 	</a:t>
            </a:r>
            <a:endParaRPr kumimoji="0" lang="en-US" alt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05500" algn="l"/>
                <a:tab pos="5940425" algn="l"/>
              </a:tabLst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3. Các bước sử dụng lực kế để đo lực: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		</a:t>
            </a:r>
            <a:endParaRPr kumimoji="0" lang="en-US" alt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05500" algn="l"/>
                <a:tab pos="5940425" algn="l"/>
              </a:tabLst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4. Thực hành đo lực kéo: </a:t>
            </a:r>
            <a:endParaRPr kumimoji="0" lang="en-US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05500" algn="l"/>
                <a:tab pos="5940425" algn="l"/>
              </a:tabLst>
            </a:pP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Dùng lực kế đo lực kéo 1 chiếc hộp bút của nhóm em rời khỏi bàn, điền vào bảng: </a:t>
            </a:r>
            <a:endParaRPr kumimoji="0" lang="en-US" alt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1187" y="74237"/>
            <a:ext cx="437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untdown 5 minutes-Nho">
            <a:hlinkClick r:id="" action="ppaction://media"/>
            <a:extLst>
              <a:ext uri="{FF2B5EF4-FFF2-40B4-BE49-F238E27FC236}">
                <a16:creationId xmlns:a16="http://schemas.microsoft.com/office/drawing/2014/main" id="{0B90FF7B-973F-4828-ABF1-97AEFCA6AF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996117" y="237849"/>
            <a:ext cx="2063147" cy="11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6B48B6-BD14-4D39-AF77-F3C656F064BE}"/>
              </a:ext>
            </a:extLst>
          </p:cNvPr>
          <p:cNvSpPr/>
          <p:nvPr/>
        </p:nvSpPr>
        <p:spPr bwMode="auto">
          <a:xfrm>
            <a:off x="2568004" y="112635"/>
            <a:ext cx="7866166" cy="1485392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Niutơn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algn="just">
              <a:lnSpc>
                <a:spcPct val="13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34459" y="318705"/>
            <a:ext cx="1092547" cy="1279322"/>
          </a:xfrm>
          <a:prstGeom prst="rect">
            <a:avLst/>
          </a:prstGeom>
        </p:spPr>
      </p:pic>
      <p:pic>
        <p:nvPicPr>
          <p:cNvPr id="1028" name="Picture 4" descr="Lực kế lò xo dùng trong thí nghiệm cơ học, giới hạn đo 10N | Shopee Việt Nam">
            <a:extLst>
              <a:ext uri="{FF2B5EF4-FFF2-40B4-BE49-F238E27FC236}">
                <a16:creationId xmlns:a16="http://schemas.microsoft.com/office/drawing/2014/main" id="{FE280B6A-0066-4A59-85D0-36B1AE3EE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6667" r="14518" b="11556"/>
          <a:stretch/>
        </p:blipFill>
        <p:spPr bwMode="auto">
          <a:xfrm>
            <a:off x="6734023" y="2197649"/>
            <a:ext cx="3379038" cy="37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ân lò xo N Newton chuyên dụng cho các thí nghiệm vật lý | Shopee Việt Nam">
            <a:extLst>
              <a:ext uri="{FF2B5EF4-FFF2-40B4-BE49-F238E27FC236}">
                <a16:creationId xmlns:a16="http://schemas.microsoft.com/office/drawing/2014/main" id="{B641DBFA-6CAD-46E7-AE42-25FE460DF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27037"/>
          <a:stretch/>
        </p:blipFill>
        <p:spPr bwMode="auto">
          <a:xfrm>
            <a:off x="4657212" y="2401486"/>
            <a:ext cx="1579045" cy="35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99B72F-1AA6-449B-A3CC-E0464772AC0D}"/>
              </a:ext>
            </a:extLst>
          </p:cNvPr>
          <p:cNvSpPr/>
          <p:nvPr/>
        </p:nvSpPr>
        <p:spPr>
          <a:xfrm>
            <a:off x="1420685" y="3306350"/>
            <a:ext cx="24377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rgbClr val="FF0000"/>
                </a:solidFill>
                <a:effectLst/>
              </a:rPr>
              <a:t>L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ực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kế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lò</a:t>
            </a:r>
            <a:r>
              <a:rPr lang="en-US" sz="3600" b="1" dirty="0">
                <a:ln/>
                <a:solidFill>
                  <a:srgbClr val="FF0000"/>
                </a:solidFill>
              </a:rPr>
              <a:t> xo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0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N BỎ TÚI. LỰC KẾ - Vật lý 6 - Nguyễn Thị Thơm - Thư viện Tư liệu giáo dục">
            <a:extLst>
              <a:ext uri="{FF2B5EF4-FFF2-40B4-BE49-F238E27FC236}">
                <a16:creationId xmlns:a16="http://schemas.microsoft.com/office/drawing/2014/main" id="{51BA1548-F3C5-4ECB-B291-D2BDC764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21" y="2256780"/>
            <a:ext cx="2828925" cy="2649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Máy đo lực căng nén cầm tay Extech 475055 | E-TechMart">
            <a:extLst>
              <a:ext uri="{FF2B5EF4-FFF2-40B4-BE49-F238E27FC236}">
                <a16:creationId xmlns:a16="http://schemas.microsoft.com/office/drawing/2014/main" id="{B1C99C1F-AD86-482D-8F5B-A55467525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t="-918" r="18081" b="918"/>
          <a:stretch/>
        </p:blipFill>
        <p:spPr bwMode="auto">
          <a:xfrm>
            <a:off x="1120246" y="1330374"/>
            <a:ext cx="2174241" cy="357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utoShape 6" descr="Sách Giải] ✓ Bài 10: Lực kế - Phép đo lực - Trọng lượng và khối lượng -  Sách Giải - Học Online Cùng Sachgiaibaitap.com">
            <a:extLst>
              <a:ext uri="{FF2B5EF4-FFF2-40B4-BE49-F238E27FC236}">
                <a16:creationId xmlns:a16="http://schemas.microsoft.com/office/drawing/2014/main" id="{01F8ECD9-1164-40DB-9141-69B727F5F8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591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Sách Giải] ✓ Bài 10: Lực kế - Phép đo lực - Trọng lượng và khối lượng -  Sách Giải - Học Online Cùng Sachgiaibaitap.com">
            <a:extLst>
              <a:ext uri="{FF2B5EF4-FFF2-40B4-BE49-F238E27FC236}">
                <a16:creationId xmlns:a16="http://schemas.microsoft.com/office/drawing/2014/main" id="{908004F0-4CCC-4432-A461-8844E3893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831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FAD35A-0287-41B4-9A25-4B2D6D206AA1}"/>
              </a:ext>
            </a:extLst>
          </p:cNvPr>
          <p:cNvSpPr/>
          <p:nvPr/>
        </p:nvSpPr>
        <p:spPr>
          <a:xfrm>
            <a:off x="792903" y="5294378"/>
            <a:ext cx="28289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F5A23C-CE6A-42C9-BDE4-A2F53FE7B8F3}"/>
              </a:ext>
            </a:extLst>
          </p:cNvPr>
          <p:cNvSpPr/>
          <p:nvPr/>
        </p:nvSpPr>
        <p:spPr>
          <a:xfrm>
            <a:off x="4947521" y="5171678"/>
            <a:ext cx="28289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FFA2E3-0D36-401F-B1DF-A42254B0333A}"/>
              </a:ext>
            </a:extLst>
          </p:cNvPr>
          <p:cNvSpPr/>
          <p:nvPr/>
        </p:nvSpPr>
        <p:spPr>
          <a:xfrm>
            <a:off x="8890082" y="5402511"/>
            <a:ext cx="28289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71721-566E-45B9-91BB-98337DCBC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r="53082" b="17372"/>
          <a:stretch/>
        </p:blipFill>
        <p:spPr>
          <a:xfrm>
            <a:off x="9515516" y="1265296"/>
            <a:ext cx="1578058" cy="357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B213EA-DED3-484A-8A63-99FBCCD4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663" y="264759"/>
            <a:ext cx="6462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6600"/>
                </a:solidFill>
              </a:rPr>
              <a:t>Một số loại lực kế khác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497</TotalTime>
  <Words>757</Words>
  <Application>Microsoft Office PowerPoint</Application>
  <PresentationFormat>Widescreen</PresentationFormat>
  <Paragraphs>117</Paragraphs>
  <Slides>19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等线</vt:lpstr>
      <vt:lpstr>Tahoma</vt:lpstr>
      <vt:lpstr>Times New Roman</vt:lpstr>
      <vt:lpstr>Wingdings</vt:lpstr>
      <vt:lpstr>站酷快乐体2016修订版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Hoàng Khánh Uyên</dc:creator>
  <cp:keywords>VnTeach.Com</cp:keywords>
  <cp:lastModifiedBy>Admin</cp:lastModifiedBy>
  <cp:revision>49</cp:revision>
  <dcterms:created xsi:type="dcterms:W3CDTF">2021-04-20T14:35:22Z</dcterms:created>
  <dcterms:modified xsi:type="dcterms:W3CDTF">2021-08-03T01:17:46Z</dcterms:modified>
</cp:coreProperties>
</file>