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319" r:id="rId6"/>
    <p:sldId id="308" r:id="rId7"/>
    <p:sldId id="330" r:id="rId8"/>
    <p:sldId id="331" r:id="rId9"/>
    <p:sldId id="332" r:id="rId10"/>
    <p:sldId id="318" r:id="rId11"/>
    <p:sldId id="265" r:id="rId12"/>
    <p:sldId id="327" r:id="rId13"/>
    <p:sldId id="323" r:id="rId14"/>
    <p:sldId id="324" r:id="rId15"/>
    <p:sldId id="313" r:id="rId16"/>
    <p:sldId id="328" r:id="rId17"/>
    <p:sldId id="314" r:id="rId18"/>
    <p:sldId id="315" r:id="rId19"/>
    <p:sldId id="329" r:id="rId20"/>
    <p:sldId id="317" r:id="rId21"/>
    <p:sldId id="26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1">
          <p15:clr>
            <a:srgbClr val="9AA0A6"/>
          </p15:clr>
        </p15:guide>
        <p15:guide id="2" pos="1080">
          <p15:clr>
            <a:srgbClr val="9AA0A6"/>
          </p15:clr>
        </p15:guide>
        <p15:guide id="3" pos="4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557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413F1A-6898-4A97-BFE6-FF5B2758A0BB}">
  <a:tblStyle styleId="{6F413F1A-6898-4A97-BFE6-FF5B2758A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>
        <p:guide orient="horz" pos="1481"/>
        <p:guide pos="108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3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070f80a6b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070f80a6b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0f80a6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0f80a6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c99374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c99374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c239c443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c239c443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1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9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8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07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12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6700" y="1002475"/>
            <a:ext cx="50040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cme"/>
                <a:ea typeface="Acme"/>
                <a:cs typeface="Acme"/>
                <a:sym typeface="Ac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6700" y="3384975"/>
            <a:ext cx="50040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15588" y="-462700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7950895" y="-695388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57894" y="92088"/>
            <a:ext cx="479379" cy="4164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115600" y="4021575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6488" y="4729324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203169" y="4334540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10800000" flipH="1">
            <a:off x="6564075" y="-77997"/>
            <a:ext cx="2798700" cy="1125623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064936" y="0"/>
            <a:ext cx="893503" cy="71273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291625" y="437325"/>
            <a:ext cx="348082" cy="30239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 flipH="1">
            <a:off x="4951152" y="-53314"/>
            <a:ext cx="4192849" cy="123595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138284" flipH="1">
            <a:off x="6319347" y="623427"/>
            <a:ext cx="494084" cy="39412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899998">
            <a:off x="7376739" y="-93171"/>
            <a:ext cx="1200924" cy="95661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10800000" flipH="1">
            <a:off x="0" y="3921181"/>
            <a:ext cx="4294840" cy="1265829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 rot="-9237772" flipH="1">
            <a:off x="2355720" y="4071417"/>
            <a:ext cx="506160" cy="403757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 rot="-9237772" flipH="1">
            <a:off x="3159954" y="4197510"/>
            <a:ext cx="189446" cy="16458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 rot="-9900100">
            <a:off x="580098" y="4248033"/>
            <a:ext cx="1230154" cy="9798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-1562807">
            <a:off x="5965805" y="691801"/>
            <a:ext cx="184937" cy="1606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800000" flipH="1">
            <a:off x="5838199" y="3934903"/>
            <a:ext cx="4218277" cy="131194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 flipH="1">
            <a:off x="6457718" y="4550971"/>
            <a:ext cx="2694669" cy="83808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8082023" y="3851590"/>
            <a:ext cx="668843" cy="58105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158795">
            <a:off x="8641852" y="3459032"/>
            <a:ext cx="218957" cy="19021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0" y="4"/>
            <a:ext cx="3323684" cy="130220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>
            <a:off x="5346631" y="3653216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10800000">
            <a:off x="6516891" y="437921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470026" y="-68677"/>
            <a:ext cx="1840452" cy="67216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2755861" y="681192"/>
            <a:ext cx="278585" cy="24202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5658542" y="4174949"/>
            <a:ext cx="415682" cy="36112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43350" y="1774242"/>
            <a:ext cx="331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96125" y="2350000"/>
            <a:ext cx="3240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9575" y="1023213"/>
            <a:ext cx="8928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320608" y="3924050"/>
            <a:ext cx="4690171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-1013096" y="4565257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225647" flipH="1">
            <a:off x="107141" y="3612948"/>
            <a:ext cx="328918" cy="2857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98775" y="342075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40000" y="1339000"/>
            <a:ext cx="8064000" cy="32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Acme"/>
              <a:buAutoNum type="arabicPeriod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-80125" y="-35425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40000" y="-150125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7139150" y="4427079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7972120" y="4759601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8603988" y="418057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265325" y="67022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53750" y="342075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386250" y="2753759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141750" y="2753725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8823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6378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4765225" y="3404225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340825" y="4194300"/>
            <a:ext cx="2869227" cy="1400900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29250" y="4106200"/>
            <a:ext cx="915083" cy="7299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312725" y="3951300"/>
            <a:ext cx="279724" cy="2430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1513422">
            <a:off x="2939556" y="4373243"/>
            <a:ext cx="499613" cy="560413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414700" y="1697988"/>
            <a:ext cx="43146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8400" y="2911798"/>
            <a:ext cx="4747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-1873765" y="17565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742145" y="18737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681865" y="1519521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1507742" y="772372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5400000">
            <a:off x="7378998" y="2801888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5400000" flipH="1">
            <a:off x="-974468" y="4020218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 flipH="1">
            <a:off x="7360557" y="369343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>
            <a:off x="7285556" y="40271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48750" y="342075"/>
            <a:ext cx="4246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806500" y="1774200"/>
            <a:ext cx="56970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>
            <a:off x="-1206669" y="1939308"/>
            <a:ext cx="4422226" cy="2213562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4758555">
            <a:off x="-29278" y="3119874"/>
            <a:ext cx="1448312" cy="138975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4691634">
            <a:off x="1016795" y="1886397"/>
            <a:ext cx="445655" cy="3871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945475" y="342075"/>
            <a:ext cx="325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1789538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1789538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4941263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4941263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5"/>
          </p:nvPr>
        </p:nvSpPr>
        <p:spPr>
          <a:xfrm>
            <a:off x="1789538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6"/>
          </p:nvPr>
        </p:nvSpPr>
        <p:spPr>
          <a:xfrm>
            <a:off x="1789538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4941263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4941263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 flipH="1">
            <a:off x="6717329" y="273070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6533035" flipH="1">
            <a:off x="7913747" y="2585692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6533035" flipH="1">
            <a:off x="8111130" y="2107577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5400000">
            <a:off x="7858982" y="4327413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-5400000" flipH="1">
            <a:off x="-1321730" y="129856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4266965" flipH="1">
            <a:off x="563903" y="2016968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4266965" flipH="1">
            <a:off x="783463" y="2809950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5400000">
            <a:off x="-687351" y="209120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217175"/>
            <a:ext cx="80640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4" r:id="rId9"/>
    <p:sldLayoutId id="2147483667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259268" y="950324"/>
            <a:ext cx="8625462" cy="1711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CHÀO MỪNG CÁC EM ĐẾN VỚI BUỔI HỌC NGÀY HÔM NAY!</a:t>
            </a:r>
            <a:endParaRPr sz="4400" b="1" dirty="0">
              <a:latin typeface="+mj-l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728B76C1-6AC6-4B1D-8D56-31D0B687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83019" y="2571750"/>
            <a:ext cx="2377961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EC9C58-22FE-4D1B-941E-4959ACC841DA}"/>
              </a:ext>
            </a:extLst>
          </p:cNvPr>
          <p:cNvSpPr txBox="1"/>
          <p:nvPr/>
        </p:nvSpPr>
        <p:spPr>
          <a:xfrm>
            <a:off x="853185" y="4408496"/>
            <a:ext cx="7425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thu</a:t>
            </a:r>
            <a:r>
              <a:rPr lang="en-US" sz="2200" dirty="0"/>
              <a:t> </a:t>
            </a:r>
            <a:r>
              <a:rPr lang="en-US" sz="2200" dirty="0" err="1"/>
              <a:t>hoạch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A847C-BC32-4712-889A-92430ECB2FED}"/>
              </a:ext>
            </a:extLst>
          </p:cNvPr>
          <p:cNvSpPr txBox="1"/>
          <p:nvPr/>
        </p:nvSpPr>
        <p:spPr>
          <a:xfrm>
            <a:off x="1391908" y="282432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III. THU HOẠCH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8A68852-86BB-4E4F-A662-03282C164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20485"/>
              </p:ext>
            </p:extLst>
          </p:nvPr>
        </p:nvGraphicFramePr>
        <p:xfrm>
          <a:off x="1122546" y="1071538"/>
          <a:ext cx="6886359" cy="3163404"/>
        </p:xfrm>
        <a:graphic>
          <a:graphicData uri="http://schemas.openxmlformats.org/drawingml/2006/table">
            <a:tbl>
              <a:tblPr firstRow="1" bandRow="1">
                <a:tableStyleId>{6F413F1A-6898-4A97-BFE6-FF5B2758A0BB}</a:tableStyleId>
              </a:tblPr>
              <a:tblGrid>
                <a:gridCol w="717544">
                  <a:extLst>
                    <a:ext uri="{9D8B030D-6E8A-4147-A177-3AD203B41FA5}">
                      <a16:colId xmlns:a16="http://schemas.microsoft.com/office/drawing/2014/main" val="870512978"/>
                    </a:ext>
                  </a:extLst>
                </a:gridCol>
                <a:gridCol w="1873954">
                  <a:extLst>
                    <a:ext uri="{9D8B030D-6E8A-4147-A177-3AD203B41FA5}">
                      <a16:colId xmlns:a16="http://schemas.microsoft.com/office/drawing/2014/main" val="4179514896"/>
                    </a:ext>
                  </a:extLst>
                </a:gridCol>
                <a:gridCol w="2257778">
                  <a:extLst>
                    <a:ext uri="{9D8B030D-6E8A-4147-A177-3AD203B41FA5}">
                      <a16:colId xmlns:a16="http://schemas.microsoft.com/office/drawing/2014/main" val="608636824"/>
                    </a:ext>
                  </a:extLst>
                </a:gridCol>
                <a:gridCol w="2037083">
                  <a:extLst>
                    <a:ext uri="{9D8B030D-6E8A-4147-A177-3AD203B41FA5}">
                      <a16:colId xmlns:a16="http://schemas.microsoft.com/office/drawing/2014/main" val="1959266496"/>
                    </a:ext>
                  </a:extLst>
                </a:gridCol>
              </a:tblGrid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Môi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trường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sống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điểm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63503"/>
                  </a:ext>
                </a:extLst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94547"/>
                  </a:ext>
                </a:extLst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505912"/>
                  </a:ext>
                </a:extLst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8072"/>
                  </a:ext>
                </a:extLst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58599"/>
                  </a:ext>
                </a:extLst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05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0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D234F2-9D7F-4F88-A6B9-E721F347B958}"/>
              </a:ext>
            </a:extLst>
          </p:cNvPr>
          <p:cNvSpPr txBox="1"/>
          <p:nvPr/>
        </p:nvSpPr>
        <p:spPr>
          <a:xfrm>
            <a:off x="615239" y="4406614"/>
            <a:ext cx="7913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Ví</a:t>
            </a:r>
            <a:r>
              <a:rPr lang="en-US" sz="2200" dirty="0"/>
              <a:t> </a:t>
            </a:r>
            <a:r>
              <a:rPr lang="en-US" sz="2200" dirty="0" err="1"/>
              <a:t>dụ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liệt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4E8A9A6-9016-41DD-B9BE-DBCB9FE6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20901"/>
              </p:ext>
            </p:extLst>
          </p:nvPr>
        </p:nvGraphicFramePr>
        <p:xfrm>
          <a:off x="615238" y="305999"/>
          <a:ext cx="7913517" cy="3884988"/>
        </p:xfrm>
        <a:graphic>
          <a:graphicData uri="http://schemas.openxmlformats.org/drawingml/2006/table">
            <a:tbl>
              <a:tblPr firstRow="1" bandRow="1">
                <a:tableStyleId>{6F413F1A-6898-4A97-BFE6-FF5B2758A0BB}</a:tableStyleId>
              </a:tblPr>
              <a:tblGrid>
                <a:gridCol w="762006">
                  <a:extLst>
                    <a:ext uri="{9D8B030D-6E8A-4147-A177-3AD203B41FA5}">
                      <a16:colId xmlns:a16="http://schemas.microsoft.com/office/drawing/2014/main" val="870512978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179514896"/>
                    </a:ext>
                  </a:extLst>
                </a:gridCol>
                <a:gridCol w="2314223">
                  <a:extLst>
                    <a:ext uri="{9D8B030D-6E8A-4147-A177-3AD203B41FA5}">
                      <a16:colId xmlns:a16="http://schemas.microsoft.com/office/drawing/2014/main" val="608636824"/>
                    </a:ext>
                  </a:extLst>
                </a:gridCol>
                <a:gridCol w="2906888">
                  <a:extLst>
                    <a:ext uri="{9D8B030D-6E8A-4147-A177-3AD203B41FA5}">
                      <a16:colId xmlns:a16="http://schemas.microsoft.com/office/drawing/2014/main" val="1959266496"/>
                    </a:ext>
                  </a:extLst>
                </a:gridCol>
              </a:tblGrid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Môi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trường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sống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điểm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63503"/>
                  </a:ext>
                </a:extLst>
              </a:tr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đất</a:t>
                      </a:r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94547"/>
                  </a:ext>
                </a:extLst>
              </a:tr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vườn</a:t>
                      </a:r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505912"/>
                  </a:ext>
                </a:extLst>
              </a:tr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Cá</a:t>
                      </a:r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8072"/>
                  </a:ext>
                </a:extLst>
              </a:tr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sâu</a:t>
                      </a:r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58599"/>
                  </a:ext>
                </a:extLst>
              </a:tr>
              <a:tr h="6474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Mèo</a:t>
                      </a:r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0570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1E17C5-5B21-4B4B-A89C-C91DB01705CC}"/>
              </a:ext>
            </a:extLst>
          </p:cNvPr>
          <p:cNvSpPr txBox="1"/>
          <p:nvPr/>
        </p:nvSpPr>
        <p:spPr>
          <a:xfrm>
            <a:off x="3533421" y="1072442"/>
            <a:ext cx="189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đất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5AFA8-9A8B-44DC-825B-8F28484D137E}"/>
              </a:ext>
            </a:extLst>
          </p:cNvPr>
          <p:cNvSpPr txBox="1"/>
          <p:nvPr/>
        </p:nvSpPr>
        <p:spPr>
          <a:xfrm>
            <a:off x="3533421" y="1706009"/>
            <a:ext cx="189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cạn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BA416-BE96-4EC5-AF61-38DE3FC28120}"/>
              </a:ext>
            </a:extLst>
          </p:cNvPr>
          <p:cNvSpPr txBox="1"/>
          <p:nvPr/>
        </p:nvSpPr>
        <p:spPr>
          <a:xfrm>
            <a:off x="3533421" y="2360090"/>
            <a:ext cx="189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9FB05-4DD5-438C-B819-8832171FE399}"/>
              </a:ext>
            </a:extLst>
          </p:cNvPr>
          <p:cNvSpPr txBox="1"/>
          <p:nvPr/>
        </p:nvSpPr>
        <p:spPr>
          <a:xfrm>
            <a:off x="3533421" y="3006604"/>
            <a:ext cx="189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cạn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6180-BD7B-4982-B72A-72A59784CA03}"/>
              </a:ext>
            </a:extLst>
          </p:cNvPr>
          <p:cNvSpPr txBox="1"/>
          <p:nvPr/>
        </p:nvSpPr>
        <p:spPr>
          <a:xfrm>
            <a:off x="3533421" y="3630638"/>
            <a:ext cx="189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cạn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EED05-DFB1-42DB-8A48-1D904674EE24}"/>
              </a:ext>
            </a:extLst>
          </p:cNvPr>
          <p:cNvSpPr txBox="1"/>
          <p:nvPr/>
        </p:nvSpPr>
        <p:spPr>
          <a:xfrm>
            <a:off x="5857386" y="1072442"/>
            <a:ext cx="236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Cơ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đốt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DFEF3-A18C-4D49-8A9B-6E57E0E8EB5C}"/>
              </a:ext>
            </a:extLst>
          </p:cNvPr>
          <p:cNvSpPr txBox="1"/>
          <p:nvPr/>
        </p:nvSpPr>
        <p:spPr>
          <a:xfrm>
            <a:off x="5857386" y="1708313"/>
            <a:ext cx="236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Da </a:t>
            </a:r>
            <a:r>
              <a:rPr lang="en-US" sz="2200" dirty="0" err="1"/>
              <a:t>ẩm</a:t>
            </a:r>
            <a:r>
              <a:rPr lang="en-US" sz="2200" dirty="0"/>
              <a:t> </a:t>
            </a:r>
            <a:r>
              <a:rPr lang="en-US" sz="2200" dirty="0" err="1"/>
              <a:t>ướt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1D4C0-BF34-41D0-BFAC-621AC05D6565}"/>
              </a:ext>
            </a:extLst>
          </p:cNvPr>
          <p:cNvSpPr txBox="1"/>
          <p:nvPr/>
        </p:nvSpPr>
        <p:spPr>
          <a:xfrm>
            <a:off x="5527960" y="2344184"/>
            <a:ext cx="3083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thoi</a:t>
            </a:r>
            <a:r>
              <a:rPr lang="en-US" sz="2200" dirty="0"/>
              <a:t>, </a:t>
            </a:r>
            <a:r>
              <a:rPr lang="en-US" sz="2200" dirty="0" err="1"/>
              <a:t>dẹp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bên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6EC30-60CB-4779-8A30-BCFF010CD174}"/>
              </a:ext>
            </a:extLst>
          </p:cNvPr>
          <p:cNvSpPr txBox="1"/>
          <p:nvPr/>
        </p:nvSpPr>
        <p:spPr>
          <a:xfrm>
            <a:off x="5659578" y="2837326"/>
            <a:ext cx="2820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Lông</a:t>
            </a:r>
            <a:r>
              <a:rPr lang="en-US" sz="2200" dirty="0"/>
              <a:t> </a:t>
            </a:r>
            <a:r>
              <a:rPr lang="en-US" sz="2200" dirty="0" err="1"/>
              <a:t>mao</a:t>
            </a:r>
            <a:r>
              <a:rPr lang="en-US" sz="2200" dirty="0"/>
              <a:t> bao </a:t>
            </a:r>
            <a:r>
              <a:rPr lang="en-US" sz="2200" dirty="0" err="1"/>
              <a:t>phủ</a:t>
            </a:r>
            <a:r>
              <a:rPr lang="en-US" sz="2200" dirty="0"/>
              <a:t>,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cánh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82678-6733-4C47-860A-4FFB7F2945EE}"/>
              </a:ext>
            </a:extLst>
          </p:cNvPr>
          <p:cNvSpPr txBox="1"/>
          <p:nvPr/>
        </p:nvSpPr>
        <p:spPr>
          <a:xfrm>
            <a:off x="5659578" y="3482022"/>
            <a:ext cx="2820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Lông</a:t>
            </a:r>
            <a:r>
              <a:rPr lang="en-US" sz="2200" dirty="0"/>
              <a:t> </a:t>
            </a:r>
            <a:r>
              <a:rPr lang="en-US" sz="2200" dirty="0" err="1"/>
              <a:t>mao</a:t>
            </a:r>
            <a:r>
              <a:rPr lang="en-US" sz="2200" dirty="0"/>
              <a:t> bao </a:t>
            </a:r>
            <a:r>
              <a:rPr lang="en-US" sz="2200" dirty="0" err="1"/>
              <a:t>phủ</a:t>
            </a:r>
            <a:r>
              <a:rPr lang="en-US" sz="2200" dirty="0"/>
              <a:t>,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chân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B326E-EDE7-404E-ACAB-D6DEDC892567}"/>
              </a:ext>
            </a:extLst>
          </p:cNvPr>
          <p:cNvSpPr txBox="1"/>
          <p:nvPr/>
        </p:nvSpPr>
        <p:spPr>
          <a:xfrm>
            <a:off x="1398177" y="304931"/>
            <a:ext cx="6347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Trả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lời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hỏi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56F3E-3FD7-42BC-892A-C3104D1C81A4}"/>
              </a:ext>
            </a:extLst>
          </p:cNvPr>
          <p:cNvSpPr txBox="1"/>
          <p:nvPr/>
        </p:nvSpPr>
        <p:spPr>
          <a:xfrm>
            <a:off x="372529" y="821082"/>
            <a:ext cx="8398935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1.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khu</a:t>
            </a:r>
            <a:r>
              <a:rPr lang="en-US" sz="2200" dirty="0"/>
              <a:t> </a:t>
            </a:r>
            <a:r>
              <a:rPr lang="en-US" sz="2200" dirty="0" err="1"/>
              <a:t>vực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gặp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?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gặp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Nhận</a:t>
            </a:r>
            <a:r>
              <a:rPr lang="en-US" sz="2200" dirty="0"/>
              <a:t>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, </a:t>
            </a:r>
            <a:r>
              <a:rPr lang="en-US" sz="2200" dirty="0" err="1"/>
              <a:t>kích</a:t>
            </a:r>
            <a:r>
              <a:rPr lang="en-US" sz="2200" dirty="0"/>
              <a:t> </a:t>
            </a:r>
            <a:r>
              <a:rPr lang="en-US" sz="2200" dirty="0" err="1"/>
              <a:t>thước</a:t>
            </a:r>
            <a:r>
              <a:rPr lang="en-US" sz="2200" dirty="0"/>
              <a:t>, </a:t>
            </a:r>
            <a:r>
              <a:rPr lang="en-US" sz="2200" dirty="0" err="1"/>
              <a:t>cơ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di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di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chúng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2. </a:t>
            </a:r>
            <a:r>
              <a:rPr lang="en-US" sz="2200" dirty="0" err="1"/>
              <a:t>Kể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loài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/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hại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cây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3. </a:t>
            </a:r>
            <a:r>
              <a:rPr lang="en-US" sz="2200" dirty="0" err="1"/>
              <a:t>Kể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sắc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môi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 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này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ích</a:t>
            </a:r>
            <a:r>
              <a:rPr lang="en-US" sz="2200" dirty="0"/>
              <a:t> </a:t>
            </a:r>
            <a:r>
              <a:rPr lang="en-US" sz="2200" dirty="0" err="1"/>
              <a:t>gì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chúng</a:t>
            </a:r>
            <a:r>
              <a:rPr lang="en-US" sz="2200" dirty="0"/>
              <a:t>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C90973-7D69-41EC-BCD0-C5693087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2814">
            <a:off x="6020416" y="79257"/>
            <a:ext cx="621332" cy="9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3A9CC-7093-4876-96F7-A3EA4E205546}"/>
              </a:ext>
            </a:extLst>
          </p:cNvPr>
          <p:cNvSpPr txBox="1"/>
          <p:nvPr/>
        </p:nvSpPr>
        <p:spPr>
          <a:xfrm>
            <a:off x="979395" y="895779"/>
            <a:ext cx="718520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1: </a:t>
            </a:r>
            <a:r>
              <a:rPr lang="vi-VN" sz="2200" dirty="0">
                <a:solidFill>
                  <a:schemeClr val="bg1"/>
                </a:solidFill>
              </a:rPr>
              <a:t>Những dụng cụ nào sau đây cần phải được chuẩn bị trước khi quan sát sinh vật ngoài thiên nhiên?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AE896F6-7091-46F2-9B31-25574B712E55}"/>
              </a:ext>
            </a:extLst>
          </p:cNvPr>
          <p:cNvSpPr/>
          <p:nvPr/>
        </p:nvSpPr>
        <p:spPr>
          <a:xfrm rot="16200000">
            <a:off x="2074036" y="2094771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49782-277A-40E5-ADFC-3E1FEDD0199E}"/>
              </a:ext>
            </a:extLst>
          </p:cNvPr>
          <p:cNvSpPr txBox="1"/>
          <p:nvPr/>
        </p:nvSpPr>
        <p:spPr>
          <a:xfrm>
            <a:off x="2091170" y="2125890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D18D29BF-2E27-494F-9DDE-CA012544A325}"/>
              </a:ext>
            </a:extLst>
          </p:cNvPr>
          <p:cNvSpPr/>
          <p:nvPr/>
        </p:nvSpPr>
        <p:spPr>
          <a:xfrm rot="16200000">
            <a:off x="2074037" y="2745283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A0466271-1D9A-4DEB-9382-CAB92F888ADF}"/>
              </a:ext>
            </a:extLst>
          </p:cNvPr>
          <p:cNvSpPr/>
          <p:nvPr/>
        </p:nvSpPr>
        <p:spPr>
          <a:xfrm rot="16200000">
            <a:off x="2080542" y="4093004"/>
            <a:ext cx="499727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53308606-958A-41FF-B832-1AA42B360B68}"/>
              </a:ext>
            </a:extLst>
          </p:cNvPr>
          <p:cNvSpPr/>
          <p:nvPr/>
        </p:nvSpPr>
        <p:spPr>
          <a:xfrm rot="16200000">
            <a:off x="2080540" y="3422256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FBBF5B-7110-4F88-82A9-B40A8173F057}"/>
              </a:ext>
            </a:extLst>
          </p:cNvPr>
          <p:cNvSpPr txBox="1"/>
          <p:nvPr/>
        </p:nvSpPr>
        <p:spPr>
          <a:xfrm>
            <a:off x="2091170" y="2768758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C5CCF-7DEB-42DA-821C-E44B933CA82F}"/>
              </a:ext>
            </a:extLst>
          </p:cNvPr>
          <p:cNvSpPr txBox="1"/>
          <p:nvPr/>
        </p:nvSpPr>
        <p:spPr>
          <a:xfrm>
            <a:off x="2084665" y="3446046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E549A9-2209-4433-9538-776A5DC8B897}"/>
              </a:ext>
            </a:extLst>
          </p:cNvPr>
          <p:cNvSpPr txBox="1"/>
          <p:nvPr/>
        </p:nvSpPr>
        <p:spPr>
          <a:xfrm>
            <a:off x="2091170" y="4117111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0EB10-1144-4397-B4D4-BAE4ED699D66}"/>
              </a:ext>
            </a:extLst>
          </p:cNvPr>
          <p:cNvSpPr/>
          <p:nvPr/>
        </p:nvSpPr>
        <p:spPr>
          <a:xfrm>
            <a:off x="2767466" y="2066174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E4F3E0E-09EC-4C24-99F8-D2D234D979E8}"/>
              </a:ext>
            </a:extLst>
          </p:cNvPr>
          <p:cNvSpPr/>
          <p:nvPr/>
        </p:nvSpPr>
        <p:spPr>
          <a:xfrm>
            <a:off x="2767465" y="2732038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0CE9E6-B199-4D55-86B6-D0244FF18BA0}"/>
              </a:ext>
            </a:extLst>
          </p:cNvPr>
          <p:cNvSpPr/>
          <p:nvPr/>
        </p:nvSpPr>
        <p:spPr>
          <a:xfrm>
            <a:off x="2767465" y="3416509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bút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A4A3E5A-A461-49E0-86FF-A5E57C055D8D}"/>
              </a:ext>
            </a:extLst>
          </p:cNvPr>
          <p:cNvSpPr/>
          <p:nvPr/>
        </p:nvSpPr>
        <p:spPr>
          <a:xfrm>
            <a:off x="2767465" y="4082373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72CCDB83-12E4-47DD-BF38-A3A6E1385A69}"/>
              </a:ext>
            </a:extLst>
          </p:cNvPr>
          <p:cNvSpPr/>
          <p:nvPr/>
        </p:nvSpPr>
        <p:spPr>
          <a:xfrm rot="16200000">
            <a:off x="2083795" y="3412495"/>
            <a:ext cx="499729" cy="497986"/>
          </a:xfrm>
          <a:prstGeom prst="round2SameRect">
            <a:avLst/>
          </a:prstGeom>
          <a:solidFill>
            <a:srgbClr val="1D355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211462-5EE8-44BD-892F-84AB5019428F}"/>
              </a:ext>
            </a:extLst>
          </p:cNvPr>
          <p:cNvSpPr txBox="1"/>
          <p:nvPr/>
        </p:nvSpPr>
        <p:spPr>
          <a:xfrm>
            <a:off x="2104182" y="3436382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05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2" grpId="0" animBg="1"/>
      <p:bldP spid="28" grpId="0" animBg="1"/>
      <p:bldP spid="29" grpId="0" animBg="1"/>
      <p:bldP spid="30" grpId="0" animBg="1"/>
      <p:bldP spid="35" grpId="0"/>
      <p:bldP spid="36" grpId="0"/>
      <p:bldP spid="37" grpId="0"/>
      <p:bldP spid="4" grpId="0" animBg="1"/>
      <p:bldP spid="38" grpId="0" animBg="1"/>
      <p:bldP spid="39" grpId="0" animBg="1"/>
      <p:bldP spid="40" grpId="0" animBg="1"/>
      <p:bldP spid="42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3A9CC-7093-4876-96F7-A3EA4E205546}"/>
              </a:ext>
            </a:extLst>
          </p:cNvPr>
          <p:cNvSpPr txBox="1"/>
          <p:nvPr/>
        </p:nvSpPr>
        <p:spPr>
          <a:xfrm>
            <a:off x="1171981" y="935951"/>
            <a:ext cx="631476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2: </a:t>
            </a:r>
            <a:r>
              <a:rPr lang="en-US" sz="2200" dirty="0" err="1">
                <a:solidFill>
                  <a:schemeClr val="bg1"/>
                </a:solidFill>
              </a:rPr>
              <a:t>Thạch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sùng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thuộc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6A3EC2-30F1-4EF8-90CB-FBB584EB95A5}"/>
              </a:ext>
            </a:extLst>
          </p:cNvPr>
          <p:cNvSpPr/>
          <p:nvPr/>
        </p:nvSpPr>
        <p:spPr>
          <a:xfrm>
            <a:off x="1907797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Bò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A9B666-50E5-4963-A6F1-2B5541906B79}"/>
              </a:ext>
            </a:extLst>
          </p:cNvPr>
          <p:cNvSpPr/>
          <p:nvPr/>
        </p:nvSpPr>
        <p:spPr>
          <a:xfrm>
            <a:off x="5287923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Ruột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khoang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29EB25-C3A8-45E5-A20A-0DBAFCFE1505}"/>
              </a:ext>
            </a:extLst>
          </p:cNvPr>
          <p:cNvSpPr/>
          <p:nvPr/>
        </p:nvSpPr>
        <p:spPr>
          <a:xfrm>
            <a:off x="1907798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Giun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3868A4E-0A9F-4F62-B3C3-29D1B44F4482}"/>
              </a:ext>
            </a:extLst>
          </p:cNvPr>
          <p:cNvSpPr/>
          <p:nvPr/>
        </p:nvSpPr>
        <p:spPr>
          <a:xfrm>
            <a:off x="5287924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Thú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95B5D5-956C-4A27-B3C7-389ED8117493}"/>
              </a:ext>
            </a:extLst>
          </p:cNvPr>
          <p:cNvSpPr/>
          <p:nvPr/>
        </p:nvSpPr>
        <p:spPr>
          <a:xfrm>
            <a:off x="1907796" y="2139331"/>
            <a:ext cx="1775637" cy="978196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Bò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1752257" y="1128178"/>
            <a:ext cx="56394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Thảo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Google Shape;586;p40">
            <a:extLst>
              <a:ext uri="{FF2B5EF4-FFF2-40B4-BE49-F238E27FC236}">
                <a16:creationId xmlns:a16="http://schemas.microsoft.com/office/drawing/2014/main" id="{CFA6D086-5EBE-4FA2-9BFD-873E0C89F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699" y="395850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AA5B008-E024-4AC2-8FDA-F10CE2F3FD35}"/>
              </a:ext>
            </a:extLst>
          </p:cNvPr>
          <p:cNvSpPr/>
          <p:nvPr/>
        </p:nvSpPr>
        <p:spPr>
          <a:xfrm>
            <a:off x="1157232" y="1934359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Cho </a:t>
            </a:r>
            <a:r>
              <a:rPr lang="en-US" sz="2200" dirty="0" err="1">
                <a:solidFill>
                  <a:schemeClr val="bg1"/>
                </a:solidFill>
              </a:rPr>
              <a:t>ví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dụ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27A37F6-F853-4B56-91E5-8C6E3205B901}"/>
              </a:ext>
            </a:extLst>
          </p:cNvPr>
          <p:cNvSpPr/>
          <p:nvPr/>
        </p:nvSpPr>
        <p:spPr>
          <a:xfrm>
            <a:off x="1157233" y="3653135"/>
            <a:ext cx="6829530" cy="83027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DDED4DA-9B1E-4E97-9F90-C423B45D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6243">
            <a:off x="5752835" y="311395"/>
            <a:ext cx="737226" cy="814206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53C0828-E019-4BCC-9E11-ACB7CC0745A9}"/>
              </a:ext>
            </a:extLst>
          </p:cNvPr>
          <p:cNvSpPr/>
          <p:nvPr/>
        </p:nvSpPr>
        <p:spPr>
          <a:xfrm>
            <a:off x="1157232" y="2793747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898451" y="325388"/>
            <a:ext cx="734709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, khan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xuyên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878B5-2FCC-44CE-852F-351945DE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52" y="1992815"/>
            <a:ext cx="3673549" cy="2364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787EF-9C92-432E-A9A4-6732A68A321B}"/>
              </a:ext>
            </a:extLst>
          </p:cNvPr>
          <p:cNvSpPr txBox="1"/>
          <p:nvPr/>
        </p:nvSpPr>
        <p:spPr>
          <a:xfrm>
            <a:off x="1463235" y="4356851"/>
            <a:ext cx="284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tiền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4297D-CB97-462E-94D0-E9B14F7D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877" y="1992815"/>
            <a:ext cx="3068272" cy="2364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933C0-25A0-4668-8BB4-DFA0E97B1B3D}"/>
              </a:ext>
            </a:extLst>
          </p:cNvPr>
          <p:cNvSpPr txBox="1"/>
          <p:nvPr/>
        </p:nvSpPr>
        <p:spPr>
          <a:xfrm>
            <a:off x="4571999" y="435685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lôi</a:t>
            </a:r>
            <a:r>
              <a:rPr lang="en-US" sz="2200" dirty="0">
                <a:solidFill>
                  <a:schemeClr val="bg1"/>
                </a:solidFill>
              </a:rPr>
              <a:t> lam </a:t>
            </a:r>
            <a:r>
              <a:rPr lang="en-US" sz="2200" dirty="0" err="1">
                <a:solidFill>
                  <a:schemeClr val="bg1"/>
                </a:solidFill>
              </a:rPr>
              <a:t>đuôi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trắng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DF53A0-BDC1-47DC-97BE-033F6083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686165"/>
            <a:ext cx="5715000" cy="3419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FA6D7-AFB7-4157-887D-8B5FE316E364}"/>
              </a:ext>
            </a:extLst>
          </p:cNvPr>
          <p:cNvSpPr txBox="1"/>
          <p:nvPr/>
        </p:nvSpPr>
        <p:spPr>
          <a:xfrm>
            <a:off x="2588070" y="424189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93B1C48-671A-4E55-9616-E0BBC842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03136">
            <a:off x="1085368" y="511055"/>
            <a:ext cx="1454804" cy="57101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4AE6D339-A77D-401B-ADDB-C39DB9C65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03136">
            <a:off x="6603829" y="3725891"/>
            <a:ext cx="1454804" cy="5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594316" y="865415"/>
            <a:ext cx="854968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Đẩy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Cấm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bắt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buôn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triển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3A9A2-6FEF-466D-9B77-5CC907CC9F72}"/>
              </a:ext>
            </a:extLst>
          </p:cNvPr>
          <p:cNvSpPr txBox="1"/>
          <p:nvPr/>
        </p:nvSpPr>
        <p:spPr>
          <a:xfrm>
            <a:off x="343718" y="409583"/>
            <a:ext cx="845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hiếm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ED441-E4B5-4402-83AE-C996D09D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" y="2509051"/>
            <a:ext cx="3654669" cy="2273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6E5E34-051F-4F16-8DDD-6852A144872C}"/>
              </a:ext>
            </a:extLst>
          </p:cNvPr>
          <p:cNvSpPr txBox="1"/>
          <p:nvPr/>
        </p:nvSpPr>
        <p:spPr>
          <a:xfrm>
            <a:off x="4315557" y="3261322"/>
            <a:ext cx="45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Trà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745698" y="348245"/>
            <a:ext cx="765260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9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giá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chó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mèo</a:t>
            </a:r>
            <a:r>
              <a:rPr lang="en-US" sz="2200" dirty="0">
                <a:solidFill>
                  <a:schemeClr val="bg1"/>
                </a:solidFill>
              </a:rPr>
              <a:t>,… </a:t>
            </a:r>
            <a:r>
              <a:rPr lang="en-US" sz="2200" dirty="0" err="1">
                <a:solidFill>
                  <a:schemeClr val="bg1"/>
                </a:solidFill>
              </a:rPr>
              <a:t>đến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tuyệt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kê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“</a:t>
            </a:r>
            <a:r>
              <a:rPr lang="en-US" sz="2200" dirty="0" err="1">
                <a:solidFill>
                  <a:schemeClr val="bg1"/>
                </a:solidFill>
              </a:rPr>
              <a:t>Sách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r>
              <a:rPr lang="en-US" sz="2200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BA494-CC0F-4AAD-B5C2-7C61EEA99B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72188" y="2210787"/>
            <a:ext cx="3781975" cy="2489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752A7CE-A7ED-404B-9A88-91E2A1BBB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10350" y="2409130"/>
            <a:ext cx="1570476" cy="2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title"/>
          </p:nvPr>
        </p:nvSpPr>
        <p:spPr>
          <a:xfrm>
            <a:off x="1598700" y="203851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KHỞI ĐỘNG</a:t>
            </a:r>
            <a:endParaRPr sz="3400" b="1" dirty="0">
              <a:latin typeface="+mj-lt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5AEDEFD2-E61B-4754-9A2B-BF4CB6BE1FD2}"/>
              </a:ext>
            </a:extLst>
          </p:cNvPr>
          <p:cNvGrpSpPr/>
          <p:nvPr/>
        </p:nvGrpSpPr>
        <p:grpSpPr>
          <a:xfrm flipH="1">
            <a:off x="4029739" y="1028448"/>
            <a:ext cx="4625161" cy="905204"/>
            <a:chOff x="-14908228" y="-2904972"/>
            <a:chExt cx="27743293" cy="305123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A8BE7847-D9EE-474E-892A-CE6E77E71EC1}"/>
                </a:ext>
              </a:extLst>
            </p:cNvPr>
            <p:cNvGrpSpPr/>
            <p:nvPr/>
          </p:nvGrpSpPr>
          <p:grpSpPr>
            <a:xfrm>
              <a:off x="-14908228" y="-2504086"/>
              <a:ext cx="23612768" cy="2650348"/>
              <a:chOff x="-26582341" y="-4464949"/>
              <a:chExt cx="42103100" cy="472574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7551305-D5B9-4245-A5E3-0D7DAEE69CEA}"/>
                  </a:ext>
                </a:extLst>
              </p:cNvPr>
              <p:cNvSpPr/>
              <p:nvPr/>
            </p:nvSpPr>
            <p:spPr>
              <a:xfrm>
                <a:off x="-26582341" y="-4464949"/>
                <a:ext cx="42103100" cy="4725744"/>
              </a:xfrm>
              <a:custGeom>
                <a:avLst/>
                <a:gdLst/>
                <a:ahLst/>
                <a:cxnLst/>
                <a:rect l="l" t="t" r="r" b="b"/>
                <a:pathLst>
                  <a:path w="26370006" h="4725744">
                    <a:moveTo>
                      <a:pt x="25747706" y="4155513"/>
                    </a:moveTo>
                    <a:cubicBezTo>
                      <a:pt x="25747706" y="4149163"/>
                      <a:pt x="25748976" y="4144083"/>
                      <a:pt x="25748976" y="4136463"/>
                    </a:cubicBezTo>
                    <a:lnTo>
                      <a:pt x="25748976" y="490220"/>
                    </a:lnTo>
                    <a:cubicBezTo>
                      <a:pt x="25748976" y="220980"/>
                      <a:pt x="25539426" y="0"/>
                      <a:pt x="25282886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36463"/>
                    </a:lnTo>
                    <a:cubicBezTo>
                      <a:pt x="0" y="4405704"/>
                      <a:pt x="209550" y="4626683"/>
                      <a:pt x="466090" y="4626683"/>
                    </a:cubicBezTo>
                    <a:lnTo>
                      <a:pt x="25281615" y="4626683"/>
                    </a:lnTo>
                    <a:cubicBezTo>
                      <a:pt x="25394645" y="4626683"/>
                      <a:pt x="25498785" y="4583504"/>
                      <a:pt x="25578795" y="4513654"/>
                    </a:cubicBezTo>
                    <a:cubicBezTo>
                      <a:pt x="25709606" y="4584774"/>
                      <a:pt x="26022024" y="4725744"/>
                      <a:pt x="26368735" y="4518733"/>
                    </a:cubicBezTo>
                    <a:cubicBezTo>
                      <a:pt x="26370006" y="4518733"/>
                      <a:pt x="26057585" y="4520004"/>
                      <a:pt x="25747706" y="4155513"/>
                    </a:cubicBezTo>
                    <a:lnTo>
                      <a:pt x="25747706" y="4155513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 lvl="2" algn="ctr"/>
                <a:r>
                  <a:rPr lang="en-US" sz="2400" dirty="0" err="1">
                    <a:solidFill>
                      <a:schemeClr val="bg1"/>
                    </a:solidFill>
                  </a:rPr>
                  <a:t>Trò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chơi</a:t>
                </a:r>
                <a:r>
                  <a:rPr lang="en-US" sz="2400" dirty="0">
                    <a:solidFill>
                      <a:schemeClr val="bg1"/>
                    </a:solidFill>
                  </a:rPr>
                  <a:t> Ai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nhanh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5F580F2-EFD3-4E57-90E3-38743EA48355}"/>
                </a:ext>
              </a:extLst>
            </p:cNvPr>
            <p:cNvSpPr txBox="1"/>
            <p:nvPr/>
          </p:nvSpPr>
          <p:spPr>
            <a:xfrm>
              <a:off x="1333869" y="-2904972"/>
              <a:ext cx="11501196" cy="2831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616"/>
                </a:lnSpc>
              </a:pPr>
              <a:endParaRPr lang="en-US" sz="2400" b="1" spc="-9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FBA9963-79AF-411B-B17C-2079B7A4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5996">
            <a:off x="8114609" y="521606"/>
            <a:ext cx="732476" cy="800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80C87-BF72-465F-BBE1-FB50C532BB44}"/>
              </a:ext>
            </a:extLst>
          </p:cNvPr>
          <p:cNvSpPr txBox="1"/>
          <p:nvPr/>
        </p:nvSpPr>
        <p:spPr>
          <a:xfrm>
            <a:off x="4718350" y="2571750"/>
            <a:ext cx="421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17ACA-9FF7-40A8-A76C-62365A85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20" y="789744"/>
            <a:ext cx="3238500" cy="2157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5A119-9183-4254-B451-2F961C60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71" y="2782236"/>
            <a:ext cx="3032429" cy="215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6;p40">
            <a:extLst>
              <a:ext uri="{FF2B5EF4-FFF2-40B4-BE49-F238E27FC236}">
                <a16:creationId xmlns:a16="http://schemas.microsoft.com/office/drawing/2014/main" id="{BC0826CB-2E58-4936-B93C-BD08C9A5C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6068" y="213192"/>
            <a:ext cx="5671863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V. HƯỚNG DẪN VỀ NHÀ</a:t>
            </a:r>
            <a:endParaRPr sz="3600" b="1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990ACE-061B-45EB-A221-A1BE9825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801" y="1120405"/>
            <a:ext cx="5846396" cy="3515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370A8-2C5C-42DE-B0E1-23721813DCD4}"/>
              </a:ext>
            </a:extLst>
          </p:cNvPr>
          <p:cNvSpPr txBox="1"/>
          <p:nvPr/>
        </p:nvSpPr>
        <p:spPr>
          <a:xfrm>
            <a:off x="2101956" y="1616216"/>
            <a:ext cx="49400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- Đọc và chuẩn bị bài 38: Đa dạng sinh học.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A8186A-B204-458A-81A7-BDF415AC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216101" y="1764600"/>
            <a:ext cx="2383660" cy="33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B066384-D514-4D05-A509-A4EEB29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71801">
            <a:off x="405241" y="131740"/>
            <a:ext cx="1789602" cy="2377490"/>
          </a:xfrm>
          <a:prstGeom prst="rect">
            <a:avLst/>
          </a:prstGeom>
        </p:spPr>
      </p:pic>
      <p:sp>
        <p:nvSpPr>
          <p:cNvPr id="520" name="Google Shape;520;p39"/>
          <p:cNvSpPr txBox="1">
            <a:spLocks noGrp="1"/>
          </p:cNvSpPr>
          <p:nvPr>
            <p:ph type="title"/>
          </p:nvPr>
        </p:nvSpPr>
        <p:spPr>
          <a:xfrm>
            <a:off x="812926" y="2232781"/>
            <a:ext cx="7518148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+mj-lt"/>
              </a:rPr>
              <a:t>CẢM ƠN CÁC EM ĐÃ LẮNG NGHE BÀI GIẢNG!</a:t>
            </a:r>
            <a:endParaRPr sz="4800" b="1" dirty="0"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186290-1C7E-46AA-BDA9-CBE637884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45349" y="3428019"/>
            <a:ext cx="1881963" cy="149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-71975" y="1979942"/>
            <a:ext cx="928795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BÀI 32. THỰC HÀNH:</a:t>
            </a:r>
            <a:br>
              <a:rPr lang="en-US" sz="3600" b="1" dirty="0">
                <a:latin typeface="+mj-lt"/>
              </a:rPr>
            </a:br>
            <a:r>
              <a:rPr lang="en-US" sz="3600" b="1" dirty="0">
                <a:latin typeface="+mj-lt"/>
              </a:rPr>
              <a:t>QUAN SÁT VÀ NHẬN BIẾT MỘT SỐ NHÓM ĐỘNG VẬT NGOÀI THIÊN NHIÊN</a:t>
            </a:r>
            <a:endParaRPr sz="3600" b="1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774A3B4-8BF1-4BCA-9D1D-3BB3A193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75323" y="3165751"/>
            <a:ext cx="1159078" cy="1891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6"/>
          <p:cNvSpPr txBox="1">
            <a:spLocks noGrp="1"/>
          </p:cNvSpPr>
          <p:nvPr>
            <p:ph type="title"/>
          </p:nvPr>
        </p:nvSpPr>
        <p:spPr>
          <a:xfrm>
            <a:off x="540000" y="24722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NỘI DUNG BÀI HỌC</a:t>
            </a:r>
            <a:endParaRPr sz="3400" b="1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5F6A074-A920-4C20-B701-2F4F5DD4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90688" y="1391811"/>
            <a:ext cx="886413" cy="886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CB049-B4AE-4CA2-99D4-F83DACA6D11A}"/>
              </a:ext>
            </a:extLst>
          </p:cNvPr>
          <p:cNvSpPr txBox="1"/>
          <p:nvPr/>
        </p:nvSpPr>
        <p:spPr>
          <a:xfrm>
            <a:off x="2441496" y="1542629"/>
            <a:ext cx="58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7718D26-337D-44E5-988D-77FEB19C9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90686" y="2504132"/>
            <a:ext cx="886413" cy="8864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1C3A6FE-3C99-4DFE-B283-995ADF078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90686" y="3616453"/>
            <a:ext cx="886413" cy="8864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A1B839-A136-4294-9013-2A00A4A356B4}"/>
              </a:ext>
            </a:extLst>
          </p:cNvPr>
          <p:cNvSpPr txBox="1"/>
          <p:nvPr/>
        </p:nvSpPr>
        <p:spPr>
          <a:xfrm>
            <a:off x="2441495" y="2668300"/>
            <a:ext cx="58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464547" y="1573408"/>
            <a:ext cx="20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CHUẨN BỊ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1B9234-3582-4485-A36C-F82DEB5E92A5}"/>
              </a:ext>
            </a:extLst>
          </p:cNvPr>
          <p:cNvSpPr txBox="1"/>
          <p:nvPr/>
        </p:nvSpPr>
        <p:spPr>
          <a:xfrm>
            <a:off x="3464547" y="2685729"/>
            <a:ext cx="337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CÁCH TIẾN HÀNH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E91966-CB9D-4C82-8828-DD13A71BD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10108" y="1059960"/>
            <a:ext cx="1869332" cy="3836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4DBC89-1125-41C5-9BCA-FE5205134912}"/>
              </a:ext>
            </a:extLst>
          </p:cNvPr>
          <p:cNvSpPr txBox="1"/>
          <p:nvPr/>
        </p:nvSpPr>
        <p:spPr>
          <a:xfrm>
            <a:off x="2441494" y="3798049"/>
            <a:ext cx="58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0F0B0-1FEF-43C1-AF96-04BE58983FE1}"/>
              </a:ext>
            </a:extLst>
          </p:cNvPr>
          <p:cNvSpPr txBox="1"/>
          <p:nvPr/>
        </p:nvSpPr>
        <p:spPr>
          <a:xfrm>
            <a:off x="3464547" y="3798050"/>
            <a:ext cx="337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THU  HOẠCH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2" grpId="0"/>
      <p:bldP spid="30" grpId="0"/>
      <p:bldP spid="3" grpId="0"/>
      <p:bldP spid="3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96E010-BD95-4BEC-B0D7-084C440645C6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I. CHUẨN BỊ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B5BB9AC-9F85-4D7D-AC88-D46F710A4FAD}"/>
              </a:ext>
            </a:extLst>
          </p:cNvPr>
          <p:cNvSpPr/>
          <p:nvPr/>
        </p:nvSpPr>
        <p:spPr>
          <a:xfrm>
            <a:off x="3680177" y="1360799"/>
            <a:ext cx="5294489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Địa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vườn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trường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viên</a:t>
            </a:r>
            <a:r>
              <a:rPr lang="en-US" sz="2200" dirty="0">
                <a:solidFill>
                  <a:schemeClr val="bg1"/>
                </a:solidFill>
              </a:rPr>
              <a:t>,…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84D15F5-0F9E-49BC-A694-4D503BB96A35}"/>
              </a:ext>
            </a:extLst>
          </p:cNvPr>
          <p:cNvSpPr/>
          <p:nvPr/>
        </p:nvSpPr>
        <p:spPr>
          <a:xfrm>
            <a:off x="3680178" y="2531814"/>
            <a:ext cx="5294489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cụ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nhòm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giấy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bút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E9D2CE9-2B0F-4384-B951-EBCB18D31C3F}"/>
              </a:ext>
            </a:extLst>
          </p:cNvPr>
          <p:cNvSpPr/>
          <p:nvPr/>
        </p:nvSpPr>
        <p:spPr>
          <a:xfrm>
            <a:off x="3680177" y="3702829"/>
            <a:ext cx="5294489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Yêu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cầu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tuân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thủ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định</a:t>
            </a:r>
            <a:r>
              <a:rPr lang="en-US" sz="2200" dirty="0">
                <a:solidFill>
                  <a:schemeClr val="bg1"/>
                </a:solidFill>
              </a:rPr>
              <a:t> an </a:t>
            </a:r>
            <a:r>
              <a:rPr lang="en-US" sz="2200" dirty="0" err="1">
                <a:solidFill>
                  <a:schemeClr val="bg1"/>
                </a:solidFill>
              </a:rPr>
              <a:t>toàn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thực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nghiêm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túc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0F581D-6CB1-45D2-9D8C-C1ECF6C6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419" y="1392340"/>
            <a:ext cx="3195735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F3CDC90-1139-430B-AF06-AB9F6C7A6B71}"/>
              </a:ext>
            </a:extLst>
          </p:cNvPr>
          <p:cNvSpPr/>
          <p:nvPr/>
        </p:nvSpPr>
        <p:spPr>
          <a:xfrm>
            <a:off x="4673287" y="852829"/>
            <a:ext cx="4053025" cy="2487007"/>
          </a:xfrm>
          <a:prstGeom prst="cloudCallout">
            <a:avLst>
              <a:gd name="adj1" fmla="val -76688"/>
              <a:gd name="adj2" fmla="val 1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sgk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biết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B6117-9F7B-422C-B79F-59394422A7B4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II.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5530101-F7A5-43F0-9ABC-8202E822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9638" y="2025784"/>
            <a:ext cx="3401077" cy="2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60B04-F2A1-4EFD-8563-547B0629C5AD}"/>
              </a:ext>
            </a:extLst>
          </p:cNvPr>
          <p:cNvSpPr/>
          <p:nvPr/>
        </p:nvSpPr>
        <p:spPr>
          <a:xfrm>
            <a:off x="2031997" y="1265308"/>
            <a:ext cx="6259692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ở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vực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nhau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514C20-83DA-43BB-A26E-3FCC1F347DF6}"/>
              </a:ext>
            </a:extLst>
          </p:cNvPr>
          <p:cNvSpPr/>
          <p:nvPr/>
        </p:nvSpPr>
        <p:spPr>
          <a:xfrm>
            <a:off x="852311" y="1265308"/>
            <a:ext cx="1071119" cy="64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II.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C85EF-14EE-4C27-BB45-82B4AA2F63EA}"/>
              </a:ext>
            </a:extLst>
          </p:cNvPr>
          <p:cNvSpPr txBox="1"/>
          <p:nvPr/>
        </p:nvSpPr>
        <p:spPr>
          <a:xfrm>
            <a:off x="852311" y="2327595"/>
            <a:ext cx="7439378" cy="202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 hành quan sát, chụp ảnh các loài động vật ở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 vực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Ghi tên các loài đã quan sát được cùng với môi trường sống của chúng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446CECC-653E-4DBD-9193-F807CD2A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3486">
            <a:off x="7861580" y="1176009"/>
            <a:ext cx="860217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60B04-F2A1-4EFD-8563-547B0629C5AD}"/>
              </a:ext>
            </a:extLst>
          </p:cNvPr>
          <p:cNvSpPr/>
          <p:nvPr/>
        </p:nvSpPr>
        <p:spPr>
          <a:xfrm>
            <a:off x="2031997" y="1151467"/>
            <a:ext cx="6259692" cy="778933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hình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dạng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màu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sắc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đặc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điểm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chung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loài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514C20-83DA-43BB-A26E-3FCC1F347DF6}"/>
              </a:ext>
            </a:extLst>
          </p:cNvPr>
          <p:cNvSpPr/>
          <p:nvPr/>
        </p:nvSpPr>
        <p:spPr>
          <a:xfrm>
            <a:off x="852311" y="1151468"/>
            <a:ext cx="1071119" cy="763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II.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C95E-7E38-4A2C-BD52-4EB3A4990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6" t="18201" r="10370" b="26463"/>
          <a:stretch/>
        </p:blipFill>
        <p:spPr>
          <a:xfrm>
            <a:off x="1196937" y="2213755"/>
            <a:ext cx="6999111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60B04-F2A1-4EFD-8563-547B0629C5AD}"/>
              </a:ext>
            </a:extLst>
          </p:cNvPr>
          <p:cNvSpPr/>
          <p:nvPr/>
        </p:nvSpPr>
        <p:spPr>
          <a:xfrm>
            <a:off x="2043285" y="1160584"/>
            <a:ext cx="6259692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sựa</a:t>
            </a:r>
            <a:r>
              <a:rPr lang="en-US" sz="2200" dirty="0">
                <a:solidFill>
                  <a:srgbClr val="000000"/>
                </a:solidFill>
              </a:rPr>
              <a:t> di </a:t>
            </a:r>
            <a:r>
              <a:rPr lang="en-US" sz="2200" dirty="0" err="1">
                <a:solidFill>
                  <a:srgbClr val="000000"/>
                </a:solidFill>
              </a:rPr>
              <a:t>chuyển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loài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514C20-83DA-43BB-A26E-3FCC1F347DF6}"/>
              </a:ext>
            </a:extLst>
          </p:cNvPr>
          <p:cNvSpPr/>
          <p:nvPr/>
        </p:nvSpPr>
        <p:spPr>
          <a:xfrm>
            <a:off x="863599" y="1160584"/>
            <a:ext cx="1071119" cy="64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II.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C85EF-14EE-4C27-BB45-82B4AA2F63EA}"/>
              </a:ext>
            </a:extLst>
          </p:cNvPr>
          <p:cNvSpPr txBox="1"/>
          <p:nvPr/>
        </p:nvSpPr>
        <p:spPr>
          <a:xfrm>
            <a:off x="976804" y="1932007"/>
            <a:ext cx="7439378" cy="111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vây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F0150-793E-4F02-81E7-BA6AFAA3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88" y="3126869"/>
            <a:ext cx="3172178" cy="178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15E55-8CA0-4EB0-B4E4-6672E777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33" y="3126869"/>
            <a:ext cx="3172179" cy="1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High school extracurricular activities by Slidesgo">
  <a:themeElements>
    <a:clrScheme name="Simple Light">
      <a:dk1>
        <a:srgbClr val="1D3557"/>
      </a:dk1>
      <a:lt1>
        <a:srgbClr val="FFFFFF"/>
      </a:lt1>
      <a:dk2>
        <a:srgbClr val="457B9D"/>
      </a:dk2>
      <a:lt2>
        <a:srgbClr val="F4A261"/>
      </a:lt2>
      <a:accent1>
        <a:srgbClr val="1D3557"/>
      </a:accent1>
      <a:accent2>
        <a:srgbClr val="457B9D"/>
      </a:accent2>
      <a:accent3>
        <a:srgbClr val="A8DADC"/>
      </a:accent3>
      <a:accent4>
        <a:srgbClr val="F4A261"/>
      </a:accent4>
      <a:accent5>
        <a:srgbClr val="1D3557"/>
      </a:accent5>
      <a:accent6>
        <a:srgbClr val="A8DADC"/>
      </a:accent6>
      <a:hlink>
        <a:srgbClr val="457B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801</Words>
  <PresentationFormat>On-screen Show (16:9)</PresentationFormat>
  <Paragraphs>127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Acme</vt:lpstr>
      <vt:lpstr>Arial</vt:lpstr>
      <vt:lpstr>Open Sans SemiBold</vt:lpstr>
      <vt:lpstr>Roboto Condensed Light</vt:lpstr>
      <vt:lpstr>Wingdings</vt:lpstr>
      <vt:lpstr>High school extracurricular activities by Slidesgo</vt:lpstr>
      <vt:lpstr>CHÀO MỪNG CÁC EM ĐẾN VỚI BUỔI HỌC NGÀY HÔM NAY!</vt:lpstr>
      <vt:lpstr>KHỞI ĐỘNG</vt:lpstr>
      <vt:lpstr>BÀI 32. THỰC HÀNH: QUAN SÁT VÀ NHẬN BIẾT MỘT SỐ NHÓM ĐỘNG VẬT NGOÀI THIÊN NHIÊN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V. 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2021-09-15T07:25:06Z</dcterms:modified>
</cp:coreProperties>
</file>