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4"/>
  </p:notesMasterIdLst>
  <p:sldIdLst>
    <p:sldId id="256" r:id="rId2"/>
    <p:sldId id="257" r:id="rId3"/>
    <p:sldId id="262" r:id="rId4"/>
    <p:sldId id="267" r:id="rId5"/>
    <p:sldId id="316" r:id="rId6"/>
    <p:sldId id="265" r:id="rId7"/>
    <p:sldId id="298" r:id="rId8"/>
    <p:sldId id="258" r:id="rId9"/>
    <p:sldId id="260" r:id="rId10"/>
    <p:sldId id="300" r:id="rId11"/>
    <p:sldId id="299" r:id="rId12"/>
    <p:sldId id="281" r:id="rId13"/>
    <p:sldId id="320" r:id="rId14"/>
    <p:sldId id="312" r:id="rId15"/>
    <p:sldId id="311" r:id="rId16"/>
    <p:sldId id="314" r:id="rId17"/>
    <p:sldId id="261" r:id="rId18"/>
    <p:sldId id="321" r:id="rId19"/>
    <p:sldId id="317" r:id="rId20"/>
    <p:sldId id="319" r:id="rId21"/>
    <p:sldId id="270" r:id="rId22"/>
    <p:sldId id="297" r:id="rId23"/>
  </p:sldIdLst>
  <p:sldSz cx="9144000" cy="5143500" type="screen16x9"/>
  <p:notesSz cx="6858000" cy="9144000"/>
  <p:embeddedFontLst>
    <p:embeddedFont>
      <p:font typeface="Raleway Thin" pitchFamily="2" charset="0"/>
      <p:regular r:id="rId25"/>
      <p:bold r:id="rId26"/>
      <p:italic r:id="rId27"/>
      <p:boldItalic r:id="rId28"/>
    </p:embeddedFont>
    <p:embeddedFont>
      <p:font typeface="Satisfy"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00"/>
    <a:srgbClr val="7030A0"/>
    <a:srgbClr val="800080"/>
    <a:srgbClr val="BA537B"/>
    <a:srgbClr val="ECA3BD"/>
    <a:srgbClr val="F3F3F3"/>
    <a:srgbClr val="E4D3F3"/>
    <a:srgbClr val="78ABE4"/>
    <a:srgbClr val="816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A09410-F8A8-4BEE-A9E7-BA741030BE37}">
  <a:tblStyle styleId="{07A09410-F8A8-4BEE-A9E7-BA741030BE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C07E80F-5B04-4A68-8AE0-D5BF51DB91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86" autoAdjust="0"/>
  </p:normalViewPr>
  <p:slideViewPr>
    <p:cSldViewPr snapToGrid="0">
      <p:cViewPr varScale="1">
        <p:scale>
          <a:sx n="89" d="100"/>
          <a:sy n="89" d="100"/>
        </p:scale>
        <p:origin x="8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205D5-2C9A-49DA-89AE-CFA6DB6A9F8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EA133A1-1E49-40BE-87BE-FDF7B17679B1}">
      <dgm:prSet phldrT="[Text]" custT="1"/>
      <dgm:spPr>
        <a:solidFill>
          <a:schemeClr val="accent1">
            <a:lumMod val="75000"/>
          </a:schemeClr>
        </a:solidFill>
      </dgm:spPr>
      <dgm:t>
        <a:bodyPr/>
        <a:lstStyle/>
        <a:p>
          <a:endParaRPr lang="en-US" sz="2200" dirty="0"/>
        </a:p>
      </dgm:t>
    </dgm:pt>
    <dgm:pt modelId="{65719493-2D48-4BAC-A60E-6AD1E7E05956}" type="parTrans" cxnId="{674A90E5-CD31-4D3D-8462-EE3673891425}">
      <dgm:prSet/>
      <dgm:spPr/>
      <dgm:t>
        <a:bodyPr/>
        <a:lstStyle/>
        <a:p>
          <a:endParaRPr lang="en-US"/>
        </a:p>
      </dgm:t>
    </dgm:pt>
    <dgm:pt modelId="{21B08C48-12D5-465E-9615-4086A58B0EB7}" type="sibTrans" cxnId="{674A90E5-CD31-4D3D-8462-EE3673891425}">
      <dgm:prSet/>
      <dgm:spPr>
        <a:ln>
          <a:solidFill>
            <a:schemeClr val="accent1">
              <a:lumMod val="75000"/>
            </a:schemeClr>
          </a:solidFill>
        </a:ln>
      </dgm:spPr>
      <dgm:t>
        <a:bodyPr/>
        <a:lstStyle/>
        <a:p>
          <a:endParaRPr lang="en-US"/>
        </a:p>
      </dgm:t>
    </dgm:pt>
    <dgm:pt modelId="{02B2C054-AB9C-44F6-9B2F-34D6A96565AA}">
      <dgm:prSet phldrT="[Text]" custT="1"/>
      <dgm:spPr>
        <a:solidFill>
          <a:schemeClr val="accent1">
            <a:lumMod val="75000"/>
          </a:schemeClr>
        </a:solidFill>
      </dgm:spPr>
      <dgm:t>
        <a:bodyPr/>
        <a:lstStyle/>
        <a:p>
          <a:pPr algn="l"/>
          <a:endParaRPr lang="en-US" sz="2200" dirty="0"/>
        </a:p>
      </dgm:t>
    </dgm:pt>
    <dgm:pt modelId="{86F48A07-2BD2-47BD-B137-AEF02198A9BD}" type="parTrans" cxnId="{DC827C1B-531C-45F2-B9FE-89FF965D4F5E}">
      <dgm:prSet/>
      <dgm:spPr/>
      <dgm:t>
        <a:bodyPr/>
        <a:lstStyle/>
        <a:p>
          <a:endParaRPr lang="en-US"/>
        </a:p>
      </dgm:t>
    </dgm:pt>
    <dgm:pt modelId="{380986B0-5364-421F-9208-2D7A25F3D8D4}" type="sibTrans" cxnId="{DC827C1B-531C-45F2-B9FE-89FF965D4F5E}">
      <dgm:prSet/>
      <dgm:spPr/>
      <dgm:t>
        <a:bodyPr/>
        <a:lstStyle/>
        <a:p>
          <a:endParaRPr lang="en-US"/>
        </a:p>
      </dgm:t>
    </dgm:pt>
    <dgm:pt modelId="{BF0F7C01-0040-4E41-8341-BE4A337A97B9}">
      <dgm:prSet custT="1"/>
      <dgm:spPr>
        <a:solidFill>
          <a:schemeClr val="accent1">
            <a:lumMod val="75000"/>
          </a:schemeClr>
        </a:solidFill>
      </dgm:spPr>
      <dgm:t>
        <a:bodyPr/>
        <a:lstStyle/>
        <a:p>
          <a:endParaRPr lang="en-US" sz="2200" dirty="0"/>
        </a:p>
      </dgm:t>
    </dgm:pt>
    <dgm:pt modelId="{941E69D0-FAAB-4457-93CC-389E93C54B39}" type="parTrans" cxnId="{DF64AC07-4673-4B9C-8041-0D74DEEB3695}">
      <dgm:prSet/>
      <dgm:spPr/>
      <dgm:t>
        <a:bodyPr/>
        <a:lstStyle/>
        <a:p>
          <a:endParaRPr lang="en-US"/>
        </a:p>
      </dgm:t>
    </dgm:pt>
    <dgm:pt modelId="{0A7F6B48-26A2-430F-A85E-154BDC9661C6}" type="sibTrans" cxnId="{DF64AC07-4673-4B9C-8041-0D74DEEB3695}">
      <dgm:prSet/>
      <dgm:spPr/>
      <dgm:t>
        <a:bodyPr/>
        <a:lstStyle/>
        <a:p>
          <a:endParaRPr lang="en-US"/>
        </a:p>
      </dgm:t>
    </dgm:pt>
    <dgm:pt modelId="{5BDDC3B0-B43B-4598-8150-4D02079EE6EC}" type="pres">
      <dgm:prSet presAssocID="{228205D5-2C9A-49DA-89AE-CFA6DB6A9F80}" presName="Name0" presStyleCnt="0">
        <dgm:presLayoutVars>
          <dgm:chMax val="7"/>
          <dgm:chPref val="7"/>
          <dgm:dir/>
        </dgm:presLayoutVars>
      </dgm:prSet>
      <dgm:spPr/>
    </dgm:pt>
    <dgm:pt modelId="{374A9200-881E-49FB-BB56-016F5F9C522A}" type="pres">
      <dgm:prSet presAssocID="{228205D5-2C9A-49DA-89AE-CFA6DB6A9F80}" presName="Name1" presStyleCnt="0"/>
      <dgm:spPr/>
    </dgm:pt>
    <dgm:pt modelId="{71D0964D-1EB0-42F0-A928-2D38B3953553}" type="pres">
      <dgm:prSet presAssocID="{228205D5-2C9A-49DA-89AE-CFA6DB6A9F80}" presName="cycle" presStyleCnt="0"/>
      <dgm:spPr/>
    </dgm:pt>
    <dgm:pt modelId="{9CE2C774-B7C4-4104-9C5A-0461F9D2C393}" type="pres">
      <dgm:prSet presAssocID="{228205D5-2C9A-49DA-89AE-CFA6DB6A9F80}" presName="srcNode" presStyleLbl="node1" presStyleIdx="0" presStyleCnt="3"/>
      <dgm:spPr/>
    </dgm:pt>
    <dgm:pt modelId="{6959D948-0371-4A2D-940C-174534E8BF6E}" type="pres">
      <dgm:prSet presAssocID="{228205D5-2C9A-49DA-89AE-CFA6DB6A9F80}" presName="conn" presStyleLbl="parChTrans1D2" presStyleIdx="0" presStyleCnt="1"/>
      <dgm:spPr/>
    </dgm:pt>
    <dgm:pt modelId="{A1B882E9-4FA4-41F6-BC99-49B0883F9C29}" type="pres">
      <dgm:prSet presAssocID="{228205D5-2C9A-49DA-89AE-CFA6DB6A9F80}" presName="extraNode" presStyleLbl="node1" presStyleIdx="0" presStyleCnt="3"/>
      <dgm:spPr/>
    </dgm:pt>
    <dgm:pt modelId="{D353333D-9059-452F-9806-D18BDD782B2E}" type="pres">
      <dgm:prSet presAssocID="{228205D5-2C9A-49DA-89AE-CFA6DB6A9F80}" presName="dstNode" presStyleLbl="node1" presStyleIdx="0" presStyleCnt="3"/>
      <dgm:spPr/>
    </dgm:pt>
    <dgm:pt modelId="{366FA600-A9C2-46E0-BE3C-CFF225F060B6}" type="pres">
      <dgm:prSet presAssocID="{8EA133A1-1E49-40BE-87BE-FDF7B17679B1}" presName="text_1" presStyleLbl="node1" presStyleIdx="0" presStyleCnt="3">
        <dgm:presLayoutVars>
          <dgm:bulletEnabled val="1"/>
        </dgm:presLayoutVars>
      </dgm:prSet>
      <dgm:spPr/>
    </dgm:pt>
    <dgm:pt modelId="{60D1F9B1-CEAB-4532-8C1F-0079C3B02183}" type="pres">
      <dgm:prSet presAssocID="{8EA133A1-1E49-40BE-87BE-FDF7B17679B1}" presName="accent_1" presStyleCnt="0"/>
      <dgm:spPr/>
    </dgm:pt>
    <dgm:pt modelId="{9C00D44F-2903-4442-B6F4-E67FC5A2DBD4}" type="pres">
      <dgm:prSet presAssocID="{8EA133A1-1E49-40BE-87BE-FDF7B17679B1}" presName="accentRepeatNode" presStyleLbl="solidFgAcc1" presStyleIdx="0" presStyleCnt="3"/>
      <dgm:spPr>
        <a:ln>
          <a:solidFill>
            <a:schemeClr val="accent1">
              <a:lumMod val="75000"/>
            </a:schemeClr>
          </a:solidFill>
        </a:ln>
      </dgm:spPr>
    </dgm:pt>
    <dgm:pt modelId="{E1DD0B44-E938-4F4A-9C4F-585549842F9B}" type="pres">
      <dgm:prSet presAssocID="{BF0F7C01-0040-4E41-8341-BE4A337A97B9}" presName="text_2" presStyleLbl="node1" presStyleIdx="1" presStyleCnt="3">
        <dgm:presLayoutVars>
          <dgm:bulletEnabled val="1"/>
        </dgm:presLayoutVars>
      </dgm:prSet>
      <dgm:spPr/>
    </dgm:pt>
    <dgm:pt modelId="{6A839BC3-3AAC-4BE1-BA33-F4A2D52CC96E}" type="pres">
      <dgm:prSet presAssocID="{BF0F7C01-0040-4E41-8341-BE4A337A97B9}" presName="accent_2" presStyleCnt="0"/>
      <dgm:spPr/>
    </dgm:pt>
    <dgm:pt modelId="{F18C06FF-4923-4F25-A40A-99B723B79384}" type="pres">
      <dgm:prSet presAssocID="{BF0F7C01-0040-4E41-8341-BE4A337A97B9}" presName="accentRepeatNode" presStyleLbl="solidFgAcc1" presStyleIdx="1" presStyleCnt="3"/>
      <dgm:spPr>
        <a:ln>
          <a:solidFill>
            <a:schemeClr val="accent1">
              <a:lumMod val="75000"/>
            </a:schemeClr>
          </a:solidFill>
        </a:ln>
      </dgm:spPr>
    </dgm:pt>
    <dgm:pt modelId="{43FE1ABF-E41E-4576-AA99-9C53F69CE960}" type="pres">
      <dgm:prSet presAssocID="{02B2C054-AB9C-44F6-9B2F-34D6A96565AA}" presName="text_3" presStyleLbl="node1" presStyleIdx="2" presStyleCnt="3">
        <dgm:presLayoutVars>
          <dgm:bulletEnabled val="1"/>
        </dgm:presLayoutVars>
      </dgm:prSet>
      <dgm:spPr/>
    </dgm:pt>
    <dgm:pt modelId="{CDADB519-7E32-4EEC-BE88-3CA859EFF878}" type="pres">
      <dgm:prSet presAssocID="{02B2C054-AB9C-44F6-9B2F-34D6A96565AA}" presName="accent_3" presStyleCnt="0"/>
      <dgm:spPr/>
    </dgm:pt>
    <dgm:pt modelId="{AC478192-4DA0-4AB7-9405-9B9511D3FC71}" type="pres">
      <dgm:prSet presAssocID="{02B2C054-AB9C-44F6-9B2F-34D6A96565AA}" presName="accentRepeatNode" presStyleLbl="solidFgAcc1" presStyleIdx="2" presStyleCnt="3"/>
      <dgm:spPr>
        <a:ln>
          <a:solidFill>
            <a:schemeClr val="accent1">
              <a:lumMod val="75000"/>
            </a:schemeClr>
          </a:solidFill>
        </a:ln>
      </dgm:spPr>
    </dgm:pt>
  </dgm:ptLst>
  <dgm:cxnLst>
    <dgm:cxn modelId="{DF64AC07-4673-4B9C-8041-0D74DEEB3695}" srcId="{228205D5-2C9A-49DA-89AE-CFA6DB6A9F80}" destId="{BF0F7C01-0040-4E41-8341-BE4A337A97B9}" srcOrd="1" destOrd="0" parTransId="{941E69D0-FAAB-4457-93CC-389E93C54B39}" sibTransId="{0A7F6B48-26A2-430F-A85E-154BDC9661C6}"/>
    <dgm:cxn modelId="{DC827C1B-531C-45F2-B9FE-89FF965D4F5E}" srcId="{228205D5-2C9A-49DA-89AE-CFA6DB6A9F80}" destId="{02B2C054-AB9C-44F6-9B2F-34D6A96565AA}" srcOrd="2" destOrd="0" parTransId="{86F48A07-2BD2-47BD-B137-AEF02198A9BD}" sibTransId="{380986B0-5364-421F-9208-2D7A25F3D8D4}"/>
    <dgm:cxn modelId="{E046CD1E-EF2C-4BA2-AF89-C89F759ACF1D}" type="presOf" srcId="{02B2C054-AB9C-44F6-9B2F-34D6A96565AA}" destId="{43FE1ABF-E41E-4576-AA99-9C53F69CE960}" srcOrd="0" destOrd="0" presId="urn:microsoft.com/office/officeart/2008/layout/VerticalCurvedList"/>
    <dgm:cxn modelId="{68F4886F-762A-4999-9C79-18E78F16733E}" type="presOf" srcId="{8EA133A1-1E49-40BE-87BE-FDF7B17679B1}" destId="{366FA600-A9C2-46E0-BE3C-CFF225F060B6}" srcOrd="0" destOrd="0" presId="urn:microsoft.com/office/officeart/2008/layout/VerticalCurvedList"/>
    <dgm:cxn modelId="{2761039A-1668-42C7-9083-3B4AD0C9D439}" type="presOf" srcId="{21B08C48-12D5-465E-9615-4086A58B0EB7}" destId="{6959D948-0371-4A2D-940C-174534E8BF6E}" srcOrd="0" destOrd="0" presId="urn:microsoft.com/office/officeart/2008/layout/VerticalCurvedList"/>
    <dgm:cxn modelId="{BE92269D-DF26-4741-AF21-FEA57E514928}" type="presOf" srcId="{228205D5-2C9A-49DA-89AE-CFA6DB6A9F80}" destId="{5BDDC3B0-B43B-4598-8150-4D02079EE6EC}" srcOrd="0" destOrd="0" presId="urn:microsoft.com/office/officeart/2008/layout/VerticalCurvedList"/>
    <dgm:cxn modelId="{15542CD9-E96A-4D1C-BA27-621628C4E374}" type="presOf" srcId="{BF0F7C01-0040-4E41-8341-BE4A337A97B9}" destId="{E1DD0B44-E938-4F4A-9C4F-585549842F9B}" srcOrd="0" destOrd="0" presId="urn:microsoft.com/office/officeart/2008/layout/VerticalCurvedList"/>
    <dgm:cxn modelId="{674A90E5-CD31-4D3D-8462-EE3673891425}" srcId="{228205D5-2C9A-49DA-89AE-CFA6DB6A9F80}" destId="{8EA133A1-1E49-40BE-87BE-FDF7B17679B1}" srcOrd="0" destOrd="0" parTransId="{65719493-2D48-4BAC-A60E-6AD1E7E05956}" sibTransId="{21B08C48-12D5-465E-9615-4086A58B0EB7}"/>
    <dgm:cxn modelId="{7B33F3A0-A0D8-4B02-AD44-915AF1892501}" type="presParOf" srcId="{5BDDC3B0-B43B-4598-8150-4D02079EE6EC}" destId="{374A9200-881E-49FB-BB56-016F5F9C522A}" srcOrd="0" destOrd="0" presId="urn:microsoft.com/office/officeart/2008/layout/VerticalCurvedList"/>
    <dgm:cxn modelId="{1ED2EFDF-D336-487E-B1B6-B6CBE3D9158D}" type="presParOf" srcId="{374A9200-881E-49FB-BB56-016F5F9C522A}" destId="{71D0964D-1EB0-42F0-A928-2D38B3953553}" srcOrd="0" destOrd="0" presId="urn:microsoft.com/office/officeart/2008/layout/VerticalCurvedList"/>
    <dgm:cxn modelId="{81F98392-9B96-4184-9FEE-E036470BC1F7}" type="presParOf" srcId="{71D0964D-1EB0-42F0-A928-2D38B3953553}" destId="{9CE2C774-B7C4-4104-9C5A-0461F9D2C393}" srcOrd="0" destOrd="0" presId="urn:microsoft.com/office/officeart/2008/layout/VerticalCurvedList"/>
    <dgm:cxn modelId="{8B9A28FC-FA65-4DDF-8C33-ED8FED57B2C9}" type="presParOf" srcId="{71D0964D-1EB0-42F0-A928-2D38B3953553}" destId="{6959D948-0371-4A2D-940C-174534E8BF6E}" srcOrd="1" destOrd="0" presId="urn:microsoft.com/office/officeart/2008/layout/VerticalCurvedList"/>
    <dgm:cxn modelId="{0084B4A9-3CB8-4977-917C-185374703600}" type="presParOf" srcId="{71D0964D-1EB0-42F0-A928-2D38B3953553}" destId="{A1B882E9-4FA4-41F6-BC99-49B0883F9C29}" srcOrd="2" destOrd="0" presId="urn:microsoft.com/office/officeart/2008/layout/VerticalCurvedList"/>
    <dgm:cxn modelId="{105195AD-7964-4BEB-8A30-CBF609939EFB}" type="presParOf" srcId="{71D0964D-1EB0-42F0-A928-2D38B3953553}" destId="{D353333D-9059-452F-9806-D18BDD782B2E}" srcOrd="3" destOrd="0" presId="urn:microsoft.com/office/officeart/2008/layout/VerticalCurvedList"/>
    <dgm:cxn modelId="{4093C10A-8CBC-45EC-88BC-0D35F226EBBF}" type="presParOf" srcId="{374A9200-881E-49FB-BB56-016F5F9C522A}" destId="{366FA600-A9C2-46E0-BE3C-CFF225F060B6}" srcOrd="1" destOrd="0" presId="urn:microsoft.com/office/officeart/2008/layout/VerticalCurvedList"/>
    <dgm:cxn modelId="{DB0D7A12-FC66-4E29-8742-24DF56681870}" type="presParOf" srcId="{374A9200-881E-49FB-BB56-016F5F9C522A}" destId="{60D1F9B1-CEAB-4532-8C1F-0079C3B02183}" srcOrd="2" destOrd="0" presId="urn:microsoft.com/office/officeart/2008/layout/VerticalCurvedList"/>
    <dgm:cxn modelId="{0447B0FC-287D-4A53-90E6-6A77659A73D2}" type="presParOf" srcId="{60D1F9B1-CEAB-4532-8C1F-0079C3B02183}" destId="{9C00D44F-2903-4442-B6F4-E67FC5A2DBD4}" srcOrd="0" destOrd="0" presId="urn:microsoft.com/office/officeart/2008/layout/VerticalCurvedList"/>
    <dgm:cxn modelId="{1EBCA71B-FB1C-4A69-8724-536E533B1258}" type="presParOf" srcId="{374A9200-881E-49FB-BB56-016F5F9C522A}" destId="{E1DD0B44-E938-4F4A-9C4F-585549842F9B}" srcOrd="3" destOrd="0" presId="urn:microsoft.com/office/officeart/2008/layout/VerticalCurvedList"/>
    <dgm:cxn modelId="{F3CCBE55-1429-4B7B-BC77-8A9A36A18CEA}" type="presParOf" srcId="{374A9200-881E-49FB-BB56-016F5F9C522A}" destId="{6A839BC3-3AAC-4BE1-BA33-F4A2D52CC96E}" srcOrd="4" destOrd="0" presId="urn:microsoft.com/office/officeart/2008/layout/VerticalCurvedList"/>
    <dgm:cxn modelId="{D464C90E-1B03-42C0-B7FB-C443C2B9B575}" type="presParOf" srcId="{6A839BC3-3AAC-4BE1-BA33-F4A2D52CC96E}" destId="{F18C06FF-4923-4F25-A40A-99B723B79384}" srcOrd="0" destOrd="0" presId="urn:microsoft.com/office/officeart/2008/layout/VerticalCurvedList"/>
    <dgm:cxn modelId="{F796C1CF-BA69-4D74-A99D-C4153359FA8F}" type="presParOf" srcId="{374A9200-881E-49FB-BB56-016F5F9C522A}" destId="{43FE1ABF-E41E-4576-AA99-9C53F69CE960}" srcOrd="5" destOrd="0" presId="urn:microsoft.com/office/officeart/2008/layout/VerticalCurvedList"/>
    <dgm:cxn modelId="{46B9E594-CACC-4CFE-A7DF-7FF678CE399C}" type="presParOf" srcId="{374A9200-881E-49FB-BB56-016F5F9C522A}" destId="{CDADB519-7E32-4EEC-BE88-3CA859EFF878}" srcOrd="6" destOrd="0" presId="urn:microsoft.com/office/officeart/2008/layout/VerticalCurvedList"/>
    <dgm:cxn modelId="{EB380F7C-EF98-41B3-B050-F6671252D76D}" type="presParOf" srcId="{CDADB519-7E32-4EEC-BE88-3CA859EFF878}" destId="{AC478192-4DA0-4AB7-9405-9B9511D3FC7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9D948-0371-4A2D-940C-174534E8BF6E}">
      <dsp:nvSpPr>
        <dsp:cNvPr id="0" name=""/>
        <dsp:cNvSpPr/>
      </dsp:nvSpPr>
      <dsp:spPr>
        <a:xfrm>
          <a:off x="-3885639" y="-596667"/>
          <a:ext cx="4630935" cy="4630935"/>
        </a:xfrm>
        <a:prstGeom prst="blockArc">
          <a:avLst>
            <a:gd name="adj1" fmla="val 18900000"/>
            <a:gd name="adj2" fmla="val 2700000"/>
            <a:gd name="adj3" fmla="val 466"/>
          </a:avLst>
        </a:prstGeom>
        <a:noFill/>
        <a:ln w="25400"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366FA600-A9C2-46E0-BE3C-CFF225F060B6}">
      <dsp:nvSpPr>
        <dsp:cNvPr id="0" name=""/>
        <dsp:cNvSpPr/>
      </dsp:nvSpPr>
      <dsp:spPr>
        <a:xfrm>
          <a:off x="479284" y="343760"/>
          <a:ext cx="5428701" cy="68752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719"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479284" y="343760"/>
        <a:ext cx="5428701" cy="687520"/>
      </dsp:txXfrm>
    </dsp:sp>
    <dsp:sp modelId="{9C00D44F-2903-4442-B6F4-E67FC5A2DBD4}">
      <dsp:nvSpPr>
        <dsp:cNvPr id="0" name=""/>
        <dsp:cNvSpPr/>
      </dsp:nvSpPr>
      <dsp:spPr>
        <a:xfrm>
          <a:off x="49584" y="257820"/>
          <a:ext cx="859400" cy="859400"/>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E1DD0B44-E938-4F4A-9C4F-585549842F9B}">
      <dsp:nvSpPr>
        <dsp:cNvPr id="0" name=""/>
        <dsp:cNvSpPr/>
      </dsp:nvSpPr>
      <dsp:spPr>
        <a:xfrm>
          <a:off x="729198" y="1375040"/>
          <a:ext cx="5178787" cy="68752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719"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729198" y="1375040"/>
        <a:ext cx="5178787" cy="687520"/>
      </dsp:txXfrm>
    </dsp:sp>
    <dsp:sp modelId="{F18C06FF-4923-4F25-A40A-99B723B79384}">
      <dsp:nvSpPr>
        <dsp:cNvPr id="0" name=""/>
        <dsp:cNvSpPr/>
      </dsp:nvSpPr>
      <dsp:spPr>
        <a:xfrm>
          <a:off x="299498" y="1289100"/>
          <a:ext cx="859400" cy="859400"/>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43FE1ABF-E41E-4576-AA99-9C53F69CE960}">
      <dsp:nvSpPr>
        <dsp:cNvPr id="0" name=""/>
        <dsp:cNvSpPr/>
      </dsp:nvSpPr>
      <dsp:spPr>
        <a:xfrm>
          <a:off x="479284" y="2406320"/>
          <a:ext cx="5428701" cy="68752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719"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479284" y="2406320"/>
        <a:ext cx="5428701" cy="687520"/>
      </dsp:txXfrm>
    </dsp:sp>
    <dsp:sp modelId="{AC478192-4DA0-4AB7-9405-9B9511D3FC71}">
      <dsp:nvSpPr>
        <dsp:cNvPr id="0" name=""/>
        <dsp:cNvSpPr/>
      </dsp:nvSpPr>
      <dsp:spPr>
        <a:xfrm>
          <a:off x="49584" y="2320380"/>
          <a:ext cx="859400" cy="859400"/>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79fe306f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79fe306f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98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79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28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79fe306f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79fe306f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36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7121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accent2"/>
            </a:gs>
          </a:gsLst>
          <a:lin ang="0" scaled="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855300" y="848825"/>
            <a:ext cx="5850900" cy="1715100"/>
          </a:xfrm>
          <a:prstGeom prst="rect">
            <a:avLst/>
          </a:prstGeom>
          <a:effectLst>
            <a:outerShdw blurRad="14288" dist="28575" dir="2700000" algn="bl" rotWithShape="0">
              <a:srgbClr val="655A87">
                <a:alpha val="20000"/>
              </a:srgbClr>
            </a:outerShdw>
          </a:effectLst>
        </p:spPr>
        <p:txBody>
          <a:bodyPr spcFirstLastPara="1" wrap="square" lIns="0" tIns="0" rIns="0" bIns="0" anchor="t"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7"/>
        <p:cNvGrpSpPr/>
        <p:nvPr/>
      </p:nvGrpSpPr>
      <p:grpSpPr>
        <a:xfrm>
          <a:off x="0" y="0"/>
          <a:ext cx="0" cy="0"/>
          <a:chOff x="0" y="0"/>
          <a:chExt cx="0" cy="0"/>
        </a:xfrm>
      </p:grpSpPr>
      <p:sp>
        <p:nvSpPr>
          <p:cNvPr id="208" name="Google Shape;208;p21"/>
          <p:cNvSpPr txBox="1">
            <a:spLocks noGrp="1"/>
          </p:cNvSpPr>
          <p:nvPr>
            <p:ph type="title"/>
          </p:nvPr>
        </p:nvSpPr>
        <p:spPr>
          <a:xfrm>
            <a:off x="540000" y="342075"/>
            <a:ext cx="8064000" cy="4929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209" name="Google Shape;209;p21"/>
          <p:cNvSpPr/>
          <p:nvPr/>
        </p:nvSpPr>
        <p:spPr>
          <a:xfrm rot="10800000" flipH="1">
            <a:off x="6564075" y="-77997"/>
            <a:ext cx="2798700" cy="1125623"/>
          </a:xfrm>
          <a:custGeom>
            <a:avLst/>
            <a:gdLst/>
            <a:ahLst/>
            <a:cxnLst/>
            <a:rect l="l" t="t" r="r" b="b"/>
            <a:pathLst>
              <a:path w="111948" h="56036" extrusionOk="0">
                <a:moveTo>
                  <a:pt x="73677" y="0"/>
                </a:moveTo>
                <a:cubicBezTo>
                  <a:pt x="64292" y="0"/>
                  <a:pt x="54986" y="4961"/>
                  <a:pt x="53284" y="15336"/>
                </a:cubicBezTo>
                <a:cubicBezTo>
                  <a:pt x="49333" y="39410"/>
                  <a:pt x="35503" y="39987"/>
                  <a:pt x="17751" y="39987"/>
                </a:cubicBezTo>
                <a:cubicBezTo>
                  <a:pt x="0" y="39987"/>
                  <a:pt x="1095" y="56036"/>
                  <a:pt x="1095" y="56036"/>
                </a:cubicBezTo>
                <a:lnTo>
                  <a:pt x="111948" y="56036"/>
                </a:lnTo>
                <a:lnTo>
                  <a:pt x="111948" y="27586"/>
                </a:lnTo>
                <a:cubicBezTo>
                  <a:pt x="111948" y="27586"/>
                  <a:pt x="111948" y="27586"/>
                  <a:pt x="111947" y="27586"/>
                </a:cubicBezTo>
                <a:cubicBezTo>
                  <a:pt x="111860" y="27586"/>
                  <a:pt x="100281" y="27555"/>
                  <a:pt x="93650" y="11537"/>
                </a:cubicBezTo>
                <a:cubicBezTo>
                  <a:pt x="90496" y="3953"/>
                  <a:pt x="82055" y="0"/>
                  <a:pt x="73677" y="0"/>
                </a:cubicBezTo>
                <a:close/>
              </a:path>
            </a:pathLst>
          </a:custGeom>
          <a:gradFill>
            <a:gsLst>
              <a:gs pos="0">
                <a:srgbClr val="D7EEEF"/>
              </a:gs>
              <a:gs pos="100000">
                <a:srgbClr val="80C2C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a:off x="8064936" y="0"/>
            <a:ext cx="893503" cy="712735"/>
          </a:xfrm>
          <a:custGeom>
            <a:avLst/>
            <a:gdLst/>
            <a:ahLst/>
            <a:cxnLst/>
            <a:rect l="l" t="t" r="r" b="b"/>
            <a:pathLst>
              <a:path w="57935" h="46214" extrusionOk="0">
                <a:moveTo>
                  <a:pt x="670" y="27042"/>
                </a:moveTo>
                <a:cubicBezTo>
                  <a:pt x="1089" y="31730"/>
                  <a:pt x="3768" y="36419"/>
                  <a:pt x="9293" y="40186"/>
                </a:cubicBezTo>
                <a:cubicBezTo>
                  <a:pt x="18000" y="46046"/>
                  <a:pt x="30056" y="46214"/>
                  <a:pt x="39516" y="42028"/>
                </a:cubicBezTo>
                <a:cubicBezTo>
                  <a:pt x="57934" y="33823"/>
                  <a:pt x="55004" y="1"/>
                  <a:pt x="32735" y="754"/>
                </a:cubicBezTo>
                <a:cubicBezTo>
                  <a:pt x="25116" y="1005"/>
                  <a:pt x="18167" y="4940"/>
                  <a:pt x="11637" y="8875"/>
                </a:cubicBezTo>
                <a:cubicBezTo>
                  <a:pt x="4102" y="13312"/>
                  <a:pt x="0" y="20261"/>
                  <a:pt x="670" y="27042"/>
                </a:cubicBezTo>
                <a:close/>
              </a:path>
            </a:pathLst>
          </a:custGeom>
          <a:gradFill>
            <a:gsLst>
              <a:gs pos="0">
                <a:srgbClr val="F8C79F"/>
              </a:gs>
              <a:gs pos="100000">
                <a:srgbClr val="E9812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p:nvPr/>
        </p:nvSpPr>
        <p:spPr>
          <a:xfrm>
            <a:off x="7291625" y="437325"/>
            <a:ext cx="348082" cy="302397"/>
          </a:xfrm>
          <a:custGeom>
            <a:avLst/>
            <a:gdLst/>
            <a:ahLst/>
            <a:cxnLst/>
            <a:rect l="l" t="t" r="r" b="b"/>
            <a:pathLst>
              <a:path w="21684" h="18838" extrusionOk="0">
                <a:moveTo>
                  <a:pt x="670" y="10298"/>
                </a:moveTo>
                <a:cubicBezTo>
                  <a:pt x="1340" y="15740"/>
                  <a:pt x="7786" y="18838"/>
                  <a:pt x="12726" y="17247"/>
                </a:cubicBezTo>
                <a:cubicBezTo>
                  <a:pt x="21600" y="14484"/>
                  <a:pt x="21684" y="922"/>
                  <a:pt x="11554" y="336"/>
                </a:cubicBezTo>
                <a:cubicBezTo>
                  <a:pt x="6028" y="1"/>
                  <a:pt x="0" y="4187"/>
                  <a:pt x="670" y="10298"/>
                </a:cubicBezTo>
                <a:close/>
              </a:path>
            </a:pathLst>
          </a:custGeom>
          <a:gradFill>
            <a:gsLst>
              <a:gs pos="0">
                <a:srgbClr val="F8C79F"/>
              </a:gs>
              <a:gs pos="100000">
                <a:srgbClr val="E9812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04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1"/>
            </a:gs>
            <a:gs pos="100000">
              <a:schemeClr val="accent2"/>
            </a:gs>
          </a:gsLst>
          <a:lin ang="0" scaled="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855300" y="344225"/>
            <a:ext cx="7433400" cy="1159800"/>
          </a:xfrm>
          <a:prstGeom prst="rect">
            <a:avLst/>
          </a:prstGeom>
          <a:effectLst>
            <a:outerShdw blurRad="14288" dist="19050" dir="2700000" algn="bl" rotWithShape="0">
              <a:srgbClr val="655A87">
                <a:alpha val="20000"/>
              </a:srgbClr>
            </a:outerShdw>
          </a:effectLst>
        </p:spPr>
        <p:txBody>
          <a:bodyPr spcFirstLastPara="1" wrap="square" lIns="0" tIns="0" rIns="0" bIns="0"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5" name="Google Shape;15;p3"/>
          <p:cNvSpPr txBox="1">
            <a:spLocks noGrp="1"/>
          </p:cNvSpPr>
          <p:nvPr>
            <p:ph type="subTitle" idx="1"/>
          </p:nvPr>
        </p:nvSpPr>
        <p:spPr>
          <a:xfrm>
            <a:off x="855300" y="1600929"/>
            <a:ext cx="7433400" cy="784800"/>
          </a:xfrm>
          <a:prstGeom prst="rect">
            <a:avLst/>
          </a:prstGeom>
        </p:spPr>
        <p:txBody>
          <a:bodyPr spcFirstLastPara="1" wrap="square" lIns="0" tIns="0" rIns="0" bIns="0" anchor="t" anchorCtr="0">
            <a:noAutofit/>
          </a:bodyPr>
          <a:lstStyle>
            <a:lvl1pPr lvl="0" rtl="0">
              <a:spcBef>
                <a:spcPts val="0"/>
              </a:spcBef>
              <a:spcAft>
                <a:spcPts val="0"/>
              </a:spcAft>
              <a:buClr>
                <a:srgbClr val="9283C0"/>
              </a:buClr>
              <a:buSzPts val="2000"/>
              <a:buNone/>
              <a:defRPr>
                <a:solidFill>
                  <a:srgbClr val="9283C0"/>
                </a:solidFill>
              </a:defRPr>
            </a:lvl1pPr>
            <a:lvl2pPr lvl="1" rtl="0">
              <a:spcBef>
                <a:spcPts val="600"/>
              </a:spcBef>
              <a:spcAft>
                <a:spcPts val="0"/>
              </a:spcAft>
              <a:buClr>
                <a:srgbClr val="9283C0"/>
              </a:buClr>
              <a:buSzPts val="3000"/>
              <a:buNone/>
              <a:defRPr sz="3000">
                <a:solidFill>
                  <a:srgbClr val="9283C0"/>
                </a:solidFill>
              </a:defRPr>
            </a:lvl2pPr>
            <a:lvl3pPr lvl="2" rtl="0">
              <a:spcBef>
                <a:spcPts val="600"/>
              </a:spcBef>
              <a:spcAft>
                <a:spcPts val="0"/>
              </a:spcAft>
              <a:buClr>
                <a:srgbClr val="9283C0"/>
              </a:buClr>
              <a:buSzPts val="3000"/>
              <a:buNone/>
              <a:defRPr sz="3000">
                <a:solidFill>
                  <a:srgbClr val="9283C0"/>
                </a:solidFill>
              </a:defRPr>
            </a:lvl3pPr>
            <a:lvl4pPr lvl="3" rtl="0">
              <a:spcBef>
                <a:spcPts val="600"/>
              </a:spcBef>
              <a:spcAft>
                <a:spcPts val="0"/>
              </a:spcAft>
              <a:buClr>
                <a:srgbClr val="9283C0"/>
              </a:buClr>
              <a:buSzPts val="3000"/>
              <a:buNone/>
              <a:defRPr sz="3000">
                <a:solidFill>
                  <a:srgbClr val="9283C0"/>
                </a:solidFill>
              </a:defRPr>
            </a:lvl4pPr>
            <a:lvl5pPr lvl="4" rtl="0">
              <a:spcBef>
                <a:spcPts val="600"/>
              </a:spcBef>
              <a:spcAft>
                <a:spcPts val="0"/>
              </a:spcAft>
              <a:buClr>
                <a:srgbClr val="9283C0"/>
              </a:buClr>
              <a:buSzPts val="3000"/>
              <a:buNone/>
              <a:defRPr sz="3000">
                <a:solidFill>
                  <a:srgbClr val="9283C0"/>
                </a:solidFill>
              </a:defRPr>
            </a:lvl5pPr>
            <a:lvl6pPr lvl="5" rtl="0">
              <a:spcBef>
                <a:spcPts val="600"/>
              </a:spcBef>
              <a:spcAft>
                <a:spcPts val="0"/>
              </a:spcAft>
              <a:buClr>
                <a:srgbClr val="9283C0"/>
              </a:buClr>
              <a:buSzPts val="3000"/>
              <a:buNone/>
              <a:defRPr sz="3000">
                <a:solidFill>
                  <a:srgbClr val="9283C0"/>
                </a:solidFill>
              </a:defRPr>
            </a:lvl6pPr>
            <a:lvl7pPr lvl="6" rtl="0">
              <a:spcBef>
                <a:spcPts val="600"/>
              </a:spcBef>
              <a:spcAft>
                <a:spcPts val="0"/>
              </a:spcAft>
              <a:buClr>
                <a:srgbClr val="9283C0"/>
              </a:buClr>
              <a:buSzPts val="3000"/>
              <a:buNone/>
              <a:defRPr sz="3000">
                <a:solidFill>
                  <a:srgbClr val="9283C0"/>
                </a:solidFill>
              </a:defRPr>
            </a:lvl7pPr>
            <a:lvl8pPr lvl="7" rtl="0">
              <a:spcBef>
                <a:spcPts val="600"/>
              </a:spcBef>
              <a:spcAft>
                <a:spcPts val="0"/>
              </a:spcAft>
              <a:buClr>
                <a:srgbClr val="9283C0"/>
              </a:buClr>
              <a:buSzPts val="3000"/>
              <a:buNone/>
              <a:defRPr sz="3000">
                <a:solidFill>
                  <a:srgbClr val="9283C0"/>
                </a:solidFill>
              </a:defRPr>
            </a:lvl8pPr>
            <a:lvl9pPr lvl="8" rtl="0">
              <a:spcBef>
                <a:spcPts val="600"/>
              </a:spcBef>
              <a:spcAft>
                <a:spcPts val="600"/>
              </a:spcAft>
              <a:buClr>
                <a:srgbClr val="9283C0"/>
              </a:buClr>
              <a:buSzPts val="3000"/>
              <a:buNone/>
              <a:defRPr sz="3000">
                <a:solidFill>
                  <a:srgbClr val="9283C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4286282" y="0"/>
            <a:ext cx="4857726" cy="5143500"/>
          </a:xfrm>
          <a:prstGeom prst="rect">
            <a:avLst/>
          </a:prstGeom>
          <a:noFill/>
          <a:ln>
            <a:noFill/>
          </a:ln>
        </p:spPr>
      </p:pic>
      <p:sp>
        <p:nvSpPr>
          <p:cNvPr id="18" name="Google Shape;18;p4"/>
          <p:cNvSpPr txBox="1">
            <a:spLocks noGrp="1"/>
          </p:cNvSpPr>
          <p:nvPr>
            <p:ph type="body" idx="1"/>
          </p:nvPr>
        </p:nvSpPr>
        <p:spPr>
          <a:xfrm>
            <a:off x="1400000" y="880900"/>
            <a:ext cx="4601400" cy="3387600"/>
          </a:xfrm>
          <a:prstGeom prst="rect">
            <a:avLst/>
          </a:prstGeom>
          <a:effectLst>
            <a:outerShdw blurRad="14288" dist="19050" dir="2700000" algn="bl" rotWithShape="0">
              <a:srgbClr val="655A87">
                <a:alpha val="20000"/>
              </a:srgbClr>
            </a:outerShdw>
          </a:effectLst>
        </p:spPr>
        <p:txBody>
          <a:bodyPr spcFirstLastPara="1" wrap="square" lIns="0" tIns="0" rIns="0" bIns="0" anchor="t" anchorCtr="0">
            <a:noAutofit/>
          </a:bodyPr>
          <a:lstStyle>
            <a:lvl1pPr marL="457200" lvl="0" indent="-444500" rtl="0">
              <a:spcBef>
                <a:spcPts val="0"/>
              </a:spcBef>
              <a:spcAft>
                <a:spcPts val="0"/>
              </a:spcAft>
              <a:buClr>
                <a:schemeClr val="lt1"/>
              </a:buClr>
              <a:buSzPts val="3400"/>
              <a:buFont typeface="Satisfy"/>
              <a:buChar char="𖤓"/>
              <a:defRPr sz="3600">
                <a:solidFill>
                  <a:schemeClr val="lt1"/>
                </a:solidFill>
                <a:latin typeface="Satisfy"/>
                <a:ea typeface="Satisfy"/>
                <a:cs typeface="Satisfy"/>
                <a:sym typeface="Satisfy"/>
              </a:defRPr>
            </a:lvl1pPr>
            <a:lvl2pPr marL="914400" lvl="1" indent="-457200" rtl="0">
              <a:spcBef>
                <a:spcPts val="600"/>
              </a:spcBef>
              <a:spcAft>
                <a:spcPts val="0"/>
              </a:spcAft>
              <a:buClr>
                <a:schemeClr val="lt1"/>
              </a:buClr>
              <a:buSzPts val="3600"/>
              <a:buFont typeface="Satisfy"/>
              <a:buChar char="𖡼"/>
              <a:defRPr sz="3600">
                <a:solidFill>
                  <a:schemeClr val="lt1"/>
                </a:solidFill>
                <a:latin typeface="Satisfy"/>
                <a:ea typeface="Satisfy"/>
                <a:cs typeface="Satisfy"/>
                <a:sym typeface="Satisfy"/>
              </a:defRPr>
            </a:lvl2pPr>
            <a:lvl3pPr marL="1371600" lvl="2" indent="-457200" rtl="0">
              <a:spcBef>
                <a:spcPts val="600"/>
              </a:spcBef>
              <a:spcAft>
                <a:spcPts val="0"/>
              </a:spcAft>
              <a:buClr>
                <a:schemeClr val="lt1"/>
              </a:buClr>
              <a:buSzPts val="3600"/>
              <a:buFont typeface="Satisfy"/>
              <a:buChar char="𖡼"/>
              <a:defRPr sz="3600">
                <a:solidFill>
                  <a:schemeClr val="lt1"/>
                </a:solidFill>
                <a:latin typeface="Satisfy"/>
                <a:ea typeface="Satisfy"/>
                <a:cs typeface="Satisfy"/>
                <a:sym typeface="Satisfy"/>
              </a:defRPr>
            </a:lvl3pPr>
            <a:lvl4pPr marL="1828800" lvl="3"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4pPr>
            <a:lvl5pPr marL="2286000" lvl="4"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5pPr>
            <a:lvl6pPr marL="2743200" lvl="5"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6pPr>
            <a:lvl7pPr marL="3200400" lvl="6"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7pPr>
            <a:lvl8pPr marL="3657600" lvl="7"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8pPr>
            <a:lvl9pPr marL="4114800" lvl="8" indent="-457200" rtl="0">
              <a:spcBef>
                <a:spcPts val="600"/>
              </a:spcBef>
              <a:spcAft>
                <a:spcPts val="600"/>
              </a:spcAft>
              <a:buClr>
                <a:schemeClr val="lt1"/>
              </a:buClr>
              <a:buSzPts val="3600"/>
              <a:buFont typeface="Satisfy"/>
              <a:buChar char="■"/>
              <a:defRPr sz="3600">
                <a:solidFill>
                  <a:schemeClr val="lt1"/>
                </a:solidFill>
                <a:latin typeface="Satisfy"/>
                <a:ea typeface="Satisfy"/>
                <a:cs typeface="Satisfy"/>
                <a:sym typeface="Satisfy"/>
              </a:defRPr>
            </a:lvl9pPr>
          </a:lstStyle>
          <a:p>
            <a:endParaRPr/>
          </a:p>
        </p:txBody>
      </p:sp>
      <p:sp>
        <p:nvSpPr>
          <p:cNvPr id="19" name="Google Shape;19;p4"/>
          <p:cNvSpPr txBox="1"/>
          <p:nvPr/>
        </p:nvSpPr>
        <p:spPr>
          <a:xfrm>
            <a:off x="855300" y="491069"/>
            <a:ext cx="1957200" cy="653700"/>
          </a:xfrm>
          <a:prstGeom prst="rect">
            <a:avLst/>
          </a:prstGeom>
          <a:noFill/>
          <a:ln>
            <a:noFill/>
          </a:ln>
          <a:effectLst>
            <a:outerShdw blurRad="14288" dist="19050" dir="2700000" algn="bl" rotWithShape="0">
              <a:srgbClr val="655A87">
                <a:alpha val="20000"/>
              </a:srgbClr>
            </a:outerShdw>
          </a:effectLst>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lt1"/>
                </a:solidFill>
                <a:latin typeface="Satisfy"/>
                <a:ea typeface="Satisfy"/>
                <a:cs typeface="Satisfy"/>
                <a:sym typeface="Satisfy"/>
              </a:rPr>
              <a:t>“</a:t>
            </a:r>
            <a:endParaRPr sz="9600">
              <a:solidFill>
                <a:schemeClr val="lt1"/>
              </a:solidFill>
              <a:latin typeface="Satisfy"/>
              <a:ea typeface="Satisfy"/>
              <a:cs typeface="Satisfy"/>
              <a:sym typeface="Satisfy"/>
            </a:endParaRPr>
          </a:p>
        </p:txBody>
      </p:sp>
      <p:sp>
        <p:nvSpPr>
          <p:cNvPr id="20" name="Google Shape;20;p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855300" y="1506350"/>
            <a:ext cx="6110100" cy="28359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𖤓"/>
              <a:defRPr/>
            </a:lvl1pPr>
            <a:lvl2pPr marL="914400" lvl="1" indent="-368300" rtl="0">
              <a:spcBef>
                <a:spcPts val="600"/>
              </a:spcBef>
              <a:spcAft>
                <a:spcPts val="0"/>
              </a:spcAft>
              <a:buSzPts val="2200"/>
              <a:buChar char="𖡼"/>
              <a:defRPr/>
            </a:lvl2pPr>
            <a:lvl3pPr marL="1371600" lvl="2" indent="-368300" rtl="0">
              <a:spcBef>
                <a:spcPts val="600"/>
              </a:spcBef>
              <a:spcAft>
                <a:spcPts val="0"/>
              </a:spcAft>
              <a:buSzPts val="2200"/>
              <a:buChar char="𖡼"/>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25" name="Google Shape;25;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6"/>
          <p:cNvSpPr txBox="1">
            <a:spLocks noGrp="1"/>
          </p:cNvSpPr>
          <p:nvPr>
            <p:ph type="body" idx="1"/>
          </p:nvPr>
        </p:nvSpPr>
        <p:spPr>
          <a:xfrm>
            <a:off x="855275" y="1506350"/>
            <a:ext cx="2854800" cy="3113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𖤓"/>
              <a:defRPr sz="1800"/>
            </a:lvl1pPr>
            <a:lvl2pPr marL="914400" lvl="1" indent="-342900" rtl="0">
              <a:spcBef>
                <a:spcPts val="600"/>
              </a:spcBef>
              <a:spcAft>
                <a:spcPts val="0"/>
              </a:spcAft>
              <a:buSzPts val="1800"/>
              <a:buChar char="𖡼"/>
              <a:defRPr sz="1800"/>
            </a:lvl2pPr>
            <a:lvl3pPr marL="1371600" lvl="2" indent="-342900" rtl="0">
              <a:spcBef>
                <a:spcPts val="600"/>
              </a:spcBef>
              <a:spcAft>
                <a:spcPts val="0"/>
              </a:spcAft>
              <a:buSzPts val="1800"/>
              <a:buChar char="𖡼"/>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0" name="Google Shape;30;p6"/>
          <p:cNvSpPr txBox="1">
            <a:spLocks noGrp="1"/>
          </p:cNvSpPr>
          <p:nvPr>
            <p:ph type="body" idx="2"/>
          </p:nvPr>
        </p:nvSpPr>
        <p:spPr>
          <a:xfrm>
            <a:off x="4110568" y="1506350"/>
            <a:ext cx="2854800" cy="3113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𖤓"/>
              <a:defRPr sz="1800"/>
            </a:lvl1pPr>
            <a:lvl2pPr marL="914400" lvl="1" indent="-342900" rtl="0">
              <a:spcBef>
                <a:spcPts val="600"/>
              </a:spcBef>
              <a:spcAft>
                <a:spcPts val="0"/>
              </a:spcAft>
              <a:buSzPts val="1800"/>
              <a:buChar char="𖡼"/>
              <a:defRPr sz="1800"/>
            </a:lvl2pPr>
            <a:lvl3pPr marL="1371600" lvl="2" indent="-342900" rtl="0">
              <a:spcBef>
                <a:spcPts val="600"/>
              </a:spcBef>
              <a:spcAft>
                <a:spcPts val="0"/>
              </a:spcAft>
              <a:buSzPts val="1800"/>
              <a:buChar char="𖡼"/>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1" name="Google Shape;31;p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 name="Google Shape;42;p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compact">
  <p:cSld name="TITLE_ONLY_1">
    <p:spTree>
      <p:nvGrpSpPr>
        <p:cNvPr id="1" name="Shape 43"/>
        <p:cNvGrpSpPr/>
        <p:nvPr/>
      </p:nvGrpSpPr>
      <p:grpSpPr>
        <a:xfrm>
          <a:off x="0" y="0"/>
          <a:ext cx="0" cy="0"/>
          <a:chOff x="0" y="0"/>
          <a:chExt cx="0" cy="0"/>
        </a:xfrm>
      </p:grpSpPr>
      <p:sp>
        <p:nvSpPr>
          <p:cNvPr id="44" name="Google Shape;44;p9"/>
          <p:cNvSpPr/>
          <p:nvPr/>
        </p:nvSpPr>
        <p:spPr>
          <a:xfrm>
            <a:off x="0" y="50"/>
            <a:ext cx="63735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9"/>
          <p:cNvPicPr preferRelativeResize="0"/>
          <p:nvPr/>
        </p:nvPicPr>
        <p:blipFill rotWithShape="1">
          <a:blip r:embed="rId2">
            <a:alphaModFix/>
          </a:blip>
          <a:srcRect/>
          <a:stretch/>
        </p:blipFill>
        <p:spPr>
          <a:xfrm>
            <a:off x="4004175" y="0"/>
            <a:ext cx="5139824" cy="5143500"/>
          </a:xfrm>
          <a:prstGeom prst="rect">
            <a:avLst/>
          </a:prstGeom>
          <a:noFill/>
          <a:ln>
            <a:noFill/>
          </a:ln>
        </p:spPr>
      </p:pic>
      <p:sp>
        <p:nvSpPr>
          <p:cNvPr id="46" name="Google Shape;46;p9"/>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7" name="Google Shape;47;p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complete" type="blank">
  <p:cSld name="BLANK">
    <p:bg>
      <p:bgPr>
        <a:gradFill>
          <a:gsLst>
            <a:gs pos="0">
              <a:schemeClr val="accent1"/>
            </a:gs>
            <a:gs pos="100000">
              <a:schemeClr val="accent2"/>
            </a:gs>
          </a:gsLst>
          <a:lin ang="0" scaled="0"/>
        </a:gradFill>
        <a:effectLst/>
      </p:bgPr>
    </p:bg>
    <p:spTree>
      <p:nvGrpSpPr>
        <p:cNvPr id="1"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a:stretch/>
        </p:blipFill>
        <p:spPr>
          <a:xfrm rot="10800000" flipH="1">
            <a:off x="0" y="0"/>
            <a:ext cx="9144000" cy="5143500"/>
          </a:xfrm>
          <a:prstGeom prst="rect">
            <a:avLst/>
          </a:prstGeom>
          <a:noFill/>
          <a:ln>
            <a:noFill/>
          </a:ln>
        </p:spPr>
      </p:pic>
      <p:sp>
        <p:nvSpPr>
          <p:cNvPr id="55" name="Google Shape;55;p1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ateral">
  <p:cSld name="BLANK_1">
    <p:bg>
      <p:bgPr>
        <a:gradFill>
          <a:gsLst>
            <a:gs pos="0">
              <a:schemeClr val="accent1"/>
            </a:gs>
            <a:gs pos="100000">
              <a:schemeClr val="accent2"/>
            </a:gs>
          </a:gsLst>
          <a:lin ang="16200038" scaled="0"/>
        </a:gradFill>
        <a:effectLst/>
      </p:bgPr>
    </p:bg>
    <p:spTree>
      <p:nvGrpSpPr>
        <p:cNvPr id="1" name="Shape 56"/>
        <p:cNvGrpSpPr/>
        <p:nvPr/>
      </p:nvGrpSpPr>
      <p:grpSpPr>
        <a:xfrm>
          <a:off x="0" y="0"/>
          <a:ext cx="0" cy="0"/>
          <a:chOff x="0" y="0"/>
          <a:chExt cx="0" cy="0"/>
        </a:xfrm>
      </p:grpSpPr>
      <p:pic>
        <p:nvPicPr>
          <p:cNvPr id="57" name="Google Shape;57;p12"/>
          <p:cNvPicPr preferRelativeResize="0"/>
          <p:nvPr/>
        </p:nvPicPr>
        <p:blipFill>
          <a:blip r:embed="rId2">
            <a:alphaModFix/>
          </a:blip>
          <a:stretch>
            <a:fillRect/>
          </a:stretch>
        </p:blipFill>
        <p:spPr>
          <a:xfrm>
            <a:off x="4286282" y="0"/>
            <a:ext cx="4857726" cy="5143500"/>
          </a:xfrm>
          <a:prstGeom prst="rect">
            <a:avLst/>
          </a:prstGeom>
          <a:noFill/>
          <a:ln>
            <a:noFill/>
          </a:ln>
        </p:spPr>
      </p:pic>
      <p:sp>
        <p:nvSpPr>
          <p:cNvPr id="58" name="Google Shape;58;p1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100000">
              <a:schemeClr val="accen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1pPr>
            <a:lvl2pPr lvl="1"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2pPr>
            <a:lvl3pPr lvl="2"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3pPr>
            <a:lvl4pPr lvl="3"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4pPr>
            <a:lvl5pPr lvl="4"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5pPr>
            <a:lvl6pPr lvl="5"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6pPr>
            <a:lvl7pPr lvl="6"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7pPr>
            <a:lvl8pPr lvl="7"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8pPr>
            <a:lvl9pPr lvl="8"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9pPr>
          </a:lstStyle>
          <a:p>
            <a:endParaRPr/>
          </a:p>
        </p:txBody>
      </p:sp>
      <p:sp>
        <p:nvSpPr>
          <p:cNvPr id="7" name="Google Shape;7;p1"/>
          <p:cNvSpPr txBox="1">
            <a:spLocks noGrp="1"/>
          </p:cNvSpPr>
          <p:nvPr>
            <p:ph type="body" idx="1"/>
          </p:nvPr>
        </p:nvSpPr>
        <p:spPr>
          <a:xfrm>
            <a:off x="855300" y="1506350"/>
            <a:ext cx="6110100" cy="28359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rgbClr val="DFD6EF"/>
              </a:buClr>
              <a:buSzPts val="2000"/>
              <a:buFont typeface="Raleway Thin"/>
              <a:buChar char="𖤓"/>
              <a:defRPr sz="2200">
                <a:solidFill>
                  <a:schemeClr val="dk1"/>
                </a:solidFill>
                <a:latin typeface="Raleway Thin"/>
                <a:ea typeface="Raleway Thin"/>
                <a:cs typeface="Raleway Thin"/>
                <a:sym typeface="Raleway Thin"/>
              </a:defRPr>
            </a:lvl1pPr>
            <a:lvl2pPr marL="914400" lvl="1" indent="-368300" rtl="0">
              <a:lnSpc>
                <a:spcPct val="115000"/>
              </a:lnSpc>
              <a:spcBef>
                <a:spcPts val="600"/>
              </a:spcBef>
              <a:spcAft>
                <a:spcPts val="0"/>
              </a:spcAft>
              <a:buClr>
                <a:schemeClr val="accent1"/>
              </a:buClr>
              <a:buSzPts val="2200"/>
              <a:buFont typeface="Raleway Thin"/>
              <a:buChar char="𖡼"/>
              <a:defRPr sz="2200">
                <a:solidFill>
                  <a:schemeClr val="dk1"/>
                </a:solidFill>
                <a:latin typeface="Raleway Thin"/>
                <a:ea typeface="Raleway Thin"/>
                <a:cs typeface="Raleway Thin"/>
                <a:sym typeface="Raleway Thin"/>
              </a:defRPr>
            </a:lvl2pPr>
            <a:lvl3pPr marL="1371600" lvl="2" indent="-368300" rtl="0">
              <a:lnSpc>
                <a:spcPct val="115000"/>
              </a:lnSpc>
              <a:spcBef>
                <a:spcPts val="600"/>
              </a:spcBef>
              <a:spcAft>
                <a:spcPts val="0"/>
              </a:spcAft>
              <a:buClr>
                <a:schemeClr val="lt2"/>
              </a:buClr>
              <a:buSzPts val="2200"/>
              <a:buFont typeface="Raleway Thin"/>
              <a:buChar char="𖡼"/>
              <a:defRPr sz="2200">
                <a:solidFill>
                  <a:schemeClr val="dk1"/>
                </a:solidFill>
                <a:latin typeface="Raleway Thin"/>
                <a:ea typeface="Raleway Thin"/>
                <a:cs typeface="Raleway Thin"/>
                <a:sym typeface="Raleway Thin"/>
              </a:defRPr>
            </a:lvl3pPr>
            <a:lvl4pPr marL="1828800" lvl="3"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4pPr>
            <a:lvl5pPr marL="2286000" lvl="4"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5pPr>
            <a:lvl6pPr marL="2743200" lvl="5"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6pPr>
            <a:lvl7pPr marL="3200400" lvl="6"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7pPr>
            <a:lvl8pPr marL="3657600" lvl="7"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8pPr>
            <a:lvl9pPr marL="4114800" lvl="8" indent="-368300" rtl="0">
              <a:lnSpc>
                <a:spcPct val="115000"/>
              </a:lnSpc>
              <a:spcBef>
                <a:spcPts val="600"/>
              </a:spcBef>
              <a:spcAft>
                <a:spcPts val="600"/>
              </a:spcAft>
              <a:buClr>
                <a:schemeClr val="dk1"/>
              </a:buClr>
              <a:buSzPts val="2200"/>
              <a:buFont typeface="Raleway Thin"/>
              <a:buChar char="■"/>
              <a:defRPr sz="2200">
                <a:solidFill>
                  <a:schemeClr val="dk1"/>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lvl="0" algn="r" rtl="0">
              <a:buNone/>
              <a:defRPr sz="1500">
                <a:solidFill>
                  <a:schemeClr val="lt1"/>
                </a:solidFill>
                <a:latin typeface="Raleway Thin"/>
                <a:ea typeface="Raleway Thin"/>
                <a:cs typeface="Raleway Thin"/>
                <a:sym typeface="Raleway Thin"/>
              </a:defRPr>
            </a:lvl1pPr>
            <a:lvl2pPr lvl="1" algn="r" rtl="0">
              <a:buNone/>
              <a:defRPr sz="1500">
                <a:solidFill>
                  <a:schemeClr val="lt1"/>
                </a:solidFill>
                <a:latin typeface="Raleway Thin"/>
                <a:ea typeface="Raleway Thin"/>
                <a:cs typeface="Raleway Thin"/>
                <a:sym typeface="Raleway Thin"/>
              </a:defRPr>
            </a:lvl2pPr>
            <a:lvl3pPr lvl="2" algn="r" rtl="0">
              <a:buNone/>
              <a:defRPr sz="1500">
                <a:solidFill>
                  <a:schemeClr val="lt1"/>
                </a:solidFill>
                <a:latin typeface="Raleway Thin"/>
                <a:ea typeface="Raleway Thin"/>
                <a:cs typeface="Raleway Thin"/>
                <a:sym typeface="Raleway Thin"/>
              </a:defRPr>
            </a:lvl3pPr>
            <a:lvl4pPr lvl="3" algn="r" rtl="0">
              <a:buNone/>
              <a:defRPr sz="1500">
                <a:solidFill>
                  <a:schemeClr val="lt1"/>
                </a:solidFill>
                <a:latin typeface="Raleway Thin"/>
                <a:ea typeface="Raleway Thin"/>
                <a:cs typeface="Raleway Thin"/>
                <a:sym typeface="Raleway Thin"/>
              </a:defRPr>
            </a:lvl4pPr>
            <a:lvl5pPr lvl="4" algn="r" rtl="0">
              <a:buNone/>
              <a:defRPr sz="1500">
                <a:solidFill>
                  <a:schemeClr val="lt1"/>
                </a:solidFill>
                <a:latin typeface="Raleway Thin"/>
                <a:ea typeface="Raleway Thin"/>
                <a:cs typeface="Raleway Thin"/>
                <a:sym typeface="Raleway Thin"/>
              </a:defRPr>
            </a:lvl5pPr>
            <a:lvl6pPr lvl="5" algn="r" rtl="0">
              <a:buNone/>
              <a:defRPr sz="1500">
                <a:solidFill>
                  <a:schemeClr val="lt1"/>
                </a:solidFill>
                <a:latin typeface="Raleway Thin"/>
                <a:ea typeface="Raleway Thin"/>
                <a:cs typeface="Raleway Thin"/>
                <a:sym typeface="Raleway Thin"/>
              </a:defRPr>
            </a:lvl6pPr>
            <a:lvl7pPr lvl="6" algn="r" rtl="0">
              <a:buNone/>
              <a:defRPr sz="1500">
                <a:solidFill>
                  <a:schemeClr val="lt1"/>
                </a:solidFill>
                <a:latin typeface="Raleway Thin"/>
                <a:ea typeface="Raleway Thin"/>
                <a:cs typeface="Raleway Thin"/>
                <a:sym typeface="Raleway Thin"/>
              </a:defRPr>
            </a:lvl7pPr>
            <a:lvl8pPr lvl="7" algn="r" rtl="0">
              <a:buNone/>
              <a:defRPr sz="1500">
                <a:solidFill>
                  <a:schemeClr val="lt1"/>
                </a:solidFill>
                <a:latin typeface="Raleway Thin"/>
                <a:ea typeface="Raleway Thin"/>
                <a:cs typeface="Raleway Thin"/>
                <a:sym typeface="Raleway Thin"/>
              </a:defRPr>
            </a:lvl8pPr>
            <a:lvl9pPr lvl="8" algn="r" rtl="0">
              <a:buNone/>
              <a:defRPr sz="1500">
                <a:solidFill>
                  <a:schemeClr val="lt1"/>
                </a:solidFill>
                <a:latin typeface="Raleway Thin"/>
                <a:ea typeface="Raleway Thin"/>
                <a:cs typeface="Raleway Thin"/>
                <a:sym typeface="Raleway Th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sv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246897" y="1714200"/>
            <a:ext cx="8650207" cy="1715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400" b="1" dirty="0">
                <a:solidFill>
                  <a:srgbClr val="7030A0"/>
                </a:solidFill>
                <a:latin typeface="+mj-lt"/>
              </a:rPr>
              <a:t>CHÀO MỪNG CÁC EM ĐẾN VỚI BUỔI HỌC NGÀY HÔM NAY!</a:t>
            </a:r>
            <a:endParaRPr sz="4400" b="1" dirty="0">
              <a:solidFill>
                <a:srgbClr val="7030A0"/>
              </a:solidFill>
              <a:latin typeface="+mj-lt"/>
            </a:endParaRPr>
          </a:p>
        </p:txBody>
      </p:sp>
      <p:pic>
        <p:nvPicPr>
          <p:cNvPr id="3" name="Graphic 2">
            <a:extLst>
              <a:ext uri="{FF2B5EF4-FFF2-40B4-BE49-F238E27FC236}">
                <a16:creationId xmlns:a16="http://schemas.microsoft.com/office/drawing/2014/main" id="{771D7ECB-D257-44D6-B07F-0817D75F3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6896" y="3098062"/>
            <a:ext cx="1709626" cy="1963036"/>
          </a:xfrm>
          <a:prstGeom prst="rect">
            <a:avLst/>
          </a:prstGeom>
        </p:spPr>
      </p:pic>
      <p:pic>
        <p:nvPicPr>
          <p:cNvPr id="5" name="Picture 10">
            <a:extLst>
              <a:ext uri="{FF2B5EF4-FFF2-40B4-BE49-F238E27FC236}">
                <a16:creationId xmlns:a16="http://schemas.microsoft.com/office/drawing/2014/main" id="{D09F9345-F895-4C6D-BA1D-F6A850239EF7}"/>
              </a:ext>
            </a:extLst>
          </p:cNvPr>
          <p:cNvPicPr>
            <a:picLocks noChangeAspect="1"/>
          </p:cNvPicPr>
          <p:nvPr/>
        </p:nvPicPr>
        <p:blipFill>
          <a:blip r:embed="rId5"/>
          <a:srcRect/>
          <a:stretch>
            <a:fillRect/>
          </a:stretch>
        </p:blipFill>
        <p:spPr>
          <a:xfrm rot="16036565">
            <a:off x="7711013" y="-832053"/>
            <a:ext cx="976281" cy="2318254"/>
          </a:xfrm>
          <a:prstGeom prst="rect">
            <a:avLst/>
          </a:prstGeom>
        </p:spPr>
      </p:pic>
      <p:pic>
        <p:nvPicPr>
          <p:cNvPr id="6" name="Picture 10">
            <a:extLst>
              <a:ext uri="{FF2B5EF4-FFF2-40B4-BE49-F238E27FC236}">
                <a16:creationId xmlns:a16="http://schemas.microsoft.com/office/drawing/2014/main" id="{98F68734-8E70-4D93-BF43-2280D7826131}"/>
              </a:ext>
            </a:extLst>
          </p:cNvPr>
          <p:cNvPicPr>
            <a:picLocks noChangeAspect="1"/>
          </p:cNvPicPr>
          <p:nvPr/>
        </p:nvPicPr>
        <p:blipFill>
          <a:blip r:embed="rId5"/>
          <a:srcRect/>
          <a:stretch>
            <a:fillRect/>
          </a:stretch>
        </p:blipFill>
        <p:spPr>
          <a:xfrm rot="13340463">
            <a:off x="7622385" y="-227133"/>
            <a:ext cx="1333097" cy="2187834"/>
          </a:xfrm>
          <a:prstGeom prst="rect">
            <a:avLst/>
          </a:prstGeom>
        </p:spPr>
      </p:pic>
      <p:pic>
        <p:nvPicPr>
          <p:cNvPr id="7" name="Picture 10">
            <a:extLst>
              <a:ext uri="{FF2B5EF4-FFF2-40B4-BE49-F238E27FC236}">
                <a16:creationId xmlns:a16="http://schemas.microsoft.com/office/drawing/2014/main" id="{64DB30DE-A88C-428F-A40F-F7F3715968E9}"/>
              </a:ext>
            </a:extLst>
          </p:cNvPr>
          <p:cNvPicPr>
            <a:picLocks noChangeAspect="1"/>
          </p:cNvPicPr>
          <p:nvPr/>
        </p:nvPicPr>
        <p:blipFill>
          <a:blip r:embed="rId5"/>
          <a:srcRect/>
          <a:stretch>
            <a:fillRect/>
          </a:stretch>
        </p:blipFill>
        <p:spPr>
          <a:xfrm rot="10800000">
            <a:off x="8297709" y="-43384"/>
            <a:ext cx="1084718" cy="1878392"/>
          </a:xfrm>
          <a:prstGeom prst="rect">
            <a:avLst/>
          </a:prstGeom>
        </p:spPr>
      </p:pic>
      <p:pic>
        <p:nvPicPr>
          <p:cNvPr id="9" name="Graphic 8">
            <a:extLst>
              <a:ext uri="{FF2B5EF4-FFF2-40B4-BE49-F238E27FC236}">
                <a16:creationId xmlns:a16="http://schemas.microsoft.com/office/drawing/2014/main" id="{53AA6B75-F7BF-4FD3-B5E6-66B14B927F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0833">
            <a:off x="8102001" y="-70241"/>
            <a:ext cx="1236628" cy="485376"/>
          </a:xfrm>
          <a:prstGeom prst="rect">
            <a:avLst/>
          </a:prstGeom>
        </p:spPr>
      </p:pic>
      <p:pic>
        <p:nvPicPr>
          <p:cNvPr id="10" name="Picture 10">
            <a:extLst>
              <a:ext uri="{FF2B5EF4-FFF2-40B4-BE49-F238E27FC236}">
                <a16:creationId xmlns:a16="http://schemas.microsoft.com/office/drawing/2014/main" id="{E45D89BC-987E-4238-85EC-444DF713CD27}"/>
              </a:ext>
            </a:extLst>
          </p:cNvPr>
          <p:cNvPicPr>
            <a:picLocks noChangeAspect="1"/>
          </p:cNvPicPr>
          <p:nvPr/>
        </p:nvPicPr>
        <p:blipFill>
          <a:blip r:embed="rId5"/>
          <a:srcRect/>
          <a:stretch>
            <a:fillRect/>
          </a:stretch>
        </p:blipFill>
        <p:spPr>
          <a:xfrm rot="19966960">
            <a:off x="8230553" y="3281799"/>
            <a:ext cx="1333097" cy="2187834"/>
          </a:xfrm>
          <a:prstGeom prst="rect">
            <a:avLst/>
          </a:prstGeom>
        </p:spPr>
      </p:pic>
      <p:pic>
        <p:nvPicPr>
          <p:cNvPr id="11" name="Picture 10">
            <a:extLst>
              <a:ext uri="{FF2B5EF4-FFF2-40B4-BE49-F238E27FC236}">
                <a16:creationId xmlns:a16="http://schemas.microsoft.com/office/drawing/2014/main" id="{BC807DF0-02F1-475B-8362-C231D5E9A3EC}"/>
              </a:ext>
            </a:extLst>
          </p:cNvPr>
          <p:cNvPicPr>
            <a:picLocks noChangeAspect="1"/>
          </p:cNvPicPr>
          <p:nvPr/>
        </p:nvPicPr>
        <p:blipFill>
          <a:blip r:embed="rId5"/>
          <a:srcRect/>
          <a:stretch>
            <a:fillRect/>
          </a:stretch>
        </p:blipFill>
        <p:spPr>
          <a:xfrm rot="17761303">
            <a:off x="8076299" y="3938518"/>
            <a:ext cx="1100463" cy="180604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3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7" name="Google Shape;77;p15">
            <a:extLst>
              <a:ext uri="{FF2B5EF4-FFF2-40B4-BE49-F238E27FC236}">
                <a16:creationId xmlns:a16="http://schemas.microsoft.com/office/drawing/2014/main" id="{A615DDCE-D429-4A06-B264-A4CFB9F0D2F1}"/>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 CÁCH TIẾN HÀNH</a:t>
            </a:r>
          </a:p>
        </p:txBody>
      </p:sp>
      <p:sp>
        <p:nvSpPr>
          <p:cNvPr id="8" name="TextBox 7">
            <a:extLst>
              <a:ext uri="{FF2B5EF4-FFF2-40B4-BE49-F238E27FC236}">
                <a16:creationId xmlns:a16="http://schemas.microsoft.com/office/drawing/2014/main" id="{19B3721D-FEE4-41EE-8AF6-1A4E0C83D7B6}"/>
              </a:ext>
            </a:extLst>
          </p:cNvPr>
          <p:cNvSpPr txBox="1"/>
          <p:nvPr/>
        </p:nvSpPr>
        <p:spPr>
          <a:xfrm>
            <a:off x="521746" y="985399"/>
            <a:ext cx="8100508" cy="430887"/>
          </a:xfrm>
          <a:prstGeom prst="rect">
            <a:avLst/>
          </a:prstGeom>
          <a:noFill/>
        </p:spPr>
        <p:txBody>
          <a:bodyPr wrap="square" rtlCol="0">
            <a:spAutoFit/>
          </a:bodyPr>
          <a:lstStyle/>
          <a:p>
            <a:pPr algn="just"/>
            <a:r>
              <a:rPr lang="en-US" sz="2200" dirty="0">
                <a:solidFill>
                  <a:schemeClr val="tx1"/>
                </a:solidFill>
              </a:rPr>
              <a:t>2. Quan </a:t>
            </a:r>
            <a:r>
              <a:rPr lang="en-US" sz="2200" dirty="0" err="1">
                <a:solidFill>
                  <a:schemeClr val="tx1"/>
                </a:solidFill>
              </a:rPr>
              <a:t>sát</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thường</a:t>
            </a:r>
            <a:r>
              <a:rPr lang="en-US" sz="2200" dirty="0">
                <a:solidFill>
                  <a:schemeClr val="tx1"/>
                </a:solidFill>
              </a:rPr>
              <a:t> </a:t>
            </a:r>
            <a:r>
              <a:rPr lang="en-US" sz="2200" dirty="0" err="1">
                <a:solidFill>
                  <a:schemeClr val="tx1"/>
                </a:solidFill>
              </a:rPr>
              <a:t>gặp</a:t>
            </a:r>
            <a:endParaRPr lang="en-US" sz="2200" dirty="0">
              <a:solidFill>
                <a:schemeClr val="tx1"/>
              </a:solidFill>
            </a:endParaRPr>
          </a:p>
        </p:txBody>
      </p:sp>
      <p:pic>
        <p:nvPicPr>
          <p:cNvPr id="9" name="Picture 8">
            <a:extLst>
              <a:ext uri="{FF2B5EF4-FFF2-40B4-BE49-F238E27FC236}">
                <a16:creationId xmlns:a16="http://schemas.microsoft.com/office/drawing/2014/main" id="{70580799-997E-43AD-89CA-5AA25E47727B}"/>
              </a:ext>
            </a:extLst>
          </p:cNvPr>
          <p:cNvPicPr>
            <a:picLocks noChangeAspect="1"/>
          </p:cNvPicPr>
          <p:nvPr/>
        </p:nvPicPr>
        <p:blipFill rotWithShape="1">
          <a:blip r:embed="rId3"/>
          <a:srcRect l="41529" t="19143" r="17252" b="13394"/>
          <a:stretch/>
        </p:blipFill>
        <p:spPr>
          <a:xfrm>
            <a:off x="5014553" y="1502348"/>
            <a:ext cx="3769066" cy="3468267"/>
          </a:xfrm>
          <a:prstGeom prst="rect">
            <a:avLst/>
          </a:prstGeom>
        </p:spPr>
      </p:pic>
      <p:sp>
        <p:nvSpPr>
          <p:cNvPr id="10" name="Arrow: Pentagon 9">
            <a:extLst>
              <a:ext uri="{FF2B5EF4-FFF2-40B4-BE49-F238E27FC236}">
                <a16:creationId xmlns:a16="http://schemas.microsoft.com/office/drawing/2014/main" id="{25AB8E98-8F7C-477E-A628-10B58000600D}"/>
              </a:ext>
            </a:extLst>
          </p:cNvPr>
          <p:cNvSpPr/>
          <p:nvPr/>
        </p:nvSpPr>
        <p:spPr>
          <a:xfrm>
            <a:off x="360381" y="2024815"/>
            <a:ext cx="4604272" cy="634701"/>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solidFill>
                  <a:schemeClr val="tx1"/>
                </a:solidFill>
              </a:rPr>
              <a:t>Quan </a:t>
            </a:r>
            <a:r>
              <a:rPr lang="en-US" sz="2200" dirty="0" err="1">
                <a:solidFill>
                  <a:schemeClr val="tx1"/>
                </a:solidFill>
              </a:rPr>
              <a:t>sát</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vẹn</a:t>
            </a:r>
            <a:endParaRPr lang="en-US" sz="2200" dirty="0">
              <a:solidFill>
                <a:schemeClr val="tx1"/>
              </a:solidFill>
            </a:endParaRPr>
          </a:p>
        </p:txBody>
      </p:sp>
      <p:sp>
        <p:nvSpPr>
          <p:cNvPr id="12" name="Arrow: Pentagon 11">
            <a:extLst>
              <a:ext uri="{FF2B5EF4-FFF2-40B4-BE49-F238E27FC236}">
                <a16:creationId xmlns:a16="http://schemas.microsoft.com/office/drawing/2014/main" id="{5560BB47-BF2A-49B7-B527-3B34281245A8}"/>
              </a:ext>
            </a:extLst>
          </p:cNvPr>
          <p:cNvSpPr/>
          <p:nvPr/>
        </p:nvSpPr>
        <p:spPr>
          <a:xfrm>
            <a:off x="360381" y="2876015"/>
            <a:ext cx="4604272" cy="634701"/>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Bổ</a:t>
            </a:r>
            <a:r>
              <a:rPr lang="en-US" sz="2200" dirty="0">
                <a:solidFill>
                  <a:schemeClr val="tx1"/>
                </a:solidFill>
              </a:rPr>
              <a:t> </a:t>
            </a:r>
            <a:r>
              <a:rPr lang="en-US" sz="2200" dirty="0" err="1">
                <a:solidFill>
                  <a:schemeClr val="tx1"/>
                </a:solidFill>
              </a:rPr>
              <a:t>dọc</a:t>
            </a:r>
            <a:r>
              <a:rPr lang="en-US" sz="2200" dirty="0">
                <a:solidFill>
                  <a:schemeClr val="tx1"/>
                </a:solidFill>
              </a:rPr>
              <a:t> ở </a:t>
            </a:r>
            <a:r>
              <a:rPr lang="en-US" sz="2200" dirty="0" err="1">
                <a:solidFill>
                  <a:schemeClr val="tx1"/>
                </a:solidFill>
              </a:rPr>
              <a:t>chính</a:t>
            </a:r>
            <a:r>
              <a:rPr lang="en-US" sz="2200" dirty="0">
                <a:solidFill>
                  <a:schemeClr val="tx1"/>
                </a:solidFill>
              </a:rPr>
              <a:t> </a:t>
            </a:r>
            <a:r>
              <a:rPr lang="en-US" sz="2200" dirty="0" err="1">
                <a:solidFill>
                  <a:schemeClr val="tx1"/>
                </a:solidFill>
              </a:rPr>
              <a:t>giữa</a:t>
            </a:r>
            <a:r>
              <a:rPr lang="en-US" sz="2200" dirty="0">
                <a:solidFill>
                  <a:schemeClr val="tx1"/>
                </a:solidFill>
              </a:rPr>
              <a:t> </a:t>
            </a:r>
            <a:r>
              <a:rPr lang="en-US" sz="2200" dirty="0" err="1">
                <a:solidFill>
                  <a:schemeClr val="tx1"/>
                </a:solidFill>
              </a:rPr>
              <a:t>thân</a:t>
            </a:r>
            <a:r>
              <a:rPr lang="en-US" sz="2200" dirty="0">
                <a:solidFill>
                  <a:schemeClr val="tx1"/>
                </a:solidFill>
              </a:rPr>
              <a:t> </a:t>
            </a:r>
            <a:r>
              <a:rPr lang="en-US" sz="2200" dirty="0" err="1">
                <a:solidFill>
                  <a:schemeClr val="tx1"/>
                </a:solidFill>
              </a:rPr>
              <a:t>nấm</a:t>
            </a:r>
            <a:endParaRPr lang="en-US" sz="2200" dirty="0">
              <a:solidFill>
                <a:schemeClr val="tx1"/>
              </a:solidFill>
            </a:endParaRPr>
          </a:p>
        </p:txBody>
      </p:sp>
      <p:sp>
        <p:nvSpPr>
          <p:cNvPr id="13" name="Arrow: Pentagon 12">
            <a:extLst>
              <a:ext uri="{FF2B5EF4-FFF2-40B4-BE49-F238E27FC236}">
                <a16:creationId xmlns:a16="http://schemas.microsoft.com/office/drawing/2014/main" id="{63D801F0-5396-4C22-B06E-443BF0DBA6CB}"/>
              </a:ext>
            </a:extLst>
          </p:cNvPr>
          <p:cNvSpPr/>
          <p:nvPr/>
        </p:nvSpPr>
        <p:spPr>
          <a:xfrm>
            <a:off x="360381" y="3727215"/>
            <a:ext cx="4604272" cy="771859"/>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Đối</a:t>
            </a:r>
            <a:r>
              <a:rPr lang="en-US" sz="2200" dirty="0">
                <a:solidFill>
                  <a:schemeClr val="tx1"/>
                </a:solidFill>
              </a:rPr>
              <a:t> </a:t>
            </a:r>
            <a:r>
              <a:rPr lang="en-US" sz="2200" dirty="0" err="1">
                <a:solidFill>
                  <a:schemeClr val="tx1"/>
                </a:solidFill>
              </a:rPr>
              <a:t>chiếu</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hình</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tìm</a:t>
            </a:r>
            <a:r>
              <a:rPr lang="en-US" sz="2200" dirty="0">
                <a:solidFill>
                  <a:schemeClr val="tx1"/>
                </a:solidFill>
              </a:rPr>
              <a:t> ra </a:t>
            </a:r>
            <a:r>
              <a:rPr lang="en-US" sz="2200" dirty="0" err="1">
                <a:solidFill>
                  <a:schemeClr val="tx1"/>
                </a:solidFill>
              </a:rPr>
              <a:t>các</a:t>
            </a:r>
            <a:r>
              <a:rPr lang="en-US" sz="2200" dirty="0">
                <a:solidFill>
                  <a:schemeClr val="tx1"/>
                </a:solidFill>
              </a:rPr>
              <a:t> </a:t>
            </a:r>
            <a:r>
              <a:rPr lang="en-US" sz="2200" dirty="0" err="1">
                <a:solidFill>
                  <a:schemeClr val="tx1"/>
                </a:solidFill>
              </a:rPr>
              <a:t>bộ</a:t>
            </a:r>
            <a:r>
              <a:rPr lang="en-US" sz="2200" dirty="0">
                <a:solidFill>
                  <a:schemeClr val="tx1"/>
                </a:solidFill>
              </a:rPr>
              <a:t> </a:t>
            </a:r>
            <a:r>
              <a:rPr lang="en-US" sz="2200" dirty="0" err="1">
                <a:solidFill>
                  <a:schemeClr val="tx1"/>
                </a:solidFill>
              </a:rPr>
              <a:t>phận</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endParaRPr lang="en-US" sz="2200" dirty="0">
              <a:solidFill>
                <a:schemeClr val="tx1"/>
              </a:solidFill>
            </a:endParaRPr>
          </a:p>
        </p:txBody>
      </p:sp>
    </p:spTree>
    <p:extLst>
      <p:ext uri="{BB962C8B-B14F-4D97-AF65-F5344CB8AC3E}">
        <p14:creationId xmlns:p14="http://schemas.microsoft.com/office/powerpoint/2010/main" val="175291517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3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Google Shape;207;p2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5" name="Google Shape;77;p15">
            <a:extLst>
              <a:ext uri="{FF2B5EF4-FFF2-40B4-BE49-F238E27FC236}">
                <a16:creationId xmlns:a16="http://schemas.microsoft.com/office/drawing/2014/main" id="{6AFCA589-C1F6-4958-A8D7-469289458B9A}"/>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III. THU HOẠCH</a:t>
            </a:r>
          </a:p>
        </p:txBody>
      </p:sp>
      <p:pic>
        <p:nvPicPr>
          <p:cNvPr id="6" name="Picture 5">
            <a:extLst>
              <a:ext uri="{FF2B5EF4-FFF2-40B4-BE49-F238E27FC236}">
                <a16:creationId xmlns:a16="http://schemas.microsoft.com/office/drawing/2014/main" id="{81BBA5CE-0157-42D4-BD41-8180821AE127}"/>
              </a:ext>
            </a:extLst>
          </p:cNvPr>
          <p:cNvPicPr>
            <a:picLocks noChangeAspect="1"/>
          </p:cNvPicPr>
          <p:nvPr/>
        </p:nvPicPr>
        <p:blipFill rotWithShape="1">
          <a:blip r:embed="rId3"/>
          <a:srcRect l="10824" t="30921" r="8941" b="25555"/>
          <a:stretch/>
        </p:blipFill>
        <p:spPr>
          <a:xfrm>
            <a:off x="903641" y="1326416"/>
            <a:ext cx="7336716" cy="2237591"/>
          </a:xfrm>
          <a:prstGeom prst="rect">
            <a:avLst/>
          </a:prstGeom>
        </p:spPr>
      </p:pic>
      <p:sp>
        <p:nvSpPr>
          <p:cNvPr id="7" name="TextBox 6">
            <a:extLst>
              <a:ext uri="{FF2B5EF4-FFF2-40B4-BE49-F238E27FC236}">
                <a16:creationId xmlns:a16="http://schemas.microsoft.com/office/drawing/2014/main" id="{ED9B5B3C-6D3A-4841-B42F-15791831E36A}"/>
              </a:ext>
            </a:extLst>
          </p:cNvPr>
          <p:cNvSpPr txBox="1"/>
          <p:nvPr/>
        </p:nvSpPr>
        <p:spPr>
          <a:xfrm>
            <a:off x="1231749" y="3904210"/>
            <a:ext cx="668049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Mô</a:t>
            </a:r>
            <a:r>
              <a:rPr lang="en-US" sz="2200" dirty="0">
                <a:solidFill>
                  <a:schemeClr val="tx1"/>
                </a:solidFill>
              </a:rPr>
              <a:t> </a:t>
            </a:r>
            <a:r>
              <a:rPr lang="en-US" sz="2200" dirty="0" err="1">
                <a:solidFill>
                  <a:schemeClr val="tx1"/>
                </a:solidFill>
              </a:rPr>
              <a:t>tả</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trên</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đã</a:t>
            </a:r>
            <a:r>
              <a:rPr lang="en-US" sz="2200" dirty="0">
                <a:solidFill>
                  <a:schemeClr val="tx1"/>
                </a:solidFill>
              </a:rPr>
              <a:t> </a:t>
            </a:r>
            <a:r>
              <a:rPr lang="en-US" sz="2200" dirty="0" err="1">
                <a:solidFill>
                  <a:schemeClr val="tx1"/>
                </a:solidFill>
              </a:rPr>
              <a:t>chuẩn</a:t>
            </a:r>
            <a:r>
              <a:rPr lang="en-US" sz="2200" dirty="0">
                <a:solidFill>
                  <a:schemeClr val="tx1"/>
                </a:solidFill>
              </a:rPr>
              <a:t> </a:t>
            </a:r>
            <a:r>
              <a:rPr lang="en-US" sz="2200" dirty="0" err="1">
                <a:solidFill>
                  <a:schemeClr val="tx1"/>
                </a:solidFill>
              </a:rPr>
              <a:t>bị</a:t>
            </a:r>
            <a:r>
              <a:rPr lang="en-US" sz="2200" dirty="0">
                <a:solidFill>
                  <a:schemeClr val="tx1"/>
                </a:solidFill>
              </a:rPr>
              <a:t> </a:t>
            </a:r>
            <a:r>
              <a:rPr lang="en-US" sz="2200" dirty="0" err="1">
                <a:solidFill>
                  <a:schemeClr val="tx1"/>
                </a:solidFill>
              </a:rPr>
              <a:t>theo</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tiêu</a:t>
            </a:r>
            <a:r>
              <a:rPr lang="en-US" sz="2200" dirty="0">
                <a:solidFill>
                  <a:schemeClr val="tx1"/>
                </a:solidFill>
              </a:rPr>
              <a:t> </a:t>
            </a:r>
            <a:r>
              <a:rPr lang="en-US" sz="2200" dirty="0" err="1">
                <a:solidFill>
                  <a:schemeClr val="tx1"/>
                </a:solidFill>
              </a:rPr>
              <a:t>chí</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bảng</a:t>
            </a:r>
            <a:endParaRPr lang="en-US" sz="2200" dirty="0">
              <a:solidFill>
                <a:schemeClr val="tx1"/>
              </a:solidFill>
            </a:endParaRPr>
          </a:p>
        </p:txBody>
      </p:sp>
    </p:spTree>
    <p:extLst>
      <p:ext uri="{BB962C8B-B14F-4D97-AF65-F5344CB8AC3E}">
        <p14:creationId xmlns:p14="http://schemas.microsoft.com/office/powerpoint/2010/main" val="167240961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3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5" name="Google Shape;77;p15">
            <a:extLst>
              <a:ext uri="{FF2B5EF4-FFF2-40B4-BE49-F238E27FC236}">
                <a16:creationId xmlns:a16="http://schemas.microsoft.com/office/drawing/2014/main" id="{9CA8FD3C-12AC-4F27-B67B-E617E69BF28F}"/>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III. THU HOẠCH</a:t>
            </a:r>
          </a:p>
        </p:txBody>
      </p:sp>
      <p:pic>
        <p:nvPicPr>
          <p:cNvPr id="4" name="Picture 3">
            <a:extLst>
              <a:ext uri="{FF2B5EF4-FFF2-40B4-BE49-F238E27FC236}">
                <a16:creationId xmlns:a16="http://schemas.microsoft.com/office/drawing/2014/main" id="{E6BB0E4A-C56F-44AD-B9AE-A7B03CB37C81}"/>
              </a:ext>
            </a:extLst>
          </p:cNvPr>
          <p:cNvPicPr>
            <a:picLocks noChangeAspect="1"/>
          </p:cNvPicPr>
          <p:nvPr/>
        </p:nvPicPr>
        <p:blipFill rotWithShape="1">
          <a:blip r:embed="rId3"/>
          <a:srcRect l="10824" t="21529" r="8352" b="24274"/>
          <a:stretch/>
        </p:blipFill>
        <p:spPr>
          <a:xfrm>
            <a:off x="876748" y="1178634"/>
            <a:ext cx="7390503" cy="2786231"/>
          </a:xfrm>
          <a:prstGeom prst="rect">
            <a:avLst/>
          </a:prstGeom>
        </p:spPr>
      </p:pic>
      <p:sp>
        <p:nvSpPr>
          <p:cNvPr id="8" name="TextBox 7">
            <a:extLst>
              <a:ext uri="{FF2B5EF4-FFF2-40B4-BE49-F238E27FC236}">
                <a16:creationId xmlns:a16="http://schemas.microsoft.com/office/drawing/2014/main" id="{E60CCC67-2F2B-4BEE-A5AC-1EC32CB9106D}"/>
              </a:ext>
            </a:extLst>
          </p:cNvPr>
          <p:cNvSpPr txBox="1"/>
          <p:nvPr/>
        </p:nvSpPr>
        <p:spPr>
          <a:xfrm>
            <a:off x="207083" y="4244162"/>
            <a:ext cx="8729832"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Hoàn</a:t>
            </a:r>
            <a:r>
              <a:rPr lang="en-US" sz="2200" dirty="0">
                <a:solidFill>
                  <a:schemeClr val="tx1"/>
                </a:solidFill>
              </a:rPr>
              <a:t> </a:t>
            </a:r>
            <a:r>
              <a:rPr lang="en-US" sz="2200" dirty="0" err="1">
                <a:solidFill>
                  <a:schemeClr val="tx1"/>
                </a:solidFill>
              </a:rPr>
              <a:t>thành</a:t>
            </a:r>
            <a:r>
              <a:rPr lang="en-US" sz="2200" dirty="0">
                <a:solidFill>
                  <a:schemeClr val="tx1"/>
                </a:solidFill>
              </a:rPr>
              <a:t> </a:t>
            </a:r>
            <a:r>
              <a:rPr lang="en-US" sz="2200" dirty="0" err="1">
                <a:solidFill>
                  <a:schemeClr val="tx1"/>
                </a:solidFill>
              </a:rPr>
              <a:t>bảng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thành</a:t>
            </a:r>
            <a:r>
              <a:rPr lang="en-US" sz="2200" dirty="0">
                <a:solidFill>
                  <a:schemeClr val="tx1"/>
                </a:solidFill>
              </a:rPr>
              <a:t> </a:t>
            </a:r>
            <a:r>
              <a:rPr lang="en-US" sz="2200" dirty="0" err="1">
                <a:solidFill>
                  <a:schemeClr val="tx1"/>
                </a:solidFill>
              </a:rPr>
              <a:t>phần</a:t>
            </a:r>
            <a:r>
              <a:rPr lang="en-US" sz="2200" dirty="0">
                <a:solidFill>
                  <a:schemeClr val="tx1"/>
                </a:solidFill>
              </a:rPr>
              <a:t> </a:t>
            </a:r>
            <a:r>
              <a:rPr lang="en-US" sz="2200" dirty="0" err="1">
                <a:solidFill>
                  <a:schemeClr val="tx1"/>
                </a:solidFill>
              </a:rPr>
              <a:t>cấu</a:t>
            </a:r>
            <a:r>
              <a:rPr lang="en-US" sz="2200" dirty="0">
                <a:solidFill>
                  <a:schemeClr val="tx1"/>
                </a:solidFill>
              </a:rPr>
              <a:t> </a:t>
            </a:r>
            <a:r>
              <a:rPr lang="en-US" sz="2200" dirty="0" err="1">
                <a:solidFill>
                  <a:schemeClr val="tx1"/>
                </a:solidFill>
              </a:rPr>
              <a:t>tạo</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nấm</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48E4C-0B2F-46E6-A925-79D549C5FE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Google Shape;77;p15">
            <a:extLst>
              <a:ext uri="{FF2B5EF4-FFF2-40B4-BE49-F238E27FC236}">
                <a16:creationId xmlns:a16="http://schemas.microsoft.com/office/drawing/2014/main" id="{1401F221-FBFD-490F-962A-D8E516562107}"/>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III. THU HOẠCH</a:t>
            </a:r>
          </a:p>
        </p:txBody>
      </p:sp>
      <p:sp>
        <p:nvSpPr>
          <p:cNvPr id="4" name="TextBox 3">
            <a:extLst>
              <a:ext uri="{FF2B5EF4-FFF2-40B4-BE49-F238E27FC236}">
                <a16:creationId xmlns:a16="http://schemas.microsoft.com/office/drawing/2014/main" id="{8A20FE07-F946-4F27-8FE1-68F4B9AA0EDE}"/>
              </a:ext>
            </a:extLst>
          </p:cNvPr>
          <p:cNvSpPr txBox="1"/>
          <p:nvPr/>
        </p:nvSpPr>
        <p:spPr>
          <a:xfrm>
            <a:off x="210800" y="1108038"/>
            <a:ext cx="8837407" cy="430887"/>
          </a:xfrm>
          <a:prstGeom prst="rect">
            <a:avLst/>
          </a:prstGeom>
          <a:noFill/>
        </p:spPr>
        <p:txBody>
          <a:bodyPr wrap="square" rtlCol="0">
            <a:spAutoFit/>
          </a:bodyPr>
          <a:lstStyle/>
          <a:p>
            <a:pPr marL="342900" indent="-342900" algn="just">
              <a:buFont typeface="Wingdings" panose="05000000000000000000" pitchFamily="2" charset="2"/>
              <a:buChar char="Ø"/>
            </a:pPr>
            <a:r>
              <a:rPr lang="en-US" sz="2200" dirty="0" err="1">
                <a:solidFill>
                  <a:schemeClr val="tx1"/>
                </a:solidFill>
              </a:rPr>
              <a:t>Vẽ</a:t>
            </a:r>
            <a:r>
              <a:rPr lang="en-US" sz="2200" dirty="0">
                <a:solidFill>
                  <a:schemeClr val="tx1"/>
                </a:solidFill>
              </a:rPr>
              <a:t> </a:t>
            </a:r>
            <a:r>
              <a:rPr lang="en-US" sz="2200" dirty="0" err="1">
                <a:solidFill>
                  <a:schemeClr val="tx1"/>
                </a:solidFill>
              </a:rPr>
              <a:t>hình</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quan</a:t>
            </a:r>
            <a:r>
              <a:rPr lang="en-US" sz="2200" dirty="0">
                <a:solidFill>
                  <a:schemeClr val="tx1"/>
                </a:solidFill>
              </a:rPr>
              <a:t> </a:t>
            </a:r>
            <a:r>
              <a:rPr lang="en-US" sz="2200" dirty="0" err="1">
                <a:solidFill>
                  <a:schemeClr val="tx1"/>
                </a:solidFill>
              </a:rPr>
              <a:t>sát</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và</a:t>
            </a:r>
            <a:r>
              <a:rPr lang="en-US" sz="2200" dirty="0">
                <a:solidFill>
                  <a:schemeClr val="tx1"/>
                </a:solidFill>
              </a:rPr>
              <a:t> </a:t>
            </a:r>
            <a:r>
              <a:rPr lang="en-US" sz="2200" dirty="0" err="1">
                <a:solidFill>
                  <a:schemeClr val="tx1"/>
                </a:solidFill>
              </a:rPr>
              <a:t>chú</a:t>
            </a:r>
            <a:r>
              <a:rPr lang="en-US" sz="2200" dirty="0">
                <a:solidFill>
                  <a:schemeClr val="tx1"/>
                </a:solidFill>
              </a:rPr>
              <a:t> </a:t>
            </a:r>
            <a:r>
              <a:rPr lang="en-US" sz="2200" dirty="0" err="1">
                <a:solidFill>
                  <a:schemeClr val="tx1"/>
                </a:solidFill>
              </a:rPr>
              <a:t>thích</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bộ</a:t>
            </a:r>
            <a:r>
              <a:rPr lang="en-US" sz="2200" dirty="0">
                <a:solidFill>
                  <a:schemeClr val="tx1"/>
                </a:solidFill>
              </a:rPr>
              <a:t> </a:t>
            </a:r>
            <a:r>
              <a:rPr lang="en-US" sz="2200" dirty="0" err="1">
                <a:solidFill>
                  <a:schemeClr val="tx1"/>
                </a:solidFill>
              </a:rPr>
              <a:t>phận</a:t>
            </a:r>
            <a:endParaRPr lang="en-US" sz="2200" dirty="0">
              <a:solidFill>
                <a:schemeClr val="tx1"/>
              </a:solidFill>
            </a:endParaRPr>
          </a:p>
        </p:txBody>
      </p:sp>
      <p:pic>
        <p:nvPicPr>
          <p:cNvPr id="6" name="Picture 5">
            <a:extLst>
              <a:ext uri="{FF2B5EF4-FFF2-40B4-BE49-F238E27FC236}">
                <a16:creationId xmlns:a16="http://schemas.microsoft.com/office/drawing/2014/main" id="{8DC53C8E-E938-442E-A443-7A87FEC674BA}"/>
              </a:ext>
            </a:extLst>
          </p:cNvPr>
          <p:cNvPicPr>
            <a:picLocks noChangeAspect="1"/>
          </p:cNvPicPr>
          <p:nvPr/>
        </p:nvPicPr>
        <p:blipFill>
          <a:blip r:embed="rId2"/>
          <a:stretch>
            <a:fillRect/>
          </a:stretch>
        </p:blipFill>
        <p:spPr>
          <a:xfrm>
            <a:off x="365588" y="1747626"/>
            <a:ext cx="4263916" cy="2989738"/>
          </a:xfrm>
          <a:prstGeom prst="rect">
            <a:avLst/>
          </a:prstGeom>
        </p:spPr>
      </p:pic>
      <p:pic>
        <p:nvPicPr>
          <p:cNvPr id="8" name="Picture 7">
            <a:extLst>
              <a:ext uri="{FF2B5EF4-FFF2-40B4-BE49-F238E27FC236}">
                <a16:creationId xmlns:a16="http://schemas.microsoft.com/office/drawing/2014/main" id="{AFA41946-3F58-4A79-A404-2FF0E48F744E}"/>
              </a:ext>
            </a:extLst>
          </p:cNvPr>
          <p:cNvPicPr>
            <a:picLocks noChangeAspect="1"/>
          </p:cNvPicPr>
          <p:nvPr/>
        </p:nvPicPr>
        <p:blipFill>
          <a:blip r:embed="rId3"/>
          <a:stretch>
            <a:fillRect/>
          </a:stretch>
        </p:blipFill>
        <p:spPr>
          <a:xfrm>
            <a:off x="4792095" y="1747626"/>
            <a:ext cx="3986317" cy="2989738"/>
          </a:xfrm>
          <a:prstGeom prst="rect">
            <a:avLst/>
          </a:prstGeom>
        </p:spPr>
      </p:pic>
    </p:spTree>
    <p:extLst>
      <p:ext uri="{BB962C8B-B14F-4D97-AF65-F5344CB8AC3E}">
        <p14:creationId xmlns:p14="http://schemas.microsoft.com/office/powerpoint/2010/main" val="8126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anim calcmode="lin" valueType="num">
                                      <p:cBhvr>
                                        <p:cTn id="13" dur="300" fill="hold"/>
                                        <p:tgtEl>
                                          <p:spTgt spid="6"/>
                                        </p:tgtEl>
                                        <p:attrNameLst>
                                          <p:attrName>ppt_x</p:attrName>
                                        </p:attrNameLst>
                                      </p:cBhvr>
                                      <p:tavLst>
                                        <p:tav tm="0">
                                          <p:val>
                                            <p:strVal val="#ppt_x"/>
                                          </p:val>
                                        </p:tav>
                                        <p:tav tm="100000">
                                          <p:val>
                                            <p:strVal val="#ppt_x"/>
                                          </p:val>
                                        </p:tav>
                                      </p:tavLst>
                                    </p:anim>
                                    <p:anim calcmode="lin" valueType="num">
                                      <p:cBhvr>
                                        <p:cTn id="14"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CFC1D49-406B-49A1-BE97-5A250E4A7748}"/>
              </a:ext>
            </a:extLst>
          </p:cNvPr>
          <p:cNvSpPr txBox="1">
            <a:spLocks/>
          </p:cNvSpPr>
          <p:nvPr/>
        </p:nvSpPr>
        <p:spPr>
          <a:xfrm>
            <a:off x="301537" y="260607"/>
            <a:ext cx="8055653" cy="685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mj-lt"/>
            </a:endParaRPr>
          </a:p>
        </p:txBody>
      </p:sp>
      <p:sp>
        <p:nvSpPr>
          <p:cNvPr id="8" name="TextBox 7">
            <a:extLst>
              <a:ext uri="{FF2B5EF4-FFF2-40B4-BE49-F238E27FC236}">
                <a16:creationId xmlns:a16="http://schemas.microsoft.com/office/drawing/2014/main" id="{3293A9CC-7093-4876-96F7-A3EA4E205546}"/>
              </a:ext>
            </a:extLst>
          </p:cNvPr>
          <p:cNvSpPr txBox="1"/>
          <p:nvPr/>
        </p:nvSpPr>
        <p:spPr>
          <a:xfrm>
            <a:off x="1420065" y="1047571"/>
            <a:ext cx="6868633" cy="430887"/>
          </a:xfrm>
          <a:prstGeom prst="rect">
            <a:avLst/>
          </a:prstGeom>
          <a:noFill/>
        </p:spPr>
        <p:txBody>
          <a:bodyPr wrap="square" rtlCol="0">
            <a:spAutoFit/>
          </a:bodyPr>
          <a:lstStyle/>
          <a:p>
            <a:pPr algn="just"/>
            <a:r>
              <a:rPr lang="en-US" sz="2200" dirty="0">
                <a:solidFill>
                  <a:schemeClr val="tx1"/>
                </a:solidFill>
              </a:rPr>
              <a:t>1. </a:t>
            </a:r>
            <a:r>
              <a:rPr lang="vi-VN" sz="2200" dirty="0">
                <a:solidFill>
                  <a:schemeClr val="tx1"/>
                </a:solidFill>
              </a:rPr>
              <a:t>Cấu tạo của nấm rơm gồm 2 phần chính là</a:t>
            </a:r>
            <a:r>
              <a:rPr lang="en-US" sz="2200" dirty="0">
                <a:solidFill>
                  <a:schemeClr val="tx1"/>
                </a:solidFill>
              </a:rPr>
              <a:t>:</a:t>
            </a:r>
          </a:p>
        </p:txBody>
      </p:sp>
      <p:grpSp>
        <p:nvGrpSpPr>
          <p:cNvPr id="9" name="Group 8">
            <a:extLst>
              <a:ext uri="{FF2B5EF4-FFF2-40B4-BE49-F238E27FC236}">
                <a16:creationId xmlns:a16="http://schemas.microsoft.com/office/drawing/2014/main" id="{659E693E-FA0B-453A-AE93-1653D86D0D4C}"/>
              </a:ext>
            </a:extLst>
          </p:cNvPr>
          <p:cNvGrpSpPr/>
          <p:nvPr/>
        </p:nvGrpSpPr>
        <p:grpSpPr>
          <a:xfrm flipH="1">
            <a:off x="1338500" y="1579730"/>
            <a:ext cx="6048602" cy="840003"/>
            <a:chOff x="-18033346" y="-2904972"/>
            <a:chExt cx="30868411" cy="2831458"/>
          </a:xfrm>
        </p:grpSpPr>
        <p:grpSp>
          <p:nvGrpSpPr>
            <p:cNvPr id="10" name="Group 9">
              <a:extLst>
                <a:ext uri="{FF2B5EF4-FFF2-40B4-BE49-F238E27FC236}">
                  <a16:creationId xmlns:a16="http://schemas.microsoft.com/office/drawing/2014/main" id="{A2D74031-BF57-4815-8755-44D769EBE59B}"/>
                </a:ext>
              </a:extLst>
            </p:cNvPr>
            <p:cNvGrpSpPr/>
            <p:nvPr/>
          </p:nvGrpSpPr>
          <p:grpSpPr>
            <a:xfrm>
              <a:off x="-18033346" y="-2477162"/>
              <a:ext cx="27311885" cy="1908058"/>
              <a:chOff x="-32154629" y="-4416939"/>
              <a:chExt cx="48698866" cy="3402191"/>
            </a:xfrm>
          </p:grpSpPr>
          <p:sp>
            <p:nvSpPr>
              <p:cNvPr id="12" name="Freeform 10">
                <a:extLst>
                  <a:ext uri="{FF2B5EF4-FFF2-40B4-BE49-F238E27FC236}">
                    <a16:creationId xmlns:a16="http://schemas.microsoft.com/office/drawing/2014/main" id="{3A24E504-8516-488A-B116-BCB6EC5DA315}"/>
                  </a:ext>
                </a:extLst>
              </p:cNvPr>
              <p:cNvSpPr/>
              <p:nvPr/>
            </p:nvSpPr>
            <p:spPr>
              <a:xfrm>
                <a:off x="-32154629" y="-4416939"/>
                <a:ext cx="48698866" cy="3402191"/>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i="0" dirty="0" err="1">
                    <a:solidFill>
                      <a:schemeClr val="tx1"/>
                    </a:solidFill>
                    <a:effectLst/>
                    <a:latin typeface="Arial" panose="020B0604020202020204" pitchFamily="34" charset="0"/>
                  </a:rPr>
                  <a:t>Phần</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cuống</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nấm</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và</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phần</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mũ</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11" name="TextBox 11">
              <a:extLst>
                <a:ext uri="{FF2B5EF4-FFF2-40B4-BE49-F238E27FC236}">
                  <a16:creationId xmlns:a16="http://schemas.microsoft.com/office/drawing/2014/main" id="{27C77187-9A3B-48BA-8E6B-31C5BCD41B57}"/>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ECDDE53-5F64-4769-B336-F5EF2A524318}"/>
              </a:ext>
            </a:extLst>
          </p:cNvPr>
          <p:cNvGrpSpPr/>
          <p:nvPr/>
        </p:nvGrpSpPr>
        <p:grpSpPr>
          <a:xfrm flipH="1">
            <a:off x="1296316" y="2485706"/>
            <a:ext cx="6090786" cy="606514"/>
            <a:chOff x="-17917542" y="-2904972"/>
            <a:chExt cx="30752607" cy="3183602"/>
          </a:xfrm>
        </p:grpSpPr>
        <p:grpSp>
          <p:nvGrpSpPr>
            <p:cNvPr id="14" name="Group 13">
              <a:extLst>
                <a:ext uri="{FF2B5EF4-FFF2-40B4-BE49-F238E27FC236}">
                  <a16:creationId xmlns:a16="http://schemas.microsoft.com/office/drawing/2014/main" id="{B9003620-BFCB-4D0E-B4A6-43DA57F56ABB}"/>
                </a:ext>
              </a:extLst>
            </p:cNvPr>
            <p:cNvGrpSpPr/>
            <p:nvPr/>
          </p:nvGrpSpPr>
          <p:grpSpPr>
            <a:xfrm>
              <a:off x="-17917542" y="-2692628"/>
              <a:ext cx="27311885" cy="2971258"/>
              <a:chOff x="-31948142" y="-4801132"/>
              <a:chExt cx="48698866" cy="5297947"/>
            </a:xfrm>
          </p:grpSpPr>
          <p:sp>
            <p:nvSpPr>
              <p:cNvPr id="16" name="Freeform 10">
                <a:extLst>
                  <a:ext uri="{FF2B5EF4-FFF2-40B4-BE49-F238E27FC236}">
                    <a16:creationId xmlns:a16="http://schemas.microsoft.com/office/drawing/2014/main" id="{B3ACB5EA-1A84-4F21-B358-3D294B82909F}"/>
                  </a:ext>
                </a:extLst>
              </p:cNvPr>
              <p:cNvSpPr/>
              <p:nvPr/>
            </p:nvSpPr>
            <p:spPr>
              <a:xfrm>
                <a:off x="-31948142" y="-4801132"/>
                <a:ext cx="48698866" cy="5297947"/>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sợi</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và</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chân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15" name="TextBox 11">
              <a:extLst>
                <a:ext uri="{FF2B5EF4-FFF2-40B4-BE49-F238E27FC236}">
                  <a16:creationId xmlns:a16="http://schemas.microsoft.com/office/drawing/2014/main" id="{F7805AB3-9512-43BC-9249-F0BE3912BBA5}"/>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sp>
        <p:nvSpPr>
          <p:cNvPr id="17" name="TextBox 11">
            <a:extLst>
              <a:ext uri="{FF2B5EF4-FFF2-40B4-BE49-F238E27FC236}">
                <a16:creationId xmlns:a16="http://schemas.microsoft.com/office/drawing/2014/main" id="{25F12A53-8C7E-4869-BD0C-7FE7BF04441B}"/>
              </a:ext>
            </a:extLst>
          </p:cNvPr>
          <p:cNvSpPr txBox="1"/>
          <p:nvPr/>
        </p:nvSpPr>
        <p:spPr>
          <a:xfrm flipH="1">
            <a:off x="1593505" y="2858360"/>
            <a:ext cx="2277899" cy="779499"/>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F12805C-D51D-4486-AA49-D6F1F31DBEB4}"/>
              </a:ext>
            </a:extLst>
          </p:cNvPr>
          <p:cNvGrpSpPr/>
          <p:nvPr/>
        </p:nvGrpSpPr>
        <p:grpSpPr>
          <a:xfrm flipH="1">
            <a:off x="1385777" y="3295164"/>
            <a:ext cx="6027970" cy="1062529"/>
            <a:chOff x="-17600380" y="-3933053"/>
            <a:chExt cx="30435445" cy="3859539"/>
          </a:xfrm>
        </p:grpSpPr>
        <p:grpSp>
          <p:nvGrpSpPr>
            <p:cNvPr id="19" name="Group 18">
              <a:extLst>
                <a:ext uri="{FF2B5EF4-FFF2-40B4-BE49-F238E27FC236}">
                  <a16:creationId xmlns:a16="http://schemas.microsoft.com/office/drawing/2014/main" id="{C3A71B03-CEB3-4472-97B3-07622A849A65}"/>
                </a:ext>
              </a:extLst>
            </p:cNvPr>
            <p:cNvGrpSpPr/>
            <p:nvPr/>
          </p:nvGrpSpPr>
          <p:grpSpPr>
            <a:xfrm>
              <a:off x="-17600380" y="-3933053"/>
              <a:ext cx="27311889" cy="2056162"/>
              <a:chOff x="-31382624" y="-7012893"/>
              <a:chExt cx="48698875" cy="3666272"/>
            </a:xfrm>
          </p:grpSpPr>
          <p:sp>
            <p:nvSpPr>
              <p:cNvPr id="21" name="Freeform 10">
                <a:extLst>
                  <a:ext uri="{FF2B5EF4-FFF2-40B4-BE49-F238E27FC236}">
                    <a16:creationId xmlns:a16="http://schemas.microsoft.com/office/drawing/2014/main" id="{8314450B-6336-4222-9320-E8661978216C}"/>
                  </a:ext>
                </a:extLst>
              </p:cNvPr>
              <p:cNvSpPr/>
              <p:nvPr/>
            </p:nvSpPr>
            <p:spPr>
              <a:xfrm>
                <a:off x="-31382624" y="-7012893"/>
                <a:ext cx="48698875" cy="3666272"/>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sợi</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và</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mũ</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20" name="TextBox 11">
              <a:extLst>
                <a:ext uri="{FF2B5EF4-FFF2-40B4-BE49-F238E27FC236}">
                  <a16:creationId xmlns:a16="http://schemas.microsoft.com/office/drawing/2014/main" id="{C486F560-8C6E-4AE5-9DBD-505DA5BEDE56}"/>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89023B9B-8044-4A18-A8E7-B819C5C0285B}"/>
              </a:ext>
            </a:extLst>
          </p:cNvPr>
          <p:cNvGrpSpPr/>
          <p:nvPr/>
        </p:nvGrpSpPr>
        <p:grpSpPr>
          <a:xfrm flipH="1">
            <a:off x="1593505" y="4006102"/>
            <a:ext cx="5784868" cy="569599"/>
            <a:chOff x="-20421578" y="-2904972"/>
            <a:chExt cx="33256643" cy="2849158"/>
          </a:xfrm>
        </p:grpSpPr>
        <p:grpSp>
          <p:nvGrpSpPr>
            <p:cNvPr id="23" name="Group 22">
              <a:extLst>
                <a:ext uri="{FF2B5EF4-FFF2-40B4-BE49-F238E27FC236}">
                  <a16:creationId xmlns:a16="http://schemas.microsoft.com/office/drawing/2014/main" id="{B0D238CD-CAA1-4236-9630-F8A58FB29A02}"/>
                </a:ext>
              </a:extLst>
            </p:cNvPr>
            <p:cNvGrpSpPr/>
            <p:nvPr/>
          </p:nvGrpSpPr>
          <p:grpSpPr>
            <a:xfrm>
              <a:off x="-20421578" y="-2445909"/>
              <a:ext cx="31097676" cy="2390095"/>
              <a:chOff x="-36413002" y="-4361215"/>
              <a:chExt cx="55449176" cy="4261695"/>
            </a:xfrm>
          </p:grpSpPr>
          <p:sp>
            <p:nvSpPr>
              <p:cNvPr id="25" name="Freeform 10">
                <a:extLst>
                  <a:ext uri="{FF2B5EF4-FFF2-40B4-BE49-F238E27FC236}">
                    <a16:creationId xmlns:a16="http://schemas.microsoft.com/office/drawing/2014/main" id="{E3AFEEA1-1A2D-4167-B048-AFC23AAA7455}"/>
                  </a:ext>
                </a:extLst>
              </p:cNvPr>
              <p:cNvSpPr/>
              <p:nvPr/>
            </p:nvSpPr>
            <p:spPr>
              <a:xfrm>
                <a:off x="-36413002" y="-4361215"/>
                <a:ext cx="55449176" cy="4261695"/>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cuống</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và</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chân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24" name="TextBox 11">
              <a:extLst>
                <a:ext uri="{FF2B5EF4-FFF2-40B4-BE49-F238E27FC236}">
                  <a16:creationId xmlns:a16="http://schemas.microsoft.com/office/drawing/2014/main" id="{8CDC7D0E-60DC-4E7E-BFD7-A6FF92A36EC4}"/>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DE92371F-6CB2-4CE3-91F3-CF55AB59CAF6}"/>
              </a:ext>
            </a:extLst>
          </p:cNvPr>
          <p:cNvSpPr/>
          <p:nvPr/>
        </p:nvSpPr>
        <p:spPr>
          <a:xfrm rot="10800000" flipV="1">
            <a:off x="1338985" y="1772552"/>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A</a:t>
            </a:r>
          </a:p>
        </p:txBody>
      </p:sp>
      <p:sp>
        <p:nvSpPr>
          <p:cNvPr id="31" name="Rectangle: Rounded Corners 30">
            <a:extLst>
              <a:ext uri="{FF2B5EF4-FFF2-40B4-BE49-F238E27FC236}">
                <a16:creationId xmlns:a16="http://schemas.microsoft.com/office/drawing/2014/main" id="{1F7C5DD9-13A5-4BB1-BC9C-4DAF657455A9}"/>
              </a:ext>
            </a:extLst>
          </p:cNvPr>
          <p:cNvSpPr/>
          <p:nvPr/>
        </p:nvSpPr>
        <p:spPr>
          <a:xfrm rot="10800000" flipV="1">
            <a:off x="1327725" y="2580825"/>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B</a:t>
            </a:r>
          </a:p>
        </p:txBody>
      </p:sp>
      <p:sp>
        <p:nvSpPr>
          <p:cNvPr id="32" name="Rectangle: Rounded Corners 31">
            <a:extLst>
              <a:ext uri="{FF2B5EF4-FFF2-40B4-BE49-F238E27FC236}">
                <a16:creationId xmlns:a16="http://schemas.microsoft.com/office/drawing/2014/main" id="{D9B69F1C-FC46-447E-95DA-54A990B95830}"/>
              </a:ext>
            </a:extLst>
          </p:cNvPr>
          <p:cNvSpPr/>
          <p:nvPr/>
        </p:nvSpPr>
        <p:spPr>
          <a:xfrm rot="10800000" flipV="1">
            <a:off x="1327725" y="3348779"/>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C</a:t>
            </a:r>
          </a:p>
        </p:txBody>
      </p:sp>
      <p:sp>
        <p:nvSpPr>
          <p:cNvPr id="33" name="Rectangle: Rounded Corners 32">
            <a:extLst>
              <a:ext uri="{FF2B5EF4-FFF2-40B4-BE49-F238E27FC236}">
                <a16:creationId xmlns:a16="http://schemas.microsoft.com/office/drawing/2014/main" id="{D409475F-35A6-4082-96E7-D5953C1C1632}"/>
              </a:ext>
            </a:extLst>
          </p:cNvPr>
          <p:cNvSpPr/>
          <p:nvPr/>
        </p:nvSpPr>
        <p:spPr>
          <a:xfrm rot="10800000" flipV="1">
            <a:off x="1306286" y="4107374"/>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D</a:t>
            </a:r>
          </a:p>
        </p:txBody>
      </p:sp>
      <p:sp>
        <p:nvSpPr>
          <p:cNvPr id="34" name="Rectangle: Rounded Corners 33">
            <a:extLst>
              <a:ext uri="{FF2B5EF4-FFF2-40B4-BE49-F238E27FC236}">
                <a16:creationId xmlns:a16="http://schemas.microsoft.com/office/drawing/2014/main" id="{56708BD9-AECD-4860-B5C6-0FE9A1437F97}"/>
              </a:ext>
            </a:extLst>
          </p:cNvPr>
          <p:cNvSpPr/>
          <p:nvPr/>
        </p:nvSpPr>
        <p:spPr>
          <a:xfrm rot="10800000" flipV="1">
            <a:off x="1327042" y="2592027"/>
            <a:ext cx="618644" cy="458830"/>
          </a:xfrm>
          <a:prstGeom prst="roundRect">
            <a:avLst/>
          </a:prstGeom>
          <a:solidFill>
            <a:srgbClr val="660066"/>
          </a:solidFill>
          <a:ln w="28575">
            <a:solidFill>
              <a:srgbClr val="66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bg1"/>
                </a:solidFill>
              </a:rPr>
              <a:t>B</a:t>
            </a:r>
          </a:p>
        </p:txBody>
      </p:sp>
      <p:sp>
        <p:nvSpPr>
          <p:cNvPr id="27" name="Google Shape;331;p38">
            <a:extLst>
              <a:ext uri="{FF2B5EF4-FFF2-40B4-BE49-F238E27FC236}">
                <a16:creationId xmlns:a16="http://schemas.microsoft.com/office/drawing/2014/main" id="{6156C9E5-917A-4330-AE9D-7DE4B32E3B35}"/>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LUYỆN TẬP</a:t>
            </a:r>
          </a:p>
        </p:txBody>
      </p:sp>
    </p:spTree>
    <p:extLst>
      <p:ext uri="{BB962C8B-B14F-4D97-AF65-F5344CB8AC3E}">
        <p14:creationId xmlns:p14="http://schemas.microsoft.com/office/powerpoint/2010/main" val="17668700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2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anim calcmode="lin" valueType="num">
                                      <p:cBhvr>
                                        <p:cTn id="12" dur="300" fill="hold"/>
                                        <p:tgtEl>
                                          <p:spTgt spid="8"/>
                                        </p:tgtEl>
                                        <p:attrNameLst>
                                          <p:attrName>ppt_x</p:attrName>
                                        </p:attrNameLst>
                                      </p:cBhvr>
                                      <p:tavLst>
                                        <p:tav tm="0">
                                          <p:val>
                                            <p:strVal val="#ppt_x"/>
                                          </p:val>
                                        </p:tav>
                                        <p:tav tm="100000">
                                          <p:val>
                                            <p:strVal val="#ppt_x"/>
                                          </p:val>
                                        </p:tav>
                                      </p:tavLst>
                                    </p:anim>
                                    <p:anim calcmode="lin" valueType="num">
                                      <p:cBhvr>
                                        <p:cTn id="13"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3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3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3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3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3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3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3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3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3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26" grpId="0" animBg="1"/>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CFC1D49-406B-49A1-BE97-5A250E4A7748}"/>
              </a:ext>
            </a:extLst>
          </p:cNvPr>
          <p:cNvSpPr txBox="1">
            <a:spLocks/>
          </p:cNvSpPr>
          <p:nvPr/>
        </p:nvSpPr>
        <p:spPr>
          <a:xfrm>
            <a:off x="301537" y="260607"/>
            <a:ext cx="8055653" cy="685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mj-lt"/>
            </a:endParaRPr>
          </a:p>
        </p:txBody>
      </p:sp>
      <p:sp>
        <p:nvSpPr>
          <p:cNvPr id="8" name="TextBox 7">
            <a:extLst>
              <a:ext uri="{FF2B5EF4-FFF2-40B4-BE49-F238E27FC236}">
                <a16:creationId xmlns:a16="http://schemas.microsoft.com/office/drawing/2014/main" id="{3293A9CC-7093-4876-96F7-A3EA4E205546}"/>
              </a:ext>
            </a:extLst>
          </p:cNvPr>
          <p:cNvSpPr txBox="1"/>
          <p:nvPr/>
        </p:nvSpPr>
        <p:spPr>
          <a:xfrm>
            <a:off x="544171" y="1030482"/>
            <a:ext cx="8055653" cy="430887"/>
          </a:xfrm>
          <a:prstGeom prst="rect">
            <a:avLst/>
          </a:prstGeom>
          <a:noFill/>
        </p:spPr>
        <p:txBody>
          <a:bodyPr wrap="square" rtlCol="0">
            <a:spAutoFit/>
          </a:bodyPr>
          <a:lstStyle/>
          <a:p>
            <a:pPr algn="just"/>
            <a:r>
              <a:rPr lang="en-US" sz="2200" dirty="0">
                <a:solidFill>
                  <a:schemeClr val="tx1"/>
                </a:solidFill>
              </a:rPr>
              <a:t>2. </a:t>
            </a:r>
            <a:r>
              <a:rPr lang="vi-VN" sz="2200" dirty="0">
                <a:solidFill>
                  <a:schemeClr val="tx1"/>
                </a:solidFill>
              </a:rPr>
              <a:t>Khẳng định nào dưới đây đúng khi nói về cấu tạo của nấm?</a:t>
            </a:r>
            <a:endParaRPr lang="en-US" sz="2200" dirty="0">
              <a:solidFill>
                <a:schemeClr val="tx1"/>
              </a:solidFill>
            </a:endParaRPr>
          </a:p>
        </p:txBody>
      </p:sp>
      <p:sp>
        <p:nvSpPr>
          <p:cNvPr id="27" name="Google Shape;331;p38">
            <a:extLst>
              <a:ext uri="{FF2B5EF4-FFF2-40B4-BE49-F238E27FC236}">
                <a16:creationId xmlns:a16="http://schemas.microsoft.com/office/drawing/2014/main" id="{9C3CCD99-47A1-4C3E-AC27-862A3D0CA42B}"/>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LUYỆN TẬP</a:t>
            </a:r>
          </a:p>
        </p:txBody>
      </p:sp>
      <p:sp>
        <p:nvSpPr>
          <p:cNvPr id="2" name="Rectangle 1">
            <a:extLst>
              <a:ext uri="{FF2B5EF4-FFF2-40B4-BE49-F238E27FC236}">
                <a16:creationId xmlns:a16="http://schemas.microsoft.com/office/drawing/2014/main" id="{7D824B9D-F3C9-4DBC-9B74-B53191F5BAA6}"/>
              </a:ext>
            </a:extLst>
          </p:cNvPr>
          <p:cNvSpPr/>
          <p:nvPr/>
        </p:nvSpPr>
        <p:spPr>
          <a:xfrm>
            <a:off x="1834176" y="1731979"/>
            <a:ext cx="5475642" cy="591671"/>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ea typeface="Segoe UI Black" panose="020B0A02040204020203" pitchFamily="34" charset="0"/>
              </a:rPr>
              <a:t>Phần sợi nấm là cơ quan sinh sản</a:t>
            </a:r>
            <a:endParaRPr lang="en-US" sz="2200" dirty="0">
              <a:solidFill>
                <a:schemeClr val="tx1"/>
              </a:solidFill>
              <a:ea typeface="Segoe UI Black" panose="020B0A02040204020203" pitchFamily="34" charset="0"/>
            </a:endParaRPr>
          </a:p>
        </p:txBody>
      </p:sp>
      <p:sp>
        <p:nvSpPr>
          <p:cNvPr id="28" name="Rectangle 27">
            <a:extLst>
              <a:ext uri="{FF2B5EF4-FFF2-40B4-BE49-F238E27FC236}">
                <a16:creationId xmlns:a16="http://schemas.microsoft.com/office/drawing/2014/main" id="{956C806A-2F03-41D1-B936-9D3575BF37C8}"/>
              </a:ext>
            </a:extLst>
          </p:cNvPr>
          <p:cNvSpPr/>
          <p:nvPr/>
        </p:nvSpPr>
        <p:spPr>
          <a:xfrm>
            <a:off x="1834176" y="2519629"/>
            <a:ext cx="5475642" cy="591671"/>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rPr>
              <a:t>Phần sợi nấm là cơ quan sinh dưỡng</a:t>
            </a:r>
            <a:endParaRPr lang="en-US" sz="2200" dirty="0">
              <a:solidFill>
                <a:schemeClr val="tx1"/>
              </a:solidFill>
            </a:endParaRPr>
          </a:p>
        </p:txBody>
      </p:sp>
      <p:sp>
        <p:nvSpPr>
          <p:cNvPr id="29" name="Rectangle 28">
            <a:extLst>
              <a:ext uri="{FF2B5EF4-FFF2-40B4-BE49-F238E27FC236}">
                <a16:creationId xmlns:a16="http://schemas.microsoft.com/office/drawing/2014/main" id="{43DE953A-8CC9-45C6-9C2D-1A0F9C4F55D8}"/>
              </a:ext>
            </a:extLst>
          </p:cNvPr>
          <p:cNvSpPr/>
          <p:nvPr/>
        </p:nvSpPr>
        <p:spPr>
          <a:xfrm>
            <a:off x="1834176" y="3307279"/>
            <a:ext cx="5475642" cy="591671"/>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rPr>
              <a:t>Phần mũ nấm là cơ quan sinh dưỡng</a:t>
            </a:r>
            <a:endParaRPr lang="en-US" sz="2200" dirty="0">
              <a:solidFill>
                <a:schemeClr val="tx1"/>
              </a:solidFill>
            </a:endParaRPr>
          </a:p>
        </p:txBody>
      </p:sp>
      <p:sp>
        <p:nvSpPr>
          <p:cNvPr id="30" name="Rectangle 29">
            <a:extLst>
              <a:ext uri="{FF2B5EF4-FFF2-40B4-BE49-F238E27FC236}">
                <a16:creationId xmlns:a16="http://schemas.microsoft.com/office/drawing/2014/main" id="{D94E86EC-E222-46B7-9027-0CD468D62210}"/>
              </a:ext>
            </a:extLst>
          </p:cNvPr>
          <p:cNvSpPr/>
          <p:nvPr/>
        </p:nvSpPr>
        <p:spPr>
          <a:xfrm>
            <a:off x="1834176" y="4095100"/>
            <a:ext cx="5475642" cy="787793"/>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rPr>
              <a:t>Phần mũ nấm vừa là cơ quan sinh sản vừa là cơ quan sinh dưỡng</a:t>
            </a:r>
            <a:endParaRPr lang="en-US" sz="2200" dirty="0">
              <a:solidFill>
                <a:schemeClr val="tx1"/>
              </a:solidFill>
            </a:endParaRPr>
          </a:p>
        </p:txBody>
      </p:sp>
      <p:sp>
        <p:nvSpPr>
          <p:cNvPr id="35" name="Rectangle 34">
            <a:extLst>
              <a:ext uri="{FF2B5EF4-FFF2-40B4-BE49-F238E27FC236}">
                <a16:creationId xmlns:a16="http://schemas.microsoft.com/office/drawing/2014/main" id="{06E2E390-3FFE-4658-8D8A-0A51928746B9}"/>
              </a:ext>
            </a:extLst>
          </p:cNvPr>
          <p:cNvSpPr/>
          <p:nvPr/>
        </p:nvSpPr>
        <p:spPr>
          <a:xfrm>
            <a:off x="1834176" y="2519629"/>
            <a:ext cx="5475642" cy="591671"/>
          </a:xfrm>
          <a:prstGeom prst="rect">
            <a:avLst/>
          </a:prstGeom>
          <a:solidFill>
            <a:srgbClr val="660066"/>
          </a:solidFill>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bg1"/>
                </a:solidFill>
                <a:effectLst/>
              </a:rPr>
              <a:t>Phần sợi nấm là cơ quan sinh dưỡng</a:t>
            </a:r>
            <a:endParaRPr lang="en-US" sz="2200" dirty="0">
              <a:solidFill>
                <a:schemeClr val="bg1"/>
              </a:solidFill>
            </a:endParaRPr>
          </a:p>
        </p:txBody>
      </p:sp>
    </p:spTree>
    <p:extLst>
      <p:ext uri="{BB962C8B-B14F-4D97-AF65-F5344CB8AC3E}">
        <p14:creationId xmlns:p14="http://schemas.microsoft.com/office/powerpoint/2010/main" val="128632801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3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3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3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3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8" grpId="0" animBg="1"/>
      <p:bldP spid="29" grpId="0" animBg="1"/>
      <p:bldP spid="30"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CFC1D49-406B-49A1-BE97-5A250E4A7748}"/>
              </a:ext>
            </a:extLst>
          </p:cNvPr>
          <p:cNvSpPr txBox="1">
            <a:spLocks/>
          </p:cNvSpPr>
          <p:nvPr/>
        </p:nvSpPr>
        <p:spPr>
          <a:xfrm>
            <a:off x="301537" y="260607"/>
            <a:ext cx="8055653" cy="685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mj-lt"/>
            </a:endParaRPr>
          </a:p>
        </p:txBody>
      </p:sp>
      <p:sp>
        <p:nvSpPr>
          <p:cNvPr id="8" name="TextBox 7">
            <a:extLst>
              <a:ext uri="{FF2B5EF4-FFF2-40B4-BE49-F238E27FC236}">
                <a16:creationId xmlns:a16="http://schemas.microsoft.com/office/drawing/2014/main" id="{3293A9CC-7093-4876-96F7-A3EA4E205546}"/>
              </a:ext>
            </a:extLst>
          </p:cNvPr>
          <p:cNvSpPr txBox="1"/>
          <p:nvPr/>
        </p:nvSpPr>
        <p:spPr>
          <a:xfrm>
            <a:off x="655247" y="1150202"/>
            <a:ext cx="7833501" cy="430887"/>
          </a:xfrm>
          <a:prstGeom prst="rect">
            <a:avLst/>
          </a:prstGeom>
          <a:noFill/>
        </p:spPr>
        <p:txBody>
          <a:bodyPr wrap="square" rtlCol="0">
            <a:spAutoFit/>
          </a:bodyPr>
          <a:lstStyle/>
          <a:p>
            <a:pPr algn="just"/>
            <a:r>
              <a:rPr lang="en-US" sz="2200" dirty="0">
                <a:solidFill>
                  <a:schemeClr val="tx1"/>
                </a:solidFill>
              </a:rPr>
              <a:t>3. </a:t>
            </a:r>
            <a:r>
              <a:rPr lang="vi-VN" sz="2200" dirty="0">
                <a:solidFill>
                  <a:schemeClr val="tx1"/>
                </a:solidFill>
              </a:rPr>
              <a:t>Chất kháng sinh p</a:t>
            </a:r>
            <a:r>
              <a:rPr lang="en-US" sz="2200" dirty="0" err="1">
                <a:solidFill>
                  <a:schemeClr val="tx1"/>
                </a:solidFill>
              </a:rPr>
              <a:t>enicillin</a:t>
            </a:r>
            <a:r>
              <a:rPr lang="en-US" sz="2200" dirty="0">
                <a:solidFill>
                  <a:schemeClr val="tx1"/>
                </a:solidFill>
              </a:rPr>
              <a:t> </a:t>
            </a:r>
            <a:r>
              <a:rPr lang="vi-VN" sz="2200" dirty="0">
                <a:solidFill>
                  <a:schemeClr val="tx1"/>
                </a:solidFill>
              </a:rPr>
              <a:t>được sản xuất từ 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nào</a:t>
            </a:r>
            <a:r>
              <a:rPr lang="en-US" sz="2200" dirty="0">
                <a:solidFill>
                  <a:schemeClr val="tx1"/>
                </a:solidFill>
              </a:rPr>
              <a:t>?</a:t>
            </a:r>
          </a:p>
        </p:txBody>
      </p:sp>
      <p:sp>
        <p:nvSpPr>
          <p:cNvPr id="17" name="TextBox 11">
            <a:extLst>
              <a:ext uri="{FF2B5EF4-FFF2-40B4-BE49-F238E27FC236}">
                <a16:creationId xmlns:a16="http://schemas.microsoft.com/office/drawing/2014/main" id="{25F12A53-8C7E-4869-BD0C-7FE7BF04441B}"/>
              </a:ext>
            </a:extLst>
          </p:cNvPr>
          <p:cNvSpPr txBox="1"/>
          <p:nvPr/>
        </p:nvSpPr>
        <p:spPr>
          <a:xfrm flipH="1">
            <a:off x="1424902" y="2823880"/>
            <a:ext cx="2277899" cy="779499"/>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BC4C0C-0DE5-4441-9759-8BA46CC70DAC}"/>
              </a:ext>
            </a:extLst>
          </p:cNvPr>
          <p:cNvSpPr txBox="1"/>
          <p:nvPr/>
        </p:nvSpPr>
        <p:spPr>
          <a:xfrm>
            <a:off x="818895" y="1751266"/>
            <a:ext cx="8325105" cy="841769"/>
          </a:xfrm>
          <a:prstGeom prst="rect">
            <a:avLst/>
          </a:prstGeom>
          <a:noFill/>
        </p:spPr>
        <p:txBody>
          <a:bodyPr wrap="square" rtlCol="0">
            <a:spAutoFit/>
          </a:bodyPr>
          <a:lstStyle/>
          <a:p>
            <a:pPr marL="30480" marR="30480" algn="just">
              <a:lnSpc>
                <a:spcPct val="135000"/>
              </a:lnSpc>
              <a:spcBef>
                <a:spcPts val="600"/>
              </a:spcBef>
              <a:spcAft>
                <a:spcPts val="600"/>
              </a:spcAft>
            </a:pPr>
            <a:r>
              <a:rPr lang="vi-VN" sz="2200" dirty="0">
                <a:solidFill>
                  <a:schemeClr val="tx1"/>
                </a:solidFill>
                <a:effectLst/>
                <a:latin typeface="+mn-lt"/>
                <a:ea typeface="Times New Roman" panose="02020603050405020304" pitchFamily="18" charset="0"/>
              </a:rPr>
              <a:t>.</a:t>
            </a:r>
            <a:endParaRPr lang="en-US" sz="2200" dirty="0">
              <a:solidFill>
                <a:schemeClr val="tx1"/>
              </a:solidFill>
              <a:effectLst/>
              <a:latin typeface="+mn-lt"/>
              <a:ea typeface="Times New Roman" panose="02020603050405020304" pitchFamily="18" charset="0"/>
            </a:endParaRPr>
          </a:p>
          <a:p>
            <a:endParaRPr lang="en-US" dirty="0"/>
          </a:p>
        </p:txBody>
      </p:sp>
      <p:sp>
        <p:nvSpPr>
          <p:cNvPr id="4" name="Arrow: Chevron 3">
            <a:extLst>
              <a:ext uri="{FF2B5EF4-FFF2-40B4-BE49-F238E27FC236}">
                <a16:creationId xmlns:a16="http://schemas.microsoft.com/office/drawing/2014/main" id="{7AFEBF29-33F8-4D7B-A869-E6C5E17143C2}"/>
              </a:ext>
            </a:extLst>
          </p:cNvPr>
          <p:cNvSpPr/>
          <p:nvPr/>
        </p:nvSpPr>
        <p:spPr>
          <a:xfrm>
            <a:off x="1680810" y="1972280"/>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A</a:t>
            </a:r>
          </a:p>
        </p:txBody>
      </p:sp>
      <p:sp>
        <p:nvSpPr>
          <p:cNvPr id="9" name="Arrow: Chevron 8">
            <a:extLst>
              <a:ext uri="{FF2B5EF4-FFF2-40B4-BE49-F238E27FC236}">
                <a16:creationId xmlns:a16="http://schemas.microsoft.com/office/drawing/2014/main" id="{2EE39C68-F7D4-4ABE-B07C-BD06DDC89259}"/>
              </a:ext>
            </a:extLst>
          </p:cNvPr>
          <p:cNvSpPr/>
          <p:nvPr/>
        </p:nvSpPr>
        <p:spPr>
          <a:xfrm>
            <a:off x="1667435" y="2608492"/>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B</a:t>
            </a:r>
          </a:p>
        </p:txBody>
      </p:sp>
      <p:sp>
        <p:nvSpPr>
          <p:cNvPr id="10" name="Arrow: Chevron 9">
            <a:extLst>
              <a:ext uri="{FF2B5EF4-FFF2-40B4-BE49-F238E27FC236}">
                <a16:creationId xmlns:a16="http://schemas.microsoft.com/office/drawing/2014/main" id="{1764D2EE-54C0-4BA8-A698-87AB28FC56B2}"/>
              </a:ext>
            </a:extLst>
          </p:cNvPr>
          <p:cNvSpPr/>
          <p:nvPr/>
        </p:nvSpPr>
        <p:spPr>
          <a:xfrm>
            <a:off x="1667435" y="3264381"/>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C</a:t>
            </a:r>
          </a:p>
        </p:txBody>
      </p:sp>
      <p:sp>
        <p:nvSpPr>
          <p:cNvPr id="11" name="Arrow: Chevron 10">
            <a:extLst>
              <a:ext uri="{FF2B5EF4-FFF2-40B4-BE49-F238E27FC236}">
                <a16:creationId xmlns:a16="http://schemas.microsoft.com/office/drawing/2014/main" id="{87A0D894-5B67-4050-B043-26F4E70855B6}"/>
              </a:ext>
            </a:extLst>
          </p:cNvPr>
          <p:cNvSpPr/>
          <p:nvPr/>
        </p:nvSpPr>
        <p:spPr>
          <a:xfrm>
            <a:off x="1666090" y="3834224"/>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D</a:t>
            </a:r>
          </a:p>
        </p:txBody>
      </p:sp>
      <p:sp>
        <p:nvSpPr>
          <p:cNvPr id="5" name="Arrow: Chevron 4">
            <a:extLst>
              <a:ext uri="{FF2B5EF4-FFF2-40B4-BE49-F238E27FC236}">
                <a16:creationId xmlns:a16="http://schemas.microsoft.com/office/drawing/2014/main" id="{663FEFE3-0ABE-479D-ACFC-5BF93FAA966F}"/>
              </a:ext>
            </a:extLst>
          </p:cNvPr>
          <p:cNvSpPr/>
          <p:nvPr/>
        </p:nvSpPr>
        <p:spPr>
          <a:xfrm>
            <a:off x="2448304" y="1958914"/>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marL="30480" marR="30480" algn="ctr">
              <a:lnSpc>
                <a:spcPct val="135000"/>
              </a:lnSpc>
              <a:spcBef>
                <a:spcPts val="600"/>
              </a:spcBef>
              <a:spcAft>
                <a:spcPts val="600"/>
              </a:spcAft>
            </a:pPr>
            <a:r>
              <a:rPr lang="en-US" sz="2200" dirty="0" err="1">
                <a:solidFill>
                  <a:schemeClr val="tx1"/>
                </a:solidFill>
                <a:effectLst/>
                <a:ea typeface="Times New Roman" panose="02020603050405020304" pitchFamily="18" charset="0"/>
              </a:rPr>
              <a:t>Nấm</a:t>
            </a:r>
            <a:r>
              <a:rPr lang="en-US" sz="2200" dirty="0">
                <a:solidFill>
                  <a:schemeClr val="tx1"/>
                </a:solidFill>
                <a:effectLst/>
                <a:ea typeface="Times New Roman" panose="02020603050405020304" pitchFamily="18" charset="0"/>
              </a:rPr>
              <a:t> </a:t>
            </a:r>
            <a:r>
              <a:rPr lang="en-US" sz="2200" dirty="0" err="1">
                <a:solidFill>
                  <a:schemeClr val="tx1"/>
                </a:solidFill>
                <a:effectLst/>
                <a:ea typeface="Times New Roman" panose="02020603050405020304" pitchFamily="18" charset="0"/>
              </a:rPr>
              <a:t>hầu</a:t>
            </a:r>
            <a:r>
              <a:rPr lang="en-US" sz="2200" dirty="0">
                <a:solidFill>
                  <a:schemeClr val="tx1"/>
                </a:solidFill>
                <a:effectLst/>
                <a:ea typeface="Times New Roman" panose="02020603050405020304" pitchFamily="18" charset="0"/>
              </a:rPr>
              <a:t> </a:t>
            </a:r>
            <a:r>
              <a:rPr lang="en-US" sz="2200" dirty="0" err="1">
                <a:solidFill>
                  <a:schemeClr val="tx1"/>
                </a:solidFill>
                <a:effectLst/>
                <a:ea typeface="Times New Roman" panose="02020603050405020304" pitchFamily="18" charset="0"/>
              </a:rPr>
              <a:t>thủ</a:t>
            </a:r>
            <a:endParaRPr lang="en-US" sz="2200" dirty="0">
              <a:solidFill>
                <a:schemeClr val="tx1"/>
              </a:solidFill>
              <a:effectLst/>
              <a:ea typeface="Times New Roman" panose="02020603050405020304" pitchFamily="18" charset="0"/>
            </a:endParaRPr>
          </a:p>
        </p:txBody>
      </p:sp>
      <p:sp>
        <p:nvSpPr>
          <p:cNvPr id="12" name="Arrow: Chevron 11">
            <a:extLst>
              <a:ext uri="{FF2B5EF4-FFF2-40B4-BE49-F238E27FC236}">
                <a16:creationId xmlns:a16="http://schemas.microsoft.com/office/drawing/2014/main" id="{476C8399-0B74-45B9-BCFA-F98FA264A06D}"/>
              </a:ext>
            </a:extLst>
          </p:cNvPr>
          <p:cNvSpPr/>
          <p:nvPr/>
        </p:nvSpPr>
        <p:spPr>
          <a:xfrm>
            <a:off x="2448304" y="2581382"/>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tx1"/>
                </a:solidFill>
                <a:effectLst/>
                <a:latin typeface="+mj-lt"/>
                <a:ea typeface="Calibri" panose="020F0502020204030204" pitchFamily="34" charset="0"/>
                <a:cs typeface="Times New Roman" panose="02020603050405020304" pitchFamily="18" charset="0"/>
              </a:rPr>
              <a:t>Nấm</a:t>
            </a:r>
            <a:r>
              <a:rPr lang="en-US" sz="2200" dirty="0">
                <a:solidFill>
                  <a:schemeClr val="tx1"/>
                </a:solidFill>
                <a:effectLst/>
                <a:latin typeface="+mj-lt"/>
                <a:ea typeface="Calibri" panose="020F0502020204030204" pitchFamily="34" charset="0"/>
                <a:cs typeface="Times New Roman" panose="02020603050405020304" pitchFamily="18" charset="0"/>
              </a:rPr>
              <a:t> </a:t>
            </a:r>
            <a:r>
              <a:rPr lang="en-US" sz="2200" dirty="0" err="1">
                <a:solidFill>
                  <a:schemeClr val="tx1"/>
                </a:solidFill>
                <a:effectLst/>
                <a:latin typeface="+mj-lt"/>
                <a:ea typeface="Calibri" panose="020F0502020204030204" pitchFamily="34" charset="0"/>
                <a:cs typeface="Times New Roman" panose="02020603050405020304" pitchFamily="18" charset="0"/>
              </a:rPr>
              <a:t>mốc</a:t>
            </a:r>
            <a:r>
              <a:rPr lang="en-US" sz="2200" dirty="0">
                <a:solidFill>
                  <a:schemeClr val="tx1"/>
                </a:solidFill>
                <a:effectLst/>
                <a:latin typeface="+mj-lt"/>
                <a:ea typeface="Calibri" panose="020F0502020204030204" pitchFamily="34" charset="0"/>
                <a:cs typeface="Times New Roman" panose="02020603050405020304" pitchFamily="18" charset="0"/>
              </a:rPr>
              <a:t> </a:t>
            </a:r>
            <a:r>
              <a:rPr lang="en-US" sz="2200" dirty="0" err="1">
                <a:solidFill>
                  <a:schemeClr val="tx1"/>
                </a:solidFill>
                <a:effectLst/>
                <a:latin typeface="+mj-lt"/>
                <a:ea typeface="Calibri" panose="020F0502020204030204" pitchFamily="34" charset="0"/>
                <a:cs typeface="Times New Roman" panose="02020603050405020304" pitchFamily="18" charset="0"/>
              </a:rPr>
              <a:t>xanh</a:t>
            </a:r>
            <a:endParaRPr lang="en-US" sz="2200" dirty="0">
              <a:solidFill>
                <a:schemeClr val="tx1"/>
              </a:solidFill>
              <a:latin typeface="+mj-lt"/>
            </a:endParaRPr>
          </a:p>
        </p:txBody>
      </p:sp>
      <p:sp>
        <p:nvSpPr>
          <p:cNvPr id="13" name="Arrow: Chevron 12">
            <a:extLst>
              <a:ext uri="{FF2B5EF4-FFF2-40B4-BE49-F238E27FC236}">
                <a16:creationId xmlns:a16="http://schemas.microsoft.com/office/drawing/2014/main" id="{C1D925B4-F848-41FC-8D16-2C38D5DA356A}"/>
              </a:ext>
            </a:extLst>
          </p:cNvPr>
          <p:cNvSpPr/>
          <p:nvPr/>
        </p:nvSpPr>
        <p:spPr>
          <a:xfrm>
            <a:off x="2448304" y="3203850"/>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tx1"/>
                </a:solidFill>
                <a:latin typeface="+mj-lt"/>
                <a:ea typeface="Calibri" panose="020F0502020204030204" pitchFamily="34" charset="0"/>
                <a:cs typeface="Times New Roman" panose="02020603050405020304" pitchFamily="18" charset="0"/>
              </a:rPr>
              <a:t>Nấm</a:t>
            </a:r>
            <a:r>
              <a:rPr lang="en-US" sz="2200" dirty="0">
                <a:solidFill>
                  <a:schemeClr val="tx1"/>
                </a:solidFill>
                <a:latin typeface="+mj-lt"/>
                <a:ea typeface="Calibri" panose="020F0502020204030204" pitchFamily="34" charset="0"/>
                <a:cs typeface="Times New Roman" panose="02020603050405020304" pitchFamily="18" charset="0"/>
              </a:rPr>
              <a:t> </a:t>
            </a:r>
            <a:r>
              <a:rPr lang="en-US" sz="2200" dirty="0" err="1">
                <a:solidFill>
                  <a:schemeClr val="tx1"/>
                </a:solidFill>
                <a:latin typeface="+mj-lt"/>
                <a:ea typeface="Calibri" panose="020F0502020204030204" pitchFamily="34" charset="0"/>
                <a:cs typeface="Times New Roman" panose="02020603050405020304" pitchFamily="18" charset="0"/>
              </a:rPr>
              <a:t>E</a:t>
            </a:r>
            <a:r>
              <a:rPr lang="en-US" sz="2200" dirty="0" err="1">
                <a:solidFill>
                  <a:schemeClr val="tx1"/>
                </a:solidFill>
                <a:effectLst/>
                <a:latin typeface="+mj-lt"/>
                <a:ea typeface="Calibri" panose="020F0502020204030204" pitchFamily="34" charset="0"/>
                <a:cs typeface="Times New Roman" panose="02020603050405020304" pitchFamily="18" charset="0"/>
              </a:rPr>
              <a:t>omycota</a:t>
            </a:r>
            <a:endParaRPr lang="en-US" sz="2200" dirty="0">
              <a:solidFill>
                <a:schemeClr val="tx1"/>
              </a:solidFill>
              <a:latin typeface="+mj-lt"/>
            </a:endParaRPr>
          </a:p>
        </p:txBody>
      </p:sp>
      <p:sp>
        <p:nvSpPr>
          <p:cNvPr id="14" name="Arrow: Chevron 13">
            <a:extLst>
              <a:ext uri="{FF2B5EF4-FFF2-40B4-BE49-F238E27FC236}">
                <a16:creationId xmlns:a16="http://schemas.microsoft.com/office/drawing/2014/main" id="{3F2DBF05-C80E-458C-8951-5CC9148F31F9}"/>
              </a:ext>
            </a:extLst>
          </p:cNvPr>
          <p:cNvSpPr/>
          <p:nvPr/>
        </p:nvSpPr>
        <p:spPr>
          <a:xfrm>
            <a:off x="2448304" y="3834224"/>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tx1"/>
                </a:solidFill>
                <a:latin typeface="+mj-lt"/>
                <a:ea typeface="Calibri" panose="020F0502020204030204" pitchFamily="34" charset="0"/>
                <a:cs typeface="Times New Roman" panose="02020603050405020304" pitchFamily="18" charset="0"/>
              </a:rPr>
              <a:t>Nấm</a:t>
            </a:r>
            <a:r>
              <a:rPr lang="en-US" sz="2200" dirty="0">
                <a:solidFill>
                  <a:schemeClr val="tx1"/>
                </a:solidFill>
                <a:latin typeface="+mj-lt"/>
                <a:ea typeface="Calibri" panose="020F0502020204030204" pitchFamily="34" charset="0"/>
                <a:cs typeface="Times New Roman" panose="02020603050405020304" pitchFamily="18" charset="0"/>
              </a:rPr>
              <a:t> </a:t>
            </a:r>
            <a:r>
              <a:rPr lang="en-US" sz="2200" dirty="0" err="1">
                <a:solidFill>
                  <a:schemeClr val="tx1"/>
                </a:solidFill>
                <a:latin typeface="+mj-lt"/>
                <a:ea typeface="Calibri" panose="020F0502020204030204" pitchFamily="34" charset="0"/>
                <a:cs typeface="Times New Roman" panose="02020603050405020304" pitchFamily="18" charset="0"/>
              </a:rPr>
              <a:t>p</a:t>
            </a:r>
            <a:r>
              <a:rPr lang="en-US" sz="2200" dirty="0" err="1">
                <a:solidFill>
                  <a:schemeClr val="tx1"/>
                </a:solidFill>
                <a:effectLst/>
                <a:latin typeface="+mj-lt"/>
                <a:ea typeface="Calibri" panose="020F0502020204030204" pitchFamily="34" charset="0"/>
                <a:cs typeface="Times New Roman" panose="02020603050405020304" pitchFamily="18" charset="0"/>
              </a:rPr>
              <a:t>enicilium</a:t>
            </a:r>
            <a:endParaRPr lang="en-US" sz="2200" dirty="0">
              <a:solidFill>
                <a:schemeClr val="tx1"/>
              </a:solidFill>
              <a:latin typeface="+mj-lt"/>
            </a:endParaRPr>
          </a:p>
        </p:txBody>
      </p:sp>
      <p:sp>
        <p:nvSpPr>
          <p:cNvPr id="15" name="Arrow: Chevron 14">
            <a:extLst>
              <a:ext uri="{FF2B5EF4-FFF2-40B4-BE49-F238E27FC236}">
                <a16:creationId xmlns:a16="http://schemas.microsoft.com/office/drawing/2014/main" id="{16F65740-AC49-4491-BB46-1279A3E8ECB7}"/>
              </a:ext>
            </a:extLst>
          </p:cNvPr>
          <p:cNvSpPr/>
          <p:nvPr/>
        </p:nvSpPr>
        <p:spPr>
          <a:xfrm>
            <a:off x="1666090" y="3834224"/>
            <a:ext cx="685800" cy="426471"/>
          </a:xfrm>
          <a:prstGeom prst="chevron">
            <a:avLst/>
          </a:prstGeom>
          <a:solidFill>
            <a:srgbClr val="660066"/>
          </a:solidFill>
          <a:ln>
            <a:solidFill>
              <a:srgbClr val="66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bg1"/>
                </a:solidFill>
              </a:rPr>
              <a:t>D</a:t>
            </a:r>
          </a:p>
        </p:txBody>
      </p:sp>
      <p:sp>
        <p:nvSpPr>
          <p:cNvPr id="16" name="Google Shape;331;p38">
            <a:extLst>
              <a:ext uri="{FF2B5EF4-FFF2-40B4-BE49-F238E27FC236}">
                <a16:creationId xmlns:a16="http://schemas.microsoft.com/office/drawing/2014/main" id="{29DBADF9-C3E4-4FB0-865E-304CBC667A07}"/>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LUYỆN TẬP</a:t>
            </a:r>
          </a:p>
        </p:txBody>
      </p:sp>
    </p:spTree>
    <p:extLst>
      <p:ext uri="{BB962C8B-B14F-4D97-AF65-F5344CB8AC3E}">
        <p14:creationId xmlns:p14="http://schemas.microsoft.com/office/powerpoint/2010/main" val="278053324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3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3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3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3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3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3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9" grpId="0" animBg="1"/>
      <p:bldP spid="10" grpId="0" animBg="1"/>
      <p:bldP spid="11" grpId="0" animBg="1"/>
      <p:bldP spid="5"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7" name="Graphic 6">
            <a:extLst>
              <a:ext uri="{FF2B5EF4-FFF2-40B4-BE49-F238E27FC236}">
                <a16:creationId xmlns:a16="http://schemas.microsoft.com/office/drawing/2014/main" id="{EA24E64B-3691-4E75-BB9E-67B7A07AE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2665220" y="-1006320"/>
            <a:ext cx="4049824" cy="7479307"/>
          </a:xfrm>
          <a:prstGeom prst="rect">
            <a:avLst/>
          </a:prstGeom>
        </p:spPr>
      </p:pic>
      <p:sp>
        <p:nvSpPr>
          <p:cNvPr id="3" name="TextBox 2">
            <a:extLst>
              <a:ext uri="{FF2B5EF4-FFF2-40B4-BE49-F238E27FC236}">
                <a16:creationId xmlns:a16="http://schemas.microsoft.com/office/drawing/2014/main" id="{590FD430-E163-43E1-BDF7-30E9622C5A75}"/>
              </a:ext>
            </a:extLst>
          </p:cNvPr>
          <p:cNvSpPr txBox="1"/>
          <p:nvPr/>
        </p:nvSpPr>
        <p:spPr>
          <a:xfrm>
            <a:off x="3248561" y="323167"/>
            <a:ext cx="2646878" cy="646331"/>
          </a:xfrm>
          <a:prstGeom prst="rect">
            <a:avLst/>
          </a:prstGeom>
          <a:noFill/>
        </p:spPr>
        <p:txBody>
          <a:bodyPr wrap="none" rtlCol="0">
            <a:spAutoFit/>
          </a:bodyPr>
          <a:lstStyle/>
          <a:p>
            <a:r>
              <a:rPr lang="en-US" sz="3600" b="1" dirty="0">
                <a:solidFill>
                  <a:srgbClr val="7030A0"/>
                </a:solidFill>
              </a:rPr>
              <a:t>VẬN DỤNG</a:t>
            </a:r>
          </a:p>
        </p:txBody>
      </p:sp>
      <p:pic>
        <p:nvPicPr>
          <p:cNvPr id="12" name="Picture 6">
            <a:extLst>
              <a:ext uri="{FF2B5EF4-FFF2-40B4-BE49-F238E27FC236}">
                <a16:creationId xmlns:a16="http://schemas.microsoft.com/office/drawing/2014/main" id="{BD5B310A-C8E6-4138-BB91-54C1D2080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6507" y="66988"/>
            <a:ext cx="1843757" cy="1608166"/>
          </a:xfrm>
          <a:prstGeom prst="rect">
            <a:avLst/>
          </a:prstGeom>
        </p:spPr>
      </p:pic>
      <p:sp>
        <p:nvSpPr>
          <p:cNvPr id="4" name="TextBox 3">
            <a:extLst>
              <a:ext uri="{FF2B5EF4-FFF2-40B4-BE49-F238E27FC236}">
                <a16:creationId xmlns:a16="http://schemas.microsoft.com/office/drawing/2014/main" id="{E701E04F-795D-4132-9DE8-FE964DE3F76A}"/>
              </a:ext>
            </a:extLst>
          </p:cNvPr>
          <p:cNvSpPr txBox="1"/>
          <p:nvPr/>
        </p:nvSpPr>
        <p:spPr>
          <a:xfrm>
            <a:off x="1061071" y="1807624"/>
            <a:ext cx="6641403" cy="2060885"/>
          </a:xfrm>
          <a:prstGeom prst="rect">
            <a:avLst/>
          </a:prstGeom>
          <a:noFill/>
        </p:spPr>
        <p:txBody>
          <a:bodyPr wrap="square" rtlCol="0">
            <a:spAutoFit/>
          </a:bodyPr>
          <a:lstStyle/>
          <a:p>
            <a:pPr algn="just">
              <a:lnSpc>
                <a:spcPct val="150000"/>
              </a:lnSpc>
            </a:pPr>
            <a:r>
              <a:rPr lang="en-US" sz="2200" dirty="0">
                <a:solidFill>
                  <a:schemeClr val="accent6">
                    <a:lumMod val="25000"/>
                  </a:schemeClr>
                </a:solidFill>
              </a:rPr>
              <a:t>1. </a:t>
            </a:r>
            <a:r>
              <a:rPr lang="en-US" sz="2200" dirty="0" err="1">
                <a:solidFill>
                  <a:schemeClr val="accent6">
                    <a:lumMod val="25000"/>
                  </a:schemeClr>
                </a:solidFill>
              </a:rPr>
              <a:t>Trong</a:t>
            </a:r>
            <a:r>
              <a:rPr lang="en-US" sz="2200" dirty="0">
                <a:solidFill>
                  <a:schemeClr val="accent6">
                    <a:lumMod val="25000"/>
                  </a:schemeClr>
                </a:solidFill>
              </a:rPr>
              <a:t> </a:t>
            </a:r>
            <a:r>
              <a:rPr lang="en-US" sz="2200" dirty="0" err="1">
                <a:solidFill>
                  <a:schemeClr val="accent6">
                    <a:lumMod val="25000"/>
                  </a:schemeClr>
                </a:solidFill>
              </a:rPr>
              <a:t>quá</a:t>
            </a:r>
            <a:r>
              <a:rPr lang="en-US" sz="2200" dirty="0">
                <a:solidFill>
                  <a:schemeClr val="accent6">
                    <a:lumMod val="25000"/>
                  </a:schemeClr>
                </a:solidFill>
              </a:rPr>
              <a:t> </a:t>
            </a:r>
            <a:r>
              <a:rPr lang="en-US" sz="2200" dirty="0" err="1">
                <a:solidFill>
                  <a:schemeClr val="accent6">
                    <a:lumMod val="25000"/>
                  </a:schemeClr>
                </a:solidFill>
              </a:rPr>
              <a:t>trình</a:t>
            </a:r>
            <a:r>
              <a:rPr lang="en-US" sz="2200" dirty="0">
                <a:solidFill>
                  <a:schemeClr val="accent6">
                    <a:lumMod val="25000"/>
                  </a:schemeClr>
                </a:solidFill>
              </a:rPr>
              <a:t> </a:t>
            </a:r>
            <a:r>
              <a:rPr lang="en-US" sz="2200" dirty="0" err="1">
                <a:solidFill>
                  <a:schemeClr val="accent6">
                    <a:lumMod val="25000"/>
                  </a:schemeClr>
                </a:solidFill>
              </a:rPr>
              <a:t>lấy</a:t>
            </a:r>
            <a:r>
              <a:rPr lang="en-US" sz="2200" dirty="0">
                <a:solidFill>
                  <a:schemeClr val="accent6">
                    <a:lumMod val="25000"/>
                  </a:schemeClr>
                </a:solidFill>
              </a:rPr>
              <a:t> </a:t>
            </a:r>
            <a:r>
              <a:rPr lang="en-US" sz="2200" dirty="0" err="1">
                <a:solidFill>
                  <a:schemeClr val="accent6">
                    <a:lumMod val="25000"/>
                  </a:schemeClr>
                </a:solidFill>
              </a:rPr>
              <a:t>nấm</a:t>
            </a:r>
            <a:r>
              <a:rPr lang="en-US" sz="2200" dirty="0">
                <a:solidFill>
                  <a:schemeClr val="accent6">
                    <a:lumMod val="25000"/>
                  </a:schemeClr>
                </a:solidFill>
              </a:rPr>
              <a:t> </a:t>
            </a:r>
            <a:r>
              <a:rPr lang="en-US" sz="2200" dirty="0" err="1">
                <a:solidFill>
                  <a:schemeClr val="accent6">
                    <a:lumMod val="25000"/>
                  </a:schemeClr>
                </a:solidFill>
              </a:rPr>
              <a:t>mốc</a:t>
            </a:r>
            <a:r>
              <a:rPr lang="en-US" sz="2200" dirty="0">
                <a:solidFill>
                  <a:schemeClr val="accent6">
                    <a:lumMod val="25000"/>
                  </a:schemeClr>
                </a:solidFill>
              </a:rPr>
              <a:t> ra </a:t>
            </a:r>
            <a:r>
              <a:rPr lang="en-US" sz="2200" dirty="0" err="1">
                <a:solidFill>
                  <a:schemeClr val="accent6">
                    <a:lumMod val="25000"/>
                  </a:schemeClr>
                </a:solidFill>
              </a:rPr>
              <a:t>khỏi</a:t>
            </a:r>
            <a:r>
              <a:rPr lang="en-US" sz="2200" dirty="0">
                <a:solidFill>
                  <a:schemeClr val="accent6">
                    <a:lumMod val="25000"/>
                  </a:schemeClr>
                </a:solidFill>
              </a:rPr>
              <a:t> </a:t>
            </a:r>
            <a:r>
              <a:rPr lang="en-US" sz="2200" dirty="0" err="1">
                <a:solidFill>
                  <a:schemeClr val="accent6">
                    <a:lumMod val="25000"/>
                  </a:schemeClr>
                </a:solidFill>
              </a:rPr>
              <a:t>mẫu</a:t>
            </a:r>
            <a:r>
              <a:rPr lang="en-US" sz="2200" dirty="0">
                <a:solidFill>
                  <a:schemeClr val="accent6">
                    <a:lumMod val="25000"/>
                  </a:schemeClr>
                </a:solidFill>
              </a:rPr>
              <a:t> </a:t>
            </a:r>
            <a:r>
              <a:rPr lang="en-US" sz="2200" dirty="0" err="1">
                <a:solidFill>
                  <a:schemeClr val="accent6">
                    <a:lumMod val="25000"/>
                  </a:schemeClr>
                </a:solidFill>
              </a:rPr>
              <a:t>vật</a:t>
            </a:r>
            <a:r>
              <a:rPr lang="en-US" sz="2200" dirty="0">
                <a:solidFill>
                  <a:schemeClr val="accent6">
                    <a:lumMod val="25000"/>
                  </a:schemeClr>
                </a:solidFill>
              </a:rPr>
              <a:t> </a:t>
            </a:r>
            <a:r>
              <a:rPr lang="en-US" sz="2200" dirty="0" err="1">
                <a:solidFill>
                  <a:schemeClr val="accent6">
                    <a:lumMod val="25000"/>
                  </a:schemeClr>
                </a:solidFill>
              </a:rPr>
              <a:t>để</a:t>
            </a:r>
            <a:r>
              <a:rPr lang="en-US" sz="2200" dirty="0">
                <a:solidFill>
                  <a:schemeClr val="accent6">
                    <a:lumMod val="25000"/>
                  </a:schemeClr>
                </a:solidFill>
              </a:rPr>
              <a:t> </a:t>
            </a:r>
            <a:r>
              <a:rPr lang="en-US" sz="2200" dirty="0" err="1">
                <a:solidFill>
                  <a:schemeClr val="accent6">
                    <a:lumMod val="25000"/>
                  </a:schemeClr>
                </a:solidFill>
              </a:rPr>
              <a:t>quan</a:t>
            </a:r>
            <a:r>
              <a:rPr lang="en-US" sz="2200" dirty="0">
                <a:solidFill>
                  <a:schemeClr val="accent6">
                    <a:lumMod val="25000"/>
                  </a:schemeClr>
                </a:solidFill>
              </a:rPr>
              <a:t> </a:t>
            </a:r>
            <a:r>
              <a:rPr lang="en-US" sz="2200" dirty="0" err="1">
                <a:solidFill>
                  <a:schemeClr val="accent6">
                    <a:lumMod val="25000"/>
                  </a:schemeClr>
                </a:solidFill>
              </a:rPr>
              <a:t>sát</a:t>
            </a:r>
            <a:r>
              <a:rPr lang="en-US" sz="2200" dirty="0">
                <a:solidFill>
                  <a:schemeClr val="accent6">
                    <a:lumMod val="25000"/>
                  </a:schemeClr>
                </a:solidFill>
              </a:rPr>
              <a:t>, </a:t>
            </a:r>
            <a:r>
              <a:rPr lang="en-US" sz="2200" dirty="0" err="1">
                <a:solidFill>
                  <a:schemeClr val="accent6">
                    <a:lumMod val="25000"/>
                  </a:schemeClr>
                </a:solidFill>
              </a:rPr>
              <a:t>em</a:t>
            </a:r>
            <a:r>
              <a:rPr lang="en-US" sz="2200" dirty="0">
                <a:solidFill>
                  <a:schemeClr val="accent6">
                    <a:lumMod val="25000"/>
                  </a:schemeClr>
                </a:solidFill>
              </a:rPr>
              <a:t> </a:t>
            </a:r>
            <a:r>
              <a:rPr lang="en-US" sz="2200" dirty="0" err="1">
                <a:solidFill>
                  <a:schemeClr val="accent6">
                    <a:lumMod val="25000"/>
                  </a:schemeClr>
                </a:solidFill>
              </a:rPr>
              <a:t>cần</a:t>
            </a:r>
            <a:r>
              <a:rPr lang="en-US" sz="2200" dirty="0">
                <a:solidFill>
                  <a:schemeClr val="accent6">
                    <a:lumMod val="25000"/>
                  </a:schemeClr>
                </a:solidFill>
              </a:rPr>
              <a:t> </a:t>
            </a:r>
            <a:r>
              <a:rPr lang="en-US" sz="2200" dirty="0" err="1">
                <a:solidFill>
                  <a:schemeClr val="accent6">
                    <a:lumMod val="25000"/>
                  </a:schemeClr>
                </a:solidFill>
              </a:rPr>
              <a:t>sử</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những</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cụ</a:t>
            </a:r>
            <a:r>
              <a:rPr lang="en-US" sz="2200" dirty="0">
                <a:solidFill>
                  <a:schemeClr val="accent6">
                    <a:lumMod val="25000"/>
                  </a:schemeClr>
                </a:solidFill>
              </a:rPr>
              <a:t> </a:t>
            </a:r>
            <a:r>
              <a:rPr lang="en-US" sz="2200" dirty="0" err="1">
                <a:solidFill>
                  <a:schemeClr val="accent6">
                    <a:lumMod val="25000"/>
                  </a:schemeClr>
                </a:solidFill>
              </a:rPr>
              <a:t>gì</a:t>
            </a:r>
            <a:r>
              <a:rPr lang="en-US" sz="2200" dirty="0">
                <a:solidFill>
                  <a:schemeClr val="accent6">
                    <a:lumMod val="25000"/>
                  </a:schemeClr>
                </a:solidFill>
              </a:rPr>
              <a:t> </a:t>
            </a:r>
            <a:r>
              <a:rPr lang="en-US" sz="2200" dirty="0" err="1">
                <a:solidFill>
                  <a:schemeClr val="accent6">
                    <a:lumMod val="25000"/>
                  </a:schemeClr>
                </a:solidFill>
              </a:rPr>
              <a:t>để</a:t>
            </a:r>
            <a:r>
              <a:rPr lang="en-US" sz="2200" dirty="0">
                <a:solidFill>
                  <a:schemeClr val="accent6">
                    <a:lumMod val="25000"/>
                  </a:schemeClr>
                </a:solidFill>
              </a:rPr>
              <a:t> </a:t>
            </a:r>
            <a:r>
              <a:rPr lang="en-US" sz="2200" dirty="0" err="1">
                <a:solidFill>
                  <a:schemeClr val="accent6">
                    <a:lumMod val="25000"/>
                  </a:schemeClr>
                </a:solidFill>
              </a:rPr>
              <a:t>đảm</a:t>
            </a:r>
            <a:r>
              <a:rPr lang="en-US" sz="2200" dirty="0">
                <a:solidFill>
                  <a:schemeClr val="accent6">
                    <a:lumMod val="25000"/>
                  </a:schemeClr>
                </a:solidFill>
              </a:rPr>
              <a:t> </a:t>
            </a:r>
            <a:r>
              <a:rPr lang="en-US" sz="2200" dirty="0" err="1">
                <a:solidFill>
                  <a:schemeClr val="accent6">
                    <a:lumMod val="25000"/>
                  </a:schemeClr>
                </a:solidFill>
              </a:rPr>
              <a:t>bảo</a:t>
            </a:r>
            <a:r>
              <a:rPr lang="en-US" sz="2200" dirty="0">
                <a:solidFill>
                  <a:schemeClr val="accent6">
                    <a:lumMod val="25000"/>
                  </a:schemeClr>
                </a:solidFill>
              </a:rPr>
              <a:t> an </a:t>
            </a:r>
            <a:r>
              <a:rPr lang="en-US" sz="2200" dirty="0" err="1">
                <a:solidFill>
                  <a:schemeClr val="accent6">
                    <a:lumMod val="25000"/>
                  </a:schemeClr>
                </a:solidFill>
              </a:rPr>
              <a:t>toàn</a:t>
            </a:r>
            <a:r>
              <a:rPr lang="en-US" sz="2200" dirty="0">
                <a:solidFill>
                  <a:schemeClr val="accent6">
                    <a:lumMod val="25000"/>
                  </a:schemeClr>
                </a:solidFill>
              </a:rPr>
              <a:t> </a:t>
            </a:r>
            <a:r>
              <a:rPr lang="en-US" sz="2200" dirty="0" err="1">
                <a:solidFill>
                  <a:schemeClr val="accent6">
                    <a:lumMod val="25000"/>
                  </a:schemeClr>
                </a:solidFill>
              </a:rPr>
              <a:t>sức</a:t>
            </a:r>
            <a:r>
              <a:rPr lang="en-US" sz="2200" dirty="0">
                <a:solidFill>
                  <a:schemeClr val="accent6">
                    <a:lumMod val="25000"/>
                  </a:schemeClr>
                </a:solidFill>
              </a:rPr>
              <a:t> </a:t>
            </a:r>
            <a:r>
              <a:rPr lang="en-US" sz="2200" dirty="0" err="1">
                <a:solidFill>
                  <a:schemeClr val="accent6">
                    <a:lumMod val="25000"/>
                  </a:schemeClr>
                </a:solidFill>
              </a:rPr>
              <a:t>khoẻ</a:t>
            </a:r>
            <a:r>
              <a:rPr lang="en-US" sz="2200" dirty="0">
                <a:solidFill>
                  <a:schemeClr val="accent6">
                    <a:lumMod val="25000"/>
                  </a:schemeClr>
                </a:solidFill>
              </a:rPr>
              <a:t>? </a:t>
            </a:r>
            <a:r>
              <a:rPr lang="en-US" sz="2200" dirty="0" err="1">
                <a:solidFill>
                  <a:schemeClr val="accent6">
                    <a:lumMod val="25000"/>
                  </a:schemeClr>
                </a:solidFill>
              </a:rPr>
              <a:t>Giải</a:t>
            </a:r>
            <a:r>
              <a:rPr lang="en-US" sz="2200" dirty="0">
                <a:solidFill>
                  <a:schemeClr val="accent6">
                    <a:lumMod val="25000"/>
                  </a:schemeClr>
                </a:solidFill>
              </a:rPr>
              <a:t> </a:t>
            </a:r>
            <a:r>
              <a:rPr lang="en-US" sz="2200" dirty="0" err="1">
                <a:solidFill>
                  <a:schemeClr val="accent6">
                    <a:lumMod val="25000"/>
                  </a:schemeClr>
                </a:solidFill>
              </a:rPr>
              <a:t>thích</a:t>
            </a:r>
            <a:r>
              <a:rPr lang="en-US" sz="2200" dirty="0">
                <a:solidFill>
                  <a:schemeClr val="accent6">
                    <a:lumMod val="25000"/>
                  </a:schemeClr>
                </a:solidFill>
              </a:rPr>
              <a:t> </a:t>
            </a:r>
            <a:r>
              <a:rPr lang="en-US" sz="2200" dirty="0" err="1">
                <a:solidFill>
                  <a:schemeClr val="accent6">
                    <a:lumMod val="25000"/>
                  </a:schemeClr>
                </a:solidFill>
              </a:rPr>
              <a:t>lí</a:t>
            </a:r>
            <a:r>
              <a:rPr lang="en-US" sz="2200" dirty="0">
                <a:solidFill>
                  <a:schemeClr val="accent6">
                    <a:lumMod val="25000"/>
                  </a:schemeClr>
                </a:solidFill>
              </a:rPr>
              <a:t> do </a:t>
            </a:r>
            <a:r>
              <a:rPr lang="en-US" sz="2200" dirty="0" err="1">
                <a:solidFill>
                  <a:schemeClr val="accent6">
                    <a:lumMod val="25000"/>
                  </a:schemeClr>
                </a:solidFill>
              </a:rPr>
              <a:t>của</a:t>
            </a:r>
            <a:r>
              <a:rPr lang="en-US" sz="2200" dirty="0">
                <a:solidFill>
                  <a:schemeClr val="accent6">
                    <a:lumMod val="25000"/>
                  </a:schemeClr>
                </a:solidFill>
              </a:rPr>
              <a:t> </a:t>
            </a:r>
            <a:r>
              <a:rPr lang="en-US" sz="2200" dirty="0" err="1">
                <a:solidFill>
                  <a:schemeClr val="accent6">
                    <a:lumMod val="25000"/>
                  </a:schemeClr>
                </a:solidFill>
              </a:rPr>
              <a:t>việc</a:t>
            </a:r>
            <a:r>
              <a:rPr lang="en-US" sz="2200" dirty="0">
                <a:solidFill>
                  <a:schemeClr val="accent6">
                    <a:lumMod val="25000"/>
                  </a:schemeClr>
                </a:solidFill>
              </a:rPr>
              <a:t> </a:t>
            </a:r>
            <a:r>
              <a:rPr lang="en-US" sz="2200" dirty="0" err="1">
                <a:solidFill>
                  <a:schemeClr val="accent6">
                    <a:lumMod val="25000"/>
                  </a:schemeClr>
                </a:solidFill>
              </a:rPr>
              <a:t>sử</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các</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cụ</a:t>
            </a:r>
            <a:r>
              <a:rPr lang="en-US" sz="2200" dirty="0">
                <a:solidFill>
                  <a:schemeClr val="accent6">
                    <a:lumMod val="25000"/>
                  </a:schemeClr>
                </a:solidFill>
              </a:rPr>
              <a:t> </a:t>
            </a:r>
            <a:r>
              <a:rPr lang="en-US" sz="2200" dirty="0" err="1">
                <a:solidFill>
                  <a:schemeClr val="accent6">
                    <a:lumMod val="25000"/>
                  </a:schemeClr>
                </a:solidFill>
              </a:rPr>
              <a:t>đó</a:t>
            </a:r>
            <a:r>
              <a:rPr lang="en-US" sz="2200" dirty="0">
                <a:solidFill>
                  <a:schemeClr val="accent6">
                    <a:lumMod val="25000"/>
                  </a:schemeClr>
                </a:solidFill>
              </a:rPr>
              <a:t>.</a:t>
            </a:r>
          </a:p>
        </p:txBody>
      </p:sp>
      <p:pic>
        <p:nvPicPr>
          <p:cNvPr id="11" name="Picture 5">
            <a:extLst>
              <a:ext uri="{FF2B5EF4-FFF2-40B4-BE49-F238E27FC236}">
                <a16:creationId xmlns:a16="http://schemas.microsoft.com/office/drawing/2014/main" id="{EF4B08BB-2994-4CD4-B7E7-4EEBBEEEA3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52249">
            <a:off x="7111949" y="3373581"/>
            <a:ext cx="1632871" cy="17748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3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300"/>
                                        <p:tgtEl>
                                          <p:spTgt spid="12"/>
                                        </p:tgtEl>
                                      </p:cBhvr>
                                    </p:animEffect>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3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300"/>
                                        <p:tgtEl>
                                          <p:spTgt spid="4"/>
                                        </p:tgtEl>
                                      </p:cBhvr>
                                    </p:animEffect>
                                    <p:anim calcmode="lin" valueType="num">
                                      <p:cBhvr>
                                        <p:cTn id="23" dur="300" fill="hold"/>
                                        <p:tgtEl>
                                          <p:spTgt spid="4"/>
                                        </p:tgtEl>
                                        <p:attrNameLst>
                                          <p:attrName>ppt_x</p:attrName>
                                        </p:attrNameLst>
                                      </p:cBhvr>
                                      <p:tavLst>
                                        <p:tav tm="0">
                                          <p:val>
                                            <p:strVal val="#ppt_x"/>
                                          </p:val>
                                        </p:tav>
                                        <p:tav tm="100000">
                                          <p:val>
                                            <p:strVal val="#ppt_x"/>
                                          </p:val>
                                        </p:tav>
                                      </p:tavLst>
                                    </p:anim>
                                    <p:anim calcmode="lin" valueType="num">
                                      <p:cBhvr>
                                        <p:cTn id="2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7" name="Graphic 6">
            <a:extLst>
              <a:ext uri="{FF2B5EF4-FFF2-40B4-BE49-F238E27FC236}">
                <a16:creationId xmlns:a16="http://schemas.microsoft.com/office/drawing/2014/main" id="{EA24E64B-3691-4E75-BB9E-67B7A07AE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2665220" y="-1006320"/>
            <a:ext cx="4049824" cy="7479307"/>
          </a:xfrm>
          <a:prstGeom prst="rect">
            <a:avLst/>
          </a:prstGeom>
        </p:spPr>
      </p:pic>
      <p:pic>
        <p:nvPicPr>
          <p:cNvPr id="12" name="Picture 6">
            <a:extLst>
              <a:ext uri="{FF2B5EF4-FFF2-40B4-BE49-F238E27FC236}">
                <a16:creationId xmlns:a16="http://schemas.microsoft.com/office/drawing/2014/main" id="{BD5B310A-C8E6-4138-BB91-54C1D2080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6507" y="66988"/>
            <a:ext cx="1843757" cy="1608166"/>
          </a:xfrm>
          <a:prstGeom prst="rect">
            <a:avLst/>
          </a:prstGeom>
        </p:spPr>
      </p:pic>
      <p:sp>
        <p:nvSpPr>
          <p:cNvPr id="4" name="TextBox 3">
            <a:extLst>
              <a:ext uri="{FF2B5EF4-FFF2-40B4-BE49-F238E27FC236}">
                <a16:creationId xmlns:a16="http://schemas.microsoft.com/office/drawing/2014/main" id="{E701E04F-795D-4132-9DE8-FE964DE3F76A}"/>
              </a:ext>
            </a:extLst>
          </p:cNvPr>
          <p:cNvSpPr txBox="1"/>
          <p:nvPr/>
        </p:nvSpPr>
        <p:spPr>
          <a:xfrm>
            <a:off x="1047356" y="1840501"/>
            <a:ext cx="6748981" cy="2060885"/>
          </a:xfrm>
          <a:prstGeom prst="rect">
            <a:avLst/>
          </a:prstGeom>
          <a:noFill/>
        </p:spPr>
        <p:txBody>
          <a:bodyPr wrap="square" rtlCol="0">
            <a:spAutoFit/>
          </a:bodyPr>
          <a:lstStyle/>
          <a:p>
            <a:pPr algn="just">
              <a:lnSpc>
                <a:spcPct val="150000"/>
              </a:lnSpc>
            </a:pPr>
            <a:r>
              <a:rPr lang="en-US" sz="2200" dirty="0">
                <a:solidFill>
                  <a:schemeClr val="accent6">
                    <a:lumMod val="25000"/>
                  </a:schemeClr>
                </a:solidFill>
              </a:rPr>
              <a:t>- </a:t>
            </a:r>
            <a:r>
              <a:rPr lang="vi-VN" sz="2200" dirty="0">
                <a:solidFill>
                  <a:schemeClr val="accent6">
                    <a:lumMod val="25000"/>
                  </a:schemeClr>
                </a:solidFill>
              </a:rPr>
              <a:t>Khi lấy nấm mốc, cần</a:t>
            </a:r>
            <a:r>
              <a:rPr lang="en-US" sz="2200" dirty="0">
                <a:solidFill>
                  <a:schemeClr val="accent6">
                    <a:lumMod val="25000"/>
                  </a:schemeClr>
                </a:solidFill>
              </a:rPr>
              <a:t> </a:t>
            </a:r>
            <a:r>
              <a:rPr lang="en-US" sz="2200" dirty="0" err="1">
                <a:solidFill>
                  <a:schemeClr val="accent6">
                    <a:lumMod val="25000"/>
                  </a:schemeClr>
                </a:solidFill>
              </a:rPr>
              <a:t>phải</a:t>
            </a:r>
            <a:r>
              <a:rPr lang="vi-VN" sz="2200" dirty="0">
                <a:solidFill>
                  <a:schemeClr val="accent6">
                    <a:lumMod val="25000"/>
                  </a:schemeClr>
                </a:solidFill>
              </a:rPr>
              <a:t> sử dụng găng tay, khẩu trang</a:t>
            </a:r>
            <a:r>
              <a:rPr lang="en-US" sz="2200" dirty="0">
                <a:solidFill>
                  <a:schemeClr val="accent6">
                    <a:lumMod val="25000"/>
                  </a:schemeClr>
                </a:solidFill>
              </a:rPr>
              <a:t>,</a:t>
            </a:r>
            <a:r>
              <a:rPr lang="vi-VN" sz="2200" dirty="0">
                <a:solidFill>
                  <a:schemeClr val="accent6">
                    <a:lumMod val="25000"/>
                  </a:schemeClr>
                </a:solidFill>
              </a:rPr>
              <a:t> kính bảo vệ mắt. </a:t>
            </a:r>
            <a:endParaRPr lang="en-US" sz="2200" dirty="0">
              <a:solidFill>
                <a:schemeClr val="accent6">
                  <a:lumMod val="25000"/>
                </a:schemeClr>
              </a:solidFill>
            </a:endParaRPr>
          </a:p>
          <a:p>
            <a:pPr algn="just">
              <a:lnSpc>
                <a:spcPct val="150000"/>
              </a:lnSpc>
            </a:pPr>
            <a:r>
              <a:rPr lang="en-US" sz="2200" dirty="0">
                <a:solidFill>
                  <a:schemeClr val="accent6">
                    <a:lumMod val="25000"/>
                  </a:schemeClr>
                </a:solidFill>
              </a:rPr>
              <a:t>- </a:t>
            </a:r>
            <a:r>
              <a:rPr lang="vi-VN" sz="2200" dirty="0">
                <a:solidFill>
                  <a:schemeClr val="accent6">
                    <a:lumMod val="25000"/>
                  </a:schemeClr>
                </a:solidFill>
              </a:rPr>
              <a:t>Vì bào tử nấm rất nhỏ, dễ phát tán trong không khí, nếu hít phải sẽ ảnh hưởng không tốt đến sức khoẻ.</a:t>
            </a:r>
            <a:endParaRPr lang="en-US" sz="2200" dirty="0">
              <a:solidFill>
                <a:schemeClr val="accent6">
                  <a:lumMod val="25000"/>
                </a:schemeClr>
              </a:solidFill>
            </a:endParaRPr>
          </a:p>
        </p:txBody>
      </p:sp>
      <p:pic>
        <p:nvPicPr>
          <p:cNvPr id="13" name="Picture 15">
            <a:extLst>
              <a:ext uri="{FF2B5EF4-FFF2-40B4-BE49-F238E27FC236}">
                <a16:creationId xmlns:a16="http://schemas.microsoft.com/office/drawing/2014/main" id="{444ED006-5FA1-492F-9AB1-8838683F9F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9369" y="4226525"/>
            <a:ext cx="956968" cy="840726"/>
          </a:xfrm>
          <a:prstGeom prst="rect">
            <a:avLst/>
          </a:prstGeom>
        </p:spPr>
      </p:pic>
      <p:pic>
        <p:nvPicPr>
          <p:cNvPr id="9" name="Picture 15">
            <a:extLst>
              <a:ext uri="{FF2B5EF4-FFF2-40B4-BE49-F238E27FC236}">
                <a16:creationId xmlns:a16="http://schemas.microsoft.com/office/drawing/2014/main" id="{49CCE7D2-C6F3-4452-87B9-DAB68ABB92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82425" y="3687378"/>
            <a:ext cx="1570659" cy="1379873"/>
          </a:xfrm>
          <a:prstGeom prst="rect">
            <a:avLst/>
          </a:prstGeom>
        </p:spPr>
      </p:pic>
      <p:sp>
        <p:nvSpPr>
          <p:cNvPr id="14" name="TextBox 13">
            <a:extLst>
              <a:ext uri="{FF2B5EF4-FFF2-40B4-BE49-F238E27FC236}">
                <a16:creationId xmlns:a16="http://schemas.microsoft.com/office/drawing/2014/main" id="{8B028E2C-E032-47DE-B45F-F03BE50869DB}"/>
              </a:ext>
            </a:extLst>
          </p:cNvPr>
          <p:cNvSpPr txBox="1"/>
          <p:nvPr/>
        </p:nvSpPr>
        <p:spPr>
          <a:xfrm>
            <a:off x="3248561" y="323167"/>
            <a:ext cx="2646878" cy="646331"/>
          </a:xfrm>
          <a:prstGeom prst="rect">
            <a:avLst/>
          </a:prstGeom>
          <a:noFill/>
        </p:spPr>
        <p:txBody>
          <a:bodyPr wrap="none" rtlCol="0">
            <a:spAutoFit/>
          </a:bodyPr>
          <a:lstStyle/>
          <a:p>
            <a:r>
              <a:rPr lang="en-US" sz="3600" b="1" dirty="0">
                <a:solidFill>
                  <a:srgbClr val="7030A0"/>
                </a:solidFill>
              </a:rPr>
              <a:t>VẬN DỤNG</a:t>
            </a:r>
          </a:p>
        </p:txBody>
      </p:sp>
    </p:spTree>
    <p:extLst>
      <p:ext uri="{BB962C8B-B14F-4D97-AF65-F5344CB8AC3E}">
        <p14:creationId xmlns:p14="http://schemas.microsoft.com/office/powerpoint/2010/main" val="310929844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3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3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7" name="TextBox 6">
            <a:extLst>
              <a:ext uri="{FF2B5EF4-FFF2-40B4-BE49-F238E27FC236}">
                <a16:creationId xmlns:a16="http://schemas.microsoft.com/office/drawing/2014/main" id="{A7434BD6-637C-4353-A0E1-B2639AA300C5}"/>
              </a:ext>
            </a:extLst>
          </p:cNvPr>
          <p:cNvSpPr txBox="1"/>
          <p:nvPr/>
        </p:nvSpPr>
        <p:spPr>
          <a:xfrm>
            <a:off x="864793" y="1167408"/>
            <a:ext cx="7414414" cy="1045223"/>
          </a:xfrm>
          <a:prstGeom prst="rect">
            <a:avLst/>
          </a:prstGeom>
          <a:noFill/>
        </p:spPr>
        <p:txBody>
          <a:bodyPr wrap="square" rtlCol="0">
            <a:spAutoFit/>
          </a:bodyPr>
          <a:lstStyle/>
          <a:p>
            <a:pPr algn="just">
              <a:lnSpc>
                <a:spcPct val="150000"/>
              </a:lnSpc>
            </a:pPr>
            <a:r>
              <a:rPr lang="en-US" sz="2200" dirty="0">
                <a:solidFill>
                  <a:schemeClr val="tx1"/>
                </a:solidFill>
              </a:rPr>
              <a:t>2. Theo </a:t>
            </a:r>
            <a:r>
              <a:rPr lang="en-US" sz="2200" dirty="0" err="1">
                <a:solidFill>
                  <a:schemeClr val="tx1"/>
                </a:solidFill>
              </a:rPr>
              <a:t>em</a:t>
            </a:r>
            <a:r>
              <a:rPr lang="en-US" sz="2200" dirty="0">
                <a:solidFill>
                  <a:schemeClr val="tx1"/>
                </a:solidFill>
              </a:rPr>
              <a:t>, </a:t>
            </a:r>
            <a:r>
              <a:rPr lang="en-US" sz="2200" dirty="0" err="1">
                <a:solidFill>
                  <a:schemeClr val="tx1"/>
                </a:solidFill>
              </a:rPr>
              <a:t>tại</a:t>
            </a:r>
            <a:r>
              <a:rPr lang="en-US" sz="2200" dirty="0">
                <a:solidFill>
                  <a:schemeClr val="tx1"/>
                </a:solidFill>
              </a:rPr>
              <a:t> </a:t>
            </a:r>
            <a:r>
              <a:rPr lang="en-US" sz="2200" dirty="0" err="1">
                <a:solidFill>
                  <a:schemeClr val="tx1"/>
                </a:solidFill>
              </a:rPr>
              <a:t>sao</a:t>
            </a:r>
            <a:r>
              <a:rPr lang="en-US" sz="2200" dirty="0">
                <a:solidFill>
                  <a:schemeClr val="tx1"/>
                </a:solidFill>
              </a:rPr>
              <a:t> m</a:t>
            </a:r>
            <a:r>
              <a:rPr lang="vi-VN" sz="2200" dirty="0">
                <a:solidFill>
                  <a:schemeClr val="tx1"/>
                </a:solidFill>
              </a:rPr>
              <a:t>ỗi loại thực phẩm khi bị mốc lại có màu sắc khác nhau</a:t>
            </a:r>
            <a:r>
              <a:rPr lang="en-US" sz="2200" dirty="0">
                <a:solidFill>
                  <a:schemeClr val="tx1"/>
                </a:solidFill>
              </a:rPr>
              <a:t>?</a:t>
            </a:r>
          </a:p>
        </p:txBody>
      </p:sp>
      <p:pic>
        <p:nvPicPr>
          <p:cNvPr id="13" name="Picture 8">
            <a:extLst>
              <a:ext uri="{FF2B5EF4-FFF2-40B4-BE49-F238E27FC236}">
                <a16:creationId xmlns:a16="http://schemas.microsoft.com/office/drawing/2014/main" id="{657E507B-441A-4F70-8E4F-58DE0A4D8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58573">
            <a:off x="6556706" y="68800"/>
            <a:ext cx="1226451" cy="1146731"/>
          </a:xfrm>
          <a:prstGeom prst="rect">
            <a:avLst/>
          </a:prstGeom>
        </p:spPr>
      </p:pic>
      <p:pic>
        <p:nvPicPr>
          <p:cNvPr id="4" name="Picture 3">
            <a:extLst>
              <a:ext uri="{FF2B5EF4-FFF2-40B4-BE49-F238E27FC236}">
                <a16:creationId xmlns:a16="http://schemas.microsoft.com/office/drawing/2014/main" id="{BC4F7E60-8F8E-46E6-BB73-F1E6DC386494}"/>
              </a:ext>
            </a:extLst>
          </p:cNvPr>
          <p:cNvPicPr>
            <a:picLocks noChangeAspect="1"/>
          </p:cNvPicPr>
          <p:nvPr/>
        </p:nvPicPr>
        <p:blipFill>
          <a:blip r:embed="rId5"/>
          <a:stretch>
            <a:fillRect/>
          </a:stretch>
        </p:blipFill>
        <p:spPr>
          <a:xfrm>
            <a:off x="783516" y="2414707"/>
            <a:ext cx="4186518" cy="2354916"/>
          </a:xfrm>
          <a:prstGeom prst="rect">
            <a:avLst/>
          </a:prstGeom>
        </p:spPr>
      </p:pic>
      <p:pic>
        <p:nvPicPr>
          <p:cNvPr id="6" name="Picture 5">
            <a:extLst>
              <a:ext uri="{FF2B5EF4-FFF2-40B4-BE49-F238E27FC236}">
                <a16:creationId xmlns:a16="http://schemas.microsoft.com/office/drawing/2014/main" id="{1007E399-B76C-4525-B1D3-51306F84F6C3}"/>
              </a:ext>
            </a:extLst>
          </p:cNvPr>
          <p:cNvPicPr>
            <a:picLocks noChangeAspect="1"/>
          </p:cNvPicPr>
          <p:nvPr/>
        </p:nvPicPr>
        <p:blipFill>
          <a:blip r:embed="rId6"/>
          <a:stretch>
            <a:fillRect/>
          </a:stretch>
        </p:blipFill>
        <p:spPr>
          <a:xfrm>
            <a:off x="5108286" y="2414705"/>
            <a:ext cx="3433286" cy="2354917"/>
          </a:xfrm>
          <a:prstGeom prst="rect">
            <a:avLst/>
          </a:prstGeom>
        </p:spPr>
      </p:pic>
      <p:sp>
        <p:nvSpPr>
          <p:cNvPr id="15" name="TextBox 14">
            <a:extLst>
              <a:ext uri="{FF2B5EF4-FFF2-40B4-BE49-F238E27FC236}">
                <a16:creationId xmlns:a16="http://schemas.microsoft.com/office/drawing/2014/main" id="{9DC37CED-DBED-400C-A366-6A42DDC03CEE}"/>
              </a:ext>
            </a:extLst>
          </p:cNvPr>
          <p:cNvSpPr txBox="1"/>
          <p:nvPr/>
        </p:nvSpPr>
        <p:spPr>
          <a:xfrm>
            <a:off x="3248561" y="373877"/>
            <a:ext cx="2646878" cy="646331"/>
          </a:xfrm>
          <a:prstGeom prst="rect">
            <a:avLst/>
          </a:prstGeom>
          <a:noFill/>
        </p:spPr>
        <p:txBody>
          <a:bodyPr wrap="none" rtlCol="0">
            <a:spAutoFit/>
          </a:bodyPr>
          <a:lstStyle/>
          <a:p>
            <a:r>
              <a:rPr lang="en-US" sz="3600" b="1" dirty="0">
                <a:solidFill>
                  <a:srgbClr val="7030A0"/>
                </a:solidFill>
              </a:rPr>
              <a:t>VẬN DỤNG</a:t>
            </a:r>
          </a:p>
        </p:txBody>
      </p:sp>
    </p:spTree>
    <p:extLst>
      <p:ext uri="{BB962C8B-B14F-4D97-AF65-F5344CB8AC3E}">
        <p14:creationId xmlns:p14="http://schemas.microsoft.com/office/powerpoint/2010/main" val="7683365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anim calcmode="lin" valueType="num">
                                      <p:cBhvr>
                                        <p:cTn id="8" dur="300" fill="hold"/>
                                        <p:tgtEl>
                                          <p:spTgt spid="7"/>
                                        </p:tgtEl>
                                        <p:attrNameLst>
                                          <p:attrName>ppt_x</p:attrName>
                                        </p:attrNameLst>
                                      </p:cBhvr>
                                      <p:tavLst>
                                        <p:tav tm="0">
                                          <p:val>
                                            <p:strVal val="#ppt_x"/>
                                          </p:val>
                                        </p:tav>
                                        <p:tav tm="100000">
                                          <p:val>
                                            <p:strVal val="#ppt_x"/>
                                          </p:val>
                                        </p:tav>
                                      </p:tavLst>
                                    </p:anim>
                                    <p:anim calcmode="lin" valueType="num">
                                      <p:cBhvr>
                                        <p:cTn id="9"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3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1516950" y="487410"/>
            <a:ext cx="61101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600" b="1" dirty="0">
                <a:solidFill>
                  <a:srgbClr val="7030A0"/>
                </a:solidFill>
                <a:latin typeface="+mj-lt"/>
              </a:rPr>
              <a:t>KHỞI ĐỘNG</a:t>
            </a:r>
            <a:endParaRPr sz="3600" b="1" dirty="0">
              <a:solidFill>
                <a:srgbClr val="7030A0"/>
              </a:solidFill>
              <a:latin typeface="+mj-lt"/>
            </a:endParaRPr>
          </a:p>
        </p:txBody>
      </p:sp>
      <p:sp>
        <p:nvSpPr>
          <p:cNvPr id="2" name="Thought Bubble: Cloud 1">
            <a:extLst>
              <a:ext uri="{FF2B5EF4-FFF2-40B4-BE49-F238E27FC236}">
                <a16:creationId xmlns:a16="http://schemas.microsoft.com/office/drawing/2014/main" id="{26BF3D99-C23E-42E1-B5CE-6B37C00B4691}"/>
              </a:ext>
            </a:extLst>
          </p:cNvPr>
          <p:cNvSpPr/>
          <p:nvPr/>
        </p:nvSpPr>
        <p:spPr>
          <a:xfrm>
            <a:off x="986606" y="1070232"/>
            <a:ext cx="4274379" cy="2404035"/>
          </a:xfrm>
          <a:prstGeom prst="cloudCallout">
            <a:avLst>
              <a:gd name="adj1" fmla="val 69039"/>
              <a:gd name="adj2" fmla="val 31073"/>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Trình</a:t>
            </a:r>
            <a:r>
              <a:rPr lang="en-US" sz="2400" dirty="0">
                <a:solidFill>
                  <a:schemeClr val="tx1"/>
                </a:solidFill>
              </a:rPr>
              <a:t> </a:t>
            </a:r>
            <a:r>
              <a:rPr lang="en-US" sz="2400" dirty="0" err="1">
                <a:solidFill>
                  <a:schemeClr val="tx1"/>
                </a:solidFill>
              </a:rPr>
              <a:t>bày</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đa</a:t>
            </a:r>
            <a:r>
              <a:rPr lang="en-US" sz="2400" dirty="0">
                <a:solidFill>
                  <a:schemeClr val="tx1"/>
                </a:solidFill>
              </a:rPr>
              <a:t>  </a:t>
            </a:r>
            <a:r>
              <a:rPr lang="en-US" sz="2400" dirty="0" err="1">
                <a:solidFill>
                  <a:schemeClr val="tx1"/>
                </a:solidFill>
              </a:rPr>
              <a:t>dạng</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vai</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nấm</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tự</a:t>
            </a:r>
            <a:r>
              <a:rPr lang="en-US" sz="2400" dirty="0">
                <a:solidFill>
                  <a:schemeClr val="tx1"/>
                </a:solidFill>
              </a:rPr>
              <a:t> </a:t>
            </a:r>
            <a:r>
              <a:rPr lang="en-US" sz="2400" dirty="0" err="1">
                <a:solidFill>
                  <a:schemeClr val="tx1"/>
                </a:solidFill>
              </a:rPr>
              <a:t>nhiên</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đời</a:t>
            </a:r>
            <a:r>
              <a:rPr lang="en-US" sz="2400" dirty="0">
                <a:solidFill>
                  <a:schemeClr val="tx1"/>
                </a:solidFill>
              </a:rPr>
              <a:t> </a:t>
            </a:r>
            <a:r>
              <a:rPr lang="en-US" sz="2400" dirty="0" err="1">
                <a:solidFill>
                  <a:schemeClr val="tx1"/>
                </a:solidFill>
              </a:rPr>
              <a:t>sống</a:t>
            </a:r>
            <a:r>
              <a:rPr lang="en-US" sz="2400" dirty="0">
                <a:solidFill>
                  <a:schemeClr val="tx1"/>
                </a:solidFill>
              </a:rPr>
              <a:t>?</a:t>
            </a:r>
          </a:p>
        </p:txBody>
      </p:sp>
      <p:pic>
        <p:nvPicPr>
          <p:cNvPr id="7" name="Graphic 6">
            <a:extLst>
              <a:ext uri="{FF2B5EF4-FFF2-40B4-BE49-F238E27FC236}">
                <a16:creationId xmlns:a16="http://schemas.microsoft.com/office/drawing/2014/main" id="{6EE90CEE-4604-41E2-A178-EC5272EFDF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06147" y="2020186"/>
            <a:ext cx="1934355" cy="3123314"/>
          </a:xfrm>
          <a:prstGeom prst="rect">
            <a:avLst/>
          </a:prstGeom>
        </p:spPr>
      </p:pic>
      <p:pic>
        <p:nvPicPr>
          <p:cNvPr id="11" name="Picture 7">
            <a:extLst>
              <a:ext uri="{FF2B5EF4-FFF2-40B4-BE49-F238E27FC236}">
                <a16:creationId xmlns:a16="http://schemas.microsoft.com/office/drawing/2014/main" id="{890E1B59-7EDB-4E9C-9EE9-018435EE43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6543">
            <a:off x="7278505" y="1327229"/>
            <a:ext cx="468673" cy="7537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300"/>
                                        <p:tgtEl>
                                          <p:spTgt spid="7"/>
                                        </p:tgtEl>
                                      </p:cBhvr>
                                    </p:animEffect>
                                  </p:childTnLst>
                                </p:cTn>
                              </p:par>
                              <p:par>
                                <p:cTn id="12" presetID="2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300"/>
                                        <p:tgtEl>
                                          <p:spTgt spid="11"/>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8" name="Graphic 7">
            <a:extLst>
              <a:ext uri="{FF2B5EF4-FFF2-40B4-BE49-F238E27FC236}">
                <a16:creationId xmlns:a16="http://schemas.microsoft.com/office/drawing/2014/main" id="{A2D57639-5D29-44CA-9C02-5102176B48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7690" y="1052373"/>
            <a:ext cx="7008618" cy="3803668"/>
          </a:xfrm>
          <a:prstGeom prst="rect">
            <a:avLst/>
          </a:prstGeom>
        </p:spPr>
      </p:pic>
      <p:sp>
        <p:nvSpPr>
          <p:cNvPr id="2" name="TextBox 1">
            <a:extLst>
              <a:ext uri="{FF2B5EF4-FFF2-40B4-BE49-F238E27FC236}">
                <a16:creationId xmlns:a16="http://schemas.microsoft.com/office/drawing/2014/main" id="{520FCCFA-70A5-4A53-B93F-4E077FDF93CC}"/>
              </a:ext>
            </a:extLst>
          </p:cNvPr>
          <p:cNvSpPr txBox="1"/>
          <p:nvPr/>
        </p:nvSpPr>
        <p:spPr>
          <a:xfrm>
            <a:off x="1259964" y="1553092"/>
            <a:ext cx="6624071" cy="3754874"/>
          </a:xfrm>
          <a:prstGeom prst="rect">
            <a:avLst/>
          </a:prstGeom>
          <a:noFill/>
        </p:spPr>
        <p:txBody>
          <a:bodyPr wrap="square" rtlCol="0">
            <a:spAutoFit/>
          </a:bodyPr>
          <a:lstStyle/>
          <a:p>
            <a:pPr algn="just">
              <a:lnSpc>
                <a:spcPct val="150000"/>
              </a:lnSpc>
            </a:pPr>
            <a:r>
              <a:rPr lang="en-US" sz="2200" dirty="0">
                <a:solidFill>
                  <a:schemeClr val="tx1"/>
                </a:solidFill>
              </a:rPr>
              <a:t>- </a:t>
            </a:r>
            <a:r>
              <a:rPr lang="vi-VN" sz="2200" dirty="0">
                <a:solidFill>
                  <a:schemeClr val="tx1"/>
                </a:solidFill>
              </a:rPr>
              <a:t>Các loại thực phẩm bị mốc là do bào tử nấm trong không khí rơi vào thực phẩm, gặp điều kiện thuận lợi (nhiệt độ, độ ẩm,...) chúng phát triển thành các đám mốc. </a:t>
            </a:r>
            <a:endParaRPr lang="en-US" sz="2200" dirty="0">
              <a:solidFill>
                <a:schemeClr val="tx1"/>
              </a:solidFill>
            </a:endParaRPr>
          </a:p>
          <a:p>
            <a:pPr algn="just">
              <a:lnSpc>
                <a:spcPct val="150000"/>
              </a:lnSpc>
            </a:pPr>
            <a:r>
              <a:rPr lang="en-US" sz="2200" dirty="0">
                <a:solidFill>
                  <a:schemeClr val="tx1"/>
                </a:solidFill>
              </a:rPr>
              <a:t>- </a:t>
            </a:r>
            <a:r>
              <a:rPr lang="vi-VN" sz="2200" dirty="0">
                <a:solidFill>
                  <a:schemeClr val="tx1"/>
                </a:solidFill>
              </a:rPr>
              <a:t>Màu sắc đám mốc khác nhau ở các loại thực phẩm do loại nấm và nguồn dinh dưỡng khác nhau.</a:t>
            </a:r>
          </a:p>
          <a:p>
            <a:br>
              <a:rPr lang="vi-VN" sz="2000" dirty="0"/>
            </a:br>
            <a:endParaRPr lang="en-US" sz="2000" dirty="0">
              <a:solidFill>
                <a:schemeClr val="accent1">
                  <a:lumMod val="50000"/>
                </a:schemeClr>
              </a:solidFill>
            </a:endParaRPr>
          </a:p>
        </p:txBody>
      </p:sp>
      <p:pic>
        <p:nvPicPr>
          <p:cNvPr id="12" name="Picture 6">
            <a:extLst>
              <a:ext uri="{FF2B5EF4-FFF2-40B4-BE49-F238E27FC236}">
                <a16:creationId xmlns:a16="http://schemas.microsoft.com/office/drawing/2014/main" id="{EC8D0062-ED73-433E-966B-E213C586D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493" y="833470"/>
            <a:ext cx="687119" cy="848213"/>
          </a:xfrm>
          <a:prstGeom prst="rect">
            <a:avLst/>
          </a:prstGeom>
        </p:spPr>
      </p:pic>
      <p:sp>
        <p:nvSpPr>
          <p:cNvPr id="13" name="TextBox 12">
            <a:extLst>
              <a:ext uri="{FF2B5EF4-FFF2-40B4-BE49-F238E27FC236}">
                <a16:creationId xmlns:a16="http://schemas.microsoft.com/office/drawing/2014/main" id="{0D26F344-8E09-4312-AA9B-1AE8AC90A6BA}"/>
              </a:ext>
            </a:extLst>
          </p:cNvPr>
          <p:cNvSpPr txBox="1"/>
          <p:nvPr/>
        </p:nvSpPr>
        <p:spPr>
          <a:xfrm>
            <a:off x="3248561" y="323167"/>
            <a:ext cx="2646878" cy="646331"/>
          </a:xfrm>
          <a:prstGeom prst="rect">
            <a:avLst/>
          </a:prstGeom>
          <a:noFill/>
        </p:spPr>
        <p:txBody>
          <a:bodyPr wrap="none" rtlCol="0">
            <a:spAutoFit/>
          </a:bodyPr>
          <a:lstStyle/>
          <a:p>
            <a:r>
              <a:rPr lang="en-US" sz="3600" b="1" dirty="0">
                <a:solidFill>
                  <a:srgbClr val="7030A0"/>
                </a:solidFill>
              </a:rPr>
              <a:t>VẬN DỤNG</a:t>
            </a:r>
          </a:p>
        </p:txBody>
      </p:sp>
    </p:spTree>
    <p:extLst>
      <p:ext uri="{BB962C8B-B14F-4D97-AF65-F5344CB8AC3E}">
        <p14:creationId xmlns:p14="http://schemas.microsoft.com/office/powerpoint/2010/main" val="4092315789"/>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300"/>
                                        <p:tgtEl>
                                          <p:spTgt spid="8"/>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3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3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3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2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5" name="Graphic 4">
            <a:extLst>
              <a:ext uri="{FF2B5EF4-FFF2-40B4-BE49-F238E27FC236}">
                <a16:creationId xmlns:a16="http://schemas.microsoft.com/office/drawing/2014/main" id="{87FB864C-DE5C-4C1C-A8CB-909FB1B164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9042" y="1214317"/>
            <a:ext cx="6876189" cy="3201272"/>
          </a:xfrm>
          <a:prstGeom prst="rect">
            <a:avLst/>
          </a:prstGeom>
        </p:spPr>
      </p:pic>
      <p:sp>
        <p:nvSpPr>
          <p:cNvPr id="6" name="Google Shape;331;p38">
            <a:extLst>
              <a:ext uri="{FF2B5EF4-FFF2-40B4-BE49-F238E27FC236}">
                <a16:creationId xmlns:a16="http://schemas.microsoft.com/office/drawing/2014/main" id="{3BF3DB28-D6C7-474B-82CD-F228DF0B8600}"/>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HƯỚNG DẪN VỀ NHÀ</a:t>
            </a:r>
          </a:p>
        </p:txBody>
      </p:sp>
      <p:sp>
        <p:nvSpPr>
          <p:cNvPr id="2" name="TextBox 1">
            <a:extLst>
              <a:ext uri="{FF2B5EF4-FFF2-40B4-BE49-F238E27FC236}">
                <a16:creationId xmlns:a16="http://schemas.microsoft.com/office/drawing/2014/main" id="{3C1A5E64-1740-4B05-9DFD-2DA48C8C2F0C}"/>
              </a:ext>
            </a:extLst>
          </p:cNvPr>
          <p:cNvSpPr txBox="1"/>
          <p:nvPr/>
        </p:nvSpPr>
        <p:spPr>
          <a:xfrm>
            <a:off x="1587991" y="1671403"/>
            <a:ext cx="6058290" cy="1969770"/>
          </a:xfrm>
          <a:prstGeom prst="rect">
            <a:avLst/>
          </a:prstGeom>
          <a:noFill/>
        </p:spPr>
        <p:txBody>
          <a:bodyPr wrap="square" rtlCol="0">
            <a:spAutoFit/>
          </a:bodyPr>
          <a:lstStyle/>
          <a:p>
            <a:pPr algn="just">
              <a:lnSpc>
                <a:spcPct val="150000"/>
              </a:lnSpc>
            </a:pPr>
            <a:r>
              <a:rPr lang="pt-BR" sz="2400" dirty="0">
                <a:solidFill>
                  <a:schemeClr val="tx1"/>
                </a:solidFill>
              </a:rPr>
              <a:t>- </a:t>
            </a:r>
            <a:r>
              <a:rPr lang="en-US" sz="2400" dirty="0" err="1">
                <a:solidFill>
                  <a:schemeClr val="tx1"/>
                </a:solidFill>
              </a:rPr>
              <a:t>Hoàn</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thu</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nộp</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giờ</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sau</a:t>
            </a:r>
            <a:r>
              <a:rPr lang="en-US" sz="2400" dirty="0">
                <a:solidFill>
                  <a:schemeClr val="tx1"/>
                </a:solidFill>
              </a:rPr>
              <a:t>.</a:t>
            </a:r>
          </a:p>
          <a:p>
            <a:pPr algn="just">
              <a:lnSpc>
                <a:spcPct val="150000"/>
              </a:lnSpc>
            </a:pPr>
            <a:r>
              <a:rPr lang="pt-BR" sz="2400" dirty="0">
                <a:solidFill>
                  <a:schemeClr val="tx1"/>
                </a:solidFill>
              </a:rPr>
              <a:t>- </a:t>
            </a:r>
            <a:r>
              <a:rPr lang="en-US" sz="2400" dirty="0" err="1">
                <a:solidFill>
                  <a:schemeClr val="tx1"/>
                </a:solidFill>
              </a:rPr>
              <a:t>Đọc</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chuẩn</a:t>
            </a:r>
            <a:r>
              <a:rPr lang="en-US" sz="2400" dirty="0">
                <a:solidFill>
                  <a:schemeClr val="tx1"/>
                </a:solidFill>
              </a:rPr>
              <a:t> </a:t>
            </a:r>
            <a:r>
              <a:rPr lang="en-US" sz="2400" dirty="0" err="1">
                <a:solidFill>
                  <a:schemeClr val="tx1"/>
                </a:solidFill>
              </a:rPr>
              <a:t>bị</a:t>
            </a:r>
            <a:r>
              <a:rPr lang="en-US" sz="2400" dirty="0">
                <a:solidFill>
                  <a:schemeClr val="tx1"/>
                </a:solidFill>
              </a:rPr>
              <a:t> </a:t>
            </a:r>
            <a:r>
              <a:rPr lang="en-US" sz="2400" dirty="0" err="1">
                <a:solidFill>
                  <a:schemeClr val="tx1"/>
                </a:solidFill>
              </a:rPr>
              <a:t>trước</a:t>
            </a:r>
            <a:r>
              <a:rPr lang="en-US" sz="2400" dirty="0">
                <a:solidFill>
                  <a:schemeClr val="tx1"/>
                </a:solidFill>
              </a:rPr>
              <a:t> </a:t>
            </a:r>
            <a:r>
              <a:rPr lang="en-US" sz="2400" dirty="0" err="1">
                <a:solidFill>
                  <a:schemeClr val="tx1"/>
                </a:solidFill>
              </a:rPr>
              <a:t>bài</a:t>
            </a:r>
            <a:r>
              <a:rPr lang="en-US" sz="2400" dirty="0">
                <a:solidFill>
                  <a:schemeClr val="tx1"/>
                </a:solidFill>
              </a:rPr>
              <a:t> 34: </a:t>
            </a:r>
            <a:r>
              <a:rPr lang="en-US" sz="2400" dirty="0" err="1">
                <a:solidFill>
                  <a:schemeClr val="tx1"/>
                </a:solidFill>
              </a:rPr>
              <a:t>Thực</a:t>
            </a:r>
            <a:r>
              <a:rPr lang="en-US" sz="2400" dirty="0">
                <a:solidFill>
                  <a:schemeClr val="tx1"/>
                </a:solidFill>
              </a:rPr>
              <a:t> </a:t>
            </a:r>
            <a:r>
              <a:rPr lang="en-US" sz="2400" dirty="0" err="1">
                <a:solidFill>
                  <a:schemeClr val="tx1"/>
                </a:solidFill>
              </a:rPr>
              <a:t>vật</a:t>
            </a:r>
            <a:r>
              <a:rPr lang="en-US" sz="2400" dirty="0">
                <a:solidFill>
                  <a:schemeClr val="tx1"/>
                </a:solidFill>
              </a:rPr>
              <a:t>.</a:t>
            </a:r>
          </a:p>
          <a:p>
            <a:endParaRPr lang="en-US" dirty="0"/>
          </a:p>
        </p:txBody>
      </p:sp>
      <p:pic>
        <p:nvPicPr>
          <p:cNvPr id="9" name="Graphic 8">
            <a:extLst>
              <a:ext uri="{FF2B5EF4-FFF2-40B4-BE49-F238E27FC236}">
                <a16:creationId xmlns:a16="http://schemas.microsoft.com/office/drawing/2014/main" id="{14C490B9-A3CD-4BD8-9738-FD2C0319FC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434" y="3278548"/>
            <a:ext cx="1838853" cy="1788703"/>
          </a:xfrm>
          <a:prstGeom prst="rect">
            <a:avLst/>
          </a:prstGeom>
        </p:spPr>
      </p:pic>
      <p:pic>
        <p:nvPicPr>
          <p:cNvPr id="8" name="Graphic 7">
            <a:extLst>
              <a:ext uri="{FF2B5EF4-FFF2-40B4-BE49-F238E27FC236}">
                <a16:creationId xmlns:a16="http://schemas.microsoft.com/office/drawing/2014/main" id="{245E75B7-3C24-4333-B691-859C9A1C30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80931" y="3239503"/>
            <a:ext cx="2272153" cy="19039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300"/>
                                        <p:tgtEl>
                                          <p:spTgt spid="5"/>
                                        </p:tgtEl>
                                      </p:cBhvr>
                                    </p:animEffect>
                                  </p:childTnLst>
                                </p:cTn>
                              </p:par>
                              <p:par>
                                <p:cTn id="12" presetID="16" presetClass="entr" presetSubtype="37"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3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300"/>
                                        <p:tgtEl>
                                          <p:spTgt spid="2">
                                            <p:txEl>
                                              <p:pRg st="0" end="0"/>
                                            </p:txEl>
                                          </p:spTgt>
                                        </p:tgtEl>
                                      </p:cBhvr>
                                    </p:animEffect>
                                    <p:anim calcmode="lin" valueType="num">
                                      <p:cBhvr>
                                        <p:cTn id="23" dur="3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3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300"/>
                                        <p:tgtEl>
                                          <p:spTgt spid="2">
                                            <p:txEl>
                                              <p:pRg st="1" end="1"/>
                                            </p:txEl>
                                          </p:spTgt>
                                        </p:tgtEl>
                                      </p:cBhvr>
                                    </p:animEffect>
                                    <p:anim calcmode="lin" valueType="num">
                                      <p:cBhvr>
                                        <p:cTn id="30" dur="3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1" dur="3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EE0339F6-156E-4198-8C09-1EBC89035276}"/>
              </a:ext>
            </a:extLst>
          </p:cNvPr>
          <p:cNvGrpSpPr/>
          <p:nvPr/>
        </p:nvGrpSpPr>
        <p:grpSpPr>
          <a:xfrm>
            <a:off x="575409" y="1054249"/>
            <a:ext cx="8345853" cy="1688952"/>
            <a:chOff x="-74081" y="-3559418"/>
            <a:chExt cx="26370006" cy="10165574"/>
          </a:xfrm>
        </p:grpSpPr>
        <p:sp>
          <p:nvSpPr>
            <p:cNvPr id="6" name="Freeform 10">
              <a:extLst>
                <a:ext uri="{FF2B5EF4-FFF2-40B4-BE49-F238E27FC236}">
                  <a16:creationId xmlns:a16="http://schemas.microsoft.com/office/drawing/2014/main" id="{10015570-A2CA-4963-B91F-8907D8534625}"/>
                </a:ext>
              </a:extLst>
            </p:cNvPr>
            <p:cNvSpPr/>
            <p:nvPr/>
          </p:nvSpPr>
          <p:spPr>
            <a:xfrm>
              <a:off x="-74081" y="-3559418"/>
              <a:ext cx="26370006" cy="10165574"/>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en-US" sz="4400" b="1" dirty="0">
                <a:solidFill>
                  <a:schemeClr val="accent6">
                    <a:lumMod val="25000"/>
                  </a:schemeClr>
                </a:solidFill>
                <a:latin typeface="+mj-lt"/>
              </a:endParaRPr>
            </a:p>
          </p:txBody>
        </p:sp>
      </p:grpSp>
      <p:pic>
        <p:nvPicPr>
          <p:cNvPr id="8" name="Graphic 7">
            <a:extLst>
              <a:ext uri="{FF2B5EF4-FFF2-40B4-BE49-F238E27FC236}">
                <a16:creationId xmlns:a16="http://schemas.microsoft.com/office/drawing/2014/main" id="{1AEEBF78-820B-4E55-B1A3-8D80507F96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03229" y="3317926"/>
            <a:ext cx="2459297" cy="1542650"/>
          </a:xfrm>
          <a:prstGeom prst="rect">
            <a:avLst/>
          </a:prstGeom>
        </p:spPr>
      </p:pic>
      <p:pic>
        <p:nvPicPr>
          <p:cNvPr id="9" name="Graphic 8">
            <a:extLst>
              <a:ext uri="{FF2B5EF4-FFF2-40B4-BE49-F238E27FC236}">
                <a16:creationId xmlns:a16="http://schemas.microsoft.com/office/drawing/2014/main" id="{561DEB79-423F-4C43-A87C-014BE94958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38" y="1947276"/>
            <a:ext cx="1991638" cy="2913300"/>
          </a:xfrm>
          <a:prstGeom prst="rect">
            <a:avLst/>
          </a:prstGeom>
        </p:spPr>
      </p:pic>
      <p:sp>
        <p:nvSpPr>
          <p:cNvPr id="2" name="TextBox 1">
            <a:extLst>
              <a:ext uri="{FF2B5EF4-FFF2-40B4-BE49-F238E27FC236}">
                <a16:creationId xmlns:a16="http://schemas.microsoft.com/office/drawing/2014/main" id="{79A6DE20-F73E-44FB-99EA-667774A8E7AC}"/>
              </a:ext>
            </a:extLst>
          </p:cNvPr>
          <p:cNvSpPr txBox="1"/>
          <p:nvPr/>
        </p:nvSpPr>
        <p:spPr>
          <a:xfrm>
            <a:off x="1187554" y="1175450"/>
            <a:ext cx="7121562" cy="1446550"/>
          </a:xfrm>
          <a:prstGeom prst="rect">
            <a:avLst/>
          </a:prstGeom>
          <a:noFill/>
        </p:spPr>
        <p:txBody>
          <a:bodyPr wrap="square" rtlCol="0">
            <a:spAutoFit/>
          </a:bodyPr>
          <a:lstStyle/>
          <a:p>
            <a:pPr algn="ctr"/>
            <a:r>
              <a:rPr lang="en-US" sz="4400" b="1" dirty="0">
                <a:solidFill>
                  <a:schemeClr val="accent6">
                    <a:lumMod val="25000"/>
                  </a:schemeClr>
                </a:solidFill>
              </a:rPr>
              <a:t>CẢM ƠN CÁC EM ĐÃ LẮNG NGHE BÀI GIẢNG!</a:t>
            </a:r>
          </a:p>
        </p:txBody>
      </p:sp>
    </p:spTree>
    <p:extLst>
      <p:ext uri="{BB962C8B-B14F-4D97-AF65-F5344CB8AC3E}">
        <p14:creationId xmlns:p14="http://schemas.microsoft.com/office/powerpoint/2010/main" val="109488338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1"/>
            </a:gs>
          </a:gsLst>
          <a:lin ang="16200038" scaled="0"/>
        </a:gradFill>
        <a:effectLst/>
      </p:bgPr>
    </p:bg>
    <p:spTree>
      <p:nvGrpSpPr>
        <p:cNvPr id="1" name="Shape 104"/>
        <p:cNvGrpSpPr/>
        <p:nvPr/>
      </p:nvGrpSpPr>
      <p:grpSpPr>
        <a:xfrm>
          <a:off x="0" y="0"/>
          <a:ext cx="0" cy="0"/>
          <a:chOff x="0" y="0"/>
          <a:chExt cx="0" cy="0"/>
        </a:xfrm>
      </p:grpSpPr>
      <p:pic>
        <p:nvPicPr>
          <p:cNvPr id="13" name="Picture 12">
            <a:extLst>
              <a:ext uri="{FF2B5EF4-FFF2-40B4-BE49-F238E27FC236}">
                <a16:creationId xmlns:a16="http://schemas.microsoft.com/office/drawing/2014/main" id="{DDAE012D-5C62-44DF-A181-7E66978F3E94}"/>
              </a:ext>
            </a:extLst>
          </p:cNvPr>
          <p:cNvPicPr>
            <a:picLocks noChangeAspect="1"/>
          </p:cNvPicPr>
          <p:nvPr/>
        </p:nvPicPr>
        <p:blipFill>
          <a:blip r:embed="rId3">
            <a:duotone>
              <a:prstClr val="black"/>
              <a:schemeClr val="accent2">
                <a:tint val="45000"/>
                <a:satMod val="400000"/>
              </a:schemeClr>
            </a:duotone>
          </a:blip>
          <a:srcRect b="12946"/>
          <a:stretch>
            <a:fillRect/>
          </a:stretch>
        </p:blipFill>
        <p:spPr>
          <a:xfrm rot="344394">
            <a:off x="425942" y="-231884"/>
            <a:ext cx="8172950" cy="5391929"/>
          </a:xfrm>
          <a:prstGeom prst="rect">
            <a:avLst/>
          </a:prstGeom>
        </p:spPr>
      </p:pic>
      <p:pic>
        <p:nvPicPr>
          <p:cNvPr id="14" name="Picture 4">
            <a:extLst>
              <a:ext uri="{FF2B5EF4-FFF2-40B4-BE49-F238E27FC236}">
                <a16:creationId xmlns:a16="http://schemas.microsoft.com/office/drawing/2014/main" id="{48F93D08-0092-4808-B2D6-9D5E603AE1B2}"/>
              </a:ext>
            </a:extLst>
          </p:cNvPr>
          <p:cNvPicPr>
            <a:picLocks noChangeAspect="1"/>
          </p:cNvPicPr>
          <p:nvPr/>
        </p:nvPicPr>
        <p:blipFill>
          <a:blip r:embed="rId4"/>
          <a:srcRect b="20408"/>
          <a:stretch>
            <a:fillRect/>
          </a:stretch>
        </p:blipFill>
        <p:spPr>
          <a:xfrm>
            <a:off x="1184093" y="422663"/>
            <a:ext cx="6656651" cy="4082837"/>
          </a:xfrm>
          <a:prstGeom prst="rect">
            <a:avLst/>
          </a:prstGeom>
        </p:spPr>
      </p:pic>
      <p:sp>
        <p:nvSpPr>
          <p:cNvPr id="105" name="Google Shape;105;p19"/>
          <p:cNvSpPr txBox="1">
            <a:spLocks noGrp="1"/>
          </p:cNvSpPr>
          <p:nvPr>
            <p:ph type="title"/>
          </p:nvPr>
        </p:nvSpPr>
        <p:spPr>
          <a:xfrm>
            <a:off x="716906" y="988812"/>
            <a:ext cx="7591022" cy="2118196"/>
          </a:xfrm>
          <a:prstGeom prst="rect">
            <a:avLst/>
          </a:prstGeom>
          <a:effectLst>
            <a:outerShdw blurRad="14288" dist="19050" dir="2700000" algn="bl" rotWithShape="0">
              <a:srgbClr val="655A87">
                <a:alpha val="20000"/>
              </a:srgbClr>
            </a:outerShdw>
          </a:effectLst>
        </p:spPr>
        <p:txBody>
          <a:bodyPr spcFirstLastPara="1" wrap="square" lIns="0" tIns="0" rIns="0" bIns="0" anchor="b" anchorCtr="0">
            <a:noAutofit/>
          </a:bodyPr>
          <a:lstStyle/>
          <a:p>
            <a:pPr marL="0" lvl="0" indent="0" algn="ctr" rtl="0">
              <a:lnSpc>
                <a:spcPct val="100000"/>
              </a:lnSpc>
              <a:spcBef>
                <a:spcPts val="0"/>
              </a:spcBef>
              <a:spcAft>
                <a:spcPts val="0"/>
              </a:spcAft>
              <a:buNone/>
            </a:pPr>
            <a:r>
              <a:rPr lang="en-US" sz="3800" b="1">
                <a:solidFill>
                  <a:schemeClr val="accent1">
                    <a:lumMod val="50000"/>
                  </a:schemeClr>
                </a:solidFill>
                <a:latin typeface="+mj-lt"/>
              </a:rPr>
              <a:t>BÀI 33. </a:t>
            </a:r>
            <a:r>
              <a:rPr lang="en-US" sz="3800" b="1" dirty="0">
                <a:solidFill>
                  <a:schemeClr val="accent1">
                    <a:lumMod val="50000"/>
                  </a:schemeClr>
                </a:solidFill>
                <a:latin typeface="+mj-lt"/>
              </a:rPr>
              <a:t>THỰC HÀNH:</a:t>
            </a:r>
            <a:br>
              <a:rPr lang="en-US" sz="3800" b="1" dirty="0">
                <a:solidFill>
                  <a:schemeClr val="accent1">
                    <a:lumMod val="50000"/>
                  </a:schemeClr>
                </a:solidFill>
                <a:latin typeface="+mj-lt"/>
              </a:rPr>
            </a:br>
            <a:r>
              <a:rPr lang="en-US" sz="3800" b="1" dirty="0">
                <a:solidFill>
                  <a:schemeClr val="accent1">
                    <a:lumMod val="50000"/>
                  </a:schemeClr>
                </a:solidFill>
                <a:latin typeface="+mj-lt"/>
              </a:rPr>
              <a:t>QUAN SÁT CÁC LOẠI NẤM</a:t>
            </a:r>
            <a:endParaRPr sz="3800" b="1" dirty="0">
              <a:solidFill>
                <a:schemeClr val="accent1">
                  <a:lumMod val="50000"/>
                </a:schemeClr>
              </a:solidFill>
              <a:latin typeface="+mj-lt"/>
            </a:endParaRPr>
          </a:p>
        </p:txBody>
      </p:sp>
      <p:pic>
        <p:nvPicPr>
          <p:cNvPr id="12" name="Picture 2">
            <a:extLst>
              <a:ext uri="{FF2B5EF4-FFF2-40B4-BE49-F238E27FC236}">
                <a16:creationId xmlns:a16="http://schemas.microsoft.com/office/drawing/2014/main" id="{D55F9715-1994-409B-BE50-E1FE0F91E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85420" y="2789451"/>
            <a:ext cx="2110647" cy="2369094"/>
          </a:xfrm>
          <a:prstGeom prst="rect">
            <a:avLst/>
          </a:prstGeom>
        </p:spPr>
      </p:pic>
      <p:pic>
        <p:nvPicPr>
          <p:cNvPr id="8" name="Picture 2">
            <a:extLst>
              <a:ext uri="{FF2B5EF4-FFF2-40B4-BE49-F238E27FC236}">
                <a16:creationId xmlns:a16="http://schemas.microsoft.com/office/drawing/2014/main" id="{BAB7B7AD-49BE-4A92-9410-DCE73B24BD90}"/>
              </a:ext>
            </a:extLst>
          </p:cNvPr>
          <p:cNvPicPr>
            <a:picLocks noChangeAspect="1"/>
          </p:cNvPicPr>
          <p:nvPr/>
        </p:nvPicPr>
        <p:blipFill>
          <a:blip r:embed="rId7"/>
          <a:srcRect/>
          <a:stretch>
            <a:fillRect/>
          </a:stretch>
        </p:blipFill>
        <p:spPr>
          <a:xfrm>
            <a:off x="482486" y="3528508"/>
            <a:ext cx="1403214" cy="14578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3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300"/>
                                        <p:tgtEl>
                                          <p:spTgt spid="8"/>
                                        </p:tgtEl>
                                      </p:cBhvr>
                                    </p:animEffect>
                                  </p:childTnLst>
                                </p:cTn>
                              </p:par>
                              <p:par>
                                <p:cTn id="14" presetID="16" presetClass="entr" presetSubtype="37"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3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3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49" name="Google Shape;149;p24"/>
          <p:cNvSpPr/>
          <p:nvPr/>
        </p:nvSpPr>
        <p:spPr>
          <a:xfrm>
            <a:off x="2162197" y="384352"/>
            <a:ext cx="4823929" cy="860645"/>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1"/>
              </a:solidFill>
              <a:latin typeface="Raleway Thin"/>
              <a:ea typeface="Raleway Thin"/>
              <a:cs typeface="Raleway Thin"/>
              <a:sym typeface="Raleway Thin"/>
            </a:endParaRPr>
          </a:p>
        </p:txBody>
      </p:sp>
      <p:sp>
        <p:nvSpPr>
          <p:cNvPr id="147" name="Google Shape;147;p24"/>
          <p:cNvSpPr txBox="1">
            <a:spLocks noGrp="1"/>
          </p:cNvSpPr>
          <p:nvPr>
            <p:ph type="title"/>
          </p:nvPr>
        </p:nvSpPr>
        <p:spPr>
          <a:xfrm>
            <a:off x="1516950" y="691497"/>
            <a:ext cx="61101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600" b="1" dirty="0">
                <a:solidFill>
                  <a:srgbClr val="7030A0"/>
                </a:solidFill>
                <a:latin typeface="+mj-lt"/>
              </a:rPr>
              <a:t>NỘI DUNG BÀI HỌC</a:t>
            </a:r>
            <a:endParaRPr sz="3600" b="1" dirty="0">
              <a:solidFill>
                <a:srgbClr val="7030A0"/>
              </a:solidFill>
              <a:latin typeface="+mj-lt"/>
            </a:endParaRPr>
          </a:p>
        </p:txBody>
      </p:sp>
      <p:pic>
        <p:nvPicPr>
          <p:cNvPr id="47" name="Picture 21">
            <a:extLst>
              <a:ext uri="{FF2B5EF4-FFF2-40B4-BE49-F238E27FC236}">
                <a16:creationId xmlns:a16="http://schemas.microsoft.com/office/drawing/2014/main" id="{29FE3315-A318-4F83-BD4B-CA0A98AA82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81805" y="1820664"/>
            <a:ext cx="1561127" cy="3066498"/>
          </a:xfrm>
          <a:prstGeom prst="rect">
            <a:avLst/>
          </a:prstGeom>
        </p:spPr>
      </p:pic>
      <p:graphicFrame>
        <p:nvGraphicFramePr>
          <p:cNvPr id="4" name="Diagram 3">
            <a:extLst>
              <a:ext uri="{FF2B5EF4-FFF2-40B4-BE49-F238E27FC236}">
                <a16:creationId xmlns:a16="http://schemas.microsoft.com/office/drawing/2014/main" id="{081664B3-A5AF-47DF-8A72-1E00947DAAC3}"/>
              </a:ext>
            </a:extLst>
          </p:cNvPr>
          <p:cNvGraphicFramePr/>
          <p:nvPr>
            <p:extLst>
              <p:ext uri="{D42A27DB-BD31-4B8C-83A1-F6EECF244321}">
                <p14:modId xmlns:p14="http://schemas.microsoft.com/office/powerpoint/2010/main" val="2275502379"/>
              </p:ext>
            </p:extLst>
          </p:nvPr>
        </p:nvGraphicFramePr>
        <p:xfrm>
          <a:off x="1426918" y="1244997"/>
          <a:ext cx="5953279" cy="3437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974D2C79-BEAD-4F9F-8451-E6661AC5680D}"/>
              </a:ext>
            </a:extLst>
          </p:cNvPr>
          <p:cNvSpPr txBox="1"/>
          <p:nvPr/>
        </p:nvSpPr>
        <p:spPr>
          <a:xfrm>
            <a:off x="1635586" y="1724420"/>
            <a:ext cx="421105" cy="461665"/>
          </a:xfrm>
          <a:prstGeom prst="rect">
            <a:avLst/>
          </a:prstGeom>
          <a:noFill/>
        </p:spPr>
        <p:txBody>
          <a:bodyPr wrap="square" rtlCol="0">
            <a:spAutoFit/>
          </a:bodyPr>
          <a:lstStyle/>
          <a:p>
            <a:pPr algn="ctr"/>
            <a:r>
              <a:rPr lang="en-US" sz="2200" b="1" dirty="0">
                <a:solidFill>
                  <a:srgbClr val="ECA3BD"/>
                </a:solidFill>
              </a:rPr>
              <a:t> </a:t>
            </a:r>
            <a:r>
              <a:rPr lang="en-US" sz="2400" b="1" dirty="0">
                <a:solidFill>
                  <a:schemeClr val="accent1">
                    <a:lumMod val="75000"/>
                  </a:schemeClr>
                </a:solidFill>
              </a:rPr>
              <a:t>I</a:t>
            </a:r>
          </a:p>
        </p:txBody>
      </p:sp>
      <p:sp>
        <p:nvSpPr>
          <p:cNvPr id="7" name="TextBox 6">
            <a:extLst>
              <a:ext uri="{FF2B5EF4-FFF2-40B4-BE49-F238E27FC236}">
                <a16:creationId xmlns:a16="http://schemas.microsoft.com/office/drawing/2014/main" id="{D9C08A6F-F732-4197-869F-2434455314D2}"/>
              </a:ext>
            </a:extLst>
          </p:cNvPr>
          <p:cNvSpPr txBox="1"/>
          <p:nvPr/>
        </p:nvSpPr>
        <p:spPr>
          <a:xfrm>
            <a:off x="1899246" y="2732964"/>
            <a:ext cx="525902" cy="461665"/>
          </a:xfrm>
          <a:prstGeom prst="rect">
            <a:avLst/>
          </a:prstGeom>
          <a:noFill/>
        </p:spPr>
        <p:txBody>
          <a:bodyPr wrap="square" rtlCol="0">
            <a:spAutoFit/>
          </a:bodyPr>
          <a:lstStyle/>
          <a:p>
            <a:pPr algn="ctr"/>
            <a:r>
              <a:rPr lang="en-US" sz="2400" b="1" dirty="0">
                <a:solidFill>
                  <a:schemeClr val="accent1">
                    <a:lumMod val="75000"/>
                  </a:schemeClr>
                </a:solidFill>
              </a:rPr>
              <a:t>II</a:t>
            </a:r>
          </a:p>
        </p:txBody>
      </p:sp>
      <p:sp>
        <p:nvSpPr>
          <p:cNvPr id="8" name="TextBox 7">
            <a:extLst>
              <a:ext uri="{FF2B5EF4-FFF2-40B4-BE49-F238E27FC236}">
                <a16:creationId xmlns:a16="http://schemas.microsoft.com/office/drawing/2014/main" id="{B70B4916-7BB9-48D4-9663-4B87616B64A7}"/>
              </a:ext>
            </a:extLst>
          </p:cNvPr>
          <p:cNvSpPr txBox="1"/>
          <p:nvPr/>
        </p:nvSpPr>
        <p:spPr>
          <a:xfrm>
            <a:off x="1559839" y="3747123"/>
            <a:ext cx="678814" cy="461665"/>
          </a:xfrm>
          <a:prstGeom prst="rect">
            <a:avLst/>
          </a:prstGeom>
          <a:noFill/>
        </p:spPr>
        <p:txBody>
          <a:bodyPr wrap="square" rtlCol="0">
            <a:spAutoFit/>
          </a:bodyPr>
          <a:lstStyle/>
          <a:p>
            <a:pPr algn="ctr"/>
            <a:r>
              <a:rPr lang="en-US" sz="2400" b="1" dirty="0">
                <a:solidFill>
                  <a:schemeClr val="accent1">
                    <a:lumMod val="75000"/>
                  </a:schemeClr>
                </a:solidFill>
              </a:rPr>
              <a:t>III</a:t>
            </a:r>
          </a:p>
        </p:txBody>
      </p:sp>
      <p:sp>
        <p:nvSpPr>
          <p:cNvPr id="2" name="TextBox 1">
            <a:extLst>
              <a:ext uri="{FF2B5EF4-FFF2-40B4-BE49-F238E27FC236}">
                <a16:creationId xmlns:a16="http://schemas.microsoft.com/office/drawing/2014/main" id="{94AF87A8-0C2F-4FC1-B0CB-1E78FF83BAC7}"/>
              </a:ext>
            </a:extLst>
          </p:cNvPr>
          <p:cNvSpPr txBox="1"/>
          <p:nvPr/>
        </p:nvSpPr>
        <p:spPr>
          <a:xfrm>
            <a:off x="2216116" y="1724420"/>
            <a:ext cx="4955537" cy="461665"/>
          </a:xfrm>
          <a:prstGeom prst="rect">
            <a:avLst/>
          </a:prstGeom>
          <a:noFill/>
        </p:spPr>
        <p:txBody>
          <a:bodyPr wrap="square" rtlCol="0">
            <a:spAutoFit/>
          </a:bodyPr>
          <a:lstStyle/>
          <a:p>
            <a:pPr algn="ctr"/>
            <a:r>
              <a:rPr lang="en-US" sz="2400" b="1" dirty="0">
                <a:solidFill>
                  <a:schemeClr val="bg1"/>
                </a:solidFill>
              </a:rPr>
              <a:t>CHUẨN BỊ</a:t>
            </a:r>
          </a:p>
        </p:txBody>
      </p:sp>
      <p:sp>
        <p:nvSpPr>
          <p:cNvPr id="13" name="TextBox 12">
            <a:extLst>
              <a:ext uri="{FF2B5EF4-FFF2-40B4-BE49-F238E27FC236}">
                <a16:creationId xmlns:a16="http://schemas.microsoft.com/office/drawing/2014/main" id="{F2782DFB-3ACF-42DB-B97B-14CE568934E6}"/>
              </a:ext>
            </a:extLst>
          </p:cNvPr>
          <p:cNvSpPr txBox="1"/>
          <p:nvPr/>
        </p:nvSpPr>
        <p:spPr>
          <a:xfrm>
            <a:off x="3008981" y="2748353"/>
            <a:ext cx="3369805" cy="461665"/>
          </a:xfrm>
          <a:prstGeom prst="rect">
            <a:avLst/>
          </a:prstGeom>
          <a:noFill/>
        </p:spPr>
        <p:txBody>
          <a:bodyPr wrap="square" rtlCol="0">
            <a:spAutoFit/>
          </a:bodyPr>
          <a:lstStyle/>
          <a:p>
            <a:pPr algn="ctr"/>
            <a:r>
              <a:rPr lang="en-US" sz="2400" b="1" dirty="0">
                <a:solidFill>
                  <a:schemeClr val="bg1"/>
                </a:solidFill>
              </a:rPr>
              <a:t>CÁCH TIẾN HÀNH</a:t>
            </a:r>
          </a:p>
        </p:txBody>
      </p:sp>
      <p:sp>
        <p:nvSpPr>
          <p:cNvPr id="14" name="TextBox 13">
            <a:extLst>
              <a:ext uri="{FF2B5EF4-FFF2-40B4-BE49-F238E27FC236}">
                <a16:creationId xmlns:a16="http://schemas.microsoft.com/office/drawing/2014/main" id="{099B6C2D-CB49-40B1-BFA3-CDDE0CABD30A}"/>
              </a:ext>
            </a:extLst>
          </p:cNvPr>
          <p:cNvSpPr txBox="1"/>
          <p:nvPr/>
        </p:nvSpPr>
        <p:spPr>
          <a:xfrm>
            <a:off x="3446056" y="3747123"/>
            <a:ext cx="2251887" cy="461665"/>
          </a:xfrm>
          <a:prstGeom prst="rect">
            <a:avLst/>
          </a:prstGeom>
          <a:noFill/>
        </p:spPr>
        <p:txBody>
          <a:bodyPr wrap="square" rtlCol="0">
            <a:spAutoFit/>
          </a:bodyPr>
          <a:lstStyle/>
          <a:p>
            <a:pPr algn="ctr"/>
            <a:r>
              <a:rPr lang="en-US" sz="2400" b="1" dirty="0">
                <a:solidFill>
                  <a:schemeClr val="bg1"/>
                </a:solidFill>
              </a:rPr>
              <a:t>THU HOẠCH</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barn(outVertical)">
                                      <p:cBhvr>
                                        <p:cTn id="7" dur="300"/>
                                        <p:tgtEl>
                                          <p:spTgt spid="14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barn(outVertical)">
                                      <p:cBhvr>
                                        <p:cTn id="10" dur="300"/>
                                        <p:tgtEl>
                                          <p:spTgt spid="1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
                                        <p:tgtEl>
                                          <p:spTgt spid="4"/>
                                        </p:tgtEl>
                                      </p:cBhvr>
                                    </p:animEffect>
                                    <p:anim calcmode="lin" valueType="num">
                                      <p:cBhvr>
                                        <p:cTn id="16" dur="300" fill="hold"/>
                                        <p:tgtEl>
                                          <p:spTgt spid="4"/>
                                        </p:tgtEl>
                                        <p:attrNameLst>
                                          <p:attrName>ppt_x</p:attrName>
                                        </p:attrNameLst>
                                      </p:cBhvr>
                                      <p:tavLst>
                                        <p:tav tm="0">
                                          <p:val>
                                            <p:strVal val="#ppt_x"/>
                                          </p:val>
                                        </p:tav>
                                        <p:tav tm="100000">
                                          <p:val>
                                            <p:strVal val="#ppt_x"/>
                                          </p:val>
                                        </p:tav>
                                      </p:tavLst>
                                    </p:anim>
                                    <p:anim calcmode="lin" valueType="num">
                                      <p:cBhvr>
                                        <p:cTn id="17" dur="3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300"/>
                                        <p:tgtEl>
                                          <p:spTgt spid="47"/>
                                        </p:tgtEl>
                                      </p:cBhvr>
                                    </p:animEffect>
                                    <p:anim calcmode="lin" valueType="num">
                                      <p:cBhvr>
                                        <p:cTn id="21" dur="300" fill="hold"/>
                                        <p:tgtEl>
                                          <p:spTgt spid="47"/>
                                        </p:tgtEl>
                                        <p:attrNameLst>
                                          <p:attrName>ppt_x</p:attrName>
                                        </p:attrNameLst>
                                      </p:cBhvr>
                                      <p:tavLst>
                                        <p:tav tm="0">
                                          <p:val>
                                            <p:strVal val="#ppt_x"/>
                                          </p:val>
                                        </p:tav>
                                        <p:tav tm="100000">
                                          <p:val>
                                            <p:strVal val="#ppt_x"/>
                                          </p:val>
                                        </p:tav>
                                      </p:tavLst>
                                    </p:anim>
                                    <p:anim calcmode="lin" valueType="num">
                                      <p:cBhvr>
                                        <p:cTn id="22" dur="3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3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3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3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3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7" grpId="0"/>
      <p:bldGraphic spid="4" grpId="0">
        <p:bldAsOne/>
      </p:bldGraphic>
      <p:bldP spid="6" grpId="0"/>
      <p:bldP spid="7" grpId="0"/>
      <p:bldP spid="8" grpId="0"/>
      <p:bldP spid="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7C951B-E0E9-4422-A18B-09A7D81BC7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5" name="Google Shape;85;p16">
            <a:extLst>
              <a:ext uri="{FF2B5EF4-FFF2-40B4-BE49-F238E27FC236}">
                <a16:creationId xmlns:a16="http://schemas.microsoft.com/office/drawing/2014/main" id="{D20D8C76-1AC6-44B2-9EB9-89FC09D3FACD}"/>
              </a:ext>
            </a:extLst>
          </p:cNvPr>
          <p:cNvSpPr txBox="1">
            <a:spLocks/>
          </p:cNvSpPr>
          <p:nvPr/>
        </p:nvSpPr>
        <p:spPr>
          <a:xfrm>
            <a:off x="427650" y="309009"/>
            <a:ext cx="8288700" cy="63215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7030A0"/>
                </a:solidFill>
                <a:latin typeface="+mj-lt"/>
              </a:rPr>
              <a:t>I. CHUẨN BỊ</a:t>
            </a:r>
          </a:p>
        </p:txBody>
      </p:sp>
      <p:sp>
        <p:nvSpPr>
          <p:cNvPr id="3" name="Arrow: Pentagon 2">
            <a:extLst>
              <a:ext uri="{FF2B5EF4-FFF2-40B4-BE49-F238E27FC236}">
                <a16:creationId xmlns:a16="http://schemas.microsoft.com/office/drawing/2014/main" id="{02F6755C-9501-4091-94A4-4A7D9FE85084}"/>
              </a:ext>
            </a:extLst>
          </p:cNvPr>
          <p:cNvSpPr/>
          <p:nvPr/>
        </p:nvSpPr>
        <p:spPr>
          <a:xfrm>
            <a:off x="1114748" y="1038113"/>
            <a:ext cx="2646381" cy="516367"/>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Thiết</a:t>
            </a:r>
            <a:r>
              <a:rPr lang="en-US" sz="2200" dirty="0">
                <a:solidFill>
                  <a:schemeClr val="tx1"/>
                </a:solidFill>
              </a:rPr>
              <a:t> </a:t>
            </a:r>
            <a:r>
              <a:rPr lang="en-US" sz="2200" dirty="0" err="1">
                <a:solidFill>
                  <a:schemeClr val="tx1"/>
                </a:solidFill>
              </a:rPr>
              <a:t>bị</a:t>
            </a:r>
            <a:r>
              <a:rPr lang="en-US" sz="2200" dirty="0">
                <a:solidFill>
                  <a:schemeClr val="tx1"/>
                </a:solidFill>
              </a:rPr>
              <a:t>, </a:t>
            </a:r>
            <a:r>
              <a:rPr lang="en-US" sz="2200" dirty="0" err="1">
                <a:solidFill>
                  <a:schemeClr val="tx1"/>
                </a:solidFill>
              </a:rPr>
              <a:t>dụng</a:t>
            </a:r>
            <a:r>
              <a:rPr lang="en-US" sz="2200" dirty="0">
                <a:solidFill>
                  <a:schemeClr val="tx1"/>
                </a:solidFill>
              </a:rPr>
              <a:t> </a:t>
            </a:r>
            <a:r>
              <a:rPr lang="en-US" sz="2200" dirty="0" err="1">
                <a:solidFill>
                  <a:schemeClr val="tx1"/>
                </a:solidFill>
              </a:rPr>
              <a:t>cụ</a:t>
            </a:r>
            <a:endParaRPr lang="en-US" sz="2200" dirty="0">
              <a:solidFill>
                <a:schemeClr val="tx1"/>
              </a:solidFill>
            </a:endParaRPr>
          </a:p>
        </p:txBody>
      </p:sp>
      <p:sp>
        <p:nvSpPr>
          <p:cNvPr id="6" name="TextBox 5">
            <a:extLst>
              <a:ext uri="{FF2B5EF4-FFF2-40B4-BE49-F238E27FC236}">
                <a16:creationId xmlns:a16="http://schemas.microsoft.com/office/drawing/2014/main" id="{C6A60429-CFE5-40E1-A9D1-5E08C7C98979}"/>
              </a:ext>
            </a:extLst>
          </p:cNvPr>
          <p:cNvSpPr txBox="1"/>
          <p:nvPr/>
        </p:nvSpPr>
        <p:spPr>
          <a:xfrm>
            <a:off x="1114748" y="1651429"/>
            <a:ext cx="7035501" cy="307654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200" dirty="0" err="1">
                <a:solidFill>
                  <a:schemeClr val="tx1"/>
                </a:solidFill>
              </a:rPr>
              <a:t>Kính</a:t>
            </a:r>
            <a:r>
              <a:rPr lang="en-US" sz="2200" dirty="0">
                <a:solidFill>
                  <a:schemeClr val="tx1"/>
                </a:solidFill>
              </a:rPr>
              <a:t> </a:t>
            </a:r>
            <a:r>
              <a:rPr lang="en-US" sz="2200" dirty="0" err="1">
                <a:solidFill>
                  <a:schemeClr val="tx1"/>
                </a:solidFill>
              </a:rPr>
              <a:t>hiển</a:t>
            </a:r>
            <a:r>
              <a:rPr lang="en-US" sz="2200" dirty="0">
                <a:solidFill>
                  <a:schemeClr val="tx1"/>
                </a:solidFill>
              </a:rPr>
              <a:t> vi </a:t>
            </a:r>
            <a:r>
              <a:rPr lang="en-US" sz="2200" dirty="0" err="1">
                <a:solidFill>
                  <a:schemeClr val="tx1"/>
                </a:solidFill>
              </a:rPr>
              <a:t>có</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kính</a:t>
            </a:r>
            <a:r>
              <a:rPr lang="en-US" sz="2200" dirty="0">
                <a:solidFill>
                  <a:schemeClr val="tx1"/>
                </a:solidFill>
              </a:rPr>
              <a:t> 10x, 40x</a:t>
            </a:r>
          </a:p>
          <a:p>
            <a:pPr marL="285750" indent="-285750" algn="just">
              <a:lnSpc>
                <a:spcPct val="150000"/>
              </a:lnSpc>
              <a:buFont typeface="Wingdings" panose="05000000000000000000" pitchFamily="2" charset="2"/>
              <a:buChar char="ü"/>
            </a:pPr>
            <a:r>
              <a:rPr lang="en-US" sz="2200" dirty="0">
                <a:solidFill>
                  <a:schemeClr val="tx1"/>
                </a:solidFill>
              </a:rPr>
              <a:t>Dao </a:t>
            </a:r>
            <a:r>
              <a:rPr lang="en-US" sz="2200" dirty="0" err="1">
                <a:solidFill>
                  <a:schemeClr val="tx1"/>
                </a:solidFill>
              </a:rPr>
              <a:t>mổ</a:t>
            </a:r>
            <a:r>
              <a:rPr lang="en-US" sz="2200" dirty="0">
                <a:solidFill>
                  <a:schemeClr val="tx1"/>
                </a:solidFill>
              </a:rPr>
              <a:t>, </a:t>
            </a:r>
            <a:r>
              <a:rPr lang="en-US" sz="2200" dirty="0" err="1">
                <a:solidFill>
                  <a:schemeClr val="tx1"/>
                </a:solidFill>
              </a:rPr>
              <a:t>panh</a:t>
            </a:r>
            <a:r>
              <a:rPr lang="en-US" sz="2200" dirty="0">
                <a:solidFill>
                  <a:schemeClr val="tx1"/>
                </a:solidFill>
              </a:rPr>
              <a:t>, </a:t>
            </a:r>
            <a:r>
              <a:rPr lang="en-US" sz="2200" dirty="0" err="1">
                <a:solidFill>
                  <a:schemeClr val="tx1"/>
                </a:solidFill>
              </a:rPr>
              <a:t>kim</a:t>
            </a:r>
            <a:r>
              <a:rPr lang="en-US" sz="2200" dirty="0">
                <a:solidFill>
                  <a:schemeClr val="tx1"/>
                </a:solidFill>
              </a:rPr>
              <a:t> </a:t>
            </a:r>
            <a:r>
              <a:rPr lang="en-US" sz="2200" dirty="0" err="1">
                <a:solidFill>
                  <a:schemeClr val="tx1"/>
                </a:solidFill>
              </a:rPr>
              <a:t>mũi</a:t>
            </a:r>
            <a:r>
              <a:rPr lang="en-US" sz="2200" dirty="0">
                <a:solidFill>
                  <a:schemeClr val="tx1"/>
                </a:solidFill>
              </a:rPr>
              <a:t> </a:t>
            </a:r>
            <a:r>
              <a:rPr lang="en-US" sz="2200" dirty="0" err="1">
                <a:solidFill>
                  <a:schemeClr val="tx1"/>
                </a:solidFill>
              </a:rPr>
              <a:t>mác</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a:solidFill>
                  <a:schemeClr val="tx1"/>
                </a:solidFill>
              </a:rPr>
              <a:t>Lam </a:t>
            </a:r>
            <a:r>
              <a:rPr lang="en-US" sz="2200" dirty="0" err="1">
                <a:solidFill>
                  <a:schemeClr val="tx1"/>
                </a:solidFill>
              </a:rPr>
              <a:t>kính</a:t>
            </a:r>
            <a:r>
              <a:rPr lang="en-US" sz="2200" dirty="0">
                <a:solidFill>
                  <a:schemeClr val="tx1"/>
                </a:solidFill>
              </a:rPr>
              <a:t>, </a:t>
            </a:r>
            <a:r>
              <a:rPr lang="en-US" sz="2200" dirty="0" err="1">
                <a:solidFill>
                  <a:schemeClr val="tx1"/>
                </a:solidFill>
              </a:rPr>
              <a:t>lamen</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err="1">
                <a:solidFill>
                  <a:schemeClr val="tx1"/>
                </a:solidFill>
              </a:rPr>
              <a:t>Giấy</a:t>
            </a:r>
            <a:r>
              <a:rPr lang="en-US" sz="2200" dirty="0">
                <a:solidFill>
                  <a:schemeClr val="tx1"/>
                </a:solidFill>
              </a:rPr>
              <a:t> </a:t>
            </a:r>
            <a:r>
              <a:rPr lang="en-US" sz="2200" dirty="0" err="1">
                <a:solidFill>
                  <a:schemeClr val="tx1"/>
                </a:solidFill>
              </a:rPr>
              <a:t>thấm</a:t>
            </a:r>
            <a:r>
              <a:rPr lang="en-US" sz="2200" dirty="0">
                <a:solidFill>
                  <a:schemeClr val="tx1"/>
                </a:solidFill>
              </a:rPr>
              <a:t>, </a:t>
            </a:r>
            <a:r>
              <a:rPr lang="en-US" sz="2200" dirty="0" err="1">
                <a:solidFill>
                  <a:schemeClr val="tx1"/>
                </a:solidFill>
              </a:rPr>
              <a:t>nước</a:t>
            </a:r>
            <a:r>
              <a:rPr lang="en-US" sz="2200" dirty="0">
                <a:solidFill>
                  <a:schemeClr val="tx1"/>
                </a:solidFill>
              </a:rPr>
              <a:t> </a:t>
            </a:r>
            <a:r>
              <a:rPr lang="en-US" sz="2200" dirty="0" err="1">
                <a:solidFill>
                  <a:schemeClr val="tx1"/>
                </a:solidFill>
              </a:rPr>
              <a:t>cất</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err="1">
                <a:solidFill>
                  <a:schemeClr val="tx1"/>
                </a:solidFill>
              </a:rPr>
              <a:t>Ống</a:t>
            </a:r>
            <a:r>
              <a:rPr lang="en-US" sz="2200" dirty="0">
                <a:solidFill>
                  <a:schemeClr val="tx1"/>
                </a:solidFill>
              </a:rPr>
              <a:t> </a:t>
            </a:r>
            <a:r>
              <a:rPr lang="en-US" sz="2200" dirty="0" err="1">
                <a:solidFill>
                  <a:schemeClr val="tx1"/>
                </a:solidFill>
              </a:rPr>
              <a:t>nhỏ</a:t>
            </a:r>
            <a:r>
              <a:rPr lang="en-US" sz="2200" dirty="0">
                <a:solidFill>
                  <a:schemeClr val="tx1"/>
                </a:solidFill>
              </a:rPr>
              <a:t> </a:t>
            </a:r>
            <a:r>
              <a:rPr lang="en-US" sz="2200" dirty="0" err="1">
                <a:solidFill>
                  <a:schemeClr val="tx1"/>
                </a:solidFill>
              </a:rPr>
              <a:t>giọt</a:t>
            </a:r>
            <a:r>
              <a:rPr lang="en-US" sz="2200" dirty="0">
                <a:solidFill>
                  <a:schemeClr val="tx1"/>
                </a:solidFill>
              </a:rPr>
              <a:t>, </a:t>
            </a:r>
            <a:r>
              <a:rPr lang="en-US" sz="2200" dirty="0" err="1">
                <a:solidFill>
                  <a:schemeClr val="tx1"/>
                </a:solidFill>
              </a:rPr>
              <a:t>kính</a:t>
            </a:r>
            <a:r>
              <a:rPr lang="en-US" sz="2200" dirty="0">
                <a:solidFill>
                  <a:schemeClr val="tx1"/>
                </a:solidFill>
              </a:rPr>
              <a:t> </a:t>
            </a:r>
            <a:r>
              <a:rPr lang="en-US" sz="2200" dirty="0" err="1">
                <a:solidFill>
                  <a:schemeClr val="tx1"/>
                </a:solidFill>
              </a:rPr>
              <a:t>lúp</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err="1">
                <a:solidFill>
                  <a:schemeClr val="tx1"/>
                </a:solidFill>
              </a:rPr>
              <a:t>Găng</a:t>
            </a:r>
            <a:r>
              <a:rPr lang="en-US" sz="2200" dirty="0">
                <a:solidFill>
                  <a:schemeClr val="tx1"/>
                </a:solidFill>
              </a:rPr>
              <a:t> </a:t>
            </a:r>
            <a:r>
              <a:rPr lang="en-US" sz="2200" dirty="0" err="1">
                <a:solidFill>
                  <a:schemeClr val="tx1"/>
                </a:solidFill>
              </a:rPr>
              <a:t>tay</a:t>
            </a:r>
            <a:r>
              <a:rPr lang="en-US" sz="2200" dirty="0">
                <a:solidFill>
                  <a:schemeClr val="tx1"/>
                </a:solidFill>
              </a:rPr>
              <a:t>, </a:t>
            </a:r>
            <a:r>
              <a:rPr lang="en-US" sz="2200" dirty="0" err="1">
                <a:solidFill>
                  <a:schemeClr val="tx1"/>
                </a:solidFill>
              </a:rPr>
              <a:t>khẩu</a:t>
            </a:r>
            <a:r>
              <a:rPr lang="en-US" sz="2200" dirty="0">
                <a:solidFill>
                  <a:schemeClr val="tx1"/>
                </a:solidFill>
              </a:rPr>
              <a:t> </a:t>
            </a:r>
            <a:r>
              <a:rPr lang="en-US" sz="2200" dirty="0" err="1">
                <a:solidFill>
                  <a:schemeClr val="tx1"/>
                </a:solidFill>
              </a:rPr>
              <a:t>trang</a:t>
            </a:r>
            <a:r>
              <a:rPr lang="en-US" sz="2200" dirty="0">
                <a:solidFill>
                  <a:schemeClr val="tx1"/>
                </a:solidFill>
              </a:rPr>
              <a:t>, </a:t>
            </a:r>
            <a:r>
              <a:rPr lang="en-US" sz="2200" dirty="0" err="1">
                <a:solidFill>
                  <a:schemeClr val="tx1"/>
                </a:solidFill>
              </a:rPr>
              <a:t>kính</a:t>
            </a:r>
            <a:r>
              <a:rPr lang="en-US" sz="2200" dirty="0">
                <a:solidFill>
                  <a:schemeClr val="tx1"/>
                </a:solidFill>
              </a:rPr>
              <a:t> </a:t>
            </a:r>
            <a:r>
              <a:rPr lang="en-US" sz="2200" dirty="0" err="1">
                <a:solidFill>
                  <a:schemeClr val="tx1"/>
                </a:solidFill>
              </a:rPr>
              <a:t>bảo</a:t>
            </a:r>
            <a:r>
              <a:rPr lang="en-US" sz="2200" dirty="0">
                <a:solidFill>
                  <a:schemeClr val="tx1"/>
                </a:solidFill>
              </a:rPr>
              <a:t> </a:t>
            </a:r>
            <a:r>
              <a:rPr lang="en-US" sz="2200" dirty="0" err="1">
                <a:solidFill>
                  <a:schemeClr val="tx1"/>
                </a:solidFill>
              </a:rPr>
              <a:t>vệ</a:t>
            </a:r>
            <a:r>
              <a:rPr lang="en-US" sz="2200" dirty="0">
                <a:solidFill>
                  <a:schemeClr val="tx1"/>
                </a:solidFill>
              </a:rPr>
              <a:t> </a:t>
            </a:r>
            <a:r>
              <a:rPr lang="en-US" sz="2200" dirty="0" err="1">
                <a:solidFill>
                  <a:schemeClr val="tx1"/>
                </a:solidFill>
              </a:rPr>
              <a:t>mắt</a:t>
            </a:r>
            <a:r>
              <a:rPr lang="en-US" sz="2200" dirty="0">
                <a:solidFill>
                  <a:schemeClr val="tx1"/>
                </a:solidFill>
              </a:rPr>
              <a:t> (</a:t>
            </a:r>
            <a:r>
              <a:rPr lang="en-US" sz="2200" dirty="0" err="1">
                <a:solidFill>
                  <a:schemeClr val="tx1"/>
                </a:solidFill>
              </a:rPr>
              <a:t>nếu</a:t>
            </a:r>
            <a:r>
              <a:rPr lang="en-US" sz="2200" dirty="0">
                <a:solidFill>
                  <a:schemeClr val="tx1"/>
                </a:solidFill>
              </a:rPr>
              <a:t> </a:t>
            </a:r>
            <a:r>
              <a:rPr lang="en-US" sz="2200" dirty="0" err="1">
                <a:solidFill>
                  <a:schemeClr val="tx1"/>
                </a:solidFill>
              </a:rPr>
              <a:t>có</a:t>
            </a:r>
            <a:r>
              <a:rPr lang="en-US" sz="2200" dirty="0">
                <a:solidFill>
                  <a:schemeClr val="tx1"/>
                </a:solidFill>
              </a:rPr>
              <a:t>)</a:t>
            </a:r>
          </a:p>
        </p:txBody>
      </p:sp>
      <p:pic>
        <p:nvPicPr>
          <p:cNvPr id="8" name="Picture 5">
            <a:extLst>
              <a:ext uri="{FF2B5EF4-FFF2-40B4-BE49-F238E27FC236}">
                <a16:creationId xmlns:a16="http://schemas.microsoft.com/office/drawing/2014/main" id="{1CE6B9E8-6083-4771-BA6A-3CA3C35F45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1313" y="1991110"/>
            <a:ext cx="2193071" cy="2053765"/>
          </a:xfrm>
          <a:prstGeom prst="rect">
            <a:avLst/>
          </a:prstGeom>
        </p:spPr>
      </p:pic>
      <p:pic>
        <p:nvPicPr>
          <p:cNvPr id="10" name="Picture 13">
            <a:extLst>
              <a:ext uri="{FF2B5EF4-FFF2-40B4-BE49-F238E27FC236}">
                <a16:creationId xmlns:a16="http://schemas.microsoft.com/office/drawing/2014/main" id="{9F134970-74ED-412E-BA06-658189ED3B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9332">
            <a:off x="7536419" y="1574593"/>
            <a:ext cx="1029877" cy="670356"/>
          </a:xfrm>
          <a:prstGeom prst="rect">
            <a:avLst/>
          </a:prstGeom>
        </p:spPr>
      </p:pic>
      <p:pic>
        <p:nvPicPr>
          <p:cNvPr id="11" name="Picture 5">
            <a:extLst>
              <a:ext uri="{FF2B5EF4-FFF2-40B4-BE49-F238E27FC236}">
                <a16:creationId xmlns:a16="http://schemas.microsoft.com/office/drawing/2014/main" id="{EDAAF1D4-8B1C-4E8A-8E3F-9A2DABB3740C}"/>
              </a:ext>
            </a:extLst>
          </p:cNvPr>
          <p:cNvPicPr>
            <a:picLocks noChangeAspect="1"/>
          </p:cNvPicPr>
          <p:nvPr/>
        </p:nvPicPr>
        <p:blipFill>
          <a:blip r:embed="rId6"/>
          <a:srcRect/>
          <a:stretch>
            <a:fillRect/>
          </a:stretch>
        </p:blipFill>
        <p:spPr>
          <a:xfrm rot="20341698">
            <a:off x="5715566" y="2097466"/>
            <a:ext cx="990643" cy="843285"/>
          </a:xfrm>
          <a:prstGeom prst="rect">
            <a:avLst/>
          </a:prstGeom>
        </p:spPr>
      </p:pic>
    </p:spTree>
    <p:extLst>
      <p:ext uri="{BB962C8B-B14F-4D97-AF65-F5344CB8AC3E}">
        <p14:creationId xmlns:p14="http://schemas.microsoft.com/office/powerpoint/2010/main" val="197350985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3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down)">
                                      <p:cBhvr>
                                        <p:cTn id="21" dur="3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down)">
                                      <p:cBhvr>
                                        <p:cTn id="26" dur="3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down)">
                                      <p:cBhvr>
                                        <p:cTn id="31" dur="3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down)">
                                      <p:cBhvr>
                                        <p:cTn id="36" dur="3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down)">
                                      <p:cBhvr>
                                        <p:cTn id="41" dur="3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2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1" name="Google Shape;85;p16">
            <a:extLst>
              <a:ext uri="{FF2B5EF4-FFF2-40B4-BE49-F238E27FC236}">
                <a16:creationId xmlns:a16="http://schemas.microsoft.com/office/drawing/2014/main" id="{CDACEC77-4361-42CE-9D1B-04382FBA3291}"/>
              </a:ext>
            </a:extLst>
          </p:cNvPr>
          <p:cNvSpPr txBox="1">
            <a:spLocks/>
          </p:cNvSpPr>
          <p:nvPr/>
        </p:nvSpPr>
        <p:spPr>
          <a:xfrm>
            <a:off x="427650" y="309009"/>
            <a:ext cx="8288700" cy="63215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7030A0"/>
                </a:solidFill>
                <a:latin typeface="+mj-lt"/>
              </a:rPr>
              <a:t>I. CHUẨN BỊ</a:t>
            </a:r>
          </a:p>
        </p:txBody>
      </p:sp>
      <p:sp>
        <p:nvSpPr>
          <p:cNvPr id="12" name="Arrow: Pentagon 11">
            <a:extLst>
              <a:ext uri="{FF2B5EF4-FFF2-40B4-BE49-F238E27FC236}">
                <a16:creationId xmlns:a16="http://schemas.microsoft.com/office/drawing/2014/main" id="{10C3696F-0A3A-4641-B211-4C8493ED7373}"/>
              </a:ext>
            </a:extLst>
          </p:cNvPr>
          <p:cNvSpPr/>
          <p:nvPr/>
        </p:nvSpPr>
        <p:spPr>
          <a:xfrm>
            <a:off x="927182" y="1038113"/>
            <a:ext cx="2646381" cy="516367"/>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Mẫu</a:t>
            </a:r>
            <a:r>
              <a:rPr lang="en-US" sz="2200" dirty="0">
                <a:solidFill>
                  <a:schemeClr val="tx1"/>
                </a:solidFill>
              </a:rPr>
              <a:t> </a:t>
            </a:r>
            <a:r>
              <a:rPr lang="en-US" sz="2200" dirty="0" err="1">
                <a:solidFill>
                  <a:schemeClr val="tx1"/>
                </a:solidFill>
              </a:rPr>
              <a:t>vật</a:t>
            </a:r>
            <a:endParaRPr lang="en-US" sz="2200" dirty="0">
              <a:solidFill>
                <a:schemeClr val="tx1"/>
              </a:solidFill>
            </a:endParaRPr>
          </a:p>
        </p:txBody>
      </p:sp>
      <p:sp>
        <p:nvSpPr>
          <p:cNvPr id="13" name="TextBox 12">
            <a:extLst>
              <a:ext uri="{FF2B5EF4-FFF2-40B4-BE49-F238E27FC236}">
                <a16:creationId xmlns:a16="http://schemas.microsoft.com/office/drawing/2014/main" id="{A8245D92-9E1C-43ED-8350-696D0D22B3F2}"/>
              </a:ext>
            </a:extLst>
          </p:cNvPr>
          <p:cNvSpPr txBox="1"/>
          <p:nvPr/>
        </p:nvSpPr>
        <p:spPr>
          <a:xfrm>
            <a:off x="927182" y="1651429"/>
            <a:ext cx="7289636" cy="10452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đã</a:t>
            </a:r>
            <a:r>
              <a:rPr lang="en-US" sz="2200" dirty="0">
                <a:solidFill>
                  <a:schemeClr val="tx1"/>
                </a:solidFill>
              </a:rPr>
              <a:t> </a:t>
            </a:r>
            <a:r>
              <a:rPr lang="en-US" sz="2200" dirty="0" err="1">
                <a:solidFill>
                  <a:schemeClr val="tx1"/>
                </a:solidFill>
              </a:rPr>
              <a:t>bị</a:t>
            </a:r>
            <a:r>
              <a:rPr lang="en-US" sz="2200" dirty="0">
                <a:solidFill>
                  <a:schemeClr val="tx1"/>
                </a:solidFill>
              </a:rPr>
              <a:t> </a:t>
            </a:r>
            <a:r>
              <a:rPr lang="en-US" sz="2200" dirty="0" err="1">
                <a:solidFill>
                  <a:schemeClr val="tx1"/>
                </a:solidFill>
              </a:rPr>
              <a:t>mốc</a:t>
            </a:r>
            <a:r>
              <a:rPr lang="en-US" sz="2200" dirty="0">
                <a:solidFill>
                  <a:schemeClr val="tx1"/>
                </a:solidFill>
              </a:rPr>
              <a:t>: bánh </a:t>
            </a:r>
            <a:r>
              <a:rPr lang="en-US" sz="2200" dirty="0" err="1">
                <a:solidFill>
                  <a:schemeClr val="tx1"/>
                </a:solidFill>
              </a:rPr>
              <a:t>mì</a:t>
            </a:r>
            <a:r>
              <a:rPr lang="en-US" sz="2200" dirty="0">
                <a:solidFill>
                  <a:schemeClr val="tx1"/>
                </a:solidFill>
              </a:rPr>
              <a:t>, </a:t>
            </a:r>
            <a:r>
              <a:rPr lang="en-US" sz="2200" dirty="0" err="1">
                <a:solidFill>
                  <a:schemeClr val="tx1"/>
                </a:solidFill>
              </a:rPr>
              <a:t>mẩu</a:t>
            </a:r>
            <a:r>
              <a:rPr lang="en-US" sz="2200" dirty="0">
                <a:solidFill>
                  <a:schemeClr val="tx1"/>
                </a:solidFill>
              </a:rPr>
              <a:t> </a:t>
            </a:r>
            <a:r>
              <a:rPr lang="en-US" sz="2200" dirty="0" err="1">
                <a:solidFill>
                  <a:schemeClr val="tx1"/>
                </a:solidFill>
              </a:rPr>
              <a:t>gỗ</a:t>
            </a:r>
            <a:r>
              <a:rPr lang="en-US" sz="2200" dirty="0">
                <a:solidFill>
                  <a:schemeClr val="tx1"/>
                </a:solidFill>
              </a:rPr>
              <a:t>, </a:t>
            </a:r>
            <a:r>
              <a:rPr lang="en-US" sz="2200" dirty="0" err="1">
                <a:solidFill>
                  <a:schemeClr val="tx1"/>
                </a:solidFill>
              </a:rPr>
              <a:t>quả</a:t>
            </a:r>
            <a:r>
              <a:rPr lang="en-US" sz="2200" dirty="0">
                <a:solidFill>
                  <a:schemeClr val="tx1"/>
                </a:solidFill>
              </a:rPr>
              <a:t> cam, bánh </a:t>
            </a:r>
            <a:r>
              <a:rPr lang="en-US" sz="2200" dirty="0" err="1">
                <a:solidFill>
                  <a:schemeClr val="tx1"/>
                </a:solidFill>
              </a:rPr>
              <a:t>trưng</a:t>
            </a:r>
            <a:r>
              <a:rPr lang="en-US" sz="2200" dirty="0">
                <a:solidFill>
                  <a:schemeClr val="tx1"/>
                </a:solidFill>
              </a:rPr>
              <a:t> </a:t>
            </a:r>
            <a:r>
              <a:rPr lang="en-US" sz="2200" dirty="0" err="1">
                <a:solidFill>
                  <a:schemeClr val="tx1"/>
                </a:solidFill>
              </a:rPr>
              <a:t>hoặc</a:t>
            </a:r>
            <a:r>
              <a:rPr lang="en-US" sz="2200" dirty="0">
                <a:solidFill>
                  <a:schemeClr val="tx1"/>
                </a:solidFill>
              </a:rPr>
              <a:t> </a:t>
            </a:r>
            <a:r>
              <a:rPr lang="en-US" sz="2200" dirty="0" err="1">
                <a:solidFill>
                  <a:schemeClr val="tx1"/>
                </a:solidFill>
              </a:rPr>
              <a:t>cơm</a:t>
            </a:r>
            <a:r>
              <a:rPr lang="en-US" sz="2200" dirty="0">
                <a:solidFill>
                  <a:schemeClr val="tx1"/>
                </a:solidFill>
              </a:rPr>
              <a:t>,…</a:t>
            </a:r>
          </a:p>
        </p:txBody>
      </p:sp>
      <p:pic>
        <p:nvPicPr>
          <p:cNvPr id="3" name="Picture 2">
            <a:extLst>
              <a:ext uri="{FF2B5EF4-FFF2-40B4-BE49-F238E27FC236}">
                <a16:creationId xmlns:a16="http://schemas.microsoft.com/office/drawing/2014/main" id="{E6040E7B-6D1D-4FA2-9B1D-80989C1CA34E}"/>
              </a:ext>
            </a:extLst>
          </p:cNvPr>
          <p:cNvPicPr>
            <a:picLocks noChangeAspect="1"/>
          </p:cNvPicPr>
          <p:nvPr/>
        </p:nvPicPr>
        <p:blipFill>
          <a:blip r:embed="rId3"/>
          <a:stretch>
            <a:fillRect/>
          </a:stretch>
        </p:blipFill>
        <p:spPr>
          <a:xfrm>
            <a:off x="1161661" y="2806292"/>
            <a:ext cx="3130640" cy="2124171"/>
          </a:xfrm>
          <a:prstGeom prst="rect">
            <a:avLst/>
          </a:prstGeom>
        </p:spPr>
      </p:pic>
      <p:pic>
        <p:nvPicPr>
          <p:cNvPr id="5" name="Picture 4">
            <a:extLst>
              <a:ext uri="{FF2B5EF4-FFF2-40B4-BE49-F238E27FC236}">
                <a16:creationId xmlns:a16="http://schemas.microsoft.com/office/drawing/2014/main" id="{53438760-6020-4559-98E2-29A3B2CEFE4D}"/>
              </a:ext>
            </a:extLst>
          </p:cNvPr>
          <p:cNvPicPr>
            <a:picLocks noChangeAspect="1"/>
          </p:cNvPicPr>
          <p:nvPr/>
        </p:nvPicPr>
        <p:blipFill>
          <a:blip r:embed="rId4"/>
          <a:stretch>
            <a:fillRect/>
          </a:stretch>
        </p:blipFill>
        <p:spPr>
          <a:xfrm>
            <a:off x="4485940" y="2806292"/>
            <a:ext cx="3496400" cy="21241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anim calcmode="lin" valueType="num">
                                      <p:cBhvr>
                                        <p:cTn id="13" dur="300" fill="hold"/>
                                        <p:tgtEl>
                                          <p:spTgt spid="13"/>
                                        </p:tgtEl>
                                        <p:attrNameLst>
                                          <p:attrName>ppt_x</p:attrName>
                                        </p:attrNameLst>
                                      </p:cBhvr>
                                      <p:tavLst>
                                        <p:tav tm="0">
                                          <p:val>
                                            <p:strVal val="#ppt_x"/>
                                          </p:val>
                                        </p:tav>
                                        <p:tav tm="100000">
                                          <p:val>
                                            <p:strVal val="#ppt_x"/>
                                          </p:val>
                                        </p:tav>
                                      </p:tavLst>
                                    </p:anim>
                                    <p:anim calcmode="lin" valueType="num">
                                      <p:cBhvr>
                                        <p:cTn id="1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3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CE7195-15E3-4C8A-A697-B4CA4566CBB2}"/>
              </a:ext>
            </a:extLst>
          </p:cNvPr>
          <p:cNvPicPr>
            <a:picLocks noChangeAspect="1"/>
          </p:cNvPicPr>
          <p:nvPr/>
        </p:nvPicPr>
        <p:blipFill>
          <a:blip r:embed="rId2"/>
          <a:stretch>
            <a:fillRect/>
          </a:stretch>
        </p:blipFill>
        <p:spPr>
          <a:xfrm>
            <a:off x="4572000" y="2812552"/>
            <a:ext cx="3388658" cy="2117911"/>
          </a:xfrm>
          <a:prstGeom prst="rect">
            <a:avLst/>
          </a:prstGeom>
        </p:spPr>
      </p:pic>
      <p:pic>
        <p:nvPicPr>
          <p:cNvPr id="3" name="Picture 2">
            <a:extLst>
              <a:ext uri="{FF2B5EF4-FFF2-40B4-BE49-F238E27FC236}">
                <a16:creationId xmlns:a16="http://schemas.microsoft.com/office/drawing/2014/main" id="{D33B27DE-686D-48C8-8209-C02CF4D57D19}"/>
              </a:ext>
            </a:extLst>
          </p:cNvPr>
          <p:cNvPicPr>
            <a:picLocks noChangeAspect="1"/>
          </p:cNvPicPr>
          <p:nvPr/>
        </p:nvPicPr>
        <p:blipFill>
          <a:blip r:embed="rId3"/>
          <a:stretch>
            <a:fillRect/>
          </a:stretch>
        </p:blipFill>
        <p:spPr>
          <a:xfrm>
            <a:off x="1183342" y="2812552"/>
            <a:ext cx="3216536" cy="2124171"/>
          </a:xfrm>
          <a:prstGeom prst="rect">
            <a:avLst/>
          </a:prstGeom>
        </p:spPr>
      </p:pic>
      <p:sp>
        <p:nvSpPr>
          <p:cNvPr id="4" name="Slide Number Placeholder 3">
            <a:extLst>
              <a:ext uri="{FF2B5EF4-FFF2-40B4-BE49-F238E27FC236}">
                <a16:creationId xmlns:a16="http://schemas.microsoft.com/office/drawing/2014/main" id="{DB905E1B-25C8-470B-87D1-3F7F1D0439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11" name="Google Shape;85;p16">
            <a:extLst>
              <a:ext uri="{FF2B5EF4-FFF2-40B4-BE49-F238E27FC236}">
                <a16:creationId xmlns:a16="http://schemas.microsoft.com/office/drawing/2014/main" id="{459F5F6E-245B-4463-9DFA-6D8AB3AF93F7}"/>
              </a:ext>
            </a:extLst>
          </p:cNvPr>
          <p:cNvSpPr txBox="1">
            <a:spLocks/>
          </p:cNvSpPr>
          <p:nvPr/>
        </p:nvSpPr>
        <p:spPr>
          <a:xfrm>
            <a:off x="427650" y="290058"/>
            <a:ext cx="8288700" cy="63215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7030A0"/>
                </a:solidFill>
                <a:latin typeface="+mj-lt"/>
              </a:rPr>
              <a:t>I. CHUẨN BỊ</a:t>
            </a:r>
          </a:p>
        </p:txBody>
      </p:sp>
      <p:sp>
        <p:nvSpPr>
          <p:cNvPr id="12" name="Arrow: Pentagon 11">
            <a:extLst>
              <a:ext uri="{FF2B5EF4-FFF2-40B4-BE49-F238E27FC236}">
                <a16:creationId xmlns:a16="http://schemas.microsoft.com/office/drawing/2014/main" id="{F5B7D159-1457-458C-87E4-088DA3BC0967}"/>
              </a:ext>
            </a:extLst>
          </p:cNvPr>
          <p:cNvSpPr/>
          <p:nvPr/>
        </p:nvSpPr>
        <p:spPr>
          <a:xfrm>
            <a:off x="927182" y="1038113"/>
            <a:ext cx="2646381" cy="516367"/>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Mẫu</a:t>
            </a:r>
            <a:r>
              <a:rPr lang="en-US" sz="2200" dirty="0">
                <a:solidFill>
                  <a:schemeClr val="tx1"/>
                </a:solidFill>
              </a:rPr>
              <a:t> </a:t>
            </a:r>
            <a:r>
              <a:rPr lang="en-US" sz="2200" dirty="0" err="1">
                <a:solidFill>
                  <a:schemeClr val="tx1"/>
                </a:solidFill>
              </a:rPr>
              <a:t>vật</a:t>
            </a:r>
            <a:endParaRPr lang="en-US" sz="2200" dirty="0">
              <a:solidFill>
                <a:schemeClr val="tx1"/>
              </a:solidFill>
            </a:endParaRPr>
          </a:p>
        </p:txBody>
      </p:sp>
      <p:sp>
        <p:nvSpPr>
          <p:cNvPr id="13" name="TextBox 12">
            <a:extLst>
              <a:ext uri="{FF2B5EF4-FFF2-40B4-BE49-F238E27FC236}">
                <a16:creationId xmlns:a16="http://schemas.microsoft.com/office/drawing/2014/main" id="{2566F213-BEA1-429B-AD2A-4F3DF4DC76A4}"/>
              </a:ext>
            </a:extLst>
          </p:cNvPr>
          <p:cNvSpPr txBox="1"/>
          <p:nvPr/>
        </p:nvSpPr>
        <p:spPr>
          <a:xfrm>
            <a:off x="927182" y="1651429"/>
            <a:ext cx="7289636" cy="10452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tươi</a:t>
            </a:r>
            <a:r>
              <a:rPr lang="en-US" sz="2200" dirty="0">
                <a:solidFill>
                  <a:schemeClr val="tx1"/>
                </a:solidFill>
              </a:rPr>
              <a:t>: </a:t>
            </a:r>
            <a:r>
              <a:rPr lang="en-US" sz="2200" dirty="0" err="1">
                <a:solidFill>
                  <a:schemeClr val="tx1"/>
                </a:solidFill>
              </a:rPr>
              <a:t>mộc</a:t>
            </a:r>
            <a:r>
              <a:rPr lang="en-US" sz="2200" dirty="0">
                <a:solidFill>
                  <a:schemeClr val="tx1"/>
                </a:solidFill>
              </a:rPr>
              <a:t> </a:t>
            </a:r>
            <a:r>
              <a:rPr lang="en-US" sz="2200" dirty="0" err="1">
                <a:solidFill>
                  <a:schemeClr val="tx1"/>
                </a:solidFill>
              </a:rPr>
              <a:t>nhĩ</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hương</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rơm</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linh</a:t>
            </a:r>
            <a:r>
              <a:rPr lang="en-US" sz="2200" dirty="0">
                <a:solidFill>
                  <a:schemeClr val="tx1"/>
                </a:solidFill>
              </a:rPr>
              <a:t> chi,…</a:t>
            </a:r>
          </a:p>
        </p:txBody>
      </p:sp>
    </p:spTree>
    <p:extLst>
      <p:ext uri="{BB962C8B-B14F-4D97-AF65-F5344CB8AC3E}">
        <p14:creationId xmlns:p14="http://schemas.microsoft.com/office/powerpoint/2010/main" val="407450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anim calcmode="lin" valueType="num">
                                      <p:cBhvr>
                                        <p:cTn id="8" dur="300" fill="hold"/>
                                        <p:tgtEl>
                                          <p:spTgt spid="13"/>
                                        </p:tgtEl>
                                        <p:attrNameLst>
                                          <p:attrName>ppt_x</p:attrName>
                                        </p:attrNameLst>
                                      </p:cBhvr>
                                      <p:tavLst>
                                        <p:tav tm="0">
                                          <p:val>
                                            <p:strVal val="#ppt_x"/>
                                          </p:val>
                                        </p:tav>
                                        <p:tav tm="100000">
                                          <p:val>
                                            <p:strVal val="#ppt_x"/>
                                          </p:val>
                                        </p:tav>
                                      </p:tavLst>
                                    </p:anim>
                                    <p:anim calcmode="lin" valueType="num">
                                      <p:cBhvr>
                                        <p:cTn id="9"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0" name="Google Shape;80;p1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8" name="Google Shape;77;p15">
            <a:extLst>
              <a:ext uri="{FF2B5EF4-FFF2-40B4-BE49-F238E27FC236}">
                <a16:creationId xmlns:a16="http://schemas.microsoft.com/office/drawing/2014/main" id="{47DEAA10-C6D7-4BE4-A5AD-D6B3AD269B3E}"/>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 CÁCH TIẾN HÀNH</a:t>
            </a:r>
          </a:p>
        </p:txBody>
      </p:sp>
      <p:sp>
        <p:nvSpPr>
          <p:cNvPr id="3" name="TextBox 2">
            <a:extLst>
              <a:ext uri="{FF2B5EF4-FFF2-40B4-BE49-F238E27FC236}">
                <a16:creationId xmlns:a16="http://schemas.microsoft.com/office/drawing/2014/main" id="{646252DE-0CF1-405B-BD68-B5B60C0168F9}"/>
              </a:ext>
            </a:extLst>
          </p:cNvPr>
          <p:cNvSpPr txBox="1"/>
          <p:nvPr/>
        </p:nvSpPr>
        <p:spPr>
          <a:xfrm>
            <a:off x="521746" y="985399"/>
            <a:ext cx="8100508" cy="430887"/>
          </a:xfrm>
          <a:prstGeom prst="rect">
            <a:avLst/>
          </a:prstGeom>
          <a:noFill/>
        </p:spPr>
        <p:txBody>
          <a:bodyPr wrap="square" rtlCol="0">
            <a:spAutoFit/>
          </a:bodyPr>
          <a:lstStyle/>
          <a:p>
            <a:pPr algn="just"/>
            <a:r>
              <a:rPr lang="en-US" sz="2200" dirty="0">
                <a:solidFill>
                  <a:schemeClr val="tx1"/>
                </a:solidFill>
              </a:rPr>
              <a:t>1. Quan </a:t>
            </a:r>
            <a:r>
              <a:rPr lang="en-US" sz="2200" dirty="0" err="1">
                <a:solidFill>
                  <a:schemeClr val="tx1"/>
                </a:solidFill>
              </a:rPr>
              <a:t>sát</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mọc</a:t>
            </a:r>
            <a:r>
              <a:rPr lang="en-US" sz="2200" dirty="0">
                <a:solidFill>
                  <a:schemeClr val="tx1"/>
                </a:solidFill>
              </a:rPr>
              <a:t> ở </a:t>
            </a:r>
            <a:r>
              <a:rPr lang="en-US" sz="2200" dirty="0" err="1">
                <a:solidFill>
                  <a:schemeClr val="tx1"/>
                </a:solidFill>
              </a:rPr>
              <a:t>nhiều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thể</a:t>
            </a:r>
            <a:r>
              <a:rPr lang="en-US" sz="2200" dirty="0">
                <a:solidFill>
                  <a:schemeClr val="tx1"/>
                </a:solidFill>
              </a:rPr>
              <a:t> </a:t>
            </a:r>
            <a:r>
              <a:rPr lang="en-US" sz="2200" dirty="0" err="1">
                <a:solidFill>
                  <a:schemeClr val="tx1"/>
                </a:solidFill>
              </a:rPr>
              <a:t>khác</a:t>
            </a:r>
            <a:r>
              <a:rPr lang="en-US" sz="2200" dirty="0">
                <a:solidFill>
                  <a:schemeClr val="tx1"/>
                </a:solidFill>
              </a:rPr>
              <a:t> </a:t>
            </a:r>
            <a:r>
              <a:rPr lang="en-US" sz="2200" dirty="0" err="1">
                <a:solidFill>
                  <a:schemeClr val="tx1"/>
                </a:solidFill>
              </a:rPr>
              <a:t>nhau</a:t>
            </a:r>
            <a:endParaRPr lang="en-US" sz="2200" dirty="0">
              <a:solidFill>
                <a:schemeClr val="tx1"/>
              </a:solidFill>
            </a:endParaRPr>
          </a:p>
        </p:txBody>
      </p:sp>
      <p:pic>
        <p:nvPicPr>
          <p:cNvPr id="10" name="Picture 8">
            <a:extLst>
              <a:ext uri="{FF2B5EF4-FFF2-40B4-BE49-F238E27FC236}">
                <a16:creationId xmlns:a16="http://schemas.microsoft.com/office/drawing/2014/main" id="{C789DF9A-B70A-4CD5-954F-B7ADF2EDC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4990" y="2043714"/>
            <a:ext cx="4085861" cy="2674382"/>
          </a:xfrm>
          <a:prstGeom prst="rect">
            <a:avLst/>
          </a:prstGeom>
        </p:spPr>
      </p:pic>
      <p:sp>
        <p:nvSpPr>
          <p:cNvPr id="11" name="Freeform 10">
            <a:extLst>
              <a:ext uri="{FF2B5EF4-FFF2-40B4-BE49-F238E27FC236}">
                <a16:creationId xmlns:a16="http://schemas.microsoft.com/office/drawing/2014/main" id="{DA58E315-FCFD-44C7-A4C7-1ED4089836C3}"/>
              </a:ext>
            </a:extLst>
          </p:cNvPr>
          <p:cNvSpPr/>
          <p:nvPr/>
        </p:nvSpPr>
        <p:spPr>
          <a:xfrm flipH="1">
            <a:off x="3676254" y="1794868"/>
            <a:ext cx="4493808" cy="1109698"/>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numCol="1" anchor="ctr"/>
          <a:lstStyle/>
          <a:p>
            <a:pPr lvl="1" algn="dist"/>
            <a:endParaRPr lang="en-US" sz="5000" dirty="0">
              <a:solidFill>
                <a:srgbClr val="91612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2047D08-C3CD-4F4D-B059-E33FAE10A2E8}"/>
              </a:ext>
            </a:extLst>
          </p:cNvPr>
          <p:cNvSpPr txBox="1"/>
          <p:nvPr/>
        </p:nvSpPr>
        <p:spPr>
          <a:xfrm>
            <a:off x="3793465" y="1760936"/>
            <a:ext cx="4376597" cy="1045223"/>
          </a:xfrm>
          <a:prstGeom prst="rect">
            <a:avLst/>
          </a:prstGeom>
          <a:noFill/>
        </p:spPr>
        <p:txBody>
          <a:bodyPr wrap="square" rtlCol="0">
            <a:spAutoFit/>
          </a:bodyPr>
          <a:lstStyle/>
          <a:p>
            <a:pPr algn="just">
              <a:lnSpc>
                <a:spcPct val="150000"/>
              </a:lnSpc>
            </a:pPr>
            <a:r>
              <a:rPr lang="en-US" sz="2200" dirty="0" err="1">
                <a:solidFill>
                  <a:schemeClr val="tx1"/>
                </a:solidFill>
              </a:rPr>
              <a:t>Có</a:t>
            </a:r>
            <a:r>
              <a:rPr lang="en-US" sz="2200" dirty="0">
                <a:solidFill>
                  <a:schemeClr val="tx1"/>
                </a:solidFill>
              </a:rPr>
              <a:t> bao </a:t>
            </a:r>
            <a:r>
              <a:rPr lang="en-US" sz="2200" dirty="0" err="1">
                <a:solidFill>
                  <a:schemeClr val="tx1"/>
                </a:solidFill>
              </a:rPr>
              <a:t>nhiêu</a:t>
            </a:r>
            <a:r>
              <a:rPr lang="en-US" sz="2200" dirty="0">
                <a:solidFill>
                  <a:schemeClr val="tx1"/>
                </a:solidFill>
              </a:rPr>
              <a:t> </a:t>
            </a:r>
            <a:r>
              <a:rPr lang="en-US" sz="2200" dirty="0" err="1">
                <a:solidFill>
                  <a:schemeClr val="tx1"/>
                </a:solidFill>
              </a:rPr>
              <a:t>bước</a:t>
            </a:r>
            <a:r>
              <a:rPr lang="en-US" sz="2200" dirty="0">
                <a:solidFill>
                  <a:schemeClr val="tx1"/>
                </a:solidFill>
              </a:rPr>
              <a:t> </a:t>
            </a:r>
            <a:r>
              <a:rPr lang="en-US" sz="2200" dirty="0" err="1">
                <a:solidFill>
                  <a:schemeClr val="tx1"/>
                </a:solidFill>
              </a:rPr>
              <a:t>quan</a:t>
            </a:r>
            <a:r>
              <a:rPr lang="en-US" sz="2200" dirty="0">
                <a:solidFill>
                  <a:schemeClr val="tx1"/>
                </a:solidFill>
              </a:rPr>
              <a:t> </a:t>
            </a:r>
            <a:r>
              <a:rPr lang="en-US" sz="2200" dirty="0" err="1">
                <a:solidFill>
                  <a:schemeClr val="tx1"/>
                </a:solidFill>
              </a:rPr>
              <a:t>sát</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bằng</a:t>
            </a:r>
            <a:r>
              <a:rPr lang="en-US" sz="2200" dirty="0">
                <a:solidFill>
                  <a:schemeClr val="tx1"/>
                </a:solidFill>
              </a:rPr>
              <a:t> </a:t>
            </a:r>
            <a:r>
              <a:rPr lang="en-US" sz="2200" dirty="0" err="1">
                <a:solidFill>
                  <a:schemeClr val="tx1"/>
                </a:solidFill>
              </a:rPr>
              <a:t>kính</a:t>
            </a:r>
            <a:r>
              <a:rPr lang="en-US" sz="2200" dirty="0">
                <a:solidFill>
                  <a:schemeClr val="tx1"/>
                </a:solidFill>
              </a:rPr>
              <a:t> </a:t>
            </a:r>
            <a:r>
              <a:rPr lang="en-US" sz="2200" dirty="0" err="1">
                <a:solidFill>
                  <a:schemeClr val="tx1"/>
                </a:solidFill>
              </a:rPr>
              <a:t>hiển</a:t>
            </a:r>
            <a:r>
              <a:rPr lang="en-US" sz="2200" dirty="0">
                <a:solidFill>
                  <a:schemeClr val="tx1"/>
                </a:solidFill>
              </a:rPr>
              <a:t> vi?</a:t>
            </a:r>
          </a:p>
        </p:txBody>
      </p:sp>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3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12" name="Picture 11">
            <a:extLst>
              <a:ext uri="{FF2B5EF4-FFF2-40B4-BE49-F238E27FC236}">
                <a16:creationId xmlns:a16="http://schemas.microsoft.com/office/drawing/2014/main" id="{6461621E-CF9A-4F75-A28B-9EE218EE6F55}"/>
              </a:ext>
            </a:extLst>
          </p:cNvPr>
          <p:cNvPicPr>
            <a:picLocks noChangeAspect="1"/>
          </p:cNvPicPr>
          <p:nvPr/>
        </p:nvPicPr>
        <p:blipFill rotWithShape="1">
          <a:blip r:embed="rId3"/>
          <a:srcRect l="19557" t="22969" r="12443" b="13301"/>
          <a:stretch/>
        </p:blipFill>
        <p:spPr>
          <a:xfrm>
            <a:off x="1463040" y="1594092"/>
            <a:ext cx="6217920" cy="3276359"/>
          </a:xfrm>
          <a:prstGeom prst="rect">
            <a:avLst/>
          </a:prstGeom>
        </p:spPr>
      </p:pic>
      <p:sp>
        <p:nvSpPr>
          <p:cNvPr id="93" name="Google Shape;93;p1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cxnSp>
        <p:nvCxnSpPr>
          <p:cNvPr id="19" name="Straight Connector 18">
            <a:extLst>
              <a:ext uri="{FF2B5EF4-FFF2-40B4-BE49-F238E27FC236}">
                <a16:creationId xmlns:a16="http://schemas.microsoft.com/office/drawing/2014/main" id="{B5BC09E8-7E02-4563-82A6-D6B8697216FD}"/>
              </a:ext>
            </a:extLst>
          </p:cNvPr>
          <p:cNvCxnSpPr>
            <a:cxnSpLocks/>
          </p:cNvCxnSpPr>
          <p:nvPr/>
        </p:nvCxnSpPr>
        <p:spPr>
          <a:xfrm>
            <a:off x="5337547" y="393951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Google Shape;77;p15">
            <a:extLst>
              <a:ext uri="{FF2B5EF4-FFF2-40B4-BE49-F238E27FC236}">
                <a16:creationId xmlns:a16="http://schemas.microsoft.com/office/drawing/2014/main" id="{D727B8A3-C26F-4E10-B52E-5BC4F7149C32}"/>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 CÁCH TIẾN HÀNH</a:t>
            </a:r>
          </a:p>
        </p:txBody>
      </p:sp>
      <p:sp>
        <p:nvSpPr>
          <p:cNvPr id="11" name="TextBox 10">
            <a:extLst>
              <a:ext uri="{FF2B5EF4-FFF2-40B4-BE49-F238E27FC236}">
                <a16:creationId xmlns:a16="http://schemas.microsoft.com/office/drawing/2014/main" id="{241D95D9-0A1D-45F5-8E5D-32982E50D64B}"/>
              </a:ext>
            </a:extLst>
          </p:cNvPr>
          <p:cNvSpPr txBox="1"/>
          <p:nvPr/>
        </p:nvSpPr>
        <p:spPr>
          <a:xfrm>
            <a:off x="521746" y="985399"/>
            <a:ext cx="8100508" cy="430887"/>
          </a:xfrm>
          <a:prstGeom prst="rect">
            <a:avLst/>
          </a:prstGeom>
          <a:noFill/>
        </p:spPr>
        <p:txBody>
          <a:bodyPr wrap="square" rtlCol="0">
            <a:spAutoFit/>
          </a:bodyPr>
          <a:lstStyle/>
          <a:p>
            <a:pPr algn="just"/>
            <a:r>
              <a:rPr lang="en-US" sz="2200" dirty="0">
                <a:solidFill>
                  <a:schemeClr val="tx1"/>
                </a:solidFill>
              </a:rPr>
              <a:t>1. Quan </a:t>
            </a:r>
            <a:r>
              <a:rPr lang="en-US" sz="2200" dirty="0" err="1">
                <a:solidFill>
                  <a:schemeClr val="tx1"/>
                </a:solidFill>
              </a:rPr>
              <a:t>sát</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mọc</a:t>
            </a:r>
            <a:r>
              <a:rPr lang="en-US" sz="2200" dirty="0">
                <a:solidFill>
                  <a:schemeClr val="tx1"/>
                </a:solidFill>
              </a:rPr>
              <a:t> ở </a:t>
            </a:r>
            <a:r>
              <a:rPr lang="en-US" sz="2200" dirty="0" err="1">
                <a:solidFill>
                  <a:schemeClr val="tx1"/>
                </a:solidFill>
              </a:rPr>
              <a:t>nhiều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thể</a:t>
            </a:r>
            <a:r>
              <a:rPr lang="en-US" sz="2200" dirty="0">
                <a:solidFill>
                  <a:schemeClr val="tx1"/>
                </a:solidFill>
              </a:rPr>
              <a:t> </a:t>
            </a:r>
            <a:r>
              <a:rPr lang="en-US" sz="2200" dirty="0" err="1">
                <a:solidFill>
                  <a:schemeClr val="tx1"/>
                </a:solidFill>
              </a:rPr>
              <a:t>khác</a:t>
            </a:r>
            <a:r>
              <a:rPr lang="en-US" sz="2200" dirty="0">
                <a:solidFill>
                  <a:schemeClr val="tx1"/>
                </a:solidFill>
              </a:rPr>
              <a:t> </a:t>
            </a:r>
            <a:r>
              <a:rPr lang="en-US" sz="2200" dirty="0" err="1">
                <a:solidFill>
                  <a:schemeClr val="tx1"/>
                </a:solidFill>
              </a:rPr>
              <a:t>nhau</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sCarnival base template">
  <a:themeElements>
    <a:clrScheme name="Custom 347">
      <a:dk1>
        <a:srgbClr val="322B3A"/>
      </a:dk1>
      <a:lt1>
        <a:srgbClr val="FFFFFF"/>
      </a:lt1>
      <a:dk2>
        <a:srgbClr val="B6B4BE"/>
      </a:dk2>
      <a:lt2>
        <a:srgbClr val="F1ECEE"/>
      </a:lt2>
      <a:accent1>
        <a:srgbClr val="ECA3BD"/>
      </a:accent1>
      <a:accent2>
        <a:srgbClr val="B9A9E9"/>
      </a:accent2>
      <a:accent3>
        <a:srgbClr val="A1CAF3"/>
      </a:accent3>
      <a:accent4>
        <a:srgbClr val="A9E9D5"/>
      </a:accent4>
      <a:accent5>
        <a:srgbClr val="C3E299"/>
      </a:accent5>
      <a:accent6>
        <a:srgbClr val="F7DDAD"/>
      </a:accent6>
      <a:hlink>
        <a:srgbClr val="55406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706</Words>
  <PresentationFormat>On-screen Show (16:9)</PresentationFormat>
  <Paragraphs>99</Paragraphs>
  <Slides>22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Satisfy</vt:lpstr>
      <vt:lpstr>Raleway Thin</vt:lpstr>
      <vt:lpstr>Wingdings</vt:lpstr>
      <vt:lpstr>SlidesCarnival base template</vt:lpstr>
      <vt:lpstr>CHÀO MỪNG CÁC EM ĐẾN VỚI BUỔI HỌC NGÀY HÔM NAY!</vt:lpstr>
      <vt:lpstr>KHỞI ĐỘNG</vt:lpstr>
      <vt:lpstr>BÀI 33. THỰC HÀNH: QUAN SÁT CÁC LOẠI NẤM</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2021-09-16T06:27:52Z</dcterms:modified>
</cp:coreProperties>
</file>