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21"/>
  </p:notesMasterIdLst>
  <p:sldIdLst>
    <p:sldId id="256" r:id="rId2"/>
    <p:sldId id="257" r:id="rId3"/>
    <p:sldId id="321" r:id="rId4"/>
    <p:sldId id="259" r:id="rId5"/>
    <p:sldId id="304" r:id="rId6"/>
    <p:sldId id="265" r:id="rId7"/>
    <p:sldId id="266" r:id="rId8"/>
    <p:sldId id="310" r:id="rId9"/>
    <p:sldId id="308" r:id="rId10"/>
    <p:sldId id="306" r:id="rId11"/>
    <p:sldId id="316" r:id="rId12"/>
    <p:sldId id="322" r:id="rId13"/>
    <p:sldId id="319" r:id="rId14"/>
    <p:sldId id="312" r:id="rId15"/>
    <p:sldId id="313" r:id="rId16"/>
    <p:sldId id="323" r:id="rId17"/>
    <p:sldId id="324" r:id="rId18"/>
    <p:sldId id="317" r:id="rId19"/>
    <p:sldId id="318" r:id="rId20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2"/>
      <p:bold r:id="rId23"/>
      <p:italic r:id="rId24"/>
      <p:boldItalic r:id="rId25"/>
    </p:embeddedFont>
    <p:embeddedFont>
      <p:font typeface="Clicker Script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1A06"/>
    <a:srgbClr val="9F3110"/>
    <a:srgbClr val="160A01"/>
    <a:srgbClr val="720872"/>
    <a:srgbClr val="CC47E7"/>
    <a:srgbClr val="0449D2"/>
    <a:srgbClr val="9116AA"/>
    <a:srgbClr val="76C9EE"/>
    <a:srgbClr val="000000"/>
    <a:srgbClr val="8252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AC3A2A6-0A15-416B-B572-41248CE41BD6}">
  <a:tblStyle styleId="{2AC3A2A6-0A15-416B-B572-41248CE41BD6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026404-B071-4E4F-85F0-BC9BCD98847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408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789307ae5_0_23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789307ae5_0_23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789307ae5_0_22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e789307ae5_0_22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e789307ae5_0_227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e789307ae5_0_227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454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625" y="2761577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6218351" y="3423175"/>
            <a:ext cx="2721724" cy="2460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-249337" y="-43440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4">
            <a:alphaModFix amt="40000"/>
          </a:blip>
          <a:srcRect l="30870" t="15242" r="25850" b="15249"/>
          <a:stretch/>
        </p:blipFill>
        <p:spPr>
          <a:xfrm>
            <a:off x="1535238" y="39184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62675" y="2848001"/>
            <a:ext cx="4789499" cy="26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-6755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090175">
            <a:off x="-508926" y="-121225"/>
            <a:ext cx="2143801" cy="150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7650" y="-213975"/>
            <a:ext cx="2143800" cy="15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9750" y="1069625"/>
            <a:ext cx="1055501" cy="74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909306">
            <a:off x="458710" y="-189338"/>
            <a:ext cx="1743780" cy="122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 rotWithShape="1">
          <a:blip r:embed="rId11">
            <a:alphaModFix/>
          </a:blip>
          <a:srcRect l="12178" t="10820" r="12178" b="10828"/>
          <a:stretch/>
        </p:blipFill>
        <p:spPr>
          <a:xfrm>
            <a:off x="8036122" y="4021175"/>
            <a:ext cx="1241582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 rotWithShape="1">
          <a:blip r:embed="rId12">
            <a:alphaModFix/>
          </a:blip>
          <a:srcRect l="12422" t="10820" r="12422" b="10828"/>
          <a:stretch/>
        </p:blipFill>
        <p:spPr>
          <a:xfrm>
            <a:off x="5516037" y="3965825"/>
            <a:ext cx="1151688" cy="119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13">
            <a:alphaModFix/>
          </a:blip>
          <a:srcRect l="19282" t="17207" r="19288" b="17214"/>
          <a:stretch/>
        </p:blipFill>
        <p:spPr>
          <a:xfrm>
            <a:off x="7564200" y="2946950"/>
            <a:ext cx="748475" cy="79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 rotWithShape="1">
          <a:blip r:embed="rId14">
            <a:alphaModFix/>
          </a:blip>
          <a:srcRect l="17570" t="13034" r="17570" b="13034"/>
          <a:stretch/>
        </p:blipFill>
        <p:spPr>
          <a:xfrm rot="-1309787">
            <a:off x="7003725" y="3905850"/>
            <a:ext cx="1625075" cy="18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 rotWithShape="1">
          <a:blip r:embed="rId15">
            <a:alphaModFix/>
          </a:blip>
          <a:srcRect l="14225" t="14955" r="14218" b="14962"/>
          <a:stretch/>
        </p:blipFill>
        <p:spPr>
          <a:xfrm>
            <a:off x="6269151" y="3841912"/>
            <a:ext cx="1496472" cy="146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169476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1171875" y="1327038"/>
            <a:ext cx="6800400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000"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4"/>
          <p:cNvPicPr preferRelativeResize="0"/>
          <p:nvPr/>
        </p:nvPicPr>
        <p:blipFill rotWithShape="1">
          <a:blip r:embed="rId3">
            <a:alphaModFix/>
          </a:blip>
          <a:srcRect l="32567" t="20723" r="25802" b="17452"/>
          <a:stretch/>
        </p:blipFill>
        <p:spPr>
          <a:xfrm>
            <a:off x="7049250" y="-340675"/>
            <a:ext cx="1697501" cy="141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4"/>
          <p:cNvPicPr preferRelativeResize="0"/>
          <p:nvPr/>
        </p:nvPicPr>
        <p:blipFill rotWithShape="1">
          <a:blip r:embed="rId4">
            <a:alphaModFix/>
          </a:blip>
          <a:srcRect l="6039" t="10298" r="6048" b="10967"/>
          <a:stretch/>
        </p:blipFill>
        <p:spPr>
          <a:xfrm rot="-9368130" flipH="1">
            <a:off x="7663750" y="-299012"/>
            <a:ext cx="1873750" cy="167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4"/>
          <p:cNvSpPr txBox="1">
            <a:spLocks noGrp="1"/>
          </p:cNvSpPr>
          <p:nvPr>
            <p:ph type="title" idx="2"/>
          </p:nvPr>
        </p:nvSpPr>
        <p:spPr>
          <a:xfrm>
            <a:off x="720000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1" name="Google Shape;251;p24"/>
          <p:cNvSpPr txBox="1">
            <a:spLocks noGrp="1"/>
          </p:cNvSpPr>
          <p:nvPr>
            <p:ph type="subTitle" idx="1"/>
          </p:nvPr>
        </p:nvSpPr>
        <p:spPr>
          <a:xfrm>
            <a:off x="72000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4"/>
          <p:cNvSpPr txBox="1">
            <a:spLocks noGrp="1"/>
          </p:cNvSpPr>
          <p:nvPr>
            <p:ph type="title" idx="3"/>
          </p:nvPr>
        </p:nvSpPr>
        <p:spPr>
          <a:xfrm>
            <a:off x="3419269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3" name="Google Shape;253;p24"/>
          <p:cNvSpPr txBox="1">
            <a:spLocks noGrp="1"/>
          </p:cNvSpPr>
          <p:nvPr>
            <p:ph type="subTitle" idx="4"/>
          </p:nvPr>
        </p:nvSpPr>
        <p:spPr>
          <a:xfrm>
            <a:off x="3419271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4"/>
          <p:cNvSpPr txBox="1">
            <a:spLocks noGrp="1"/>
          </p:cNvSpPr>
          <p:nvPr>
            <p:ph type="title" idx="5"/>
          </p:nvPr>
        </p:nvSpPr>
        <p:spPr>
          <a:xfrm>
            <a:off x="720000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5" name="Google Shape;255;p24"/>
          <p:cNvSpPr txBox="1">
            <a:spLocks noGrp="1"/>
          </p:cNvSpPr>
          <p:nvPr>
            <p:ph type="subTitle" idx="6"/>
          </p:nvPr>
        </p:nvSpPr>
        <p:spPr>
          <a:xfrm>
            <a:off x="72000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4"/>
          <p:cNvSpPr txBox="1">
            <a:spLocks noGrp="1"/>
          </p:cNvSpPr>
          <p:nvPr>
            <p:ph type="title" idx="7"/>
          </p:nvPr>
        </p:nvSpPr>
        <p:spPr>
          <a:xfrm>
            <a:off x="3419269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7" name="Google Shape;257;p24"/>
          <p:cNvSpPr txBox="1">
            <a:spLocks noGrp="1"/>
          </p:cNvSpPr>
          <p:nvPr>
            <p:ph type="subTitle" idx="8"/>
          </p:nvPr>
        </p:nvSpPr>
        <p:spPr>
          <a:xfrm>
            <a:off x="3419271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4"/>
          <p:cNvSpPr txBox="1">
            <a:spLocks noGrp="1"/>
          </p:cNvSpPr>
          <p:nvPr>
            <p:ph type="title" idx="9"/>
          </p:nvPr>
        </p:nvSpPr>
        <p:spPr>
          <a:xfrm>
            <a:off x="6118545" y="12743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9" name="Google Shape;259;p24"/>
          <p:cNvSpPr txBox="1">
            <a:spLocks noGrp="1"/>
          </p:cNvSpPr>
          <p:nvPr>
            <p:ph type="subTitle" idx="13"/>
          </p:nvPr>
        </p:nvSpPr>
        <p:spPr>
          <a:xfrm>
            <a:off x="6118550" y="20895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24"/>
          <p:cNvSpPr txBox="1">
            <a:spLocks noGrp="1"/>
          </p:cNvSpPr>
          <p:nvPr>
            <p:ph type="title" idx="14"/>
          </p:nvPr>
        </p:nvSpPr>
        <p:spPr>
          <a:xfrm>
            <a:off x="6118545" y="326067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61" name="Google Shape;261;p24"/>
          <p:cNvSpPr txBox="1">
            <a:spLocks noGrp="1"/>
          </p:cNvSpPr>
          <p:nvPr>
            <p:ph type="subTitle" idx="15"/>
          </p:nvPr>
        </p:nvSpPr>
        <p:spPr>
          <a:xfrm>
            <a:off x="6118550" y="407580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2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2_1">
    <p:bg>
      <p:bgPr>
        <a:solidFill>
          <a:schemeClr val="accen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283756" y="25917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0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-5400000">
            <a:off x="2692300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283812" y="-733175"/>
            <a:ext cx="3857675" cy="3197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ONE_COLUMN_TEXT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24887" y="25717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 flipH="1">
            <a:off x="-4359325" y="357075"/>
            <a:ext cx="10584901" cy="359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1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7363863" y="100513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1"/>
          <p:cNvPicPr preferRelativeResize="0"/>
          <p:nvPr/>
        </p:nvPicPr>
        <p:blipFill rotWithShape="1">
          <a:blip r:embed="rId5">
            <a:alphaModFix/>
          </a:blip>
          <a:srcRect t="20829" b="9225"/>
          <a:stretch/>
        </p:blipFill>
        <p:spPr>
          <a:xfrm>
            <a:off x="7170200" y="1463900"/>
            <a:ext cx="2673300" cy="186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1"/>
          <p:cNvPicPr preferRelativeResize="0"/>
          <p:nvPr/>
        </p:nvPicPr>
        <p:blipFill rotWithShape="1">
          <a:blip r:embed="rId6">
            <a:alphaModFix/>
          </a:blip>
          <a:srcRect l="25606" t="15906" r="25601" b="15913"/>
          <a:stretch/>
        </p:blipFill>
        <p:spPr>
          <a:xfrm rot="-3494887">
            <a:off x="374570" y="4263278"/>
            <a:ext cx="776709" cy="108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1"/>
          <p:cNvPicPr preferRelativeResize="0"/>
          <p:nvPr/>
        </p:nvPicPr>
        <p:blipFill rotWithShape="1">
          <a:blip r:embed="rId7">
            <a:alphaModFix/>
          </a:blip>
          <a:srcRect l="15824" t="15906" r="15817" b="15913"/>
          <a:stretch/>
        </p:blipFill>
        <p:spPr>
          <a:xfrm>
            <a:off x="1105635" y="4090248"/>
            <a:ext cx="1088164" cy="1085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MAIN_POINT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3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2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2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2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2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2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-86787" y="-215613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flipH="1">
            <a:off x="7733113" y="279283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rot="10800000">
            <a:off x="4492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 rotWithShape="1">
          <a:blip r:embed="rId4">
            <a:alphaModFix/>
          </a:blip>
          <a:srcRect t="33457"/>
          <a:stretch/>
        </p:blipFill>
        <p:spPr>
          <a:xfrm flipH="1">
            <a:off x="4983425" y="4053233"/>
            <a:ext cx="4076400" cy="1526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9025" y="-1046350"/>
            <a:ext cx="4012224" cy="401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455300" y="179726"/>
            <a:ext cx="5907475" cy="590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SECTION_HEADER_1_1_1_2">
    <p:bg>
      <p:bgPr>
        <a:solidFill>
          <a:schemeClr val="accen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34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6733456" y="2159296"/>
            <a:ext cx="2812333" cy="233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>
            <a:off x="1562499" y="3344924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10800000" flipH="1">
            <a:off x="1562499" y="-340451"/>
            <a:ext cx="6019002" cy="20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1305019" y="3595871"/>
            <a:ext cx="2812333" cy="2331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7">
  <p:cSld name="SECTION_HEADER_1_3">
    <p:bg>
      <p:bgPr>
        <a:solidFill>
          <a:schemeClr val="dk2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5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5"/>
          <p:cNvPicPr preferRelativeResize="0"/>
          <p:nvPr/>
        </p:nvPicPr>
        <p:blipFill rotWithShape="1">
          <a:blip r:embed="rId3">
            <a:alphaModFix/>
          </a:blip>
          <a:srcRect l="31810" t="20976" r="25966" b="16854"/>
          <a:stretch/>
        </p:blipFill>
        <p:spPr>
          <a:xfrm rot="-2700000">
            <a:off x="-299293" y="1126636"/>
            <a:ext cx="2958088" cy="24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51424" y="-641525"/>
            <a:ext cx="4677200" cy="46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97075" y="3711637"/>
            <a:ext cx="1708750" cy="170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5"/>
          <p:cNvPicPr preferRelativeResize="0"/>
          <p:nvPr/>
        </p:nvPicPr>
        <p:blipFill rotWithShape="1">
          <a:blip r:embed="rId5">
            <a:alphaModFix/>
          </a:blip>
          <a:srcRect l="17371" r="17371"/>
          <a:stretch/>
        </p:blipFill>
        <p:spPr>
          <a:xfrm flipH="1">
            <a:off x="8022575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"/>
          <p:cNvPicPr preferRelativeResize="0"/>
          <p:nvPr/>
        </p:nvPicPr>
        <p:blipFill rotWithShape="1">
          <a:blip r:embed="rId4">
            <a:alphaModFix/>
          </a:blip>
          <a:srcRect t="32924" b="6717"/>
          <a:stretch/>
        </p:blipFill>
        <p:spPr>
          <a:xfrm rot="5400000">
            <a:off x="-2657088" y="1991963"/>
            <a:ext cx="5860601" cy="14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42" name="Google Shape;42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7875" y="229975"/>
            <a:ext cx="1007099" cy="100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4"/>
          <p:cNvPicPr preferRelativeResize="0"/>
          <p:nvPr/>
        </p:nvPicPr>
        <p:blipFill rotWithShape="1">
          <a:blip r:embed="rId6">
            <a:alphaModFix/>
          </a:blip>
          <a:srcRect l="8534" t="7827" r="8526" b="7819"/>
          <a:stretch/>
        </p:blipFill>
        <p:spPr>
          <a:xfrm>
            <a:off x="6263875" y="181850"/>
            <a:ext cx="835251" cy="84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4"/>
          <p:cNvPicPr preferRelativeResize="0"/>
          <p:nvPr/>
        </p:nvPicPr>
        <p:blipFill rotWithShape="1">
          <a:blip r:embed="rId7">
            <a:alphaModFix/>
          </a:blip>
          <a:srcRect l="10362" t="12809" r="10354" b="12802"/>
          <a:stretch/>
        </p:blipFill>
        <p:spPr>
          <a:xfrm rot="4731088">
            <a:off x="6786316" y="752000"/>
            <a:ext cx="601434" cy="5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6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6"/>
          <p:cNvPicPr preferRelativeResize="0"/>
          <p:nvPr/>
        </p:nvPicPr>
        <p:blipFill rotWithShape="1">
          <a:blip r:embed="rId4">
            <a:alphaModFix/>
          </a:blip>
          <a:srcRect l="5030" t="26608" r="3176" b="17053"/>
          <a:stretch/>
        </p:blipFill>
        <p:spPr>
          <a:xfrm rot="-757455">
            <a:off x="7155890" y="4258095"/>
            <a:ext cx="3295172" cy="142245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8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7507538" y="2946525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 rot="2954321">
            <a:off x="-1517812" y="38988"/>
            <a:ext cx="3082975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4">
            <a:alphaModFix/>
          </a:blip>
          <a:srcRect l="22257" t="32924" b="6717"/>
          <a:stretch/>
        </p:blipFill>
        <p:spPr>
          <a:xfrm rot="5400000" flipH="1">
            <a:off x="-2178051" y="1152075"/>
            <a:ext cx="5796101" cy="253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 rotWithShape="1">
          <a:blip r:embed="rId5">
            <a:alphaModFix/>
          </a:blip>
          <a:srcRect l="25606" t="15906" r="25601" b="15913"/>
          <a:stretch/>
        </p:blipFill>
        <p:spPr>
          <a:xfrm rot="2502886">
            <a:off x="577820" y="448327"/>
            <a:ext cx="776709" cy="1085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 rotWithShape="1">
          <a:blip r:embed="rId6">
            <a:alphaModFix/>
          </a:blip>
          <a:srcRect l="15824" t="15906" r="15817" b="15913"/>
          <a:stretch/>
        </p:blipFill>
        <p:spPr>
          <a:xfrm>
            <a:off x="7767135" y="3985398"/>
            <a:ext cx="1088164" cy="1085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 rotWithShape="1">
          <a:blip r:embed="rId4">
            <a:alphaModFix/>
          </a:blip>
          <a:srcRect t="32924" r="51590" b="6717"/>
          <a:stretch/>
        </p:blipFill>
        <p:spPr>
          <a:xfrm rot="-5400000">
            <a:off x="5643425" y="483775"/>
            <a:ext cx="4618625" cy="32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874400" y="729600"/>
            <a:ext cx="7395300" cy="36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9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0425" y="457300"/>
            <a:ext cx="6052949" cy="345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 rotWithShape="1">
          <a:blip r:embed="rId4">
            <a:alphaModFix/>
          </a:blip>
          <a:srcRect l="30870" t="15242" r="25850" b="15249"/>
          <a:stretch/>
        </p:blipFill>
        <p:spPr>
          <a:xfrm>
            <a:off x="5751738" y="90250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00350" y="4015650"/>
            <a:ext cx="2388333" cy="134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9775" y="-338225"/>
            <a:ext cx="2118701" cy="211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9"/>
          <p:cNvPicPr preferRelativeResize="0"/>
          <p:nvPr/>
        </p:nvPicPr>
        <p:blipFill rotWithShape="1">
          <a:blip r:embed="rId7">
            <a:alphaModFix/>
          </a:blip>
          <a:srcRect l="12178" t="10820" r="12178" b="10828"/>
          <a:stretch/>
        </p:blipFill>
        <p:spPr>
          <a:xfrm rot="8652356">
            <a:off x="-197499" y="28926"/>
            <a:ext cx="1130956" cy="11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9"/>
          <p:cNvPicPr preferRelativeResize="0"/>
          <p:nvPr/>
        </p:nvPicPr>
        <p:blipFill rotWithShape="1">
          <a:blip r:embed="rId8">
            <a:alphaModFix/>
          </a:blip>
          <a:srcRect l="19282" t="17207" r="19288" b="17214"/>
          <a:stretch/>
        </p:blipFill>
        <p:spPr>
          <a:xfrm>
            <a:off x="838675" y="261200"/>
            <a:ext cx="748475" cy="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9"/>
          <p:cNvSpPr txBox="1">
            <a:spLocks noGrp="1"/>
          </p:cNvSpPr>
          <p:nvPr>
            <p:ph type="title"/>
          </p:nvPr>
        </p:nvSpPr>
        <p:spPr>
          <a:xfrm>
            <a:off x="633338" y="1418350"/>
            <a:ext cx="43404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subTitle" idx="1"/>
          </p:nvPr>
        </p:nvSpPr>
        <p:spPr>
          <a:xfrm>
            <a:off x="1032838" y="2877950"/>
            <a:ext cx="3541200" cy="8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5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 rotWithShape="1">
          <a:blip r:embed="rId5">
            <a:alphaModFix/>
          </a:blip>
          <a:srcRect l="24479" t="11714" r="24479" b="11721"/>
          <a:stretch/>
        </p:blipFill>
        <p:spPr>
          <a:xfrm rot="-4293862">
            <a:off x="7716525" y="73750"/>
            <a:ext cx="622849" cy="9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0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6944863" y="-774638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811975" y="-104635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447100" y="1277100"/>
            <a:ext cx="514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3">
            <a:alphaModFix/>
          </a:blip>
          <a:srcRect l="30870" t="15242" r="25850" b="15249"/>
          <a:stretch/>
        </p:blipFill>
        <p:spPr>
          <a:xfrm>
            <a:off x="-2036762" y="2243187"/>
            <a:ext cx="3082974" cy="278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 rot="10800000" flipH="1">
            <a:off x="5827950" y="-337426"/>
            <a:ext cx="3488975" cy="13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0"/>
          <p:cNvPicPr preferRelativeResize="0"/>
          <p:nvPr/>
        </p:nvPicPr>
        <p:blipFill rotWithShape="1">
          <a:blip r:embed="rId5">
            <a:alphaModFix/>
          </a:blip>
          <a:srcRect t="33457"/>
          <a:stretch/>
        </p:blipFill>
        <p:spPr>
          <a:xfrm>
            <a:off x="-243050" y="4528550"/>
            <a:ext cx="2314281" cy="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0"/>
          <p:cNvSpPr txBox="1">
            <a:spLocks noGrp="1"/>
          </p:cNvSpPr>
          <p:nvPr>
            <p:ph type="subTitle" idx="1"/>
          </p:nvPr>
        </p:nvSpPr>
        <p:spPr>
          <a:xfrm>
            <a:off x="2467200" y="3997188"/>
            <a:ext cx="4209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0"/>
          <p:cNvSpPr txBox="1">
            <a:spLocks noGrp="1"/>
          </p:cNvSpPr>
          <p:nvPr>
            <p:ph type="title"/>
          </p:nvPr>
        </p:nvSpPr>
        <p:spPr>
          <a:xfrm>
            <a:off x="1517725" y="543625"/>
            <a:ext cx="6108600" cy="30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2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ONLY_1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14"/>
            <a:ext cx="6646751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7825" y="-473725"/>
            <a:ext cx="2985400" cy="298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1"/>
          <p:cNvSpPr txBox="1">
            <a:spLocks noGrp="1"/>
          </p:cNvSpPr>
          <p:nvPr>
            <p:ph type="subTitle" idx="1"/>
          </p:nvPr>
        </p:nvSpPr>
        <p:spPr>
          <a:xfrm>
            <a:off x="2825400" y="3688025"/>
            <a:ext cx="3493200" cy="8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7" name="Google Shape;207;p21"/>
          <p:cNvPicPr preferRelativeResize="0"/>
          <p:nvPr/>
        </p:nvPicPr>
        <p:blipFill rotWithShape="1">
          <a:blip r:embed="rId5">
            <a:alphaModFix/>
          </a:blip>
          <a:srcRect l="26883" r="26883"/>
          <a:stretch/>
        </p:blipFill>
        <p:spPr>
          <a:xfrm rot="10800000" flipH="1">
            <a:off x="6188400" y="-152649"/>
            <a:ext cx="581124" cy="125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805243">
            <a:off x="7516589" y="399001"/>
            <a:ext cx="917525" cy="91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1"/>
          <p:cNvPicPr preferRelativeResize="0"/>
          <p:nvPr/>
        </p:nvPicPr>
        <p:blipFill rotWithShape="1">
          <a:blip r:embed="rId7">
            <a:alphaModFix/>
          </a:blip>
          <a:srcRect l="18509" t="15885" r="18509" b="15878"/>
          <a:stretch/>
        </p:blipFill>
        <p:spPr>
          <a:xfrm>
            <a:off x="1049300" y="4370675"/>
            <a:ext cx="521883" cy="5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1"/>
          <p:cNvPicPr preferRelativeResize="0"/>
          <p:nvPr/>
        </p:nvPicPr>
        <p:blipFill rotWithShape="1">
          <a:blip r:embed="rId8">
            <a:alphaModFix/>
          </a:blip>
          <a:srcRect l="15127" t="11222" r="15127" b="11222"/>
          <a:stretch/>
        </p:blipFill>
        <p:spPr>
          <a:xfrm>
            <a:off x="508887" y="4076463"/>
            <a:ext cx="581125" cy="64492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25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24400" y="180425"/>
            <a:ext cx="4520674" cy="128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3"/>
          <p:cNvPicPr preferRelativeResize="0"/>
          <p:nvPr/>
        </p:nvPicPr>
        <p:blipFill rotWithShape="1">
          <a:blip r:embed="rId4">
            <a:alphaModFix/>
          </a:blip>
          <a:srcRect l="17371" r="17371"/>
          <a:stretch/>
        </p:blipFill>
        <p:spPr>
          <a:xfrm flipH="1">
            <a:off x="-509300" y="-43700"/>
            <a:ext cx="13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3"/>
          <p:cNvSpPr txBox="1">
            <a:spLocks noGrp="1"/>
          </p:cNvSpPr>
          <p:nvPr>
            <p:ph type="title"/>
          </p:nvPr>
        </p:nvSpPr>
        <p:spPr>
          <a:xfrm>
            <a:off x="1339750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2" name="Google Shape;232;p23"/>
          <p:cNvSpPr txBox="1">
            <a:spLocks noGrp="1"/>
          </p:cNvSpPr>
          <p:nvPr>
            <p:ph type="subTitle" idx="1"/>
          </p:nvPr>
        </p:nvSpPr>
        <p:spPr>
          <a:xfrm>
            <a:off x="1339763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3"/>
          <p:cNvSpPr txBox="1">
            <a:spLocks noGrp="1"/>
          </p:cNvSpPr>
          <p:nvPr>
            <p:ph type="title" idx="2"/>
          </p:nvPr>
        </p:nvSpPr>
        <p:spPr>
          <a:xfrm>
            <a:off x="4937155" y="1378050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4" name="Google Shape;234;p23"/>
          <p:cNvSpPr txBox="1">
            <a:spLocks noGrp="1"/>
          </p:cNvSpPr>
          <p:nvPr>
            <p:ph type="subTitle" idx="3"/>
          </p:nvPr>
        </p:nvSpPr>
        <p:spPr>
          <a:xfrm>
            <a:off x="4937165" y="2269375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23"/>
          <p:cNvSpPr txBox="1">
            <a:spLocks noGrp="1"/>
          </p:cNvSpPr>
          <p:nvPr>
            <p:ph type="title" idx="4"/>
          </p:nvPr>
        </p:nvSpPr>
        <p:spPr>
          <a:xfrm>
            <a:off x="1339738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6" name="Google Shape;236;p23"/>
          <p:cNvSpPr txBox="1">
            <a:spLocks noGrp="1"/>
          </p:cNvSpPr>
          <p:nvPr>
            <p:ph type="subTitle" idx="5"/>
          </p:nvPr>
        </p:nvSpPr>
        <p:spPr>
          <a:xfrm>
            <a:off x="1339750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3"/>
          <p:cNvSpPr txBox="1">
            <a:spLocks noGrp="1"/>
          </p:cNvSpPr>
          <p:nvPr>
            <p:ph type="title" idx="6"/>
          </p:nvPr>
        </p:nvSpPr>
        <p:spPr>
          <a:xfrm>
            <a:off x="4937143" y="3147875"/>
            <a:ext cx="286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8" name="Google Shape;238;p23"/>
          <p:cNvSpPr txBox="1">
            <a:spLocks noGrp="1"/>
          </p:cNvSpPr>
          <p:nvPr>
            <p:ph type="subTitle" idx="7"/>
          </p:nvPr>
        </p:nvSpPr>
        <p:spPr>
          <a:xfrm>
            <a:off x="4937152" y="4039200"/>
            <a:ext cx="28671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23"/>
          <p:cNvPicPr preferRelativeResize="0"/>
          <p:nvPr/>
        </p:nvPicPr>
        <p:blipFill rotWithShape="1">
          <a:blip r:embed="rId5">
            <a:alphaModFix/>
          </a:blip>
          <a:srcRect l="32087" t="20128" r="25355" b="15872"/>
          <a:stretch/>
        </p:blipFill>
        <p:spPr>
          <a:xfrm>
            <a:off x="7157950" y="-177250"/>
            <a:ext cx="2014375" cy="170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05900" y="166250"/>
            <a:ext cx="1361776" cy="136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 rotWithShape="1">
          <a:blip r:embed="rId7">
            <a:alphaModFix/>
          </a:blip>
          <a:srcRect l="20829" r="20823"/>
          <a:stretch/>
        </p:blipFill>
        <p:spPr>
          <a:xfrm>
            <a:off x="8002613" y="148147"/>
            <a:ext cx="325049" cy="391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 rotWithShape="1">
          <a:blip r:embed="rId8">
            <a:alphaModFix/>
          </a:blip>
          <a:srcRect l="18253" t="11994" r="18253" b="11994"/>
          <a:stretch/>
        </p:blipFill>
        <p:spPr>
          <a:xfrm rot="-6960177">
            <a:off x="8332506" y="308512"/>
            <a:ext cx="723639" cy="86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3"/>
          <p:cNvSpPr txBox="1">
            <a:spLocks noGrp="1"/>
          </p:cNvSpPr>
          <p:nvPr>
            <p:ph type="title" idx="8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Clicker Script"/>
              <a:buNone/>
              <a:defRPr sz="3800" b="1">
                <a:solidFill>
                  <a:schemeClr val="dk1"/>
                </a:solidFill>
                <a:latin typeface="Clicker Script"/>
                <a:ea typeface="Clicker Script"/>
                <a:cs typeface="Clicker Script"/>
                <a:sym typeface="Clicker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4" r:id="rId4"/>
    <p:sldLayoutId id="2147483655" r:id="rId5"/>
    <p:sldLayoutId id="2147483661" r:id="rId6"/>
    <p:sldLayoutId id="2147483666" r:id="rId7"/>
    <p:sldLayoutId id="2147483667" r:id="rId8"/>
    <p:sldLayoutId id="2147483669" r:id="rId9"/>
    <p:sldLayoutId id="2147483670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"/>
          <p:cNvSpPr txBox="1">
            <a:spLocks noGrp="1"/>
          </p:cNvSpPr>
          <p:nvPr>
            <p:ph type="ctrTitle"/>
          </p:nvPr>
        </p:nvSpPr>
        <p:spPr>
          <a:xfrm>
            <a:off x="168248" y="1451216"/>
            <a:ext cx="8807503" cy="199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latin typeface="+mj-lt"/>
              </a:rPr>
              <a:t>CHÀO MỪNG CÁC EM ĐẾN VỚI BUỔI HỌC NGÀY HÔM NAY!</a:t>
            </a:r>
            <a:endParaRPr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AF4613-6CC4-4D9F-8337-11EC43A4E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09" t="15786" r="13704" b="9335"/>
          <a:stretch/>
        </p:blipFill>
        <p:spPr>
          <a:xfrm>
            <a:off x="869244" y="377464"/>
            <a:ext cx="7405511" cy="38495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79541F3-0E18-486D-8B6E-297E849D62EF}"/>
              </a:ext>
            </a:extLst>
          </p:cNvPr>
          <p:cNvSpPr txBox="1"/>
          <p:nvPr/>
        </p:nvSpPr>
        <p:spPr>
          <a:xfrm>
            <a:off x="-36690" y="4436749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Kết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quả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đồ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loại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dựa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vào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63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7" y="868876"/>
            <a:ext cx="743753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1. 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Khi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tiến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hành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xây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dựng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khoá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lưỡng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cần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tuân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theo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nguyên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tắc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: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Từ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n-lt"/>
              </a:rPr>
              <a:t>mộ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tập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hợp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sinh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vật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tách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</a:rPr>
              <a:t>thành</a:t>
            </a:r>
            <a:r>
              <a:rPr lang="en-US" sz="2200" dirty="0">
                <a:solidFill>
                  <a:srgbClr val="591A06"/>
                </a:solidFill>
                <a:latin typeface="+mn-lt"/>
              </a:rPr>
              <a:t>…</a:t>
            </a: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98C950-C277-4638-8880-8C365E29D7CD}"/>
              </a:ext>
            </a:extLst>
          </p:cNvPr>
          <p:cNvSpPr/>
          <p:nvPr/>
        </p:nvSpPr>
        <p:spPr>
          <a:xfrm>
            <a:off x="1510492" y="2100476"/>
            <a:ext cx="6123007" cy="6093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91A06"/>
                </a:solidFill>
              </a:rPr>
              <a:t>Hai </a:t>
            </a:r>
            <a:r>
              <a:rPr lang="en-US" sz="2000" dirty="0" err="1">
                <a:solidFill>
                  <a:srgbClr val="591A06"/>
                </a:solidFill>
              </a:rPr>
              <a:t>nhóm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những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đặc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điểm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đối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lập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nhau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F67C34C-286A-40BB-B753-5CE550F20E46}"/>
              </a:ext>
            </a:extLst>
          </p:cNvPr>
          <p:cNvSpPr/>
          <p:nvPr/>
        </p:nvSpPr>
        <p:spPr>
          <a:xfrm>
            <a:off x="1510496" y="2846034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cơ quan di chuyển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1A97809-6635-4B86-94BA-5DEEC08C0182}"/>
              </a:ext>
            </a:extLst>
          </p:cNvPr>
          <p:cNvSpPr/>
          <p:nvPr/>
        </p:nvSpPr>
        <p:spPr>
          <a:xfrm>
            <a:off x="1510492" y="3591593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môi trường sống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ED2E38-FEAD-4996-9AC5-A0A3D70D999F}"/>
              </a:ext>
            </a:extLst>
          </p:cNvPr>
          <p:cNvSpPr/>
          <p:nvPr/>
        </p:nvSpPr>
        <p:spPr>
          <a:xfrm>
            <a:off x="1510492" y="4338264"/>
            <a:ext cx="6123007" cy="60936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Hai </a:t>
            </a:r>
            <a:r>
              <a:rPr lang="vi-VN" sz="2200" dirty="0">
                <a:solidFill>
                  <a:srgbClr val="591A06"/>
                </a:solidFill>
              </a:rPr>
              <a:t>nhóm có kiểu </a:t>
            </a:r>
            <a:r>
              <a:rPr lang="en-US" sz="2200" dirty="0">
                <a:solidFill>
                  <a:srgbClr val="591A06"/>
                </a:solidFill>
              </a:rPr>
              <a:t>di</a:t>
            </a:r>
            <a:r>
              <a:rPr lang="vi-VN" sz="2200" dirty="0">
                <a:solidFill>
                  <a:srgbClr val="591A06"/>
                </a:solidFill>
              </a:rPr>
              <a:t>nh dưỡng khác nhau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70A5574-41C9-41A8-8D7B-420BAF964F4B}"/>
              </a:ext>
            </a:extLst>
          </p:cNvPr>
          <p:cNvSpPr/>
          <p:nvPr/>
        </p:nvSpPr>
        <p:spPr>
          <a:xfrm>
            <a:off x="1510492" y="2097102"/>
            <a:ext cx="6123007" cy="609364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Hai </a:t>
            </a:r>
            <a:r>
              <a:rPr lang="en-US" sz="2000" dirty="0" err="1">
                <a:solidFill>
                  <a:schemeClr val="bg1"/>
                </a:solidFill>
              </a:rPr>
              <a:t>nhóm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có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những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đặc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điểm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đối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lập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nhau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4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0" grpId="0" animBg="1"/>
      <p:bldP spid="17" grpId="0" animBg="1"/>
      <p:bldP spid="18" grpId="0" animBg="1"/>
      <p:bldP spid="2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4" y="931406"/>
            <a:ext cx="7437535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chemeClr val="tx1"/>
                </a:solidFill>
              </a:rPr>
              <a:t>Câu</a:t>
            </a:r>
            <a:r>
              <a:rPr lang="en-US" sz="2200" dirty="0">
                <a:solidFill>
                  <a:schemeClr val="tx1"/>
                </a:solidFill>
              </a:rPr>
              <a:t> 2: </a:t>
            </a:r>
            <a:r>
              <a:rPr lang="vi-VN" sz="2200" dirty="0">
                <a:solidFill>
                  <a:srgbClr val="591A06"/>
                </a:solidFill>
              </a:rPr>
              <a:t>Nhà phân loại học nào đề xuất ph</a:t>
            </a:r>
            <a:r>
              <a:rPr lang="en-US" sz="2200" dirty="0">
                <a:solidFill>
                  <a:srgbClr val="591A06"/>
                </a:solidFill>
              </a:rPr>
              <a:t>â</a:t>
            </a:r>
            <a:r>
              <a:rPr lang="vi-VN" sz="2200" dirty="0">
                <a:solidFill>
                  <a:srgbClr val="591A06"/>
                </a:solidFill>
              </a:rPr>
              <a:t>n loại sinh vật theo khoá lưỡng 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n-lt"/>
              </a:rPr>
              <a:t>?</a:t>
            </a:r>
            <a:endParaRPr lang="en-US" sz="2200" dirty="0">
              <a:solidFill>
                <a:srgbClr val="591A06"/>
              </a:solidFill>
              <a:latin typeface="+mn-lt"/>
            </a:endParaRP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0E4A624-43FD-45CE-8443-AB1ED4B8E879}"/>
              </a:ext>
            </a:extLst>
          </p:cNvPr>
          <p:cNvSpPr/>
          <p:nvPr/>
        </p:nvSpPr>
        <p:spPr>
          <a:xfrm>
            <a:off x="1995613" y="2181564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591A06"/>
                </a:solidFill>
              </a:rPr>
              <a:t>A.Linnaeus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E9C3FD4-29D8-4606-9C0E-DBB7F5F11921}"/>
              </a:ext>
            </a:extLst>
          </p:cNvPr>
          <p:cNvSpPr/>
          <p:nvPr/>
        </p:nvSpPr>
        <p:spPr>
          <a:xfrm>
            <a:off x="5521041" y="2170454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B. Haeckel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C6FF67-5E28-4519-AD13-FE85824B91E5}"/>
              </a:ext>
            </a:extLst>
          </p:cNvPr>
          <p:cNvSpPr/>
          <p:nvPr/>
        </p:nvSpPr>
        <p:spPr>
          <a:xfrm>
            <a:off x="5521042" y="3742282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D. Aristotle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A834BF6-159E-4CA4-9F5A-1AF17FE62B75}"/>
              </a:ext>
            </a:extLst>
          </p:cNvPr>
          <p:cNvSpPr/>
          <p:nvPr/>
        </p:nvSpPr>
        <p:spPr>
          <a:xfrm>
            <a:off x="1995613" y="3742282"/>
            <a:ext cx="1857505" cy="104522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C. Whittaker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246C4DE-7135-4B45-90BD-4DF71A26A994}"/>
              </a:ext>
            </a:extLst>
          </p:cNvPr>
          <p:cNvSpPr/>
          <p:nvPr/>
        </p:nvSpPr>
        <p:spPr>
          <a:xfrm>
            <a:off x="1995613" y="2181564"/>
            <a:ext cx="1857505" cy="104522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A.Linnaeus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9" grpId="0" animBg="1"/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3BAC123-3339-4D62-9715-F43B56E3A5F3}"/>
              </a:ext>
            </a:extLst>
          </p:cNvPr>
          <p:cNvSpPr txBox="1"/>
          <p:nvPr/>
        </p:nvSpPr>
        <p:spPr>
          <a:xfrm>
            <a:off x="986460" y="904026"/>
            <a:ext cx="7322161" cy="1052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  <a:latin typeface="+mj-lt"/>
              </a:rPr>
              <a:t>Câu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3: Theo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có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thể</a:t>
            </a:r>
            <a:r>
              <a:rPr lang="en-US" sz="2200" dirty="0">
                <a:solidFill>
                  <a:srgbClr val="591A06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j-lt"/>
              </a:rPr>
              <a:t>d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ựa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vào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những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đặc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điểm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nào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để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phân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biệt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các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loại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côn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 </a:t>
            </a:r>
            <a:r>
              <a:rPr lang="en-US" sz="2200" b="0" i="0" dirty="0" err="1">
                <a:solidFill>
                  <a:srgbClr val="591A06"/>
                </a:solidFill>
                <a:effectLst/>
                <a:latin typeface="+mj-lt"/>
              </a:rPr>
              <a:t>trùng</a:t>
            </a:r>
            <a:r>
              <a:rPr lang="en-US" sz="2200" b="0" i="0" dirty="0">
                <a:solidFill>
                  <a:srgbClr val="591A06"/>
                </a:solidFill>
                <a:effectLst/>
                <a:latin typeface="+mj-lt"/>
              </a:rPr>
              <a:t>?</a:t>
            </a:r>
            <a:endParaRPr lang="en-US" sz="2200" dirty="0">
              <a:solidFill>
                <a:srgbClr val="591A06"/>
              </a:solidFill>
              <a:latin typeface="+mj-lt"/>
            </a:endParaRPr>
          </a:p>
        </p:txBody>
      </p:sp>
      <p:sp>
        <p:nvSpPr>
          <p:cNvPr id="12" name="Google Shape;355;p39">
            <a:extLst>
              <a:ext uri="{FF2B5EF4-FFF2-40B4-BE49-F238E27FC236}">
                <a16:creationId xmlns:a16="http://schemas.microsoft.com/office/drawing/2014/main" id="{55FFCF14-E8C8-41EA-B2DC-32898F7719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6" y="33998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LUYỆN TẬP</a:t>
            </a:r>
            <a:endParaRPr sz="3400" dirty="0">
              <a:latin typeface="+mj-lt"/>
            </a:endParaRP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1F7661DE-BA9C-429E-BD27-90B6F5591783}"/>
              </a:ext>
            </a:extLst>
          </p:cNvPr>
          <p:cNvSpPr/>
          <p:nvPr/>
        </p:nvSpPr>
        <p:spPr>
          <a:xfrm>
            <a:off x="2801346" y="2213155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6C668AF-B884-4C88-9594-6E43D650577D}"/>
              </a:ext>
            </a:extLst>
          </p:cNvPr>
          <p:cNvSpPr/>
          <p:nvPr/>
        </p:nvSpPr>
        <p:spPr>
          <a:xfrm>
            <a:off x="2801346" y="2889607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Số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lượng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cánh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0CDB2B8A-22FE-48D8-AB94-8822B45E25EB}"/>
              </a:ext>
            </a:extLst>
          </p:cNvPr>
          <p:cNvSpPr/>
          <p:nvPr/>
        </p:nvSpPr>
        <p:spPr>
          <a:xfrm>
            <a:off x="2801346" y="3586062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bụng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miệng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AF53E81D-0663-47A8-8A9E-CF6B5ED389DC}"/>
              </a:ext>
            </a:extLst>
          </p:cNvPr>
          <p:cNvSpPr/>
          <p:nvPr/>
        </p:nvSpPr>
        <p:spPr>
          <a:xfrm>
            <a:off x="2801346" y="4282517"/>
            <a:ext cx="4444413" cy="520996"/>
          </a:xfrm>
          <a:prstGeom prst="chevron">
            <a:avLst/>
          </a:prstGeom>
          <a:solidFill>
            <a:schemeClr val="bg2"/>
          </a:solidFill>
          <a:ln w="28575"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Cả</a:t>
            </a:r>
            <a:r>
              <a:rPr lang="en-US" sz="2200" dirty="0">
                <a:solidFill>
                  <a:schemeClr val="bg1"/>
                </a:solidFill>
              </a:rPr>
              <a:t> 3 </a:t>
            </a:r>
            <a:r>
              <a:rPr lang="en-US" sz="2200" dirty="0" err="1">
                <a:solidFill>
                  <a:schemeClr val="bg1"/>
                </a:solidFill>
              </a:rPr>
              <a:t>phương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trên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2774C912-C7DC-4C4F-AA32-A71E6D2E8CDC}"/>
              </a:ext>
            </a:extLst>
          </p:cNvPr>
          <p:cNvSpPr/>
          <p:nvPr/>
        </p:nvSpPr>
        <p:spPr>
          <a:xfrm>
            <a:off x="2065789" y="2213155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E7EA9B13-8833-481E-92D6-B6E19B17204A}"/>
              </a:ext>
            </a:extLst>
          </p:cNvPr>
          <p:cNvSpPr/>
          <p:nvPr/>
        </p:nvSpPr>
        <p:spPr>
          <a:xfrm>
            <a:off x="2067568" y="2899608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2D14EDD6-DA28-4A76-938A-FB9C6027A203}"/>
              </a:ext>
            </a:extLst>
          </p:cNvPr>
          <p:cNvSpPr/>
          <p:nvPr/>
        </p:nvSpPr>
        <p:spPr>
          <a:xfrm>
            <a:off x="2065789" y="4282516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17EF6169-3D6C-41B2-8175-B34BB41DBE26}"/>
              </a:ext>
            </a:extLst>
          </p:cNvPr>
          <p:cNvSpPr/>
          <p:nvPr/>
        </p:nvSpPr>
        <p:spPr>
          <a:xfrm>
            <a:off x="2065789" y="3596063"/>
            <a:ext cx="824089" cy="520996"/>
          </a:xfrm>
          <a:prstGeom prst="chevron">
            <a:avLst/>
          </a:prstGeom>
          <a:solidFill>
            <a:srgbClr val="9F3110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66E04BFF-2E86-4088-AE6C-63D81E198745}"/>
              </a:ext>
            </a:extLst>
          </p:cNvPr>
          <p:cNvSpPr/>
          <p:nvPr/>
        </p:nvSpPr>
        <p:spPr>
          <a:xfrm>
            <a:off x="2065788" y="4282516"/>
            <a:ext cx="824089" cy="520996"/>
          </a:xfrm>
          <a:prstGeom prst="chevron">
            <a:avLst/>
          </a:prstGeom>
          <a:solidFill>
            <a:schemeClr val="bg1"/>
          </a:solidFill>
          <a:ln w="28575">
            <a:solidFill>
              <a:srgbClr val="160A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591A06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0059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5" grpId="0" animBg="1"/>
      <p:bldP spid="2" grpId="0" animBg="1"/>
      <p:bldP spid="13" grpId="0" animBg="1"/>
      <p:bldP spid="14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id="{C4A9B69A-9205-4380-A5A5-408C07593A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9113" y="1914631"/>
            <a:ext cx="1978416" cy="3228869"/>
          </a:xfrm>
          <a:prstGeom prst="rect">
            <a:avLst/>
          </a:prstGeom>
        </p:spPr>
      </p:pic>
      <p:sp>
        <p:nvSpPr>
          <p:cNvPr id="10" name="Google Shape;355;p39">
            <a:extLst>
              <a:ext uri="{FF2B5EF4-FFF2-40B4-BE49-F238E27FC236}">
                <a16:creationId xmlns:a16="http://schemas.microsoft.com/office/drawing/2014/main" id="{F5173ABB-515F-4E02-A49D-8495C963A7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1244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1A7D4A6-3180-43D0-958E-62B50F6C3F6F}"/>
              </a:ext>
            </a:extLst>
          </p:cNvPr>
          <p:cNvSpPr/>
          <p:nvPr/>
        </p:nvSpPr>
        <p:spPr>
          <a:xfrm flipH="1">
            <a:off x="3132594" y="1418360"/>
            <a:ext cx="4871226" cy="1223433"/>
          </a:xfrm>
          <a:custGeom>
            <a:avLst/>
            <a:gdLst/>
            <a:ahLst/>
            <a:cxnLst/>
            <a:rect l="l" t="t" r="r" b="b"/>
            <a:pathLst>
              <a:path w="26370006" h="4725744">
                <a:moveTo>
                  <a:pt x="25747706" y="4155513"/>
                </a:moveTo>
                <a:cubicBezTo>
                  <a:pt x="25747706" y="4149163"/>
                  <a:pt x="25748976" y="4144083"/>
                  <a:pt x="25748976" y="4136463"/>
                </a:cubicBezTo>
                <a:lnTo>
                  <a:pt x="25748976" y="490220"/>
                </a:lnTo>
                <a:cubicBezTo>
                  <a:pt x="25748976" y="220980"/>
                  <a:pt x="25539426" y="0"/>
                  <a:pt x="25282886" y="0"/>
                </a:cubicBezTo>
                <a:lnTo>
                  <a:pt x="467360" y="0"/>
                </a:lnTo>
                <a:cubicBezTo>
                  <a:pt x="210820" y="0"/>
                  <a:pt x="0" y="220980"/>
                  <a:pt x="0" y="490220"/>
                </a:cubicBezTo>
                <a:lnTo>
                  <a:pt x="0" y="4136463"/>
                </a:lnTo>
                <a:cubicBezTo>
                  <a:pt x="0" y="4405704"/>
                  <a:pt x="209550" y="4626683"/>
                  <a:pt x="466090" y="4626683"/>
                </a:cubicBezTo>
                <a:lnTo>
                  <a:pt x="25281615" y="4626683"/>
                </a:lnTo>
                <a:cubicBezTo>
                  <a:pt x="25394645" y="4626683"/>
                  <a:pt x="25498785" y="4583504"/>
                  <a:pt x="25578795" y="4513654"/>
                </a:cubicBezTo>
                <a:cubicBezTo>
                  <a:pt x="25709606" y="4584774"/>
                  <a:pt x="26022024" y="4725744"/>
                  <a:pt x="26368735" y="4518733"/>
                </a:cubicBezTo>
                <a:cubicBezTo>
                  <a:pt x="26370006" y="4518733"/>
                  <a:pt x="26057585" y="4520004"/>
                  <a:pt x="25747706" y="4155513"/>
                </a:cubicBezTo>
                <a:lnTo>
                  <a:pt x="25747706" y="4155513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anchor="ctr"/>
          <a:lstStyle/>
          <a:p>
            <a:pPr lvl="1" algn="dist"/>
            <a:endParaRPr lang="en-US" sz="5000" dirty="0">
              <a:solidFill>
                <a:srgbClr val="91612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CBE3B1-D058-4EEC-81BE-45B8AAE8C2AE}"/>
              </a:ext>
            </a:extLst>
          </p:cNvPr>
          <p:cNvSpPr txBox="1"/>
          <p:nvPr/>
        </p:nvSpPr>
        <p:spPr>
          <a:xfrm>
            <a:off x="3217262" y="1487325"/>
            <a:ext cx="478655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200" b="0" i="0" dirty="0">
                <a:solidFill>
                  <a:srgbClr val="591A06"/>
                </a:solidFill>
                <a:effectLst/>
                <a:latin typeface="+mn-lt"/>
              </a:rPr>
              <a:t>Khi xây dựng khoá lưỡng phân, điều quan trọng nhất trong các bước xây dựng là gì?</a:t>
            </a:r>
            <a:endParaRPr lang="en-US" sz="2200" dirty="0">
              <a:solidFill>
                <a:srgbClr val="591A06"/>
              </a:solidFill>
              <a:latin typeface="+mn-lt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7661239-DAA6-417C-8E52-DBE8E4C18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7282462" y="3278327"/>
            <a:ext cx="1442717" cy="205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7">
            <a:extLst>
              <a:ext uri="{FF2B5EF4-FFF2-40B4-BE49-F238E27FC236}">
                <a16:creationId xmlns:a16="http://schemas.microsoft.com/office/drawing/2014/main" id="{19039000-D0C8-42CC-8420-4FF6431C5CC9}"/>
              </a:ext>
            </a:extLst>
          </p:cNvPr>
          <p:cNvGrpSpPr/>
          <p:nvPr/>
        </p:nvGrpSpPr>
        <p:grpSpPr>
          <a:xfrm>
            <a:off x="1426096" y="920296"/>
            <a:ext cx="6397689" cy="3990371"/>
            <a:chOff x="-29331158" y="-4844006"/>
            <a:chExt cx="9877539" cy="7817280"/>
          </a:xfrm>
        </p:grpSpPr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228C8280-B4E2-46A7-8063-1C75BC905348}"/>
                </a:ext>
              </a:extLst>
            </p:cNvPr>
            <p:cNvSpPr/>
            <p:nvPr/>
          </p:nvSpPr>
          <p:spPr>
            <a:xfrm>
              <a:off x="-29331158" y="-4605248"/>
              <a:ext cx="9877539" cy="7578522"/>
            </a:xfrm>
            <a:custGeom>
              <a:avLst/>
              <a:gdLst/>
              <a:ahLst/>
              <a:cxnLst/>
              <a:rect l="l" t="t" r="r" b="b"/>
              <a:pathLst>
                <a:path w="3423283" h="3536740">
                  <a:moveTo>
                    <a:pt x="3420744" y="645160"/>
                  </a:moveTo>
                  <a:cubicBezTo>
                    <a:pt x="3423283" y="488950"/>
                    <a:pt x="3401694" y="30480"/>
                    <a:pt x="3401694" y="30480"/>
                  </a:cubicBezTo>
                  <a:cubicBezTo>
                    <a:pt x="3401694" y="30480"/>
                    <a:pt x="3016884" y="40640"/>
                    <a:pt x="2670197" y="40640"/>
                  </a:cubicBezTo>
                  <a:cubicBezTo>
                    <a:pt x="2640436" y="40640"/>
                    <a:pt x="2401570" y="40640"/>
                    <a:pt x="2341880" y="40640"/>
                  </a:cubicBezTo>
                  <a:cubicBezTo>
                    <a:pt x="1906270" y="40640"/>
                    <a:pt x="1042670" y="38100"/>
                    <a:pt x="795020" y="33020"/>
                  </a:cubicBezTo>
                  <a:cubicBezTo>
                    <a:pt x="482600" y="20320"/>
                    <a:pt x="11430" y="0"/>
                    <a:pt x="10160" y="29210"/>
                  </a:cubicBezTo>
                  <a:cubicBezTo>
                    <a:pt x="8890" y="58420"/>
                    <a:pt x="21590" y="440690"/>
                    <a:pt x="21590" y="440690"/>
                  </a:cubicBezTo>
                  <a:cubicBezTo>
                    <a:pt x="21590" y="440690"/>
                    <a:pt x="21590" y="2688380"/>
                    <a:pt x="21590" y="2880150"/>
                  </a:cubicBezTo>
                  <a:cubicBezTo>
                    <a:pt x="6350" y="3125260"/>
                    <a:pt x="0" y="3498640"/>
                    <a:pt x="0" y="3498640"/>
                  </a:cubicBezTo>
                  <a:cubicBezTo>
                    <a:pt x="204470" y="3529120"/>
                    <a:pt x="450850" y="3536740"/>
                    <a:pt x="657860" y="3534200"/>
                  </a:cubicBezTo>
                  <a:cubicBezTo>
                    <a:pt x="891540" y="3534200"/>
                    <a:pt x="2605913" y="3534200"/>
                    <a:pt x="2605913" y="3534200"/>
                  </a:cubicBezTo>
                  <a:lnTo>
                    <a:pt x="3381374" y="3520230"/>
                  </a:lnTo>
                  <a:cubicBezTo>
                    <a:pt x="3381374" y="3520230"/>
                    <a:pt x="3420744" y="2817920"/>
                    <a:pt x="3420744" y="2692190"/>
                  </a:cubicBezTo>
                  <a:cubicBezTo>
                    <a:pt x="3420744" y="2518200"/>
                    <a:pt x="3418204" y="803910"/>
                    <a:pt x="3420744" y="645160"/>
                  </a:cubicBezTo>
                  <a:close/>
                </a:path>
              </a:pathLst>
            </a:custGeom>
            <a:solidFill>
              <a:srgbClr val="FFF6BB"/>
            </a:solidFill>
          </p:spPr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33512F4A-426F-4173-B244-ED589E11F1B7}"/>
                </a:ext>
              </a:extLst>
            </p:cNvPr>
            <p:cNvSpPr/>
            <p:nvPr/>
          </p:nvSpPr>
          <p:spPr>
            <a:xfrm>
              <a:off x="-28876502" y="-4844006"/>
              <a:ext cx="4569578" cy="1189234"/>
            </a:xfrm>
            <a:custGeom>
              <a:avLst/>
              <a:gdLst/>
              <a:ahLst/>
              <a:cxnLst/>
              <a:rect l="l" t="t" r="r" b="b"/>
              <a:pathLst>
                <a:path w="1583690" h="554990">
                  <a:moveTo>
                    <a:pt x="27940" y="0"/>
                  </a:moveTo>
                  <a:cubicBezTo>
                    <a:pt x="27940" y="0"/>
                    <a:pt x="990600" y="95250"/>
                    <a:pt x="1109980" y="97790"/>
                  </a:cubicBezTo>
                  <a:lnTo>
                    <a:pt x="1558290" y="106680"/>
                  </a:lnTo>
                  <a:lnTo>
                    <a:pt x="1557020" y="199390"/>
                  </a:lnTo>
                  <a:cubicBezTo>
                    <a:pt x="1557020" y="199390"/>
                    <a:pt x="1583690" y="342900"/>
                    <a:pt x="1582420" y="402590"/>
                  </a:cubicBezTo>
                  <a:lnTo>
                    <a:pt x="1579880" y="554990"/>
                  </a:lnTo>
                  <a:cubicBezTo>
                    <a:pt x="1579880" y="554990"/>
                    <a:pt x="975360" y="504190"/>
                    <a:pt x="825500" y="497840"/>
                  </a:cubicBezTo>
                  <a:cubicBezTo>
                    <a:pt x="511810" y="482600"/>
                    <a:pt x="11430" y="414020"/>
                    <a:pt x="11430" y="414020"/>
                  </a:cubicBezTo>
                  <a:lnTo>
                    <a:pt x="0" y="261620"/>
                  </a:lnTo>
                  <a:lnTo>
                    <a:pt x="48260" y="135890"/>
                  </a:lnTo>
                  <a:lnTo>
                    <a:pt x="27940" y="0"/>
                  </a:lnTo>
                  <a:close/>
                </a:path>
              </a:pathLst>
            </a:custGeom>
            <a:solidFill>
              <a:srgbClr val="FFDC5D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130E522-A2B3-41C7-8259-5073DD23D301}"/>
              </a:ext>
            </a:extLst>
          </p:cNvPr>
          <p:cNvSpPr txBox="1"/>
          <p:nvPr/>
        </p:nvSpPr>
        <p:spPr>
          <a:xfrm>
            <a:off x="1479037" y="1419871"/>
            <a:ext cx="6291805" cy="311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Đ</a:t>
            </a:r>
            <a:r>
              <a:rPr lang="vi-VN" sz="2000" dirty="0">
                <a:solidFill>
                  <a:srgbClr val="591A06"/>
                </a:solidFill>
              </a:rPr>
              <a:t>iều quan trọng nhất </a:t>
            </a:r>
            <a:r>
              <a:rPr lang="en-US" sz="2000" dirty="0" err="1">
                <a:solidFill>
                  <a:srgbClr val="591A06"/>
                </a:solidFill>
              </a:rPr>
              <a:t>khi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xây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dựng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khoá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lưỡng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để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phân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loại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các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đối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tượng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sinh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vật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vi-VN" sz="2000" dirty="0">
                <a:solidFill>
                  <a:srgbClr val="591A06"/>
                </a:solidFill>
              </a:rPr>
              <a:t>là</a:t>
            </a:r>
            <a:r>
              <a:rPr lang="en-US" sz="2000" dirty="0">
                <a:solidFill>
                  <a:srgbClr val="591A06"/>
                </a:solidFill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- X</a:t>
            </a:r>
            <a:r>
              <a:rPr lang="vi-VN" sz="2000" dirty="0">
                <a:solidFill>
                  <a:srgbClr val="591A06"/>
                </a:solidFill>
              </a:rPr>
              <a:t>ác định các đặc điểm đặc trưng của mỗi đối tượng</a:t>
            </a:r>
            <a:r>
              <a:rPr lang="en-US" sz="2000" dirty="0">
                <a:solidFill>
                  <a:srgbClr val="591A06"/>
                </a:solidFill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solidFill>
                  <a:srgbClr val="591A06"/>
                </a:solidFill>
              </a:rPr>
              <a:t>=&gt; T</a:t>
            </a:r>
            <a:r>
              <a:rPr lang="vi-VN" sz="2000" dirty="0">
                <a:solidFill>
                  <a:srgbClr val="591A06"/>
                </a:solidFill>
              </a:rPr>
              <a:t>iêu chí để phân chia sinh vật thành hai nhóm khác nhau cho đến khi mỗi nhóm chỉ còn lại một sinh vật duy nhất.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11" name="Google Shape;355;p39">
            <a:extLst>
              <a:ext uri="{FF2B5EF4-FFF2-40B4-BE49-F238E27FC236}">
                <a16:creationId xmlns:a16="http://schemas.microsoft.com/office/drawing/2014/main" id="{D28FE72D-25C3-43DE-A494-F7F578E745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55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B5E248B-4887-42C0-B7EA-461414988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13349" y="114986"/>
            <a:ext cx="1119617" cy="141236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3BD4100-B17D-4EE3-829E-0A16BBCAC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07291" y="3996779"/>
            <a:ext cx="1699730" cy="10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3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3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0989AA7-B415-4199-8A19-F1095AD243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163" y="26320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VẬN DỤNG</a:t>
            </a:r>
            <a:endParaRPr sz="34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01454-3A76-4C49-A1FF-0A40E8380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947" y="902121"/>
            <a:ext cx="2706608" cy="1593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BB3F1E-66B9-4183-9EB9-35A2BE43B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206" y="902121"/>
            <a:ext cx="2457481" cy="1593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4FAA4-3905-45BF-B3C2-96BF748183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338" y="902121"/>
            <a:ext cx="2511693" cy="15932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DC6B24-ECA6-4305-BC77-BE1C30628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73"/>
          <a:stretch/>
        </p:blipFill>
        <p:spPr>
          <a:xfrm>
            <a:off x="1807447" y="2570003"/>
            <a:ext cx="2706608" cy="1667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702A8B-0524-49D2-A812-1662636C1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9946" y="2570002"/>
            <a:ext cx="2457481" cy="16678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E34BB9-160E-42F0-96C0-4094F0B92939}"/>
              </a:ext>
            </a:extLst>
          </p:cNvPr>
          <p:cNvSpPr txBox="1"/>
          <p:nvPr/>
        </p:nvSpPr>
        <p:spPr>
          <a:xfrm>
            <a:off x="-40736" y="4339628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Hãy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động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vật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trên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97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C9BE3-79A8-44D0-AC89-D9137075A72D}"/>
              </a:ext>
            </a:extLst>
          </p:cNvPr>
          <p:cNvSpPr/>
          <p:nvPr/>
        </p:nvSpPr>
        <p:spPr>
          <a:xfrm>
            <a:off x="3911600" y="234448"/>
            <a:ext cx="1653822" cy="79022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vật</a:t>
            </a:r>
            <a:endParaRPr lang="en-US" sz="22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8A8715-F51F-4C1C-B7A7-E688CEB83E1D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738511" y="1024670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72B9BC-0DAC-4846-8EFE-E3A54301D39D}"/>
              </a:ext>
            </a:extLst>
          </p:cNvPr>
          <p:cNvCxnSpPr>
            <a:cxnSpLocks/>
          </p:cNvCxnSpPr>
          <p:nvPr/>
        </p:nvCxnSpPr>
        <p:spPr>
          <a:xfrm>
            <a:off x="1054111" y="1510092"/>
            <a:ext cx="5459578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8007F3-44AE-4783-9877-9C2BAE1A9689}"/>
              </a:ext>
            </a:extLst>
          </p:cNvPr>
          <p:cNvCxnSpPr>
            <a:cxnSpLocks/>
          </p:cNvCxnSpPr>
          <p:nvPr/>
        </p:nvCxnSpPr>
        <p:spPr>
          <a:xfrm flipH="1">
            <a:off x="1054110" y="1498506"/>
            <a:ext cx="1" cy="214553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39C9F4-D673-4565-BB3B-EAAD0CFFFE9A}"/>
              </a:ext>
            </a:extLst>
          </p:cNvPr>
          <p:cNvSpPr txBox="1"/>
          <p:nvPr/>
        </p:nvSpPr>
        <p:spPr>
          <a:xfrm>
            <a:off x="4741333" y="1067326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chân</a:t>
            </a:r>
            <a:endParaRPr lang="en-US" sz="2000" dirty="0">
              <a:solidFill>
                <a:srgbClr val="591A06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4AE14F-7F90-4C61-AD28-8181FBBDEB00}"/>
              </a:ext>
            </a:extLst>
          </p:cNvPr>
          <p:cNvCxnSpPr>
            <a:cxnSpLocks/>
          </p:cNvCxnSpPr>
          <p:nvPr/>
        </p:nvCxnSpPr>
        <p:spPr>
          <a:xfrm>
            <a:off x="6513689" y="1498506"/>
            <a:ext cx="0" cy="90981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FEF53D-B66E-49DD-9A45-0D3224E7B8DB}"/>
              </a:ext>
            </a:extLst>
          </p:cNvPr>
          <p:cNvCxnSpPr>
            <a:cxnSpLocks/>
          </p:cNvCxnSpPr>
          <p:nvPr/>
        </p:nvCxnSpPr>
        <p:spPr>
          <a:xfrm>
            <a:off x="3378175" y="2408616"/>
            <a:ext cx="3990606" cy="1319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A2AF0D-652F-4248-8144-0D148A326660}"/>
              </a:ext>
            </a:extLst>
          </p:cNvPr>
          <p:cNvSpPr txBox="1"/>
          <p:nvPr/>
        </p:nvSpPr>
        <p:spPr>
          <a:xfrm>
            <a:off x="6524942" y="1603557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cánh</a:t>
            </a:r>
            <a:endParaRPr lang="en-US" sz="2000" dirty="0">
              <a:solidFill>
                <a:srgbClr val="591A06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5414AD6-F22A-457D-9F3F-BA245067FA8D}"/>
              </a:ext>
            </a:extLst>
          </p:cNvPr>
          <p:cNvCxnSpPr>
            <a:cxnSpLocks/>
          </p:cNvCxnSpPr>
          <p:nvPr/>
        </p:nvCxnSpPr>
        <p:spPr>
          <a:xfrm>
            <a:off x="3378175" y="2408616"/>
            <a:ext cx="0" cy="7615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CD847A6-8D37-49DB-8C34-4B36E4A0A40D}"/>
              </a:ext>
            </a:extLst>
          </p:cNvPr>
          <p:cNvCxnSpPr>
            <a:cxnSpLocks/>
          </p:cNvCxnSpPr>
          <p:nvPr/>
        </p:nvCxnSpPr>
        <p:spPr>
          <a:xfrm>
            <a:off x="7368782" y="2420551"/>
            <a:ext cx="0" cy="7496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648A44A-E322-454F-B9B0-0747D91142E5}"/>
              </a:ext>
            </a:extLst>
          </p:cNvPr>
          <p:cNvCxnSpPr>
            <a:cxnSpLocks/>
          </p:cNvCxnSpPr>
          <p:nvPr/>
        </p:nvCxnSpPr>
        <p:spPr>
          <a:xfrm>
            <a:off x="2254164" y="3170202"/>
            <a:ext cx="248434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88C477-2453-4594-AB43-F74E1ACF917A}"/>
              </a:ext>
            </a:extLst>
          </p:cNvPr>
          <p:cNvCxnSpPr>
            <a:cxnSpLocks/>
          </p:cNvCxnSpPr>
          <p:nvPr/>
        </p:nvCxnSpPr>
        <p:spPr>
          <a:xfrm>
            <a:off x="6059997" y="3176490"/>
            <a:ext cx="216395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456613-5AAD-4406-B97C-A0168007EDE8}"/>
              </a:ext>
            </a:extLst>
          </p:cNvPr>
          <p:cNvCxnSpPr>
            <a:cxnSpLocks/>
          </p:cNvCxnSpPr>
          <p:nvPr/>
        </p:nvCxnSpPr>
        <p:spPr>
          <a:xfrm>
            <a:off x="2254164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9CBF6D5-5D28-4BD9-8DA6-598E84E3EC14}"/>
              </a:ext>
            </a:extLst>
          </p:cNvPr>
          <p:cNvCxnSpPr>
            <a:cxnSpLocks/>
          </p:cNvCxnSpPr>
          <p:nvPr/>
        </p:nvCxnSpPr>
        <p:spPr>
          <a:xfrm>
            <a:off x="4738511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14B5F08-18C1-4B44-B4F4-0948C49F3B0B}"/>
              </a:ext>
            </a:extLst>
          </p:cNvPr>
          <p:cNvCxnSpPr>
            <a:cxnSpLocks/>
          </p:cNvCxnSpPr>
          <p:nvPr/>
        </p:nvCxnSpPr>
        <p:spPr>
          <a:xfrm>
            <a:off x="8223947" y="3170202"/>
            <a:ext cx="0" cy="48542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AA8E8E-D100-40FC-9281-B6FFC1725D88}"/>
              </a:ext>
            </a:extLst>
          </p:cNvPr>
          <p:cNvCxnSpPr>
            <a:cxnSpLocks/>
          </p:cNvCxnSpPr>
          <p:nvPr/>
        </p:nvCxnSpPr>
        <p:spPr>
          <a:xfrm>
            <a:off x="6074807" y="3176490"/>
            <a:ext cx="0" cy="43114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4867642-3409-4B2D-8941-99D70F39A82D}"/>
              </a:ext>
            </a:extLst>
          </p:cNvPr>
          <p:cNvSpPr txBox="1"/>
          <p:nvPr/>
        </p:nvSpPr>
        <p:spPr>
          <a:xfrm>
            <a:off x="1199443" y="1109981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59E1F0-50EA-4153-AC4F-6E881A69103F}"/>
              </a:ext>
            </a:extLst>
          </p:cNvPr>
          <p:cNvSpPr txBox="1"/>
          <p:nvPr/>
        </p:nvSpPr>
        <p:spPr>
          <a:xfrm>
            <a:off x="6309762" y="1106631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1A0220-080F-4EFB-8B03-C5776A88E846}"/>
              </a:ext>
            </a:extLst>
          </p:cNvPr>
          <p:cNvSpPr txBox="1"/>
          <p:nvPr/>
        </p:nvSpPr>
        <p:spPr>
          <a:xfrm>
            <a:off x="3341454" y="2021697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9FED6B-CB3F-4231-8BC6-EE481E9A4204}"/>
              </a:ext>
            </a:extLst>
          </p:cNvPr>
          <p:cNvSpPr txBox="1"/>
          <p:nvPr/>
        </p:nvSpPr>
        <p:spPr>
          <a:xfrm>
            <a:off x="7224850" y="2021697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7C0322F-8078-428A-B81A-9F3ED544FE8A}"/>
              </a:ext>
            </a:extLst>
          </p:cNvPr>
          <p:cNvSpPr txBox="1"/>
          <p:nvPr/>
        </p:nvSpPr>
        <p:spPr>
          <a:xfrm>
            <a:off x="7342648" y="2552300"/>
            <a:ext cx="1399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mỏ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4188DA-618F-44B2-A583-1EEAA21293CF}"/>
              </a:ext>
            </a:extLst>
          </p:cNvPr>
          <p:cNvSpPr txBox="1"/>
          <p:nvPr/>
        </p:nvSpPr>
        <p:spPr>
          <a:xfrm>
            <a:off x="3341454" y="2571272"/>
            <a:ext cx="1086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r>
              <a:rPr lang="en-US" sz="2000" dirty="0">
                <a:solidFill>
                  <a:srgbClr val="591A06"/>
                </a:solidFill>
              </a:rPr>
              <a:t> </a:t>
            </a:r>
            <a:r>
              <a:rPr lang="en-US" sz="2000" dirty="0" err="1">
                <a:solidFill>
                  <a:srgbClr val="591A06"/>
                </a:solidFill>
              </a:rPr>
              <a:t>lông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B1939FE-7AEC-4034-A6C4-889469DCE29B}"/>
              </a:ext>
            </a:extLst>
          </p:cNvPr>
          <p:cNvSpPr txBox="1"/>
          <p:nvPr/>
        </p:nvSpPr>
        <p:spPr>
          <a:xfrm>
            <a:off x="5995101" y="2770095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D937FF5-226D-409C-9BF5-B478A2C66B2C}"/>
              </a:ext>
            </a:extLst>
          </p:cNvPr>
          <p:cNvSpPr txBox="1"/>
          <p:nvPr/>
        </p:nvSpPr>
        <p:spPr>
          <a:xfrm>
            <a:off x="2229413" y="2771327"/>
            <a:ext cx="1004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Không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5CAFA83-E134-4E4D-8075-3D8FB9AF322C}"/>
              </a:ext>
            </a:extLst>
          </p:cNvPr>
          <p:cNvSpPr txBox="1"/>
          <p:nvPr/>
        </p:nvSpPr>
        <p:spPr>
          <a:xfrm>
            <a:off x="4476013" y="2768070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6392777-D51B-4E75-9A77-373560282770}"/>
              </a:ext>
            </a:extLst>
          </p:cNvPr>
          <p:cNvSpPr txBox="1"/>
          <p:nvPr/>
        </p:nvSpPr>
        <p:spPr>
          <a:xfrm>
            <a:off x="8170288" y="2861251"/>
            <a:ext cx="598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91A06"/>
                </a:solidFill>
              </a:rPr>
              <a:t>Có</a:t>
            </a:r>
            <a:endParaRPr lang="en-US" sz="2000" dirty="0">
              <a:solidFill>
                <a:srgbClr val="591A06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08981E-8C1A-4D35-9BE4-4FF8F228D86B}"/>
              </a:ext>
            </a:extLst>
          </p:cNvPr>
          <p:cNvSpPr/>
          <p:nvPr/>
        </p:nvSpPr>
        <p:spPr>
          <a:xfrm>
            <a:off x="7661962" y="3642663"/>
            <a:ext cx="1123969" cy="610498"/>
          </a:xfrm>
          <a:prstGeom prst="roundRect">
            <a:avLst/>
          </a:prstGeom>
          <a:solidFill>
            <a:srgbClr val="CC47E7"/>
          </a:solidFill>
          <a:ln>
            <a:solidFill>
              <a:srgbClr val="7208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Chim</a:t>
            </a:r>
            <a:endParaRPr lang="en-US" sz="22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2FB3DF4-0696-4B0F-BB76-62B2C1C179FB}"/>
              </a:ext>
            </a:extLst>
          </p:cNvPr>
          <p:cNvSpPr/>
          <p:nvPr/>
        </p:nvSpPr>
        <p:spPr>
          <a:xfrm>
            <a:off x="5441240" y="3607640"/>
            <a:ext cx="1361469" cy="610501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Bọ</a:t>
            </a:r>
            <a:r>
              <a:rPr lang="en-US" sz="2200" dirty="0"/>
              <a:t> </a:t>
            </a:r>
            <a:r>
              <a:rPr lang="en-US" sz="2200" dirty="0" err="1"/>
              <a:t>ngựa</a:t>
            </a:r>
            <a:endParaRPr lang="en-US" sz="2200" dirty="0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ACD9E36-3937-4CC0-B7A2-D06D94E074BE}"/>
              </a:ext>
            </a:extLst>
          </p:cNvPr>
          <p:cNvSpPr/>
          <p:nvPr/>
        </p:nvSpPr>
        <p:spPr>
          <a:xfrm>
            <a:off x="4174365" y="3607639"/>
            <a:ext cx="1123969" cy="61050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591A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591A06"/>
                </a:solidFill>
              </a:rPr>
              <a:t>Khỉ</a:t>
            </a:r>
            <a:endParaRPr lang="en-US" sz="2200" dirty="0">
              <a:solidFill>
                <a:srgbClr val="591A06"/>
              </a:solidFill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6DD5B93-0908-441D-A9A0-7662B4C4DC52}"/>
              </a:ext>
            </a:extLst>
          </p:cNvPr>
          <p:cNvSpPr/>
          <p:nvPr/>
        </p:nvSpPr>
        <p:spPr>
          <a:xfrm>
            <a:off x="1675671" y="3642764"/>
            <a:ext cx="1123969" cy="61052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Rùa</a:t>
            </a:r>
            <a:endParaRPr lang="en-US" sz="2000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205991B-8688-4B1B-B831-5E046A9433A7}"/>
              </a:ext>
            </a:extLst>
          </p:cNvPr>
          <p:cNvSpPr/>
          <p:nvPr/>
        </p:nvSpPr>
        <p:spPr>
          <a:xfrm>
            <a:off x="342266" y="3655625"/>
            <a:ext cx="1226887" cy="597666"/>
          </a:xfrm>
          <a:prstGeom prst="roundRect">
            <a:avLst/>
          </a:prstGeom>
          <a:solidFill>
            <a:srgbClr val="0449D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Cá</a:t>
            </a:r>
            <a:r>
              <a:rPr lang="en-US" sz="2000" dirty="0"/>
              <a:t> </a:t>
            </a:r>
            <a:r>
              <a:rPr lang="en-US" sz="2000" dirty="0" err="1"/>
              <a:t>mập</a:t>
            </a:r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19EB9D6-31A8-4920-A10A-5023F84D931B}"/>
              </a:ext>
            </a:extLst>
          </p:cNvPr>
          <p:cNvSpPr txBox="1"/>
          <p:nvPr/>
        </p:nvSpPr>
        <p:spPr>
          <a:xfrm>
            <a:off x="2202744" y="4478165"/>
            <a:ext cx="47385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Kết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quả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sơ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đồ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loại</a:t>
            </a:r>
            <a:endParaRPr lang="en-US" sz="2200" dirty="0">
              <a:solidFill>
                <a:srgbClr val="591A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8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1453BEDE-7F88-421F-B4AC-C57955C2C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9999" y="449996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latin typeface="+mj-lt"/>
              </a:rPr>
              <a:t> </a:t>
            </a:r>
            <a:r>
              <a:rPr lang="en-US" sz="3400" dirty="0">
                <a:latin typeface="+mj-lt"/>
              </a:rPr>
              <a:t>HƯỚNG DẪN VỀ NHÀ</a:t>
            </a:r>
            <a:endParaRPr sz="34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BE8DF-6379-480A-A0E9-AEA230FC7C9E}"/>
              </a:ext>
            </a:extLst>
          </p:cNvPr>
          <p:cNvSpPr txBox="1"/>
          <p:nvPr/>
        </p:nvSpPr>
        <p:spPr>
          <a:xfrm>
            <a:off x="1159541" y="1193914"/>
            <a:ext cx="6824915" cy="1706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200" dirty="0">
                <a:solidFill>
                  <a:srgbClr val="591A06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Vẽ sơ đồ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khoá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lưỡng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thằn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lằn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khỉ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đột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591A06"/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524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27: Vi </a:t>
            </a:r>
            <a:r>
              <a:rPr lang="en-US" sz="2200" dirty="0" err="1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khuẩn</a:t>
            </a:r>
            <a:r>
              <a:rPr lang="en-US" sz="2200" dirty="0">
                <a:solidFill>
                  <a:srgbClr val="591A06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00F6824-5B33-4552-B949-A9AC0BADA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27672" y="2399673"/>
            <a:ext cx="3477199" cy="274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A250F6A-7D27-4AAF-B3DF-EE9B7E78F61A}"/>
              </a:ext>
            </a:extLst>
          </p:cNvPr>
          <p:cNvSpPr txBox="1"/>
          <p:nvPr/>
        </p:nvSpPr>
        <p:spPr>
          <a:xfrm>
            <a:off x="877186" y="1573369"/>
            <a:ext cx="7616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591A06"/>
                </a:solidFill>
              </a:rPr>
              <a:t>CẢM ƠN CÁC EM ĐÃ LẮNG NGHE BÀI GIẢNG!</a:t>
            </a:r>
          </a:p>
        </p:txBody>
      </p:sp>
      <p:grpSp>
        <p:nvGrpSpPr>
          <p:cNvPr id="20" name="Google Shape;752;p28">
            <a:extLst>
              <a:ext uri="{FF2B5EF4-FFF2-40B4-BE49-F238E27FC236}">
                <a16:creationId xmlns:a16="http://schemas.microsoft.com/office/drawing/2014/main" id="{7C744A84-4329-4F23-9D10-C254AEBD3139}"/>
              </a:ext>
            </a:extLst>
          </p:cNvPr>
          <p:cNvGrpSpPr/>
          <p:nvPr/>
        </p:nvGrpSpPr>
        <p:grpSpPr>
          <a:xfrm rot="-725115">
            <a:off x="574310" y="3109498"/>
            <a:ext cx="1982981" cy="1996047"/>
            <a:chOff x="6292350" y="1776075"/>
            <a:chExt cx="2430925" cy="2404675"/>
          </a:xfrm>
        </p:grpSpPr>
        <p:sp>
          <p:nvSpPr>
            <p:cNvPr id="21" name="Google Shape;753;p28">
              <a:extLst>
                <a:ext uri="{FF2B5EF4-FFF2-40B4-BE49-F238E27FC236}">
                  <a16:creationId xmlns:a16="http://schemas.microsoft.com/office/drawing/2014/main" id="{FA73CA2F-FC4D-480F-AFC6-E349D642A483}"/>
                </a:ext>
              </a:extLst>
            </p:cNvPr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4;p28">
              <a:extLst>
                <a:ext uri="{FF2B5EF4-FFF2-40B4-BE49-F238E27FC236}">
                  <a16:creationId xmlns:a16="http://schemas.microsoft.com/office/drawing/2014/main" id="{84159C7D-8AED-4026-951A-ADE3AAE51776}"/>
                </a:ext>
              </a:extLst>
            </p:cNvPr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5;p28">
              <a:extLst>
                <a:ext uri="{FF2B5EF4-FFF2-40B4-BE49-F238E27FC236}">
                  <a16:creationId xmlns:a16="http://schemas.microsoft.com/office/drawing/2014/main" id="{242448FC-41E7-4713-810C-FE5EA46CDE51}"/>
                </a:ext>
              </a:extLst>
            </p:cNvPr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6;p28">
              <a:extLst>
                <a:ext uri="{FF2B5EF4-FFF2-40B4-BE49-F238E27FC236}">
                  <a16:creationId xmlns:a16="http://schemas.microsoft.com/office/drawing/2014/main" id="{2C8CF4E7-C947-4583-8A1D-CD211B5127EF}"/>
                </a:ext>
              </a:extLst>
            </p:cNvPr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7;p28">
              <a:extLst>
                <a:ext uri="{FF2B5EF4-FFF2-40B4-BE49-F238E27FC236}">
                  <a16:creationId xmlns:a16="http://schemas.microsoft.com/office/drawing/2014/main" id="{A8EDF1B6-9A7C-4CE3-839B-F683B3723E4D}"/>
                </a:ext>
              </a:extLst>
            </p:cNvPr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8;p28">
              <a:extLst>
                <a:ext uri="{FF2B5EF4-FFF2-40B4-BE49-F238E27FC236}">
                  <a16:creationId xmlns:a16="http://schemas.microsoft.com/office/drawing/2014/main" id="{EFA7CCA5-BADE-4147-B47C-510B84B460B3}"/>
                </a:ext>
              </a:extLst>
            </p:cNvPr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59;p28">
              <a:extLst>
                <a:ext uri="{FF2B5EF4-FFF2-40B4-BE49-F238E27FC236}">
                  <a16:creationId xmlns:a16="http://schemas.microsoft.com/office/drawing/2014/main" id="{BE832D66-290C-4617-A166-30D67CC0FDD3}"/>
                </a:ext>
              </a:extLst>
            </p:cNvPr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0;p28">
              <a:extLst>
                <a:ext uri="{FF2B5EF4-FFF2-40B4-BE49-F238E27FC236}">
                  <a16:creationId xmlns:a16="http://schemas.microsoft.com/office/drawing/2014/main" id="{97006CB7-66DC-4125-9135-BB2625658218}"/>
                </a:ext>
              </a:extLst>
            </p:cNvPr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1;p28">
              <a:extLst>
                <a:ext uri="{FF2B5EF4-FFF2-40B4-BE49-F238E27FC236}">
                  <a16:creationId xmlns:a16="http://schemas.microsoft.com/office/drawing/2014/main" id="{E9011686-1645-4758-97D5-0951D11C1BE8}"/>
                </a:ext>
              </a:extLst>
            </p:cNvPr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2;p28">
              <a:extLst>
                <a:ext uri="{FF2B5EF4-FFF2-40B4-BE49-F238E27FC236}">
                  <a16:creationId xmlns:a16="http://schemas.microsoft.com/office/drawing/2014/main" id="{96E225DE-A1DB-4D7B-B101-9FCE959B6F13}"/>
                </a:ext>
              </a:extLst>
            </p:cNvPr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3;p28">
              <a:extLst>
                <a:ext uri="{FF2B5EF4-FFF2-40B4-BE49-F238E27FC236}">
                  <a16:creationId xmlns:a16="http://schemas.microsoft.com/office/drawing/2014/main" id="{ED9EA6FB-D04A-48E4-828B-6F5F27C80872}"/>
                </a:ext>
              </a:extLst>
            </p:cNvPr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4;p28">
              <a:extLst>
                <a:ext uri="{FF2B5EF4-FFF2-40B4-BE49-F238E27FC236}">
                  <a16:creationId xmlns:a16="http://schemas.microsoft.com/office/drawing/2014/main" id="{D3AEAA02-FF6A-4BE0-8515-09664024926D}"/>
                </a:ext>
              </a:extLst>
            </p:cNvPr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5;p28">
              <a:extLst>
                <a:ext uri="{FF2B5EF4-FFF2-40B4-BE49-F238E27FC236}">
                  <a16:creationId xmlns:a16="http://schemas.microsoft.com/office/drawing/2014/main" id="{44E861F9-964C-432C-96B8-5DBF404F1C4D}"/>
                </a:ext>
              </a:extLst>
            </p:cNvPr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6;p28">
              <a:extLst>
                <a:ext uri="{FF2B5EF4-FFF2-40B4-BE49-F238E27FC236}">
                  <a16:creationId xmlns:a16="http://schemas.microsoft.com/office/drawing/2014/main" id="{3660DB95-9729-4647-A20F-1ADA6E79E631}"/>
                </a:ext>
              </a:extLst>
            </p:cNvPr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7;p28">
              <a:extLst>
                <a:ext uri="{FF2B5EF4-FFF2-40B4-BE49-F238E27FC236}">
                  <a16:creationId xmlns:a16="http://schemas.microsoft.com/office/drawing/2014/main" id="{8075FD5D-861E-4E60-BECD-BA914E536FD9}"/>
                </a:ext>
              </a:extLst>
            </p:cNvPr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8;p28">
              <a:extLst>
                <a:ext uri="{FF2B5EF4-FFF2-40B4-BE49-F238E27FC236}">
                  <a16:creationId xmlns:a16="http://schemas.microsoft.com/office/drawing/2014/main" id="{66A02967-E42C-4D7D-993B-8D72D5B5B62D}"/>
                </a:ext>
              </a:extLst>
            </p:cNvPr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9;p28">
              <a:extLst>
                <a:ext uri="{FF2B5EF4-FFF2-40B4-BE49-F238E27FC236}">
                  <a16:creationId xmlns:a16="http://schemas.microsoft.com/office/drawing/2014/main" id="{92144EAF-617A-43E5-A9D0-C981D3D383C1}"/>
                </a:ext>
              </a:extLst>
            </p:cNvPr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70;p28">
              <a:extLst>
                <a:ext uri="{FF2B5EF4-FFF2-40B4-BE49-F238E27FC236}">
                  <a16:creationId xmlns:a16="http://schemas.microsoft.com/office/drawing/2014/main" id="{EFE5D93C-EE97-4D4F-A972-D397243004C8}"/>
                </a:ext>
              </a:extLst>
            </p:cNvPr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71;p28">
              <a:extLst>
                <a:ext uri="{FF2B5EF4-FFF2-40B4-BE49-F238E27FC236}">
                  <a16:creationId xmlns:a16="http://schemas.microsoft.com/office/drawing/2014/main" id="{90C7CCB5-8708-461A-B04D-5E1EE3E02FF5}"/>
                </a:ext>
              </a:extLst>
            </p:cNvPr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72;p28">
              <a:extLst>
                <a:ext uri="{FF2B5EF4-FFF2-40B4-BE49-F238E27FC236}">
                  <a16:creationId xmlns:a16="http://schemas.microsoft.com/office/drawing/2014/main" id="{66C92639-518D-448D-9D98-6EEE566497C2}"/>
                </a:ext>
              </a:extLst>
            </p:cNvPr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73;p28">
              <a:extLst>
                <a:ext uri="{FF2B5EF4-FFF2-40B4-BE49-F238E27FC236}">
                  <a16:creationId xmlns:a16="http://schemas.microsoft.com/office/drawing/2014/main" id="{2356A70B-865C-4593-A917-CFB313ECBD5C}"/>
                </a:ext>
              </a:extLst>
            </p:cNvPr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74;p28">
              <a:extLst>
                <a:ext uri="{FF2B5EF4-FFF2-40B4-BE49-F238E27FC236}">
                  <a16:creationId xmlns:a16="http://schemas.microsoft.com/office/drawing/2014/main" id="{61CBC8F8-123A-4FA8-96FF-BFC95EEDEBCF}"/>
                </a:ext>
              </a:extLst>
            </p:cNvPr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75;p28">
              <a:extLst>
                <a:ext uri="{FF2B5EF4-FFF2-40B4-BE49-F238E27FC236}">
                  <a16:creationId xmlns:a16="http://schemas.microsoft.com/office/drawing/2014/main" id="{BA727974-0003-4E37-890D-0CAAD7236066}"/>
                </a:ext>
              </a:extLst>
            </p:cNvPr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76;p28">
              <a:extLst>
                <a:ext uri="{FF2B5EF4-FFF2-40B4-BE49-F238E27FC236}">
                  <a16:creationId xmlns:a16="http://schemas.microsoft.com/office/drawing/2014/main" id="{4870792E-8E8D-4EE1-936A-1E6DCE92CCE8}"/>
                </a:ext>
              </a:extLst>
            </p:cNvPr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77;p28">
              <a:extLst>
                <a:ext uri="{FF2B5EF4-FFF2-40B4-BE49-F238E27FC236}">
                  <a16:creationId xmlns:a16="http://schemas.microsoft.com/office/drawing/2014/main" id="{D8B28972-262A-4052-A91A-FF87FBD83DE7}"/>
                </a:ext>
              </a:extLst>
            </p:cNvPr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78;p28">
              <a:extLst>
                <a:ext uri="{FF2B5EF4-FFF2-40B4-BE49-F238E27FC236}">
                  <a16:creationId xmlns:a16="http://schemas.microsoft.com/office/drawing/2014/main" id="{937727F0-D51A-45C0-A395-7864C59BE90A}"/>
                </a:ext>
              </a:extLst>
            </p:cNvPr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79;p28">
              <a:extLst>
                <a:ext uri="{FF2B5EF4-FFF2-40B4-BE49-F238E27FC236}">
                  <a16:creationId xmlns:a16="http://schemas.microsoft.com/office/drawing/2014/main" id="{75972636-5BCA-4594-8BE6-810C0A046848}"/>
                </a:ext>
              </a:extLst>
            </p:cNvPr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80;p28">
              <a:extLst>
                <a:ext uri="{FF2B5EF4-FFF2-40B4-BE49-F238E27FC236}">
                  <a16:creationId xmlns:a16="http://schemas.microsoft.com/office/drawing/2014/main" id="{CDBAE74A-73EB-4984-B537-5640B3776F95}"/>
                </a:ext>
              </a:extLst>
            </p:cNvPr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81;p28">
              <a:extLst>
                <a:ext uri="{FF2B5EF4-FFF2-40B4-BE49-F238E27FC236}">
                  <a16:creationId xmlns:a16="http://schemas.microsoft.com/office/drawing/2014/main" id="{8989E76E-C6C4-4E24-BD25-A4E555DB02F2}"/>
                </a:ext>
              </a:extLst>
            </p:cNvPr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82;p28">
              <a:extLst>
                <a:ext uri="{FF2B5EF4-FFF2-40B4-BE49-F238E27FC236}">
                  <a16:creationId xmlns:a16="http://schemas.microsoft.com/office/drawing/2014/main" id="{18FCF35A-AA7D-4BFB-98FA-647E4FCB2465}"/>
                </a:ext>
              </a:extLst>
            </p:cNvPr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83;p28">
              <a:extLst>
                <a:ext uri="{FF2B5EF4-FFF2-40B4-BE49-F238E27FC236}">
                  <a16:creationId xmlns:a16="http://schemas.microsoft.com/office/drawing/2014/main" id="{B6054F6F-B9DE-4FED-A539-76345AC4F614}"/>
                </a:ext>
              </a:extLst>
            </p:cNvPr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84;p28">
              <a:extLst>
                <a:ext uri="{FF2B5EF4-FFF2-40B4-BE49-F238E27FC236}">
                  <a16:creationId xmlns:a16="http://schemas.microsoft.com/office/drawing/2014/main" id="{F1CCB2AD-B636-44C4-B777-D9E292A6E870}"/>
                </a:ext>
              </a:extLst>
            </p:cNvPr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85;p28">
              <a:extLst>
                <a:ext uri="{FF2B5EF4-FFF2-40B4-BE49-F238E27FC236}">
                  <a16:creationId xmlns:a16="http://schemas.microsoft.com/office/drawing/2014/main" id="{957A89DE-8CB8-42D7-A57C-AD8B711397A9}"/>
                </a:ext>
              </a:extLst>
            </p:cNvPr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86;p28">
              <a:extLst>
                <a:ext uri="{FF2B5EF4-FFF2-40B4-BE49-F238E27FC236}">
                  <a16:creationId xmlns:a16="http://schemas.microsoft.com/office/drawing/2014/main" id="{C30E7906-1706-4F4B-BC32-14DB267793BA}"/>
                </a:ext>
              </a:extLst>
            </p:cNvPr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87;p28">
              <a:extLst>
                <a:ext uri="{FF2B5EF4-FFF2-40B4-BE49-F238E27FC236}">
                  <a16:creationId xmlns:a16="http://schemas.microsoft.com/office/drawing/2014/main" id="{3CEEED97-8A3C-4845-9055-6898DB0D1207}"/>
                </a:ext>
              </a:extLst>
            </p:cNvPr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88;p28">
              <a:extLst>
                <a:ext uri="{FF2B5EF4-FFF2-40B4-BE49-F238E27FC236}">
                  <a16:creationId xmlns:a16="http://schemas.microsoft.com/office/drawing/2014/main" id="{7EA78079-624B-4FEC-A69A-9F8588E052D5}"/>
                </a:ext>
              </a:extLst>
            </p:cNvPr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89;p28">
              <a:extLst>
                <a:ext uri="{FF2B5EF4-FFF2-40B4-BE49-F238E27FC236}">
                  <a16:creationId xmlns:a16="http://schemas.microsoft.com/office/drawing/2014/main" id="{F37DBFF0-7FA7-4AC3-B6E6-2BDE386DE8B3}"/>
                </a:ext>
              </a:extLst>
            </p:cNvPr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90;p28">
              <a:extLst>
                <a:ext uri="{FF2B5EF4-FFF2-40B4-BE49-F238E27FC236}">
                  <a16:creationId xmlns:a16="http://schemas.microsoft.com/office/drawing/2014/main" id="{6604374B-29FB-49F2-A6A0-69CADA3C6517}"/>
                </a:ext>
              </a:extLst>
            </p:cNvPr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91;p28">
              <a:extLst>
                <a:ext uri="{FF2B5EF4-FFF2-40B4-BE49-F238E27FC236}">
                  <a16:creationId xmlns:a16="http://schemas.microsoft.com/office/drawing/2014/main" id="{1CECF83B-A33C-402E-8D5D-C80C03EAEBB6}"/>
                </a:ext>
              </a:extLst>
            </p:cNvPr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2;p28">
              <a:extLst>
                <a:ext uri="{FF2B5EF4-FFF2-40B4-BE49-F238E27FC236}">
                  <a16:creationId xmlns:a16="http://schemas.microsoft.com/office/drawing/2014/main" id="{1F1B98E4-9210-4D51-A6FA-2C952C7B2865}"/>
                </a:ext>
              </a:extLst>
            </p:cNvPr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3;p28">
              <a:extLst>
                <a:ext uri="{FF2B5EF4-FFF2-40B4-BE49-F238E27FC236}">
                  <a16:creationId xmlns:a16="http://schemas.microsoft.com/office/drawing/2014/main" id="{12B8E650-95B1-4932-8AB4-5EEFBEA78090}"/>
                </a:ext>
              </a:extLst>
            </p:cNvPr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94;p28">
              <a:extLst>
                <a:ext uri="{FF2B5EF4-FFF2-40B4-BE49-F238E27FC236}">
                  <a16:creationId xmlns:a16="http://schemas.microsoft.com/office/drawing/2014/main" id="{DE056044-E51D-4A34-B28A-BE67628903FD}"/>
                </a:ext>
              </a:extLst>
            </p:cNvPr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95;p28">
              <a:extLst>
                <a:ext uri="{FF2B5EF4-FFF2-40B4-BE49-F238E27FC236}">
                  <a16:creationId xmlns:a16="http://schemas.microsoft.com/office/drawing/2014/main" id="{BEADBAC9-7605-486A-8073-BDDF54D033AE}"/>
                </a:ext>
              </a:extLst>
            </p:cNvPr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96;p28">
              <a:extLst>
                <a:ext uri="{FF2B5EF4-FFF2-40B4-BE49-F238E27FC236}">
                  <a16:creationId xmlns:a16="http://schemas.microsoft.com/office/drawing/2014/main" id="{170E2BE6-49FB-47BA-96DA-E0DBFF65593E}"/>
                </a:ext>
              </a:extLst>
            </p:cNvPr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97;p28">
              <a:extLst>
                <a:ext uri="{FF2B5EF4-FFF2-40B4-BE49-F238E27FC236}">
                  <a16:creationId xmlns:a16="http://schemas.microsoft.com/office/drawing/2014/main" id="{CD2B4A7A-ED93-481E-9402-675255EFA05D}"/>
                </a:ext>
              </a:extLst>
            </p:cNvPr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98;p28">
              <a:extLst>
                <a:ext uri="{FF2B5EF4-FFF2-40B4-BE49-F238E27FC236}">
                  <a16:creationId xmlns:a16="http://schemas.microsoft.com/office/drawing/2014/main" id="{DDD5B764-6E85-4224-B9B5-7AD7668556FE}"/>
                </a:ext>
              </a:extLst>
            </p:cNvPr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99;p28">
              <a:extLst>
                <a:ext uri="{FF2B5EF4-FFF2-40B4-BE49-F238E27FC236}">
                  <a16:creationId xmlns:a16="http://schemas.microsoft.com/office/drawing/2014/main" id="{83DD36FC-955E-4F03-AB2E-BC9C0C8D446B}"/>
                </a:ext>
              </a:extLst>
            </p:cNvPr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0;p28">
              <a:extLst>
                <a:ext uri="{FF2B5EF4-FFF2-40B4-BE49-F238E27FC236}">
                  <a16:creationId xmlns:a16="http://schemas.microsoft.com/office/drawing/2014/main" id="{AC49C60A-B500-42EC-9152-95C3AF71D7A8}"/>
                </a:ext>
              </a:extLst>
            </p:cNvPr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01;p28">
              <a:extLst>
                <a:ext uri="{FF2B5EF4-FFF2-40B4-BE49-F238E27FC236}">
                  <a16:creationId xmlns:a16="http://schemas.microsoft.com/office/drawing/2014/main" id="{801B9DB4-7150-47C0-81BE-60F9D6C5DD6A}"/>
                </a:ext>
              </a:extLst>
            </p:cNvPr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02;p28">
              <a:extLst>
                <a:ext uri="{FF2B5EF4-FFF2-40B4-BE49-F238E27FC236}">
                  <a16:creationId xmlns:a16="http://schemas.microsoft.com/office/drawing/2014/main" id="{5A7FC44D-5944-4B4A-A0C2-9AF441080E59}"/>
                </a:ext>
              </a:extLst>
            </p:cNvPr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03;p28">
              <a:extLst>
                <a:ext uri="{FF2B5EF4-FFF2-40B4-BE49-F238E27FC236}">
                  <a16:creationId xmlns:a16="http://schemas.microsoft.com/office/drawing/2014/main" id="{85136C0D-7476-423E-A8C8-DD3D98D437E0}"/>
                </a:ext>
              </a:extLst>
            </p:cNvPr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04;p28">
              <a:extLst>
                <a:ext uri="{FF2B5EF4-FFF2-40B4-BE49-F238E27FC236}">
                  <a16:creationId xmlns:a16="http://schemas.microsoft.com/office/drawing/2014/main" id="{B3702E4A-2D5E-4859-8B4B-CDC7A6A12F22}"/>
                </a:ext>
              </a:extLst>
            </p:cNvPr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05;p28">
              <a:extLst>
                <a:ext uri="{FF2B5EF4-FFF2-40B4-BE49-F238E27FC236}">
                  <a16:creationId xmlns:a16="http://schemas.microsoft.com/office/drawing/2014/main" id="{C889458B-DA2F-49DF-8DAC-A875245D709A}"/>
                </a:ext>
              </a:extLst>
            </p:cNvPr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06;p28">
              <a:extLst>
                <a:ext uri="{FF2B5EF4-FFF2-40B4-BE49-F238E27FC236}">
                  <a16:creationId xmlns:a16="http://schemas.microsoft.com/office/drawing/2014/main" id="{53384820-7852-4531-ADC0-A719663C994F}"/>
                </a:ext>
              </a:extLst>
            </p:cNvPr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07;p28">
              <a:extLst>
                <a:ext uri="{FF2B5EF4-FFF2-40B4-BE49-F238E27FC236}">
                  <a16:creationId xmlns:a16="http://schemas.microsoft.com/office/drawing/2014/main" id="{A8217C63-47FC-4281-A09C-F61D62AC16A0}"/>
                </a:ext>
              </a:extLst>
            </p:cNvPr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08;p28">
              <a:extLst>
                <a:ext uri="{FF2B5EF4-FFF2-40B4-BE49-F238E27FC236}">
                  <a16:creationId xmlns:a16="http://schemas.microsoft.com/office/drawing/2014/main" id="{715CF379-98F1-4E60-AB9E-164777367079}"/>
                </a:ext>
              </a:extLst>
            </p:cNvPr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09;p28">
              <a:extLst>
                <a:ext uri="{FF2B5EF4-FFF2-40B4-BE49-F238E27FC236}">
                  <a16:creationId xmlns:a16="http://schemas.microsoft.com/office/drawing/2014/main" id="{3968613D-4951-44E6-B320-6A32858F5ED4}"/>
                </a:ext>
              </a:extLst>
            </p:cNvPr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810;p28">
              <a:extLst>
                <a:ext uri="{FF2B5EF4-FFF2-40B4-BE49-F238E27FC236}">
                  <a16:creationId xmlns:a16="http://schemas.microsoft.com/office/drawing/2014/main" id="{E1CA77F2-F2C2-4EA9-AC45-F7EFBA6E9A07}"/>
                </a:ext>
              </a:extLst>
            </p:cNvPr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811;p28">
              <a:extLst>
                <a:ext uri="{FF2B5EF4-FFF2-40B4-BE49-F238E27FC236}">
                  <a16:creationId xmlns:a16="http://schemas.microsoft.com/office/drawing/2014/main" id="{00F60BB1-9E3C-4339-B267-68D662E8D9C1}"/>
                </a:ext>
              </a:extLst>
            </p:cNvPr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12;p28">
              <a:extLst>
                <a:ext uri="{FF2B5EF4-FFF2-40B4-BE49-F238E27FC236}">
                  <a16:creationId xmlns:a16="http://schemas.microsoft.com/office/drawing/2014/main" id="{38CC39AB-BA31-4E86-B974-F5919F552A5E}"/>
                </a:ext>
              </a:extLst>
            </p:cNvPr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3;p28">
              <a:extLst>
                <a:ext uri="{FF2B5EF4-FFF2-40B4-BE49-F238E27FC236}">
                  <a16:creationId xmlns:a16="http://schemas.microsoft.com/office/drawing/2014/main" id="{DADC97EE-5F2E-4D53-A4CA-E5554C860FE1}"/>
                </a:ext>
              </a:extLst>
            </p:cNvPr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14;p28">
              <a:extLst>
                <a:ext uri="{FF2B5EF4-FFF2-40B4-BE49-F238E27FC236}">
                  <a16:creationId xmlns:a16="http://schemas.microsoft.com/office/drawing/2014/main" id="{0EE6B64D-7B63-4CFC-BA65-01BD3851D961}"/>
                </a:ext>
              </a:extLst>
            </p:cNvPr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15;p28">
              <a:extLst>
                <a:ext uri="{FF2B5EF4-FFF2-40B4-BE49-F238E27FC236}">
                  <a16:creationId xmlns:a16="http://schemas.microsoft.com/office/drawing/2014/main" id="{047C4DFE-FC54-4BC0-8C54-A4F9EA177FFC}"/>
                </a:ext>
              </a:extLst>
            </p:cNvPr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728;p28">
            <a:extLst>
              <a:ext uri="{FF2B5EF4-FFF2-40B4-BE49-F238E27FC236}">
                <a16:creationId xmlns:a16="http://schemas.microsoft.com/office/drawing/2014/main" id="{AA96562E-C40F-4DB6-BA9B-5D8D33BB45A2}"/>
              </a:ext>
            </a:extLst>
          </p:cNvPr>
          <p:cNvGrpSpPr/>
          <p:nvPr/>
        </p:nvGrpSpPr>
        <p:grpSpPr>
          <a:xfrm>
            <a:off x="7350611" y="2953417"/>
            <a:ext cx="1473032" cy="2140707"/>
            <a:chOff x="797124" y="1924250"/>
            <a:chExt cx="1819110" cy="2485557"/>
          </a:xfrm>
        </p:grpSpPr>
        <p:sp>
          <p:nvSpPr>
            <p:cNvPr id="85" name="Google Shape;729;p28">
              <a:extLst>
                <a:ext uri="{FF2B5EF4-FFF2-40B4-BE49-F238E27FC236}">
                  <a16:creationId xmlns:a16="http://schemas.microsoft.com/office/drawing/2014/main" id="{2F0C8D9F-4BEA-46ED-B8EF-9CE6A48E4065}"/>
                </a:ext>
              </a:extLst>
            </p:cNvPr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30;p28">
              <a:extLst>
                <a:ext uri="{FF2B5EF4-FFF2-40B4-BE49-F238E27FC236}">
                  <a16:creationId xmlns:a16="http://schemas.microsoft.com/office/drawing/2014/main" id="{A5976E59-1F4E-4040-9B40-BAC59B8B9E12}"/>
                </a:ext>
              </a:extLst>
            </p:cNvPr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31;p28">
              <a:extLst>
                <a:ext uri="{FF2B5EF4-FFF2-40B4-BE49-F238E27FC236}">
                  <a16:creationId xmlns:a16="http://schemas.microsoft.com/office/drawing/2014/main" id="{18F92C3C-3745-44B0-B435-2ACC39F19BD9}"/>
                </a:ext>
              </a:extLst>
            </p:cNvPr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32;p28">
              <a:extLst>
                <a:ext uri="{FF2B5EF4-FFF2-40B4-BE49-F238E27FC236}">
                  <a16:creationId xmlns:a16="http://schemas.microsoft.com/office/drawing/2014/main" id="{EA11E17A-04BB-4295-98B8-7D03320EBB3C}"/>
                </a:ext>
              </a:extLst>
            </p:cNvPr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33;p28">
              <a:extLst>
                <a:ext uri="{FF2B5EF4-FFF2-40B4-BE49-F238E27FC236}">
                  <a16:creationId xmlns:a16="http://schemas.microsoft.com/office/drawing/2014/main" id="{A0C9BBFB-5173-4D2C-BCC6-21291645E883}"/>
                </a:ext>
              </a:extLst>
            </p:cNvPr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34;p28">
              <a:extLst>
                <a:ext uri="{FF2B5EF4-FFF2-40B4-BE49-F238E27FC236}">
                  <a16:creationId xmlns:a16="http://schemas.microsoft.com/office/drawing/2014/main" id="{6893F6B9-C672-48F5-BE3F-C5A3564C43E6}"/>
                </a:ext>
              </a:extLst>
            </p:cNvPr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35;p28">
              <a:extLst>
                <a:ext uri="{FF2B5EF4-FFF2-40B4-BE49-F238E27FC236}">
                  <a16:creationId xmlns:a16="http://schemas.microsoft.com/office/drawing/2014/main" id="{4615BA0D-E378-4135-A8F9-DB3CB316B187}"/>
                </a:ext>
              </a:extLst>
            </p:cNvPr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36;p28">
              <a:extLst>
                <a:ext uri="{FF2B5EF4-FFF2-40B4-BE49-F238E27FC236}">
                  <a16:creationId xmlns:a16="http://schemas.microsoft.com/office/drawing/2014/main" id="{61F06B05-64EE-434F-B010-26565351448D}"/>
                </a:ext>
              </a:extLst>
            </p:cNvPr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37;p28">
              <a:extLst>
                <a:ext uri="{FF2B5EF4-FFF2-40B4-BE49-F238E27FC236}">
                  <a16:creationId xmlns:a16="http://schemas.microsoft.com/office/drawing/2014/main" id="{E8F7D873-3739-4B1B-90BF-96C021EFA30A}"/>
                </a:ext>
              </a:extLst>
            </p:cNvPr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38;p28">
              <a:extLst>
                <a:ext uri="{FF2B5EF4-FFF2-40B4-BE49-F238E27FC236}">
                  <a16:creationId xmlns:a16="http://schemas.microsoft.com/office/drawing/2014/main" id="{029257F4-C0AA-430E-93E1-B442CB29E5B6}"/>
                </a:ext>
              </a:extLst>
            </p:cNvPr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39;p28">
              <a:extLst>
                <a:ext uri="{FF2B5EF4-FFF2-40B4-BE49-F238E27FC236}">
                  <a16:creationId xmlns:a16="http://schemas.microsoft.com/office/drawing/2014/main" id="{FC1AE25A-70E5-4EE9-88EC-1ADA4096FA82}"/>
                </a:ext>
              </a:extLst>
            </p:cNvPr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40;p28">
              <a:extLst>
                <a:ext uri="{FF2B5EF4-FFF2-40B4-BE49-F238E27FC236}">
                  <a16:creationId xmlns:a16="http://schemas.microsoft.com/office/drawing/2014/main" id="{9F320D50-22E5-402F-8FF3-3DA6CDC56C03}"/>
                </a:ext>
              </a:extLst>
            </p:cNvPr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41;p28">
              <a:extLst>
                <a:ext uri="{FF2B5EF4-FFF2-40B4-BE49-F238E27FC236}">
                  <a16:creationId xmlns:a16="http://schemas.microsoft.com/office/drawing/2014/main" id="{20821DC2-D10C-4434-A4BA-7C8522924369}"/>
                </a:ext>
              </a:extLst>
            </p:cNvPr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42;p28">
              <a:extLst>
                <a:ext uri="{FF2B5EF4-FFF2-40B4-BE49-F238E27FC236}">
                  <a16:creationId xmlns:a16="http://schemas.microsoft.com/office/drawing/2014/main" id="{53DE8EAE-EB58-4A99-9436-C09306B679A5}"/>
                </a:ext>
              </a:extLst>
            </p:cNvPr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43;p28">
              <a:extLst>
                <a:ext uri="{FF2B5EF4-FFF2-40B4-BE49-F238E27FC236}">
                  <a16:creationId xmlns:a16="http://schemas.microsoft.com/office/drawing/2014/main" id="{5C4040C8-2C79-465B-9FE7-03330B38376C}"/>
                </a:ext>
              </a:extLst>
            </p:cNvPr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44;p28">
              <a:extLst>
                <a:ext uri="{FF2B5EF4-FFF2-40B4-BE49-F238E27FC236}">
                  <a16:creationId xmlns:a16="http://schemas.microsoft.com/office/drawing/2014/main" id="{178F27E2-F31B-45AF-AD97-6F12E52A0B58}"/>
                </a:ext>
              </a:extLst>
            </p:cNvPr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45;p28">
              <a:extLst>
                <a:ext uri="{FF2B5EF4-FFF2-40B4-BE49-F238E27FC236}">
                  <a16:creationId xmlns:a16="http://schemas.microsoft.com/office/drawing/2014/main" id="{7A277C50-12FE-49EF-B6AC-C25C64B675CD}"/>
                </a:ext>
              </a:extLst>
            </p:cNvPr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46;p28">
              <a:extLst>
                <a:ext uri="{FF2B5EF4-FFF2-40B4-BE49-F238E27FC236}">
                  <a16:creationId xmlns:a16="http://schemas.microsoft.com/office/drawing/2014/main" id="{262B8AA1-9763-4119-A7D8-1C8ECC0CEAC5}"/>
                </a:ext>
              </a:extLst>
            </p:cNvPr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47;p28">
              <a:extLst>
                <a:ext uri="{FF2B5EF4-FFF2-40B4-BE49-F238E27FC236}">
                  <a16:creationId xmlns:a16="http://schemas.microsoft.com/office/drawing/2014/main" id="{89FF908E-68D8-4B97-85D8-FBB299B3AB63}"/>
                </a:ext>
              </a:extLst>
            </p:cNvPr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48;p28">
              <a:extLst>
                <a:ext uri="{FF2B5EF4-FFF2-40B4-BE49-F238E27FC236}">
                  <a16:creationId xmlns:a16="http://schemas.microsoft.com/office/drawing/2014/main" id="{0AF97AA6-1FCF-4E7C-8FD6-14DBB5E74E7C}"/>
                </a:ext>
              </a:extLst>
            </p:cNvPr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49;p28">
              <a:extLst>
                <a:ext uri="{FF2B5EF4-FFF2-40B4-BE49-F238E27FC236}">
                  <a16:creationId xmlns:a16="http://schemas.microsoft.com/office/drawing/2014/main" id="{1483E5DA-21D5-4CF8-89C4-460219EC9652}"/>
                </a:ext>
              </a:extLst>
            </p:cNvPr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50;p28">
              <a:extLst>
                <a:ext uri="{FF2B5EF4-FFF2-40B4-BE49-F238E27FC236}">
                  <a16:creationId xmlns:a16="http://schemas.microsoft.com/office/drawing/2014/main" id="{3796710C-6FB7-4744-91E1-F124BBF055A8}"/>
                </a:ext>
              </a:extLst>
            </p:cNvPr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51;p28">
              <a:extLst>
                <a:ext uri="{FF2B5EF4-FFF2-40B4-BE49-F238E27FC236}">
                  <a16:creationId xmlns:a16="http://schemas.microsoft.com/office/drawing/2014/main" id="{0B9DC6C7-9720-4DAE-A1B2-E1F3904A0E6B}"/>
                </a:ext>
              </a:extLst>
            </p:cNvPr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520;p23">
            <a:extLst>
              <a:ext uri="{FF2B5EF4-FFF2-40B4-BE49-F238E27FC236}">
                <a16:creationId xmlns:a16="http://schemas.microsoft.com/office/drawing/2014/main" id="{9138CC7A-75E9-44B8-94A0-FB99DE706FAD}"/>
              </a:ext>
            </a:extLst>
          </p:cNvPr>
          <p:cNvGrpSpPr/>
          <p:nvPr/>
        </p:nvGrpSpPr>
        <p:grpSpPr>
          <a:xfrm rot="19715784">
            <a:off x="3966878" y="588825"/>
            <a:ext cx="1210244" cy="955969"/>
            <a:chOff x="5751609" y="213662"/>
            <a:chExt cx="1480128" cy="1386642"/>
          </a:xfrm>
        </p:grpSpPr>
        <p:grpSp>
          <p:nvGrpSpPr>
            <p:cNvPr id="109" name="Google Shape;521;p23">
              <a:extLst>
                <a:ext uri="{FF2B5EF4-FFF2-40B4-BE49-F238E27FC236}">
                  <a16:creationId xmlns:a16="http://schemas.microsoft.com/office/drawing/2014/main" id="{AD54EDE8-ED5C-4D65-906F-4F10F10EF397}"/>
                </a:ext>
              </a:extLst>
            </p:cNvPr>
            <p:cNvGrpSpPr/>
            <p:nvPr/>
          </p:nvGrpSpPr>
          <p:grpSpPr>
            <a:xfrm>
              <a:off x="5751609" y="213662"/>
              <a:ext cx="1480128" cy="1386642"/>
              <a:chOff x="5751609" y="213662"/>
              <a:chExt cx="1480128" cy="1386642"/>
            </a:xfrm>
          </p:grpSpPr>
          <p:sp>
            <p:nvSpPr>
              <p:cNvPr id="116" name="Google Shape;522;p23">
                <a:extLst>
                  <a:ext uri="{FF2B5EF4-FFF2-40B4-BE49-F238E27FC236}">
                    <a16:creationId xmlns:a16="http://schemas.microsoft.com/office/drawing/2014/main" id="{D3D1443C-9078-4513-B03F-79EE48CE8514}"/>
                  </a:ext>
                </a:extLst>
              </p:cNvPr>
              <p:cNvSpPr/>
              <p:nvPr/>
            </p:nvSpPr>
            <p:spPr>
              <a:xfrm>
                <a:off x="5751609" y="213662"/>
                <a:ext cx="1480128" cy="1386642"/>
              </a:xfrm>
              <a:custGeom>
                <a:avLst/>
                <a:gdLst/>
                <a:ahLst/>
                <a:cxnLst/>
                <a:rect l="l" t="t" r="r" b="b"/>
                <a:pathLst>
                  <a:path w="44727" h="41902" extrusionOk="0">
                    <a:moveTo>
                      <a:pt x="13287" y="2579"/>
                    </a:moveTo>
                    <a:cubicBezTo>
                      <a:pt x="13503" y="2579"/>
                      <a:pt x="13717" y="2594"/>
                      <a:pt x="13935" y="2646"/>
                    </a:cubicBezTo>
                    <a:cubicBezTo>
                      <a:pt x="14225" y="2711"/>
                      <a:pt x="14482" y="2837"/>
                      <a:pt x="14750" y="2952"/>
                    </a:cubicBezTo>
                    <a:cubicBezTo>
                      <a:pt x="11990" y="7841"/>
                      <a:pt x="9108" y="12713"/>
                      <a:pt x="6648" y="17733"/>
                    </a:cubicBezTo>
                    <a:cubicBezTo>
                      <a:pt x="6568" y="17897"/>
                      <a:pt x="6642" y="18046"/>
                      <a:pt x="6761" y="18112"/>
                    </a:cubicBezTo>
                    <a:cubicBezTo>
                      <a:pt x="6752" y="18194"/>
                      <a:pt x="6781" y="18282"/>
                      <a:pt x="6859" y="18323"/>
                    </a:cubicBezTo>
                    <a:cubicBezTo>
                      <a:pt x="8967" y="19418"/>
                      <a:pt x="11139" y="20127"/>
                      <a:pt x="13105" y="21518"/>
                    </a:cubicBezTo>
                    <a:cubicBezTo>
                      <a:pt x="13994" y="22150"/>
                      <a:pt x="14831" y="22850"/>
                      <a:pt x="15608" y="23615"/>
                    </a:cubicBezTo>
                    <a:cubicBezTo>
                      <a:pt x="12195" y="21381"/>
                      <a:pt x="8149" y="19944"/>
                      <a:pt x="4133" y="19944"/>
                    </a:cubicBezTo>
                    <a:cubicBezTo>
                      <a:pt x="4087" y="19944"/>
                      <a:pt x="4040" y="19944"/>
                      <a:pt x="3994" y="19945"/>
                    </a:cubicBezTo>
                    <a:cubicBezTo>
                      <a:pt x="5691" y="17242"/>
                      <a:pt x="7008" y="14227"/>
                      <a:pt x="8463" y="11388"/>
                    </a:cubicBezTo>
                    <a:cubicBezTo>
                      <a:pt x="9953" y="8475"/>
                      <a:pt x="11442" y="5562"/>
                      <a:pt x="12928" y="2647"/>
                    </a:cubicBezTo>
                    <a:lnTo>
                      <a:pt x="12928" y="2649"/>
                    </a:lnTo>
                    <a:cubicBezTo>
                      <a:pt x="12934" y="2629"/>
                      <a:pt x="12940" y="2609"/>
                      <a:pt x="12943" y="2589"/>
                    </a:cubicBezTo>
                    <a:cubicBezTo>
                      <a:pt x="13059" y="2584"/>
                      <a:pt x="13173" y="2579"/>
                      <a:pt x="13287" y="2579"/>
                    </a:cubicBezTo>
                    <a:close/>
                    <a:moveTo>
                      <a:pt x="16898" y="682"/>
                    </a:moveTo>
                    <a:cubicBezTo>
                      <a:pt x="19774" y="776"/>
                      <a:pt x="22163" y="1857"/>
                      <a:pt x="24212" y="3895"/>
                    </a:cubicBezTo>
                    <a:cubicBezTo>
                      <a:pt x="26082" y="5756"/>
                      <a:pt x="27939" y="8202"/>
                      <a:pt x="28003" y="10938"/>
                    </a:cubicBezTo>
                    <a:cubicBezTo>
                      <a:pt x="28005" y="10948"/>
                      <a:pt x="28008" y="10959"/>
                      <a:pt x="28011" y="10970"/>
                    </a:cubicBezTo>
                    <a:cubicBezTo>
                      <a:pt x="25275" y="16344"/>
                      <a:pt x="22290" y="21515"/>
                      <a:pt x="19216" y="26698"/>
                    </a:cubicBezTo>
                    <a:cubicBezTo>
                      <a:pt x="19181" y="26644"/>
                      <a:pt x="19144" y="26592"/>
                      <a:pt x="19109" y="26538"/>
                    </a:cubicBezTo>
                    <a:cubicBezTo>
                      <a:pt x="19111" y="26450"/>
                      <a:pt x="19077" y="26359"/>
                      <a:pt x="18991" y="26278"/>
                    </a:cubicBezTo>
                    <a:cubicBezTo>
                      <a:pt x="18938" y="26227"/>
                      <a:pt x="18879" y="26178"/>
                      <a:pt x="18826" y="26128"/>
                    </a:cubicBezTo>
                    <a:cubicBezTo>
                      <a:pt x="16205" y="22428"/>
                      <a:pt x="11695" y="18599"/>
                      <a:pt x="7173" y="17949"/>
                    </a:cubicBezTo>
                    <a:cubicBezTo>
                      <a:pt x="10786" y="12478"/>
                      <a:pt x="13821" y="6468"/>
                      <a:pt x="16898" y="682"/>
                    </a:cubicBezTo>
                    <a:close/>
                    <a:moveTo>
                      <a:pt x="28691" y="11244"/>
                    </a:moveTo>
                    <a:cubicBezTo>
                      <a:pt x="31648" y="11396"/>
                      <a:pt x="34445" y="11827"/>
                      <a:pt x="36972" y="13509"/>
                    </a:cubicBezTo>
                    <a:cubicBezTo>
                      <a:pt x="39421" y="15140"/>
                      <a:pt x="41196" y="17502"/>
                      <a:pt x="42205" y="20251"/>
                    </a:cubicBezTo>
                    <a:cubicBezTo>
                      <a:pt x="42167" y="20280"/>
                      <a:pt x="42135" y="20316"/>
                      <a:pt x="42111" y="20357"/>
                    </a:cubicBezTo>
                    <a:cubicBezTo>
                      <a:pt x="38978" y="25428"/>
                      <a:pt x="34053" y="29401"/>
                      <a:pt x="31906" y="35060"/>
                    </a:cubicBezTo>
                    <a:cubicBezTo>
                      <a:pt x="29970" y="30305"/>
                      <a:pt x="24912" y="26960"/>
                      <a:pt x="19804" y="26918"/>
                    </a:cubicBezTo>
                    <a:cubicBezTo>
                      <a:pt x="23180" y="21985"/>
                      <a:pt x="26122" y="16634"/>
                      <a:pt x="28691" y="11244"/>
                    </a:cubicBezTo>
                    <a:close/>
                    <a:moveTo>
                      <a:pt x="41948" y="21977"/>
                    </a:moveTo>
                    <a:cubicBezTo>
                      <a:pt x="42731" y="22305"/>
                      <a:pt x="43181" y="22997"/>
                      <a:pt x="43241" y="23817"/>
                    </a:cubicBezTo>
                    <a:cubicBezTo>
                      <a:pt x="43201" y="23840"/>
                      <a:pt x="43164" y="23869"/>
                      <a:pt x="43135" y="23903"/>
                    </a:cubicBezTo>
                    <a:cubicBezTo>
                      <a:pt x="39317" y="28356"/>
                      <a:pt x="34949" y="32922"/>
                      <a:pt x="32158" y="38137"/>
                    </a:cubicBezTo>
                    <a:cubicBezTo>
                      <a:pt x="30895" y="35363"/>
                      <a:pt x="28953" y="33041"/>
                      <a:pt x="26651" y="31050"/>
                    </a:cubicBezTo>
                    <a:cubicBezTo>
                      <a:pt x="25240" y="29831"/>
                      <a:pt x="23702" y="28569"/>
                      <a:pt x="21959" y="27868"/>
                    </a:cubicBezTo>
                    <a:lnTo>
                      <a:pt x="21959" y="27868"/>
                    </a:lnTo>
                    <a:cubicBezTo>
                      <a:pt x="26171" y="28845"/>
                      <a:pt x="29498" y="31658"/>
                      <a:pt x="31406" y="35746"/>
                    </a:cubicBezTo>
                    <a:cubicBezTo>
                      <a:pt x="31465" y="35872"/>
                      <a:pt x="31576" y="35925"/>
                      <a:pt x="31692" y="35925"/>
                    </a:cubicBezTo>
                    <a:cubicBezTo>
                      <a:pt x="31750" y="35925"/>
                      <a:pt x="31809" y="35911"/>
                      <a:pt x="31864" y="35887"/>
                    </a:cubicBezTo>
                    <a:cubicBezTo>
                      <a:pt x="31914" y="35911"/>
                      <a:pt x="31970" y="35923"/>
                      <a:pt x="32026" y="35923"/>
                    </a:cubicBezTo>
                    <a:cubicBezTo>
                      <a:pt x="32152" y="35923"/>
                      <a:pt x="32280" y="35859"/>
                      <a:pt x="32337" y="35710"/>
                    </a:cubicBezTo>
                    <a:cubicBezTo>
                      <a:pt x="34388" y="30372"/>
                      <a:pt x="38755" y="26587"/>
                      <a:pt x="41948" y="21977"/>
                    </a:cubicBezTo>
                    <a:close/>
                    <a:moveTo>
                      <a:pt x="9788" y="2664"/>
                    </a:moveTo>
                    <a:cubicBezTo>
                      <a:pt x="10503" y="2737"/>
                      <a:pt x="11165" y="2880"/>
                      <a:pt x="11846" y="3130"/>
                    </a:cubicBezTo>
                    <a:cubicBezTo>
                      <a:pt x="10453" y="5860"/>
                      <a:pt x="9059" y="8593"/>
                      <a:pt x="7665" y="11325"/>
                    </a:cubicBezTo>
                    <a:cubicBezTo>
                      <a:pt x="6236" y="14136"/>
                      <a:pt x="4590" y="16938"/>
                      <a:pt x="3423" y="19868"/>
                    </a:cubicBezTo>
                    <a:cubicBezTo>
                      <a:pt x="3406" y="19913"/>
                      <a:pt x="3401" y="19960"/>
                      <a:pt x="3413" y="20006"/>
                    </a:cubicBezTo>
                    <a:cubicBezTo>
                      <a:pt x="3268" y="20127"/>
                      <a:pt x="3326" y="20406"/>
                      <a:pt x="3567" y="20437"/>
                    </a:cubicBezTo>
                    <a:cubicBezTo>
                      <a:pt x="9126" y="21158"/>
                      <a:pt x="13989" y="22878"/>
                      <a:pt x="18225" y="26621"/>
                    </a:cubicBezTo>
                    <a:cubicBezTo>
                      <a:pt x="18371" y="26816"/>
                      <a:pt x="18516" y="27009"/>
                      <a:pt x="18659" y="27208"/>
                    </a:cubicBezTo>
                    <a:cubicBezTo>
                      <a:pt x="18742" y="27324"/>
                      <a:pt x="18858" y="27372"/>
                      <a:pt x="18971" y="27372"/>
                    </a:cubicBezTo>
                    <a:cubicBezTo>
                      <a:pt x="19008" y="27372"/>
                      <a:pt x="19045" y="27367"/>
                      <a:pt x="19080" y="27358"/>
                    </a:cubicBezTo>
                    <a:cubicBezTo>
                      <a:pt x="19126" y="27445"/>
                      <a:pt x="19218" y="27500"/>
                      <a:pt x="19317" y="27502"/>
                    </a:cubicBezTo>
                    <a:cubicBezTo>
                      <a:pt x="19337" y="27503"/>
                      <a:pt x="19357" y="27506"/>
                      <a:pt x="19379" y="27506"/>
                    </a:cubicBezTo>
                    <a:cubicBezTo>
                      <a:pt x="19377" y="27584"/>
                      <a:pt x="19417" y="27663"/>
                      <a:pt x="19507" y="27686"/>
                    </a:cubicBezTo>
                    <a:cubicBezTo>
                      <a:pt x="24727" y="28974"/>
                      <a:pt x="29585" y="34045"/>
                      <a:pt x="31653" y="38875"/>
                    </a:cubicBezTo>
                    <a:cubicBezTo>
                      <a:pt x="31714" y="39018"/>
                      <a:pt x="31821" y="39077"/>
                      <a:pt x="31932" y="39077"/>
                    </a:cubicBezTo>
                    <a:cubicBezTo>
                      <a:pt x="32070" y="39077"/>
                      <a:pt x="32215" y="38989"/>
                      <a:pt x="32293" y="38857"/>
                    </a:cubicBezTo>
                    <a:cubicBezTo>
                      <a:pt x="32359" y="38840"/>
                      <a:pt x="32417" y="38799"/>
                      <a:pt x="32457" y="38744"/>
                    </a:cubicBezTo>
                    <a:cubicBezTo>
                      <a:pt x="35823" y="34107"/>
                      <a:pt x="39334" y="29684"/>
                      <a:pt x="42971" y="25270"/>
                    </a:cubicBezTo>
                    <a:cubicBezTo>
                      <a:pt x="43330" y="25547"/>
                      <a:pt x="43671" y="25854"/>
                      <a:pt x="43955" y="26209"/>
                    </a:cubicBezTo>
                    <a:cubicBezTo>
                      <a:pt x="43932" y="26223"/>
                      <a:pt x="43910" y="26241"/>
                      <a:pt x="43893" y="26261"/>
                    </a:cubicBezTo>
                    <a:cubicBezTo>
                      <a:pt x="40136" y="31064"/>
                      <a:pt x="36194" y="35918"/>
                      <a:pt x="33005" y="41125"/>
                    </a:cubicBezTo>
                    <a:cubicBezTo>
                      <a:pt x="29844" y="36573"/>
                      <a:pt x="25931" y="32118"/>
                      <a:pt x="21240" y="29111"/>
                    </a:cubicBezTo>
                    <a:cubicBezTo>
                      <a:pt x="21207" y="29092"/>
                      <a:pt x="21169" y="29081"/>
                      <a:pt x="21131" y="29081"/>
                    </a:cubicBezTo>
                    <a:cubicBezTo>
                      <a:pt x="21061" y="29015"/>
                      <a:pt x="20969" y="28975"/>
                      <a:pt x="20876" y="28975"/>
                    </a:cubicBezTo>
                    <a:cubicBezTo>
                      <a:pt x="20772" y="28975"/>
                      <a:pt x="20668" y="29025"/>
                      <a:pt x="20593" y="29147"/>
                    </a:cubicBezTo>
                    <a:cubicBezTo>
                      <a:pt x="20305" y="29616"/>
                      <a:pt x="19571" y="29842"/>
                      <a:pt x="18929" y="29842"/>
                    </a:cubicBezTo>
                    <a:cubicBezTo>
                      <a:pt x="18681" y="29842"/>
                      <a:pt x="18447" y="29809"/>
                      <a:pt x="18258" y="29742"/>
                    </a:cubicBezTo>
                    <a:cubicBezTo>
                      <a:pt x="17167" y="29363"/>
                      <a:pt x="17725" y="28261"/>
                      <a:pt x="17529" y="27463"/>
                    </a:cubicBezTo>
                    <a:cubicBezTo>
                      <a:pt x="17513" y="27405"/>
                      <a:pt x="17475" y="27358"/>
                      <a:pt x="17421" y="27332"/>
                    </a:cubicBezTo>
                    <a:cubicBezTo>
                      <a:pt x="17417" y="27220"/>
                      <a:pt x="17365" y="27111"/>
                      <a:pt x="17242" y="27038"/>
                    </a:cubicBezTo>
                    <a:cubicBezTo>
                      <a:pt x="12344" y="24060"/>
                      <a:pt x="6435" y="21767"/>
                      <a:pt x="647" y="21524"/>
                    </a:cubicBezTo>
                    <a:cubicBezTo>
                      <a:pt x="689" y="21507"/>
                      <a:pt x="725" y="21476"/>
                      <a:pt x="750" y="21438"/>
                    </a:cubicBezTo>
                    <a:cubicBezTo>
                      <a:pt x="4285" y="15592"/>
                      <a:pt x="6953" y="9028"/>
                      <a:pt x="9756" y="2806"/>
                    </a:cubicBezTo>
                    <a:cubicBezTo>
                      <a:pt x="9776" y="2760"/>
                      <a:pt x="9786" y="2713"/>
                      <a:pt x="9788" y="2664"/>
                    </a:cubicBezTo>
                    <a:close/>
                    <a:moveTo>
                      <a:pt x="16592" y="1"/>
                    </a:moveTo>
                    <a:cubicBezTo>
                      <a:pt x="16478" y="1"/>
                      <a:pt x="16365" y="56"/>
                      <a:pt x="16291" y="190"/>
                    </a:cubicBezTo>
                    <a:cubicBezTo>
                      <a:pt x="15888" y="924"/>
                      <a:pt x="15481" y="1656"/>
                      <a:pt x="15069" y="2388"/>
                    </a:cubicBezTo>
                    <a:cubicBezTo>
                      <a:pt x="14597" y="2066"/>
                      <a:pt x="13968" y="1913"/>
                      <a:pt x="13374" y="1913"/>
                    </a:cubicBezTo>
                    <a:cubicBezTo>
                      <a:pt x="13155" y="1913"/>
                      <a:pt x="12941" y="1934"/>
                      <a:pt x="12741" y="1975"/>
                    </a:cubicBezTo>
                    <a:cubicBezTo>
                      <a:pt x="12672" y="1989"/>
                      <a:pt x="12611" y="2030"/>
                      <a:pt x="12571" y="2090"/>
                    </a:cubicBezTo>
                    <a:cubicBezTo>
                      <a:pt x="12460" y="2090"/>
                      <a:pt x="12350" y="2139"/>
                      <a:pt x="12283" y="2272"/>
                    </a:cubicBezTo>
                    <a:lnTo>
                      <a:pt x="12119" y="2594"/>
                    </a:lnTo>
                    <a:cubicBezTo>
                      <a:pt x="11468" y="2292"/>
                      <a:pt x="10733" y="2112"/>
                      <a:pt x="10008" y="2112"/>
                    </a:cubicBezTo>
                    <a:cubicBezTo>
                      <a:pt x="9864" y="2112"/>
                      <a:pt x="9720" y="2119"/>
                      <a:pt x="9577" y="2134"/>
                    </a:cubicBezTo>
                    <a:cubicBezTo>
                      <a:pt x="9494" y="2140"/>
                      <a:pt x="9417" y="2188"/>
                      <a:pt x="9374" y="2260"/>
                    </a:cubicBezTo>
                    <a:cubicBezTo>
                      <a:pt x="9276" y="2267"/>
                      <a:pt x="9184" y="2318"/>
                      <a:pt x="9129" y="2440"/>
                    </a:cubicBezTo>
                    <a:cubicBezTo>
                      <a:pt x="6314" y="8749"/>
                      <a:pt x="2942" y="14874"/>
                      <a:pt x="309" y="21253"/>
                    </a:cubicBezTo>
                    <a:cubicBezTo>
                      <a:pt x="261" y="21371"/>
                      <a:pt x="321" y="21463"/>
                      <a:pt x="413" y="21512"/>
                    </a:cubicBezTo>
                    <a:cubicBezTo>
                      <a:pt x="385" y="21512"/>
                      <a:pt x="358" y="21509"/>
                      <a:pt x="332" y="21507"/>
                    </a:cubicBezTo>
                    <a:cubicBezTo>
                      <a:pt x="330" y="21507"/>
                      <a:pt x="327" y="21507"/>
                      <a:pt x="325" y="21507"/>
                    </a:cubicBezTo>
                    <a:cubicBezTo>
                      <a:pt x="67" y="21507"/>
                      <a:pt x="0" y="21929"/>
                      <a:pt x="268" y="21976"/>
                    </a:cubicBezTo>
                    <a:cubicBezTo>
                      <a:pt x="6219" y="23057"/>
                      <a:pt x="11624" y="24541"/>
                      <a:pt x="16861" y="27690"/>
                    </a:cubicBezTo>
                    <a:cubicBezTo>
                      <a:pt x="16882" y="27702"/>
                      <a:pt x="16904" y="27713"/>
                      <a:pt x="16927" y="27721"/>
                    </a:cubicBezTo>
                    <a:cubicBezTo>
                      <a:pt x="16513" y="28686"/>
                      <a:pt x="16988" y="30044"/>
                      <a:pt x="17977" y="30406"/>
                    </a:cubicBezTo>
                    <a:cubicBezTo>
                      <a:pt x="18257" y="30508"/>
                      <a:pt x="18604" y="30562"/>
                      <a:pt x="18966" y="30562"/>
                    </a:cubicBezTo>
                    <a:cubicBezTo>
                      <a:pt x="19799" y="30562"/>
                      <a:pt x="20720" y="30278"/>
                      <a:pt x="21126" y="29646"/>
                    </a:cubicBezTo>
                    <a:cubicBezTo>
                      <a:pt x="25373" y="33360"/>
                      <a:pt x="29296" y="37039"/>
                      <a:pt x="32515" y="41733"/>
                    </a:cubicBezTo>
                    <a:cubicBezTo>
                      <a:pt x="32597" y="41852"/>
                      <a:pt x="32713" y="41901"/>
                      <a:pt x="32827" y="41901"/>
                    </a:cubicBezTo>
                    <a:cubicBezTo>
                      <a:pt x="33025" y="41901"/>
                      <a:pt x="33220" y="41755"/>
                      <a:pt x="33230" y="41566"/>
                    </a:cubicBezTo>
                    <a:cubicBezTo>
                      <a:pt x="33290" y="41562"/>
                      <a:pt x="33347" y="41533"/>
                      <a:pt x="33384" y="41484"/>
                    </a:cubicBezTo>
                    <a:cubicBezTo>
                      <a:pt x="37180" y="36681"/>
                      <a:pt x="40600" y="31571"/>
                      <a:pt x="44377" y="26747"/>
                    </a:cubicBezTo>
                    <a:cubicBezTo>
                      <a:pt x="44445" y="26662"/>
                      <a:pt x="44469" y="26554"/>
                      <a:pt x="44445" y="26450"/>
                    </a:cubicBezTo>
                    <a:cubicBezTo>
                      <a:pt x="44612" y="26385"/>
                      <a:pt x="44726" y="26212"/>
                      <a:pt x="44592" y="26034"/>
                    </a:cubicBezTo>
                    <a:cubicBezTo>
                      <a:pt x="44230" y="25557"/>
                      <a:pt x="43804" y="25166"/>
                      <a:pt x="43275" y="24900"/>
                    </a:cubicBezTo>
                    <a:cubicBezTo>
                      <a:pt x="43405" y="24743"/>
                      <a:pt x="43533" y="24587"/>
                      <a:pt x="43662" y="24429"/>
                    </a:cubicBezTo>
                    <a:cubicBezTo>
                      <a:pt x="43682" y="24408"/>
                      <a:pt x="43697" y="24383"/>
                      <a:pt x="43711" y="24357"/>
                    </a:cubicBezTo>
                    <a:cubicBezTo>
                      <a:pt x="43820" y="24333"/>
                      <a:pt x="43910" y="24259"/>
                      <a:pt x="43932" y="24122"/>
                    </a:cubicBezTo>
                    <a:cubicBezTo>
                      <a:pt x="44097" y="22991"/>
                      <a:pt x="43351" y="21829"/>
                      <a:pt x="42256" y="21527"/>
                    </a:cubicBezTo>
                    <a:cubicBezTo>
                      <a:pt x="42431" y="21267"/>
                      <a:pt x="42602" y="21006"/>
                      <a:pt x="42768" y="20740"/>
                    </a:cubicBezTo>
                    <a:cubicBezTo>
                      <a:pt x="42814" y="20671"/>
                      <a:pt x="42833" y="20588"/>
                      <a:pt x="42823" y="20507"/>
                    </a:cubicBezTo>
                    <a:cubicBezTo>
                      <a:pt x="42957" y="20430"/>
                      <a:pt x="43043" y="20285"/>
                      <a:pt x="42973" y="20092"/>
                    </a:cubicBezTo>
                    <a:cubicBezTo>
                      <a:pt x="41079" y="14880"/>
                      <a:pt x="36005" y="10587"/>
                      <a:pt x="30348" y="10587"/>
                    </a:cubicBezTo>
                    <a:cubicBezTo>
                      <a:pt x="29824" y="10587"/>
                      <a:pt x="29295" y="10624"/>
                      <a:pt x="28763" y="10700"/>
                    </a:cubicBezTo>
                    <a:cubicBezTo>
                      <a:pt x="28476" y="5641"/>
                      <a:pt x="22914" y="70"/>
                      <a:pt x="17718" y="70"/>
                    </a:cubicBezTo>
                    <a:cubicBezTo>
                      <a:pt x="17437" y="70"/>
                      <a:pt x="17157" y="86"/>
                      <a:pt x="16879" y="120"/>
                    </a:cubicBezTo>
                    <a:cubicBezTo>
                      <a:pt x="16801" y="46"/>
                      <a:pt x="16696" y="1"/>
                      <a:pt x="1659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7" name="Google Shape;523;p23">
                <a:extLst>
                  <a:ext uri="{FF2B5EF4-FFF2-40B4-BE49-F238E27FC236}">
                    <a16:creationId xmlns:a16="http://schemas.microsoft.com/office/drawing/2014/main" id="{7F695A8E-48FA-4EA7-B749-A470A751B173}"/>
                  </a:ext>
                </a:extLst>
              </p:cNvPr>
              <p:cNvSpPr/>
              <p:nvPr/>
            </p:nvSpPr>
            <p:spPr>
              <a:xfrm>
                <a:off x="6084917" y="757670"/>
                <a:ext cx="306734" cy="212917"/>
              </a:xfrm>
              <a:custGeom>
                <a:avLst/>
                <a:gdLst/>
                <a:ahLst/>
                <a:cxnLst/>
                <a:rect l="l" t="t" r="r" b="b"/>
                <a:pathLst>
                  <a:path w="9269" h="6434" extrusionOk="0">
                    <a:moveTo>
                      <a:pt x="237" y="0"/>
                    </a:moveTo>
                    <a:cubicBezTo>
                      <a:pt x="233" y="0"/>
                      <a:pt x="229" y="0"/>
                      <a:pt x="226" y="0"/>
                    </a:cubicBezTo>
                    <a:cubicBezTo>
                      <a:pt x="1" y="0"/>
                      <a:pt x="10" y="323"/>
                      <a:pt x="226" y="345"/>
                    </a:cubicBezTo>
                    <a:cubicBezTo>
                      <a:pt x="4012" y="729"/>
                      <a:pt x="7026" y="2849"/>
                      <a:pt x="8644" y="6290"/>
                    </a:cubicBezTo>
                    <a:cubicBezTo>
                      <a:pt x="8691" y="6391"/>
                      <a:pt x="8782" y="6433"/>
                      <a:pt x="8877" y="6433"/>
                    </a:cubicBezTo>
                    <a:cubicBezTo>
                      <a:pt x="9065" y="6433"/>
                      <a:pt x="9269" y="6269"/>
                      <a:pt x="9184" y="6064"/>
                    </a:cubicBezTo>
                    <a:cubicBezTo>
                      <a:pt x="7709" y="2492"/>
                      <a:pt x="4115" y="0"/>
                      <a:pt x="2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8" name="Google Shape;524;p23">
                <a:extLst>
                  <a:ext uri="{FF2B5EF4-FFF2-40B4-BE49-F238E27FC236}">
                    <a16:creationId xmlns:a16="http://schemas.microsoft.com/office/drawing/2014/main" id="{F69C2BF8-C470-44C3-8874-8AFE7564E1FC}"/>
                  </a:ext>
                </a:extLst>
              </p:cNvPr>
              <p:cNvSpPr/>
              <p:nvPr/>
            </p:nvSpPr>
            <p:spPr>
              <a:xfrm>
                <a:off x="6151201" y="657234"/>
                <a:ext cx="315769" cy="210303"/>
              </a:xfrm>
              <a:custGeom>
                <a:avLst/>
                <a:gdLst/>
                <a:ahLst/>
                <a:cxnLst/>
                <a:rect l="l" t="t" r="r" b="b"/>
                <a:pathLst>
                  <a:path w="9542" h="6355" extrusionOk="0">
                    <a:moveTo>
                      <a:pt x="258" y="0"/>
                    </a:moveTo>
                    <a:cubicBezTo>
                      <a:pt x="41" y="0"/>
                      <a:pt x="0" y="361"/>
                      <a:pt x="222" y="410"/>
                    </a:cubicBezTo>
                    <a:cubicBezTo>
                      <a:pt x="3815" y="1199"/>
                      <a:pt x="6841" y="3024"/>
                      <a:pt x="8803" y="6198"/>
                    </a:cubicBezTo>
                    <a:cubicBezTo>
                      <a:pt x="8872" y="6308"/>
                      <a:pt x="8974" y="6354"/>
                      <a:pt x="9075" y="6354"/>
                    </a:cubicBezTo>
                    <a:cubicBezTo>
                      <a:pt x="9308" y="6354"/>
                      <a:pt x="9542" y="6113"/>
                      <a:pt x="9381" y="5859"/>
                    </a:cubicBezTo>
                    <a:cubicBezTo>
                      <a:pt x="7371" y="2678"/>
                      <a:pt x="4074" y="358"/>
                      <a:pt x="278" y="1"/>
                    </a:cubicBezTo>
                    <a:cubicBezTo>
                      <a:pt x="271" y="0"/>
                      <a:pt x="265" y="0"/>
                      <a:pt x="2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9" name="Google Shape;525;p23">
                <a:extLst>
                  <a:ext uri="{FF2B5EF4-FFF2-40B4-BE49-F238E27FC236}">
                    <a16:creationId xmlns:a16="http://schemas.microsoft.com/office/drawing/2014/main" id="{56411240-BA3B-4107-A685-3945726B952B}"/>
                  </a:ext>
                </a:extLst>
              </p:cNvPr>
              <p:cNvSpPr/>
              <p:nvPr/>
            </p:nvSpPr>
            <p:spPr>
              <a:xfrm>
                <a:off x="6219041" y="566924"/>
                <a:ext cx="312360" cy="191639"/>
              </a:xfrm>
              <a:custGeom>
                <a:avLst/>
                <a:gdLst/>
                <a:ahLst/>
                <a:cxnLst/>
                <a:rect l="l" t="t" r="r" b="b"/>
                <a:pathLst>
                  <a:path w="9439" h="5791" extrusionOk="0">
                    <a:moveTo>
                      <a:pt x="262" y="1"/>
                    </a:moveTo>
                    <a:cubicBezTo>
                      <a:pt x="49" y="1"/>
                      <a:pt x="0" y="332"/>
                      <a:pt x="215" y="384"/>
                    </a:cubicBezTo>
                    <a:cubicBezTo>
                      <a:pt x="3765" y="1231"/>
                      <a:pt x="6497" y="2687"/>
                      <a:pt x="8718" y="5651"/>
                    </a:cubicBezTo>
                    <a:cubicBezTo>
                      <a:pt x="8792" y="5749"/>
                      <a:pt x="8894" y="5791"/>
                      <a:pt x="8994" y="5791"/>
                    </a:cubicBezTo>
                    <a:cubicBezTo>
                      <a:pt x="9222" y="5791"/>
                      <a:pt x="9438" y="5573"/>
                      <a:pt x="9277" y="5323"/>
                    </a:cubicBezTo>
                    <a:cubicBezTo>
                      <a:pt x="7373" y="2375"/>
                      <a:pt x="3835" y="73"/>
                      <a:pt x="267" y="1"/>
                    </a:cubicBezTo>
                    <a:cubicBezTo>
                      <a:pt x="265" y="1"/>
                      <a:pt x="264" y="1"/>
                      <a:pt x="26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0" name="Google Shape;526;p23">
                <a:extLst>
                  <a:ext uri="{FF2B5EF4-FFF2-40B4-BE49-F238E27FC236}">
                    <a16:creationId xmlns:a16="http://schemas.microsoft.com/office/drawing/2014/main" id="{EEEBD6D1-0634-403D-945F-6397DC2034E8}"/>
                  </a:ext>
                </a:extLst>
              </p:cNvPr>
              <p:cNvSpPr/>
              <p:nvPr/>
            </p:nvSpPr>
            <p:spPr>
              <a:xfrm>
                <a:off x="6273213" y="468805"/>
                <a:ext cx="310474" cy="188892"/>
              </a:xfrm>
              <a:custGeom>
                <a:avLst/>
                <a:gdLst/>
                <a:ahLst/>
                <a:cxnLst/>
                <a:rect l="l" t="t" r="r" b="b"/>
                <a:pathLst>
                  <a:path w="9382" h="5708" extrusionOk="0">
                    <a:moveTo>
                      <a:pt x="305" y="1"/>
                    </a:moveTo>
                    <a:cubicBezTo>
                      <a:pt x="1" y="1"/>
                      <a:pt x="16" y="436"/>
                      <a:pt x="307" y="466"/>
                    </a:cubicBezTo>
                    <a:cubicBezTo>
                      <a:pt x="2473" y="693"/>
                      <a:pt x="4557" y="1423"/>
                      <a:pt x="6262" y="2813"/>
                    </a:cubicBezTo>
                    <a:cubicBezTo>
                      <a:pt x="6919" y="3352"/>
                      <a:pt x="7505" y="3969"/>
                      <a:pt x="8009" y="4654"/>
                    </a:cubicBezTo>
                    <a:cubicBezTo>
                      <a:pt x="8308" y="5058"/>
                      <a:pt x="8444" y="5497"/>
                      <a:pt x="8908" y="5689"/>
                    </a:cubicBezTo>
                    <a:cubicBezTo>
                      <a:pt x="8940" y="5702"/>
                      <a:pt x="8971" y="5708"/>
                      <a:pt x="9003" y="5708"/>
                    </a:cubicBezTo>
                    <a:cubicBezTo>
                      <a:pt x="9200" y="5708"/>
                      <a:pt x="9381" y="5475"/>
                      <a:pt x="9313" y="5285"/>
                    </a:cubicBezTo>
                    <a:cubicBezTo>
                      <a:pt x="9307" y="5271"/>
                      <a:pt x="9302" y="5255"/>
                      <a:pt x="9296" y="5240"/>
                    </a:cubicBezTo>
                    <a:cubicBezTo>
                      <a:pt x="9267" y="5160"/>
                      <a:pt x="9210" y="5093"/>
                      <a:pt x="9137" y="5052"/>
                    </a:cubicBezTo>
                    <a:cubicBezTo>
                      <a:pt x="8544" y="4502"/>
                      <a:pt x="8115" y="3588"/>
                      <a:pt x="7528" y="3010"/>
                    </a:cubicBezTo>
                    <a:cubicBezTo>
                      <a:pt x="6888" y="2385"/>
                      <a:pt x="6173" y="1840"/>
                      <a:pt x="5401" y="1387"/>
                    </a:cubicBezTo>
                    <a:cubicBezTo>
                      <a:pt x="3843" y="471"/>
                      <a:pt x="2110" y="8"/>
                      <a:pt x="307" y="1"/>
                    </a:cubicBezTo>
                    <a:cubicBezTo>
                      <a:pt x="306" y="1"/>
                      <a:pt x="306" y="1"/>
                      <a:pt x="30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1" name="Google Shape;527;p23">
                <a:extLst>
                  <a:ext uri="{FF2B5EF4-FFF2-40B4-BE49-F238E27FC236}">
                    <a16:creationId xmlns:a16="http://schemas.microsoft.com/office/drawing/2014/main" id="{5E5784ED-737F-4721-9AF4-F3FE785E1714}"/>
                  </a:ext>
                </a:extLst>
              </p:cNvPr>
              <p:cNvSpPr/>
              <p:nvPr/>
            </p:nvSpPr>
            <p:spPr>
              <a:xfrm>
                <a:off x="6333508" y="346065"/>
                <a:ext cx="307429" cy="236744"/>
              </a:xfrm>
              <a:custGeom>
                <a:avLst/>
                <a:gdLst/>
                <a:ahLst/>
                <a:cxnLst/>
                <a:rect l="l" t="t" r="r" b="b"/>
                <a:pathLst>
                  <a:path w="9290" h="7154" extrusionOk="0">
                    <a:moveTo>
                      <a:pt x="265" y="1"/>
                    </a:moveTo>
                    <a:cubicBezTo>
                      <a:pt x="43" y="1"/>
                      <a:pt x="0" y="372"/>
                      <a:pt x="226" y="420"/>
                    </a:cubicBezTo>
                    <a:cubicBezTo>
                      <a:pt x="4012" y="1236"/>
                      <a:pt x="6653" y="3691"/>
                      <a:pt x="8534" y="6983"/>
                    </a:cubicBezTo>
                    <a:cubicBezTo>
                      <a:pt x="8603" y="7103"/>
                      <a:pt x="8708" y="7153"/>
                      <a:pt x="8813" y="7153"/>
                    </a:cubicBezTo>
                    <a:cubicBezTo>
                      <a:pt x="9050" y="7153"/>
                      <a:pt x="9290" y="6903"/>
                      <a:pt x="9137" y="6632"/>
                    </a:cubicBezTo>
                    <a:cubicBezTo>
                      <a:pt x="7239" y="3278"/>
                      <a:pt x="4274" y="400"/>
                      <a:pt x="285" y="2"/>
                    </a:cubicBezTo>
                    <a:cubicBezTo>
                      <a:pt x="278" y="1"/>
                      <a:pt x="271" y="1"/>
                      <a:pt x="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2" name="Google Shape;528;p23">
                <a:extLst>
                  <a:ext uri="{FF2B5EF4-FFF2-40B4-BE49-F238E27FC236}">
                    <a16:creationId xmlns:a16="http://schemas.microsoft.com/office/drawing/2014/main" id="{A630C3CC-81C0-4D55-A2F7-D448C647573F}"/>
                  </a:ext>
                </a:extLst>
              </p:cNvPr>
              <p:cNvSpPr/>
              <p:nvPr/>
            </p:nvSpPr>
            <p:spPr>
              <a:xfrm>
                <a:off x="6511281" y="1026679"/>
                <a:ext cx="302565" cy="211891"/>
              </a:xfrm>
              <a:custGeom>
                <a:avLst/>
                <a:gdLst/>
                <a:ahLst/>
                <a:cxnLst/>
                <a:rect l="l" t="t" r="r" b="b"/>
                <a:pathLst>
                  <a:path w="9143" h="6403" extrusionOk="0">
                    <a:moveTo>
                      <a:pt x="298" y="0"/>
                    </a:moveTo>
                    <a:cubicBezTo>
                      <a:pt x="269" y="0"/>
                      <a:pt x="239" y="0"/>
                      <a:pt x="209" y="1"/>
                    </a:cubicBezTo>
                    <a:cubicBezTo>
                      <a:pt x="10" y="2"/>
                      <a:pt x="0" y="258"/>
                      <a:pt x="166" y="325"/>
                    </a:cubicBezTo>
                    <a:cubicBezTo>
                      <a:pt x="1731" y="967"/>
                      <a:pt x="3310" y="1379"/>
                      <a:pt x="4735" y="2339"/>
                    </a:cubicBezTo>
                    <a:cubicBezTo>
                      <a:pt x="6283" y="3384"/>
                      <a:pt x="7383" y="4732"/>
                      <a:pt x="8440" y="6250"/>
                    </a:cubicBezTo>
                    <a:cubicBezTo>
                      <a:pt x="8514" y="6357"/>
                      <a:pt x="8617" y="6403"/>
                      <a:pt x="8716" y="6403"/>
                    </a:cubicBezTo>
                    <a:cubicBezTo>
                      <a:pt x="8936" y="6403"/>
                      <a:pt x="9143" y="6180"/>
                      <a:pt x="9008" y="5919"/>
                    </a:cubicBezTo>
                    <a:cubicBezTo>
                      <a:pt x="7477" y="2971"/>
                      <a:pt x="3758" y="0"/>
                      <a:pt x="2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3" name="Google Shape;529;p23">
                <a:extLst>
                  <a:ext uri="{FF2B5EF4-FFF2-40B4-BE49-F238E27FC236}">
                    <a16:creationId xmlns:a16="http://schemas.microsoft.com/office/drawing/2014/main" id="{410D8E70-C398-41B4-9C94-4281F7C6E285}"/>
                  </a:ext>
                </a:extLst>
              </p:cNvPr>
              <p:cNvSpPr/>
              <p:nvPr/>
            </p:nvSpPr>
            <p:spPr>
              <a:xfrm>
                <a:off x="6557047" y="945271"/>
                <a:ext cx="330098" cy="214439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6480" extrusionOk="0">
                    <a:moveTo>
                      <a:pt x="816" y="0"/>
                    </a:moveTo>
                    <a:cubicBezTo>
                      <a:pt x="633" y="0"/>
                      <a:pt x="450" y="6"/>
                      <a:pt x="267" y="18"/>
                    </a:cubicBezTo>
                    <a:cubicBezTo>
                      <a:pt x="0" y="35"/>
                      <a:pt x="10" y="398"/>
                      <a:pt x="267" y="425"/>
                    </a:cubicBezTo>
                    <a:cubicBezTo>
                      <a:pt x="4183" y="856"/>
                      <a:pt x="7423" y="2704"/>
                      <a:pt x="9233" y="6300"/>
                    </a:cubicBezTo>
                    <a:cubicBezTo>
                      <a:pt x="9297" y="6427"/>
                      <a:pt x="9399" y="6480"/>
                      <a:pt x="9503" y="6480"/>
                    </a:cubicBezTo>
                    <a:cubicBezTo>
                      <a:pt x="9733" y="6480"/>
                      <a:pt x="9974" y="6225"/>
                      <a:pt x="9839" y="5947"/>
                    </a:cubicBezTo>
                    <a:cubicBezTo>
                      <a:pt x="8201" y="2573"/>
                      <a:pt x="4633" y="0"/>
                      <a:pt x="81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4" name="Google Shape;530;p23">
                <a:extLst>
                  <a:ext uri="{FF2B5EF4-FFF2-40B4-BE49-F238E27FC236}">
                    <a16:creationId xmlns:a16="http://schemas.microsoft.com/office/drawing/2014/main" id="{F59A6964-E318-4556-8E7D-352B6FAE4A80}"/>
                  </a:ext>
                </a:extLst>
              </p:cNvPr>
              <p:cNvSpPr/>
              <p:nvPr/>
            </p:nvSpPr>
            <p:spPr>
              <a:xfrm>
                <a:off x="6628097" y="845795"/>
                <a:ext cx="335426" cy="208781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6309" extrusionOk="0">
                    <a:moveTo>
                      <a:pt x="1409" y="1"/>
                    </a:moveTo>
                    <a:cubicBezTo>
                      <a:pt x="1019" y="1"/>
                      <a:pt x="627" y="30"/>
                      <a:pt x="234" y="91"/>
                    </a:cubicBezTo>
                    <a:cubicBezTo>
                      <a:pt x="1" y="128"/>
                      <a:pt x="74" y="471"/>
                      <a:pt x="287" y="483"/>
                    </a:cubicBezTo>
                    <a:cubicBezTo>
                      <a:pt x="4254" y="719"/>
                      <a:pt x="7705" y="2401"/>
                      <a:pt x="9454" y="6141"/>
                    </a:cubicBezTo>
                    <a:cubicBezTo>
                      <a:pt x="9509" y="6259"/>
                      <a:pt x="9602" y="6308"/>
                      <a:pt x="9699" y="6308"/>
                    </a:cubicBezTo>
                    <a:cubicBezTo>
                      <a:pt x="9909" y="6308"/>
                      <a:pt x="10135" y="6072"/>
                      <a:pt x="10014" y="5814"/>
                    </a:cubicBezTo>
                    <a:cubicBezTo>
                      <a:pt x="8489" y="2572"/>
                      <a:pt x="5063" y="1"/>
                      <a:pt x="140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5" name="Google Shape;531;p23">
                <a:extLst>
                  <a:ext uri="{FF2B5EF4-FFF2-40B4-BE49-F238E27FC236}">
                    <a16:creationId xmlns:a16="http://schemas.microsoft.com/office/drawing/2014/main" id="{0E7D1300-C581-4CF7-B465-35F2A474C495}"/>
                  </a:ext>
                </a:extLst>
              </p:cNvPr>
              <p:cNvSpPr/>
              <p:nvPr/>
            </p:nvSpPr>
            <p:spPr>
              <a:xfrm>
                <a:off x="6685380" y="737715"/>
                <a:ext cx="339066" cy="214274"/>
              </a:xfrm>
              <a:custGeom>
                <a:avLst/>
                <a:gdLst/>
                <a:ahLst/>
                <a:cxnLst/>
                <a:rect l="l" t="t" r="r" b="b"/>
                <a:pathLst>
                  <a:path w="10246" h="6475" extrusionOk="0">
                    <a:moveTo>
                      <a:pt x="213" y="0"/>
                    </a:moveTo>
                    <a:cubicBezTo>
                      <a:pt x="22" y="0"/>
                      <a:pt x="1" y="306"/>
                      <a:pt x="186" y="361"/>
                    </a:cubicBezTo>
                    <a:cubicBezTo>
                      <a:pt x="3908" y="1456"/>
                      <a:pt x="7778" y="2469"/>
                      <a:pt x="9547" y="6302"/>
                    </a:cubicBezTo>
                    <a:cubicBezTo>
                      <a:pt x="9603" y="6424"/>
                      <a:pt x="9698" y="6474"/>
                      <a:pt x="9796" y="6474"/>
                    </a:cubicBezTo>
                    <a:cubicBezTo>
                      <a:pt x="10013" y="6474"/>
                      <a:pt x="10246" y="6231"/>
                      <a:pt x="10123" y="5965"/>
                    </a:cubicBezTo>
                    <a:cubicBezTo>
                      <a:pt x="8357" y="2170"/>
                      <a:pt x="4192" y="441"/>
                      <a:pt x="233" y="1"/>
                    </a:cubicBezTo>
                    <a:cubicBezTo>
                      <a:pt x="226" y="0"/>
                      <a:pt x="219" y="0"/>
                      <a:pt x="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26" name="Google Shape;532;p23">
                <a:extLst>
                  <a:ext uri="{FF2B5EF4-FFF2-40B4-BE49-F238E27FC236}">
                    <a16:creationId xmlns:a16="http://schemas.microsoft.com/office/drawing/2014/main" id="{8A454D55-3DEE-4DC2-8495-61C9AE7F77FB}"/>
                  </a:ext>
                </a:extLst>
              </p:cNvPr>
              <p:cNvSpPr/>
              <p:nvPr/>
            </p:nvSpPr>
            <p:spPr>
              <a:xfrm>
                <a:off x="6732305" y="653428"/>
                <a:ext cx="348100" cy="213016"/>
              </a:xfrm>
              <a:custGeom>
                <a:avLst/>
                <a:gdLst/>
                <a:ahLst/>
                <a:cxnLst/>
                <a:rect l="l" t="t" r="r" b="b"/>
                <a:pathLst>
                  <a:path w="10519" h="6437" extrusionOk="0">
                    <a:moveTo>
                      <a:pt x="236" y="0"/>
                    </a:moveTo>
                    <a:cubicBezTo>
                      <a:pt x="35" y="0"/>
                      <a:pt x="1" y="332"/>
                      <a:pt x="204" y="381"/>
                    </a:cubicBezTo>
                    <a:cubicBezTo>
                      <a:pt x="4066" y="1300"/>
                      <a:pt x="7322" y="3123"/>
                      <a:pt x="9769" y="6297"/>
                    </a:cubicBezTo>
                    <a:cubicBezTo>
                      <a:pt x="9845" y="6396"/>
                      <a:pt x="9948" y="6437"/>
                      <a:pt x="10050" y="6437"/>
                    </a:cubicBezTo>
                    <a:cubicBezTo>
                      <a:pt x="10290" y="6437"/>
                      <a:pt x="10519" y="6207"/>
                      <a:pt x="10339" y="5965"/>
                    </a:cubicBezTo>
                    <a:cubicBezTo>
                      <a:pt x="7940" y="2733"/>
                      <a:pt x="4301" y="404"/>
                      <a:pt x="255" y="1"/>
                    </a:cubicBezTo>
                    <a:cubicBezTo>
                      <a:pt x="249" y="0"/>
                      <a:pt x="24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0" name="Google Shape;533;p23">
              <a:extLst>
                <a:ext uri="{FF2B5EF4-FFF2-40B4-BE49-F238E27FC236}">
                  <a16:creationId xmlns:a16="http://schemas.microsoft.com/office/drawing/2014/main" id="{E079BBE4-FE63-4EDC-8C17-450AFF27B3F9}"/>
                </a:ext>
              </a:extLst>
            </p:cNvPr>
            <p:cNvGrpSpPr/>
            <p:nvPr/>
          </p:nvGrpSpPr>
          <p:grpSpPr>
            <a:xfrm>
              <a:off x="6864708" y="521224"/>
              <a:ext cx="165992" cy="77337"/>
              <a:chOff x="6864708" y="521224"/>
              <a:chExt cx="165992" cy="77337"/>
            </a:xfrm>
          </p:grpSpPr>
          <p:sp>
            <p:nvSpPr>
              <p:cNvPr id="114" name="Google Shape;534;p23">
                <a:extLst>
                  <a:ext uri="{FF2B5EF4-FFF2-40B4-BE49-F238E27FC236}">
                    <a16:creationId xmlns:a16="http://schemas.microsoft.com/office/drawing/2014/main" id="{CC67A1EA-3E6D-4513-BA2F-C4B3E1F95318}"/>
                  </a:ext>
                </a:extLst>
              </p:cNvPr>
              <p:cNvSpPr/>
              <p:nvPr/>
            </p:nvSpPr>
            <p:spPr>
              <a:xfrm>
                <a:off x="6864708" y="537869"/>
                <a:ext cx="108576" cy="60692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1834" extrusionOk="0">
                    <a:moveTo>
                      <a:pt x="171" y="1"/>
                    </a:moveTo>
                    <a:cubicBezTo>
                      <a:pt x="1" y="1"/>
                      <a:pt x="10" y="263"/>
                      <a:pt x="183" y="281"/>
                    </a:cubicBezTo>
                    <a:cubicBezTo>
                      <a:pt x="1288" y="393"/>
                      <a:pt x="2197" y="938"/>
                      <a:pt x="2915" y="1773"/>
                    </a:cubicBezTo>
                    <a:cubicBezTo>
                      <a:pt x="2952" y="1816"/>
                      <a:pt x="2994" y="1834"/>
                      <a:pt x="3034" y="1834"/>
                    </a:cubicBezTo>
                    <a:cubicBezTo>
                      <a:pt x="3164" y="1834"/>
                      <a:pt x="3281" y="1651"/>
                      <a:pt x="3172" y="1514"/>
                    </a:cubicBezTo>
                    <a:cubicBezTo>
                      <a:pt x="2448" y="591"/>
                      <a:pt x="1340" y="78"/>
                      <a:pt x="183" y="1"/>
                    </a:cubicBezTo>
                    <a:cubicBezTo>
                      <a:pt x="179" y="1"/>
                      <a:pt x="175" y="1"/>
                      <a:pt x="17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5" name="Google Shape;535;p23">
                <a:extLst>
                  <a:ext uri="{FF2B5EF4-FFF2-40B4-BE49-F238E27FC236}">
                    <a16:creationId xmlns:a16="http://schemas.microsoft.com/office/drawing/2014/main" id="{77D37451-F8F2-409D-923E-AC3FDC53F126}"/>
                  </a:ext>
                </a:extLst>
              </p:cNvPr>
              <p:cNvSpPr/>
              <p:nvPr/>
            </p:nvSpPr>
            <p:spPr>
              <a:xfrm>
                <a:off x="6937711" y="521224"/>
                <a:ext cx="92990" cy="69196"/>
              </a:xfrm>
              <a:custGeom>
                <a:avLst/>
                <a:gdLst/>
                <a:ahLst/>
                <a:cxnLst/>
                <a:rect l="l" t="t" r="r" b="b"/>
                <a:pathLst>
                  <a:path w="2810" h="2091" extrusionOk="0">
                    <a:moveTo>
                      <a:pt x="178" y="1"/>
                    </a:moveTo>
                    <a:cubicBezTo>
                      <a:pt x="68" y="1"/>
                      <a:pt x="0" y="176"/>
                      <a:pt x="113" y="264"/>
                    </a:cubicBezTo>
                    <a:cubicBezTo>
                      <a:pt x="888" y="861"/>
                      <a:pt x="1646" y="1492"/>
                      <a:pt x="2447" y="2054"/>
                    </a:cubicBezTo>
                    <a:cubicBezTo>
                      <a:pt x="2484" y="2080"/>
                      <a:pt x="2519" y="2091"/>
                      <a:pt x="2553" y="2091"/>
                    </a:cubicBezTo>
                    <a:cubicBezTo>
                      <a:pt x="2711" y="2091"/>
                      <a:pt x="2810" y="1836"/>
                      <a:pt x="2646" y="1711"/>
                    </a:cubicBezTo>
                    <a:cubicBezTo>
                      <a:pt x="1874" y="1118"/>
                      <a:pt x="1049" y="585"/>
                      <a:pt x="251" y="26"/>
                    </a:cubicBezTo>
                    <a:cubicBezTo>
                      <a:pt x="225" y="9"/>
                      <a:pt x="201" y="1"/>
                      <a:pt x="17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  <p:grpSp>
          <p:nvGrpSpPr>
            <p:cNvPr id="111" name="Google Shape;536;p23">
              <a:extLst>
                <a:ext uri="{FF2B5EF4-FFF2-40B4-BE49-F238E27FC236}">
                  <a16:creationId xmlns:a16="http://schemas.microsoft.com/office/drawing/2014/main" id="{63D91ED3-DC3C-4E84-831B-BFE34DD6BD2D}"/>
                </a:ext>
              </a:extLst>
            </p:cNvPr>
            <p:cNvGrpSpPr/>
            <p:nvPr/>
          </p:nvGrpSpPr>
          <p:grpSpPr>
            <a:xfrm>
              <a:off x="6567637" y="1421737"/>
              <a:ext cx="96663" cy="114037"/>
              <a:chOff x="6567637" y="1421737"/>
              <a:chExt cx="96663" cy="114037"/>
            </a:xfrm>
          </p:grpSpPr>
          <p:sp>
            <p:nvSpPr>
              <p:cNvPr id="112" name="Google Shape;537;p23">
                <a:extLst>
                  <a:ext uri="{FF2B5EF4-FFF2-40B4-BE49-F238E27FC236}">
                    <a16:creationId xmlns:a16="http://schemas.microsoft.com/office/drawing/2014/main" id="{B08522C0-9D43-49B1-9EE4-E64D01B3E331}"/>
                  </a:ext>
                </a:extLst>
              </p:cNvPr>
              <p:cNvSpPr/>
              <p:nvPr/>
            </p:nvSpPr>
            <p:spPr>
              <a:xfrm>
                <a:off x="6576407" y="1421737"/>
                <a:ext cx="87894" cy="75484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281" extrusionOk="0">
                    <a:moveTo>
                      <a:pt x="236" y="0"/>
                    </a:moveTo>
                    <a:cubicBezTo>
                      <a:pt x="91" y="0"/>
                      <a:pt x="0" y="212"/>
                      <a:pt x="152" y="306"/>
                    </a:cubicBezTo>
                    <a:cubicBezTo>
                      <a:pt x="984" y="827"/>
                      <a:pt x="1641" y="1473"/>
                      <a:pt x="2266" y="2222"/>
                    </a:cubicBezTo>
                    <a:cubicBezTo>
                      <a:pt x="2300" y="2263"/>
                      <a:pt x="2344" y="2280"/>
                      <a:pt x="2388" y="2280"/>
                    </a:cubicBezTo>
                    <a:cubicBezTo>
                      <a:pt x="2519" y="2280"/>
                      <a:pt x="2655" y="2125"/>
                      <a:pt x="2564" y="1991"/>
                    </a:cubicBezTo>
                    <a:cubicBezTo>
                      <a:pt x="1998" y="1167"/>
                      <a:pt x="1192" y="499"/>
                      <a:pt x="318" y="23"/>
                    </a:cubicBezTo>
                    <a:cubicBezTo>
                      <a:pt x="289" y="7"/>
                      <a:pt x="262" y="0"/>
                      <a:pt x="23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  <p:sp>
            <p:nvSpPr>
              <p:cNvPr id="113" name="Google Shape;538;p23">
                <a:extLst>
                  <a:ext uri="{FF2B5EF4-FFF2-40B4-BE49-F238E27FC236}">
                    <a16:creationId xmlns:a16="http://schemas.microsoft.com/office/drawing/2014/main" id="{C635B7F7-3847-4244-BB6F-6BDFC2E7DC6D}"/>
                  </a:ext>
                </a:extLst>
              </p:cNvPr>
              <p:cNvSpPr/>
              <p:nvPr/>
            </p:nvSpPr>
            <p:spPr>
              <a:xfrm>
                <a:off x="6567637" y="1464823"/>
                <a:ext cx="73862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144" extrusionOk="0">
                    <a:moveTo>
                      <a:pt x="221" y="1"/>
                    </a:moveTo>
                    <a:cubicBezTo>
                      <a:pt x="83" y="1"/>
                      <a:pt x="1" y="229"/>
                      <a:pt x="146" y="292"/>
                    </a:cubicBezTo>
                    <a:cubicBezTo>
                      <a:pt x="924" y="628"/>
                      <a:pt x="1515" y="1224"/>
                      <a:pt x="1822" y="2017"/>
                    </a:cubicBezTo>
                    <a:cubicBezTo>
                      <a:pt x="1856" y="2105"/>
                      <a:pt x="1933" y="2143"/>
                      <a:pt x="2008" y="2143"/>
                    </a:cubicBezTo>
                    <a:cubicBezTo>
                      <a:pt x="2122" y="2143"/>
                      <a:pt x="2232" y="2056"/>
                      <a:pt x="2183" y="1917"/>
                    </a:cubicBezTo>
                    <a:cubicBezTo>
                      <a:pt x="1863" y="1026"/>
                      <a:pt x="1160" y="324"/>
                      <a:pt x="267" y="9"/>
                    </a:cubicBezTo>
                    <a:cubicBezTo>
                      <a:pt x="251" y="3"/>
                      <a:pt x="236" y="1"/>
                      <a:pt x="22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3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>
            <a:spLocks noGrp="1"/>
          </p:cNvSpPr>
          <p:nvPr>
            <p:ph type="title"/>
          </p:nvPr>
        </p:nvSpPr>
        <p:spPr>
          <a:xfrm>
            <a:off x="720000" y="48989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KHỞI ĐỘNG</a:t>
            </a:r>
            <a:endParaRPr sz="3400" dirty="0">
              <a:latin typeface="+mj-lt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820A3944-7BE9-45EE-B899-CB5A06989325}"/>
              </a:ext>
            </a:extLst>
          </p:cNvPr>
          <p:cNvSpPr/>
          <p:nvPr/>
        </p:nvSpPr>
        <p:spPr>
          <a:xfrm>
            <a:off x="1607056" y="3532594"/>
            <a:ext cx="5929888" cy="1344206"/>
          </a:xfrm>
          <a:prstGeom prst="horizontalScroll">
            <a:avLst/>
          </a:prstGeom>
          <a:ln w="19050">
            <a:solidFill>
              <a:schemeClr val="accent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bg1"/>
                </a:solidFill>
              </a:rPr>
              <a:t>Làm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thế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em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biệt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loài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trên</a:t>
            </a:r>
            <a:r>
              <a:rPr lang="en-US" sz="22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1A58-D297-4F92-92B0-D5C9CC9994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3" t="34231" r="6915" b="27341"/>
          <a:stretch/>
        </p:blipFill>
        <p:spPr>
          <a:xfrm>
            <a:off x="632178" y="1409906"/>
            <a:ext cx="7879644" cy="19755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96;p31">
            <a:extLst>
              <a:ext uri="{FF2B5EF4-FFF2-40B4-BE49-F238E27FC236}">
                <a16:creationId xmlns:a16="http://schemas.microsoft.com/office/drawing/2014/main" id="{A2255F1C-5E0C-471F-B3B2-4CCDC1306B9A}"/>
              </a:ext>
            </a:extLst>
          </p:cNvPr>
          <p:cNvGrpSpPr/>
          <p:nvPr/>
        </p:nvGrpSpPr>
        <p:grpSpPr>
          <a:xfrm>
            <a:off x="886510" y="825696"/>
            <a:ext cx="2864947" cy="1827585"/>
            <a:chOff x="1593297" y="936869"/>
            <a:chExt cx="6153131" cy="3157097"/>
          </a:xfrm>
        </p:grpSpPr>
        <p:sp>
          <p:nvSpPr>
            <p:cNvPr id="5" name="Google Shape;397;p31">
              <a:extLst>
                <a:ext uri="{FF2B5EF4-FFF2-40B4-BE49-F238E27FC236}">
                  <a16:creationId xmlns:a16="http://schemas.microsoft.com/office/drawing/2014/main" id="{08F318C3-6623-414A-9D6A-B0CF535D3398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98;p31">
              <a:extLst>
                <a:ext uri="{FF2B5EF4-FFF2-40B4-BE49-F238E27FC236}">
                  <a16:creationId xmlns:a16="http://schemas.microsoft.com/office/drawing/2014/main" id="{DF4287A7-CAF6-4671-BF67-277B41F0755A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" name="Google Shape;399;p31">
            <a:extLst>
              <a:ext uri="{FF2B5EF4-FFF2-40B4-BE49-F238E27FC236}">
                <a16:creationId xmlns:a16="http://schemas.microsoft.com/office/drawing/2014/main" id="{0C9FBF2E-29FA-4845-9EF8-E36AE54DFD09}"/>
              </a:ext>
            </a:extLst>
          </p:cNvPr>
          <p:cNvGrpSpPr/>
          <p:nvPr/>
        </p:nvGrpSpPr>
        <p:grpSpPr>
          <a:xfrm>
            <a:off x="2999426" y="2955912"/>
            <a:ext cx="3145148" cy="1848287"/>
            <a:chOff x="1353591" y="1046128"/>
            <a:chExt cx="6178940" cy="3140953"/>
          </a:xfrm>
        </p:grpSpPr>
        <p:sp>
          <p:nvSpPr>
            <p:cNvPr id="8" name="Google Shape;400;p31">
              <a:extLst>
                <a:ext uri="{FF2B5EF4-FFF2-40B4-BE49-F238E27FC236}">
                  <a16:creationId xmlns:a16="http://schemas.microsoft.com/office/drawing/2014/main" id="{A859F4CE-B49E-47A7-B293-3A83203C5C2D}"/>
                </a:ext>
              </a:extLst>
            </p:cNvPr>
            <p:cNvSpPr/>
            <p:nvPr/>
          </p:nvSpPr>
          <p:spPr>
            <a:xfrm>
              <a:off x="1353591" y="1292247"/>
              <a:ext cx="6066546" cy="2894834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1;p31">
              <a:extLst>
                <a:ext uri="{FF2B5EF4-FFF2-40B4-BE49-F238E27FC236}">
                  <a16:creationId xmlns:a16="http://schemas.microsoft.com/office/drawing/2014/main" id="{1C325A78-CB5C-4057-B333-007D736145E1}"/>
                </a:ext>
              </a:extLst>
            </p:cNvPr>
            <p:cNvSpPr/>
            <p:nvPr/>
          </p:nvSpPr>
          <p:spPr>
            <a:xfrm rot="33568">
              <a:off x="1572145" y="1046128"/>
              <a:ext cx="5960386" cy="2927184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" name="Google Shape;403;p31">
            <a:extLst>
              <a:ext uri="{FF2B5EF4-FFF2-40B4-BE49-F238E27FC236}">
                <a16:creationId xmlns:a16="http://schemas.microsoft.com/office/drawing/2014/main" id="{36FA5FD3-CBED-428A-AF58-077DE3E95548}"/>
              </a:ext>
            </a:extLst>
          </p:cNvPr>
          <p:cNvSpPr/>
          <p:nvPr/>
        </p:nvSpPr>
        <p:spPr>
          <a:xfrm>
            <a:off x="2800908" y="4174231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410;p31">
            <a:extLst>
              <a:ext uri="{FF2B5EF4-FFF2-40B4-BE49-F238E27FC236}">
                <a16:creationId xmlns:a16="http://schemas.microsoft.com/office/drawing/2014/main" id="{B2E2691E-52A5-4989-BECE-D46DDB9ABD97}"/>
              </a:ext>
            </a:extLst>
          </p:cNvPr>
          <p:cNvGrpSpPr/>
          <p:nvPr/>
        </p:nvGrpSpPr>
        <p:grpSpPr>
          <a:xfrm>
            <a:off x="2984594" y="4404638"/>
            <a:ext cx="499911" cy="448141"/>
            <a:chOff x="751275" y="1814050"/>
            <a:chExt cx="240423" cy="215525"/>
          </a:xfrm>
        </p:grpSpPr>
        <p:sp>
          <p:nvSpPr>
            <p:cNvPr id="18" name="Google Shape;411;p31">
              <a:extLst>
                <a:ext uri="{FF2B5EF4-FFF2-40B4-BE49-F238E27FC236}">
                  <a16:creationId xmlns:a16="http://schemas.microsoft.com/office/drawing/2014/main" id="{D70806AB-6EBA-47DC-AF71-89F29872FCEB}"/>
                </a:ext>
              </a:extLst>
            </p:cNvPr>
            <p:cNvSpPr/>
            <p:nvPr/>
          </p:nvSpPr>
          <p:spPr>
            <a:xfrm>
              <a:off x="788373" y="183071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412;p31">
              <a:extLst>
                <a:ext uri="{FF2B5EF4-FFF2-40B4-BE49-F238E27FC236}">
                  <a16:creationId xmlns:a16="http://schemas.microsoft.com/office/drawing/2014/main" id="{4C6881DC-0A7D-420E-8168-7142B0D8FA84}"/>
                </a:ext>
              </a:extLst>
            </p:cNvPr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3;p31">
              <a:extLst>
                <a:ext uri="{FF2B5EF4-FFF2-40B4-BE49-F238E27FC236}">
                  <a16:creationId xmlns:a16="http://schemas.microsoft.com/office/drawing/2014/main" id="{563C8539-F445-4746-ACE9-4BECB744B48F}"/>
                </a:ext>
              </a:extLst>
            </p:cNvPr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4;p31">
              <a:extLst>
                <a:ext uri="{FF2B5EF4-FFF2-40B4-BE49-F238E27FC236}">
                  <a16:creationId xmlns:a16="http://schemas.microsoft.com/office/drawing/2014/main" id="{F70EBC3A-6F6D-44CD-9E8B-AFB0A23D2314}"/>
                </a:ext>
              </a:extLst>
            </p:cNvPr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5;p31">
              <a:extLst>
                <a:ext uri="{FF2B5EF4-FFF2-40B4-BE49-F238E27FC236}">
                  <a16:creationId xmlns:a16="http://schemas.microsoft.com/office/drawing/2014/main" id="{E0A364E1-B220-4BA7-8B81-7C94D3D0CEB8}"/>
                </a:ext>
              </a:extLst>
            </p:cNvPr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84D0158-6358-4C3C-9B85-17D2112399B3}"/>
              </a:ext>
            </a:extLst>
          </p:cNvPr>
          <p:cNvSpPr txBox="1"/>
          <p:nvPr/>
        </p:nvSpPr>
        <p:spPr>
          <a:xfrm>
            <a:off x="868405" y="1296475"/>
            <a:ext cx="2791920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Khả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năng</a:t>
            </a:r>
            <a:r>
              <a:rPr lang="en-US" sz="2200" dirty="0">
                <a:solidFill>
                  <a:srgbClr val="591A06"/>
                </a:solidFill>
              </a:rPr>
              <a:t> di </a:t>
            </a:r>
            <a:r>
              <a:rPr lang="en-US" sz="2200" dirty="0" err="1">
                <a:solidFill>
                  <a:srgbClr val="591A06"/>
                </a:solidFill>
              </a:rPr>
              <a:t>chuyển</a:t>
            </a:r>
            <a:endParaRPr lang="en-US" sz="2200" dirty="0">
              <a:solidFill>
                <a:srgbClr val="591A06"/>
              </a:solidFill>
            </a:endParaRPr>
          </a:p>
        </p:txBody>
      </p:sp>
      <p:grpSp>
        <p:nvGrpSpPr>
          <p:cNvPr id="24" name="Google Shape;396;p31">
            <a:extLst>
              <a:ext uri="{FF2B5EF4-FFF2-40B4-BE49-F238E27FC236}">
                <a16:creationId xmlns:a16="http://schemas.microsoft.com/office/drawing/2014/main" id="{E4F7903B-7E89-49F8-8745-1D9A0B5E025D}"/>
              </a:ext>
            </a:extLst>
          </p:cNvPr>
          <p:cNvGrpSpPr/>
          <p:nvPr/>
        </p:nvGrpSpPr>
        <p:grpSpPr>
          <a:xfrm>
            <a:off x="5229696" y="885303"/>
            <a:ext cx="2864948" cy="1767977"/>
            <a:chOff x="1593297" y="936869"/>
            <a:chExt cx="6153131" cy="3157097"/>
          </a:xfrm>
        </p:grpSpPr>
        <p:sp>
          <p:nvSpPr>
            <p:cNvPr id="25" name="Google Shape;397;p31">
              <a:extLst>
                <a:ext uri="{FF2B5EF4-FFF2-40B4-BE49-F238E27FC236}">
                  <a16:creationId xmlns:a16="http://schemas.microsoft.com/office/drawing/2014/main" id="{77579C08-CB07-4A7F-A45A-EC66DC2AB972}"/>
                </a:ext>
              </a:extLst>
            </p:cNvPr>
            <p:cNvSpPr/>
            <p:nvPr/>
          </p:nvSpPr>
          <p:spPr>
            <a:xfrm>
              <a:off x="1789024" y="1167494"/>
              <a:ext cx="5957404" cy="2926472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98;p31">
              <a:extLst>
                <a:ext uri="{FF2B5EF4-FFF2-40B4-BE49-F238E27FC236}">
                  <a16:creationId xmlns:a16="http://schemas.microsoft.com/office/drawing/2014/main" id="{D93ECBAE-30DA-465D-BAC4-B20813C15918}"/>
                </a:ext>
              </a:extLst>
            </p:cNvPr>
            <p:cNvSpPr/>
            <p:nvPr/>
          </p:nvSpPr>
          <p:spPr>
            <a:xfrm>
              <a:off x="1593297" y="936869"/>
              <a:ext cx="5957404" cy="2926472"/>
            </a:xfrm>
            <a:prstGeom prst="roundRect">
              <a:avLst>
                <a:gd name="adj" fmla="val 24491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A7525E6-B8B6-4504-A9A3-D21A3E6AAD60}"/>
              </a:ext>
            </a:extLst>
          </p:cNvPr>
          <p:cNvSpPr txBox="1"/>
          <p:nvPr/>
        </p:nvSpPr>
        <p:spPr>
          <a:xfrm>
            <a:off x="3094915" y="3459117"/>
            <a:ext cx="3145148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Có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hoặc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không</a:t>
            </a:r>
            <a:r>
              <a:rPr lang="en-US" sz="2200" dirty="0">
                <a:solidFill>
                  <a:srgbClr val="591A06"/>
                </a:solidFill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762551-6CE2-49AA-B43E-71A6952EDD30}"/>
              </a:ext>
            </a:extLst>
          </p:cNvPr>
          <p:cNvSpPr txBox="1"/>
          <p:nvPr/>
        </p:nvSpPr>
        <p:spPr>
          <a:xfrm>
            <a:off x="5494065" y="1370179"/>
            <a:ext cx="2351539" cy="537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591A06"/>
                </a:solidFill>
              </a:rPr>
              <a:t>Khả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năng</a:t>
            </a:r>
            <a:r>
              <a:rPr lang="en-US" sz="2200" dirty="0">
                <a:solidFill>
                  <a:srgbClr val="591A06"/>
                </a:solidFill>
              </a:rPr>
              <a:t> bay</a:t>
            </a:r>
          </a:p>
        </p:txBody>
      </p:sp>
      <p:sp>
        <p:nvSpPr>
          <p:cNvPr id="29" name="Google Shape;402;p31">
            <a:extLst>
              <a:ext uri="{FF2B5EF4-FFF2-40B4-BE49-F238E27FC236}">
                <a16:creationId xmlns:a16="http://schemas.microsoft.com/office/drawing/2014/main" id="{C1C581C1-1213-4A87-A2D1-E6779DC5BD67}"/>
              </a:ext>
            </a:extLst>
          </p:cNvPr>
          <p:cNvSpPr/>
          <p:nvPr/>
        </p:nvSpPr>
        <p:spPr>
          <a:xfrm>
            <a:off x="7400597" y="51952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404;p31">
            <a:extLst>
              <a:ext uri="{FF2B5EF4-FFF2-40B4-BE49-F238E27FC236}">
                <a16:creationId xmlns:a16="http://schemas.microsoft.com/office/drawing/2014/main" id="{F7B19366-4E4C-4114-9821-5061E154FF18}"/>
              </a:ext>
            </a:extLst>
          </p:cNvPr>
          <p:cNvGrpSpPr/>
          <p:nvPr/>
        </p:nvGrpSpPr>
        <p:grpSpPr>
          <a:xfrm>
            <a:off x="7591299" y="755922"/>
            <a:ext cx="485880" cy="448193"/>
            <a:chOff x="712875" y="2205450"/>
            <a:chExt cx="233675" cy="215550"/>
          </a:xfrm>
        </p:grpSpPr>
        <p:sp>
          <p:nvSpPr>
            <p:cNvPr id="31" name="Google Shape;405;p31">
              <a:extLst>
                <a:ext uri="{FF2B5EF4-FFF2-40B4-BE49-F238E27FC236}">
                  <a16:creationId xmlns:a16="http://schemas.microsoft.com/office/drawing/2014/main" id="{B61E88E8-1BE2-4BA5-B0F3-74FD87DB68B3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6;p31">
              <a:extLst>
                <a:ext uri="{FF2B5EF4-FFF2-40B4-BE49-F238E27FC236}">
                  <a16:creationId xmlns:a16="http://schemas.microsoft.com/office/drawing/2014/main" id="{9C61052B-5A72-4E9F-B342-851279263F27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7;p31">
              <a:extLst>
                <a:ext uri="{FF2B5EF4-FFF2-40B4-BE49-F238E27FC236}">
                  <a16:creationId xmlns:a16="http://schemas.microsoft.com/office/drawing/2014/main" id="{7EA4D210-8528-402B-9A2D-C8CCE9F89C07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8;p31">
              <a:extLst>
                <a:ext uri="{FF2B5EF4-FFF2-40B4-BE49-F238E27FC236}">
                  <a16:creationId xmlns:a16="http://schemas.microsoft.com/office/drawing/2014/main" id="{94E3DEB2-52CA-42AB-A7F3-4A4A74BC5B07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09;p31">
              <a:extLst>
                <a:ext uri="{FF2B5EF4-FFF2-40B4-BE49-F238E27FC236}">
                  <a16:creationId xmlns:a16="http://schemas.microsoft.com/office/drawing/2014/main" id="{9BF959FE-620E-4D15-B287-72A66619993D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402;p31">
            <a:extLst>
              <a:ext uri="{FF2B5EF4-FFF2-40B4-BE49-F238E27FC236}">
                <a16:creationId xmlns:a16="http://schemas.microsoft.com/office/drawing/2014/main" id="{53F7ADFE-ED2A-46A5-B6D9-E398AD053DED}"/>
              </a:ext>
            </a:extLst>
          </p:cNvPr>
          <p:cNvSpPr/>
          <p:nvPr/>
        </p:nvSpPr>
        <p:spPr>
          <a:xfrm>
            <a:off x="3050863" y="494026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404;p31">
            <a:extLst>
              <a:ext uri="{FF2B5EF4-FFF2-40B4-BE49-F238E27FC236}">
                <a16:creationId xmlns:a16="http://schemas.microsoft.com/office/drawing/2014/main" id="{3523918E-E9E3-43FF-AE9B-7ED38432211C}"/>
              </a:ext>
            </a:extLst>
          </p:cNvPr>
          <p:cNvGrpSpPr/>
          <p:nvPr/>
        </p:nvGrpSpPr>
        <p:grpSpPr>
          <a:xfrm>
            <a:off x="3276698" y="714676"/>
            <a:ext cx="485880" cy="448193"/>
            <a:chOff x="712875" y="2205450"/>
            <a:chExt cx="233675" cy="215550"/>
          </a:xfrm>
        </p:grpSpPr>
        <p:sp>
          <p:nvSpPr>
            <p:cNvPr id="12" name="Google Shape;405;p31">
              <a:extLst>
                <a:ext uri="{FF2B5EF4-FFF2-40B4-BE49-F238E27FC236}">
                  <a16:creationId xmlns:a16="http://schemas.microsoft.com/office/drawing/2014/main" id="{C75B98AA-AA43-438A-B5D0-15E77BCE44DB}"/>
                </a:ext>
              </a:extLst>
            </p:cNvPr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6;p31">
              <a:extLst>
                <a:ext uri="{FF2B5EF4-FFF2-40B4-BE49-F238E27FC236}">
                  <a16:creationId xmlns:a16="http://schemas.microsoft.com/office/drawing/2014/main" id="{C7C8FE71-2A99-40F2-BF93-33A3F8207B59}"/>
                </a:ext>
              </a:extLst>
            </p:cNvPr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07;p31">
              <a:extLst>
                <a:ext uri="{FF2B5EF4-FFF2-40B4-BE49-F238E27FC236}">
                  <a16:creationId xmlns:a16="http://schemas.microsoft.com/office/drawing/2014/main" id="{CCD91D00-772F-48EB-B413-F651F1D6D819}"/>
                </a:ext>
              </a:extLst>
            </p:cNvPr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08;p31">
              <a:extLst>
                <a:ext uri="{FF2B5EF4-FFF2-40B4-BE49-F238E27FC236}">
                  <a16:creationId xmlns:a16="http://schemas.microsoft.com/office/drawing/2014/main" id="{42A6F749-8D1C-465D-A84D-679F48DF2F9E}"/>
                </a:ext>
              </a:extLst>
            </p:cNvPr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09;p31">
              <a:extLst>
                <a:ext uri="{FF2B5EF4-FFF2-40B4-BE49-F238E27FC236}">
                  <a16:creationId xmlns:a16="http://schemas.microsoft.com/office/drawing/2014/main" id="{D4D8247C-77E0-43D3-B73B-D1269EFEE52F}"/>
                </a:ext>
              </a:extLst>
            </p:cNvPr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99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3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  <p:bldP spid="27" grpId="0"/>
      <p:bldP spid="29" grpId="0" animBg="1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 txBox="1">
            <a:spLocks noGrp="1"/>
          </p:cNvSpPr>
          <p:nvPr>
            <p:ph type="title"/>
          </p:nvPr>
        </p:nvSpPr>
        <p:spPr>
          <a:xfrm>
            <a:off x="-74404" y="1039650"/>
            <a:ext cx="9292807" cy="306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200" b="1" spc="1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26. </a:t>
            </a:r>
            <a:r>
              <a:rPr lang="pt-BR" sz="4200" spc="1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KHOÁ LƯỠNG PHÂN</a:t>
            </a:r>
            <a:endParaRPr sz="4200" dirty="0">
              <a:latin typeface="+mj-lt"/>
            </a:endParaRPr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3436674">
            <a:off x="7319327" y="-177268"/>
            <a:ext cx="1941133" cy="157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22826F5-9860-468B-BC99-20C470AAA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88228" y="3743525"/>
            <a:ext cx="2011754" cy="12619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5;p39">
            <a:extLst>
              <a:ext uri="{FF2B5EF4-FFF2-40B4-BE49-F238E27FC236}">
                <a16:creationId xmlns:a16="http://schemas.microsoft.com/office/drawing/2014/main" id="{AFF0CA69-B49C-4E2C-A951-8348D6FB484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482637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dirty="0">
                <a:latin typeface="+mj-lt"/>
              </a:rPr>
              <a:t>NỘI DUNG BÀI HỌC</a:t>
            </a:r>
            <a:endParaRPr sz="3400" dirty="0">
              <a:latin typeface="+mj-lt"/>
            </a:endParaRPr>
          </a:p>
        </p:txBody>
      </p:sp>
      <p:sp>
        <p:nvSpPr>
          <p:cNvPr id="4" name="Teardrop 3">
            <a:extLst>
              <a:ext uri="{FF2B5EF4-FFF2-40B4-BE49-F238E27FC236}">
                <a16:creationId xmlns:a16="http://schemas.microsoft.com/office/drawing/2014/main" id="{B3A1D229-ED86-477E-9FBB-793F27972674}"/>
              </a:ext>
            </a:extLst>
          </p:cNvPr>
          <p:cNvSpPr/>
          <p:nvPr/>
        </p:nvSpPr>
        <p:spPr>
          <a:xfrm>
            <a:off x="1385562" y="1719031"/>
            <a:ext cx="881350" cy="780237"/>
          </a:xfrm>
          <a:prstGeom prst="teardrop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98F06CCF-645B-4114-90DA-82337DC88FDC}"/>
              </a:ext>
            </a:extLst>
          </p:cNvPr>
          <p:cNvSpPr/>
          <p:nvPr/>
        </p:nvSpPr>
        <p:spPr>
          <a:xfrm>
            <a:off x="1385562" y="3180654"/>
            <a:ext cx="881350" cy="782198"/>
          </a:xfrm>
          <a:prstGeom prst="teardrop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783B8-D9D5-4B7F-AE18-000494F88034}"/>
              </a:ext>
            </a:extLst>
          </p:cNvPr>
          <p:cNvSpPr txBox="1"/>
          <p:nvPr/>
        </p:nvSpPr>
        <p:spPr>
          <a:xfrm>
            <a:off x="2266912" y="1867574"/>
            <a:ext cx="5161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591A06"/>
                </a:solidFill>
              </a:rPr>
              <a:t>KHOÁ LƯỠNG PHÂN LÀ GÌ?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9E95EF-E5D3-4C10-BF38-BAE0C14998D2}"/>
              </a:ext>
            </a:extLst>
          </p:cNvPr>
          <p:cNvSpPr txBox="1"/>
          <p:nvPr/>
        </p:nvSpPr>
        <p:spPr>
          <a:xfrm>
            <a:off x="1976261" y="3325531"/>
            <a:ext cx="63122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591A06"/>
                </a:solidFill>
              </a:rPr>
              <a:t>XÂY DỰNG KHOÁ LƯỠNG PHÂN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5AE0AB7B-E8BC-458A-B550-6F6D86EEB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3464" y="52051"/>
            <a:ext cx="900824" cy="9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55;p39">
            <a:extLst>
              <a:ext uri="{FF2B5EF4-FFF2-40B4-BE49-F238E27FC236}">
                <a16:creationId xmlns:a16="http://schemas.microsoft.com/office/drawing/2014/main" id="{69FA5B26-0917-41F1-95F8-CA3FF78A3E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81955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j-lt"/>
              </a:rPr>
              <a:t>I. KHOÁ LƯỠNG PHÂN LÀ GÌ?</a:t>
            </a:r>
            <a:endParaRPr sz="3200" dirty="0">
              <a:latin typeface="+mj-lt"/>
            </a:endParaRP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0442C993-3B5A-4988-A8B3-682B7B221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21076" y="1139602"/>
            <a:ext cx="1945629" cy="3992896"/>
          </a:xfrm>
          <a:prstGeom prst="rect">
            <a:avLst/>
          </a:prstGeom>
        </p:spPr>
      </p:pic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8DF94D49-1339-4D1C-8A2F-0A6FA74402AB}"/>
              </a:ext>
            </a:extLst>
          </p:cNvPr>
          <p:cNvSpPr/>
          <p:nvPr/>
        </p:nvSpPr>
        <p:spPr>
          <a:xfrm>
            <a:off x="2900319" y="1508668"/>
            <a:ext cx="5735682" cy="699667"/>
          </a:xfrm>
          <a:prstGeom prst="homePlat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/>
              <a:t>L</a:t>
            </a:r>
            <a:r>
              <a:rPr lang="vi-VN" sz="2200" dirty="0"/>
              <a:t>à kiểu phổ biến nhất trong các khóa phân loại sinh vật</a:t>
            </a:r>
            <a:r>
              <a:rPr lang="en-US" sz="2200" dirty="0"/>
              <a:t>.</a:t>
            </a:r>
          </a:p>
        </p:txBody>
      </p:sp>
      <p:sp>
        <p:nvSpPr>
          <p:cNvPr id="32" name="Arrow: Pentagon 31">
            <a:extLst>
              <a:ext uri="{FF2B5EF4-FFF2-40B4-BE49-F238E27FC236}">
                <a16:creationId xmlns:a16="http://schemas.microsoft.com/office/drawing/2014/main" id="{109922EE-A0CA-4E9E-B65A-185104C17995}"/>
              </a:ext>
            </a:extLst>
          </p:cNvPr>
          <p:cNvSpPr/>
          <p:nvPr/>
        </p:nvSpPr>
        <p:spPr>
          <a:xfrm>
            <a:off x="2900319" y="2542325"/>
            <a:ext cx="5735682" cy="1187450"/>
          </a:xfrm>
          <a:prstGeom prst="homePlate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Nguyên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tắc</a:t>
            </a:r>
            <a:r>
              <a:rPr lang="en-US" sz="2200" dirty="0">
                <a:solidFill>
                  <a:schemeClr val="bg1"/>
                </a:solidFill>
              </a:rPr>
              <a:t>: </a:t>
            </a:r>
            <a:r>
              <a:rPr lang="en-US" sz="2200" dirty="0" err="1">
                <a:solidFill>
                  <a:schemeClr val="bg1"/>
                </a:solidFill>
              </a:rPr>
              <a:t>từ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hợp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đối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tượng</a:t>
            </a:r>
            <a:r>
              <a:rPr lang="en-US" sz="2200" dirty="0">
                <a:solidFill>
                  <a:schemeClr val="bg1"/>
                </a:solidFill>
              </a:rPr>
              <a:t> ban </a:t>
            </a:r>
            <a:r>
              <a:rPr lang="en-US" sz="2200" dirty="0" err="1">
                <a:solidFill>
                  <a:schemeClr val="bg1"/>
                </a:solidFill>
              </a:rPr>
              <a:t>đầu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được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tách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đối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lập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nhau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398156-C2D1-4F1F-8E94-1EA13969F7DC}"/>
              </a:ext>
            </a:extLst>
          </p:cNvPr>
          <p:cNvSpPr txBox="1"/>
          <p:nvPr/>
        </p:nvSpPr>
        <p:spPr>
          <a:xfrm>
            <a:off x="118958" y="4388056"/>
            <a:ext cx="89060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rgbClr val="591A06"/>
                </a:solidFill>
              </a:rPr>
              <a:t>Quan </a:t>
            </a:r>
            <a:r>
              <a:rPr lang="en-US" sz="2200" dirty="0" err="1">
                <a:solidFill>
                  <a:srgbClr val="591A06"/>
                </a:solidFill>
              </a:rPr>
              <a:t>sát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và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biết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trong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hình</a:t>
            </a:r>
            <a:endParaRPr lang="en-US" sz="2200" dirty="0">
              <a:solidFill>
                <a:srgbClr val="591A06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A50ACA-4F2B-41CD-9B2F-A69232E8ED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0" t="30171" r="33489" b="27845"/>
          <a:stretch/>
        </p:blipFill>
        <p:spPr>
          <a:xfrm>
            <a:off x="1015410" y="1084578"/>
            <a:ext cx="7113180" cy="3157870"/>
          </a:xfrm>
          <a:prstGeom prst="rect">
            <a:avLst/>
          </a:prstGeom>
        </p:spPr>
      </p:pic>
      <p:sp>
        <p:nvSpPr>
          <p:cNvPr id="26" name="Google Shape;355;p39">
            <a:extLst>
              <a:ext uri="{FF2B5EF4-FFF2-40B4-BE49-F238E27FC236}">
                <a16:creationId xmlns:a16="http://schemas.microsoft.com/office/drawing/2014/main" id="{7C18A0E7-7A88-4A9C-BCEB-530B4BE83A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37467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+mj-lt"/>
              </a:rPr>
              <a:t>II. XÂY DỰNG KHOÁ LƯỠNG PHÂN</a:t>
            </a:r>
            <a:endParaRPr sz="32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D377F170-5B6C-4DF9-BF38-22574A30E1D9}"/>
              </a:ext>
            </a:extLst>
          </p:cNvPr>
          <p:cNvSpPr/>
          <p:nvPr/>
        </p:nvSpPr>
        <p:spPr>
          <a:xfrm rot="10800000">
            <a:off x="1823481" y="3888193"/>
            <a:ext cx="6076507" cy="813390"/>
          </a:xfrm>
          <a:prstGeom prst="homePlate">
            <a:avLst/>
          </a:prstGeom>
          <a:solidFill>
            <a:srgbClr val="003849"/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86D9835E-A332-414F-995B-D0B7D95AAD2E}"/>
              </a:ext>
            </a:extLst>
          </p:cNvPr>
          <p:cNvSpPr/>
          <p:nvPr/>
        </p:nvSpPr>
        <p:spPr>
          <a:xfrm rot="10800000">
            <a:off x="1823480" y="2920297"/>
            <a:ext cx="6076507" cy="813390"/>
          </a:xfrm>
          <a:prstGeom prst="homePlat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93E8E87D-F206-4C8F-BFC4-E4AE69499A2D}"/>
              </a:ext>
            </a:extLst>
          </p:cNvPr>
          <p:cNvSpPr/>
          <p:nvPr/>
        </p:nvSpPr>
        <p:spPr>
          <a:xfrm rot="10800000">
            <a:off x="1823481" y="1983305"/>
            <a:ext cx="6076507" cy="813390"/>
          </a:xfrm>
          <a:prstGeom prst="homePlate">
            <a:avLst/>
          </a:prstGeom>
          <a:solidFill>
            <a:srgbClr val="FFC00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A9232D0-4753-4B39-ADA0-F73065049535}"/>
              </a:ext>
            </a:extLst>
          </p:cNvPr>
          <p:cNvSpPr/>
          <p:nvPr/>
        </p:nvSpPr>
        <p:spPr>
          <a:xfrm rot="10800000">
            <a:off x="1823483" y="1015410"/>
            <a:ext cx="6076507" cy="813390"/>
          </a:xfrm>
          <a:prstGeom prst="homePlate">
            <a:avLst/>
          </a:prstGeom>
          <a:solidFill>
            <a:schemeClr val="accent4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A974436-0546-4AE4-B61A-3197971F4A2B}"/>
              </a:ext>
            </a:extLst>
          </p:cNvPr>
          <p:cNvSpPr/>
          <p:nvPr/>
        </p:nvSpPr>
        <p:spPr>
          <a:xfrm>
            <a:off x="1244009" y="1015410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EEF787B-EEFC-4964-BB5D-093B3A87EAB6}"/>
              </a:ext>
            </a:extLst>
          </p:cNvPr>
          <p:cNvSpPr/>
          <p:nvPr/>
        </p:nvSpPr>
        <p:spPr>
          <a:xfrm>
            <a:off x="1244009" y="1952404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1583E88-1CAF-40CE-A923-67D6C9CBD3D4}"/>
              </a:ext>
            </a:extLst>
          </p:cNvPr>
          <p:cNvSpPr/>
          <p:nvPr/>
        </p:nvSpPr>
        <p:spPr>
          <a:xfrm>
            <a:off x="1244009" y="3826392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FD70AC-355E-428D-B757-24C6FD3DE4AC}"/>
              </a:ext>
            </a:extLst>
          </p:cNvPr>
          <p:cNvSpPr/>
          <p:nvPr/>
        </p:nvSpPr>
        <p:spPr>
          <a:xfrm>
            <a:off x="1244009" y="2889398"/>
            <a:ext cx="839972" cy="81339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</a:rPr>
              <a:t>B3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7B06E5-DEDC-42AC-93C0-FCFD5F046F7C}"/>
              </a:ext>
            </a:extLst>
          </p:cNvPr>
          <p:cNvSpPr txBox="1"/>
          <p:nvPr/>
        </p:nvSpPr>
        <p:spPr>
          <a:xfrm>
            <a:off x="2041451" y="1203300"/>
            <a:ext cx="592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solidFill>
                  <a:schemeClr val="bg1"/>
                </a:solidFill>
              </a:rPr>
              <a:t>Xác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định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của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dirty="0"/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6E33F9-539A-43A4-A1DF-3B129BB65DFA}"/>
              </a:ext>
            </a:extLst>
          </p:cNvPr>
          <p:cNvSpPr txBox="1"/>
          <p:nvPr/>
        </p:nvSpPr>
        <p:spPr>
          <a:xfrm>
            <a:off x="2083981" y="2016690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Dựa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vào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điểm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đặc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trưng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nhất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36B5FC-881F-497F-9E72-7A52CA92C880}"/>
              </a:ext>
            </a:extLst>
          </p:cNvPr>
          <p:cNvSpPr txBox="1"/>
          <p:nvPr/>
        </p:nvSpPr>
        <p:spPr>
          <a:xfrm>
            <a:off x="2083981" y="2942271"/>
            <a:ext cx="5816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dirty="0" err="1">
                <a:solidFill>
                  <a:schemeClr val="bg1"/>
                </a:solidFill>
              </a:rPr>
              <a:t>Tiếp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tục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chia </a:t>
            </a:r>
            <a:r>
              <a:rPr lang="en-US" sz="2200" dirty="0" err="1">
                <a:solidFill>
                  <a:schemeClr val="bg1"/>
                </a:solidFill>
              </a:rPr>
              <a:t>thành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hai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nhỏ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hơn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cho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đến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mỗi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nhóm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còn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một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sinh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vật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7D9DCC-AEC1-4BDA-BC56-BBC4D305567A}"/>
              </a:ext>
            </a:extLst>
          </p:cNvPr>
          <p:cNvSpPr txBox="1"/>
          <p:nvPr/>
        </p:nvSpPr>
        <p:spPr>
          <a:xfrm>
            <a:off x="2147780" y="4079444"/>
            <a:ext cx="58160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200" dirty="0" err="1">
                <a:solidFill>
                  <a:schemeClr val="bg1"/>
                </a:solidFill>
              </a:rPr>
              <a:t>Xây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dựng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khoá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lưỡng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phân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hoàn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chỉnh</a:t>
            </a:r>
            <a:r>
              <a:rPr lang="en-US" dirty="0"/>
              <a:t>.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CE7626-433E-46F5-B8C6-3C717E7F08E0}"/>
              </a:ext>
            </a:extLst>
          </p:cNvPr>
          <p:cNvSpPr txBox="1"/>
          <p:nvPr/>
        </p:nvSpPr>
        <p:spPr>
          <a:xfrm>
            <a:off x="2828260" y="369820"/>
            <a:ext cx="348747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/>
                </a:solidFill>
              </a:rPr>
              <a:t>Gồm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bước</a:t>
            </a:r>
            <a:r>
              <a:rPr lang="en-US" sz="2400" dirty="0">
                <a:solidFill>
                  <a:schemeClr val="tx1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3513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2657A79-5E1A-474C-B65C-88DBA432F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69" y="2371014"/>
            <a:ext cx="2703351" cy="1721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88F12B-B801-4A33-A3B0-83C25EB77D6E}"/>
              </a:ext>
            </a:extLst>
          </p:cNvPr>
          <p:cNvSpPr txBox="1"/>
          <p:nvPr/>
        </p:nvSpPr>
        <p:spPr>
          <a:xfrm>
            <a:off x="-36689" y="4317287"/>
            <a:ext cx="92173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sz="2200" dirty="0" err="1">
                <a:solidFill>
                  <a:srgbClr val="591A06"/>
                </a:solidFill>
              </a:rPr>
              <a:t>Thực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hành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xây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dựng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khoá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lưỡng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phân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cho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các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động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vật</a:t>
            </a:r>
            <a:r>
              <a:rPr lang="en-US" sz="2200" dirty="0">
                <a:solidFill>
                  <a:srgbClr val="591A06"/>
                </a:solidFill>
              </a:rPr>
              <a:t> </a:t>
            </a:r>
            <a:r>
              <a:rPr lang="en-US" sz="2200" dirty="0" err="1">
                <a:solidFill>
                  <a:srgbClr val="591A06"/>
                </a:solidFill>
              </a:rPr>
              <a:t>trên</a:t>
            </a:r>
            <a:endParaRPr lang="en-US" sz="2200" dirty="0">
              <a:solidFill>
                <a:srgbClr val="591A0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DE3362-2FD9-4C5F-A67B-5229755B6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09" y="520110"/>
            <a:ext cx="2826809" cy="17213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6265BA-F29D-42F3-9E83-389B1E894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969" y="520110"/>
            <a:ext cx="2703351" cy="17213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2A3165-21FC-4727-91B6-78168C0EFD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1871" y="520110"/>
            <a:ext cx="2703351" cy="17263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C2464B-D26E-4D79-9795-7501657323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7001"/>
          <a:stretch/>
        </p:blipFill>
        <p:spPr>
          <a:xfrm>
            <a:off x="390609" y="2336543"/>
            <a:ext cx="2826809" cy="17213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EBA92B-DE3F-4B5F-92D1-597E3B56A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871" y="2376071"/>
            <a:ext cx="2703351" cy="172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ello Autumn! by Slidesgo">
  <a:themeElements>
    <a:clrScheme name="Simple Light">
      <a:dk1>
        <a:srgbClr val="591A06"/>
      </a:dk1>
      <a:lt1>
        <a:srgbClr val="FFFFFF"/>
      </a:lt1>
      <a:dk2>
        <a:srgbClr val="9F3110"/>
      </a:dk2>
      <a:lt2>
        <a:srgbClr val="D2080D"/>
      </a:lt2>
      <a:accent1>
        <a:srgbClr val="FA7F71"/>
      </a:accent1>
      <a:accent2>
        <a:srgbClr val="FFEEEE"/>
      </a:accent2>
      <a:accent3>
        <a:srgbClr val="FDB204"/>
      </a:accent3>
      <a:accent4>
        <a:srgbClr val="DD640A"/>
      </a:accent4>
      <a:accent5>
        <a:srgbClr val="96C452"/>
      </a:accent5>
      <a:accent6>
        <a:srgbClr val="397427"/>
      </a:accent6>
      <a:hlink>
        <a:srgbClr val="591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547</Words>
  <PresentationFormat>On-screen Show (16:9)</PresentationFormat>
  <Paragraphs>84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Clicker Script</vt:lpstr>
      <vt:lpstr>Barlow</vt:lpstr>
      <vt:lpstr>Wingdings</vt:lpstr>
      <vt:lpstr>Hello Autumn! by Slidesgo</vt:lpstr>
      <vt:lpstr>CHÀO MỪNG CÁC EM ĐẾN VỚI BUỔI HỌC NGÀY HÔM NAY!</vt:lpstr>
      <vt:lpstr>KHỞI ĐỘNG</vt:lpstr>
      <vt:lpstr>PowerPoint Presentation</vt:lpstr>
      <vt:lpstr>BÀI 26. KHOÁ LƯỠNG PHÂN</vt:lpstr>
      <vt:lpstr>NỘI DUNG BÀI HỌC</vt:lpstr>
      <vt:lpstr>I. KHOÁ LƯỠNG PHÂN LÀ GÌ?</vt:lpstr>
      <vt:lpstr>II. XÂY DỰNG KHOÁ LƯỠNG PHÂN</vt:lpstr>
      <vt:lpstr>PowerPoint Presentation</vt:lpstr>
      <vt:lpstr>PowerPoint Presentation</vt:lpstr>
      <vt:lpstr>PowerPoint Presentation</vt:lpstr>
      <vt:lpstr>LUYỆN TẬP</vt:lpstr>
      <vt:lpstr>LUYỆN TẬP</vt:lpstr>
      <vt:lpstr>LUYỆN TẬP</vt:lpstr>
      <vt:lpstr>VẬN DỤNG</vt:lpstr>
      <vt:lpstr>VẬN DỤNG</vt:lpstr>
      <vt:lpstr>VẬN DỤNG</vt:lpstr>
      <vt:lpstr>PowerPoint Presentation</vt:lpstr>
      <vt:lpstr> 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2021-09-12T11:22:00Z</dcterms:modified>
</cp:coreProperties>
</file>