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86" r:id="rId2"/>
    <p:sldId id="257" r:id="rId3"/>
    <p:sldId id="288" r:id="rId4"/>
    <p:sldId id="256" r:id="rId5"/>
    <p:sldId id="259" r:id="rId6"/>
    <p:sldId id="264" r:id="rId7"/>
    <p:sldId id="292" r:id="rId8"/>
    <p:sldId id="265" r:id="rId9"/>
    <p:sldId id="289" r:id="rId10"/>
    <p:sldId id="267" r:id="rId11"/>
    <p:sldId id="290" r:id="rId12"/>
    <p:sldId id="296" r:id="rId13"/>
    <p:sldId id="285" r:id="rId14"/>
    <p:sldId id="293" r:id="rId15"/>
    <p:sldId id="295" r:id="rId16"/>
    <p:sldId id="291" r:id="rId17"/>
    <p:sldId id="294" r:id="rId18"/>
    <p:sldId id="282"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10" autoAdjust="0"/>
    <p:restoredTop sz="94660"/>
  </p:normalViewPr>
  <p:slideViewPr>
    <p:cSldViewPr snapToGrid="0">
      <p:cViewPr>
        <p:scale>
          <a:sx n="82" d="100"/>
          <a:sy n="82" d="100"/>
        </p:scale>
        <p:origin x="-658" y="-4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28C7B20-7B7B-4166-9AA8-01CA7CECE536}" type="datetimeFigureOut">
              <a:rPr lang="en-US" smtClean="0"/>
              <a:t>10/14/2024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9540374-9956-45F2-942E-16EBF972F082}" type="slidenum">
              <a:rPr lang="en-US" smtClean="0"/>
              <a:t>‹#›</a:t>
            </a:fld>
            <a:endParaRPr lang="en-US"/>
          </a:p>
        </p:txBody>
      </p:sp>
    </p:spTree>
    <p:extLst>
      <p:ext uri="{BB962C8B-B14F-4D97-AF65-F5344CB8AC3E}">
        <p14:creationId xmlns:p14="http://schemas.microsoft.com/office/powerpoint/2010/main" val="824781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2626DDA-9241-4D33-94F5-5AEC99B3A14F}" type="datetimeFigureOut">
              <a:rPr lang="en-US" smtClean="0"/>
              <a:t>10/14/2024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1F6870F-F3E4-4D79-9CA4-419BA6C7368A}" type="slidenum">
              <a:rPr lang="en-US" smtClean="0"/>
              <a:t>‹#›</a:t>
            </a:fld>
            <a:endParaRPr lang="en-US"/>
          </a:p>
        </p:txBody>
      </p:sp>
    </p:spTree>
    <p:extLst>
      <p:ext uri="{BB962C8B-B14F-4D97-AF65-F5344CB8AC3E}">
        <p14:creationId xmlns:p14="http://schemas.microsoft.com/office/powerpoint/2010/main" val="3393247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CDB57D-B55E-4A30-BD97-2984A7E5D36F}" type="slidenum">
              <a:rPr lang="en-US" altLang="en-US" sz="1200">
                <a:latin typeface="Arial" charset="0"/>
              </a:rPr>
              <a:pPr/>
              <a:t>16</a:t>
            </a:fld>
            <a:endParaRPr lang="en-US" alt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225717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30914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5056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231406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250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1093720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4163377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3163579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noProof="1"/>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231382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487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1103EF-A8EA-4934-BCF1-3E0263C5C47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174287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1103EF-A8EA-4934-BCF1-3E0263C5C477}"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195670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1103EF-A8EA-4934-BCF1-3E0263C5C477}"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110803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1103EF-A8EA-4934-BCF1-3E0263C5C477}"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137954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103EF-A8EA-4934-BCF1-3E0263C5C477}"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411187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1103EF-A8EA-4934-BCF1-3E0263C5C477}"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349694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1103EF-A8EA-4934-BCF1-3E0263C5C477}"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EE3C9-98AF-4BF8-BCF9-1B4F2388B33A}" type="slidenum">
              <a:rPr lang="en-US" smtClean="0"/>
              <a:t>‹#›</a:t>
            </a:fld>
            <a:endParaRPr lang="en-US"/>
          </a:p>
        </p:txBody>
      </p:sp>
    </p:spTree>
    <p:extLst>
      <p:ext uri="{BB962C8B-B14F-4D97-AF65-F5344CB8AC3E}">
        <p14:creationId xmlns:p14="http://schemas.microsoft.com/office/powerpoint/2010/main" val="351256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103EF-A8EA-4934-BCF1-3E0263C5C477}" type="datetimeFigureOut">
              <a:rPr lang="en-US" smtClean="0"/>
              <a:t>10/14/2024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EEE3C9-98AF-4BF8-BCF9-1B4F2388B33A}" type="slidenum">
              <a:rPr lang="en-US" smtClean="0"/>
              <a:t>‹#›</a:t>
            </a:fld>
            <a:endParaRPr lang="en-US"/>
          </a:p>
        </p:txBody>
      </p:sp>
    </p:spTree>
    <p:extLst>
      <p:ext uri="{BB962C8B-B14F-4D97-AF65-F5344CB8AC3E}">
        <p14:creationId xmlns:p14="http://schemas.microsoft.com/office/powerpoint/2010/main" val="1828426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123952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56001"/>
            <a:ext cx="2540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1511300"/>
            <a:ext cx="4572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4165600" y="1828800"/>
            <a:ext cx="142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dirty="0" err="1" smtClean="0">
                <a:solidFill>
                  <a:srgbClr val="FF0000"/>
                </a:solidFill>
                <a:latin typeface="VNI-Thufap3" pitchFamily="18" charset="0"/>
              </a:rPr>
              <a:t>Dạy</a:t>
            </a:r>
            <a:r>
              <a:rPr lang="en-US" altLang="zh-CN" sz="3200" b="1" u="sng" dirty="0" smtClean="0">
                <a:solidFill>
                  <a:srgbClr val="FF0000"/>
                </a:solidFill>
                <a:latin typeface="VNI-Thufap3" pitchFamily="18" charset="0"/>
              </a:rPr>
              <a:t> </a:t>
            </a:r>
            <a:r>
              <a:rPr lang="en-US" altLang="zh-CN" sz="3200" b="1" u="sng" dirty="0" err="1" smtClean="0">
                <a:solidFill>
                  <a:srgbClr val="FF0000"/>
                </a:solidFill>
                <a:latin typeface="VNI-Thufap3" pitchFamily="18" charset="0"/>
              </a:rPr>
              <a:t>tốt</a:t>
            </a:r>
            <a:endParaRPr lang="en-US" altLang="zh-CN" sz="3200" b="1" u="sng" dirty="0">
              <a:solidFill>
                <a:srgbClr val="FF0000"/>
              </a:solidFill>
              <a:latin typeface="VNI-Thufap3" pitchFamily="18" charset="0"/>
            </a:endParaRPr>
          </a:p>
        </p:txBody>
      </p:sp>
      <p:sp>
        <p:nvSpPr>
          <p:cNvPr id="6150" name="Text Box 18"/>
          <p:cNvSpPr txBox="1">
            <a:spLocks noChangeArrowheads="1"/>
          </p:cNvSpPr>
          <p:nvPr/>
        </p:nvSpPr>
        <p:spPr bwMode="auto">
          <a:xfrm>
            <a:off x="5689600" y="1828800"/>
            <a:ext cx="142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dirty="0" err="1" smtClean="0">
                <a:solidFill>
                  <a:srgbClr val="FF0000"/>
                </a:solidFill>
                <a:latin typeface="VNI-Thufap3" pitchFamily="18" charset="0"/>
              </a:rPr>
              <a:t>Học</a:t>
            </a:r>
            <a:r>
              <a:rPr lang="en-US" altLang="zh-CN" sz="3200" b="1" u="sng" dirty="0" smtClean="0">
                <a:solidFill>
                  <a:srgbClr val="FF0000"/>
                </a:solidFill>
                <a:latin typeface="VNI-Thufap3" pitchFamily="18" charset="0"/>
              </a:rPr>
              <a:t> </a:t>
            </a:r>
            <a:r>
              <a:rPr lang="en-US" altLang="zh-CN" sz="3200" b="1" u="sng" dirty="0" err="1" smtClean="0">
                <a:solidFill>
                  <a:srgbClr val="FF0000"/>
                </a:solidFill>
                <a:latin typeface="VNI-Thufap3" pitchFamily="18" charset="0"/>
              </a:rPr>
              <a:t>tốt</a:t>
            </a:r>
            <a:endParaRPr lang="en-US" altLang="zh-CN" sz="3200" b="1" u="sng" dirty="0">
              <a:solidFill>
                <a:srgbClr val="FF0000"/>
              </a:solidFill>
              <a:latin typeface="VNI-Thufap3"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1524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57531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203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800" y="1524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7200" y="3048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2398184" y="571500"/>
            <a:ext cx="7245349"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a:t>
            </a:r>
            <a:r>
              <a:rPr lang="en-US" sz="4000" b="1" kern="10" dirty="0" smtClean="0">
                <a:ln w="3175">
                  <a:solidFill>
                    <a:srgbClr val="FF0066"/>
                  </a:solidFill>
                  <a:round/>
                  <a:headEnd/>
                  <a:tailEnd/>
                </a:ln>
                <a:solidFill>
                  <a:srgbClr val="0000FF">
                    <a:alpha val="98822"/>
                  </a:srgbClr>
                </a:solidFill>
                <a:latin typeface="Times New Roman"/>
                <a:cs typeface="Times New Roman"/>
              </a:rPr>
              <a:t>HỘI GIẢNG </a:t>
            </a:r>
            <a:r>
              <a:rPr lang="en-US" sz="4000" b="1" kern="10" dirty="0">
                <a:ln w="3175">
                  <a:solidFill>
                    <a:srgbClr val="FF0066"/>
                  </a:solidFill>
                  <a:round/>
                  <a:headEnd/>
                  <a:tailEnd/>
                </a:ln>
                <a:solidFill>
                  <a:srgbClr val="0000FF">
                    <a:alpha val="98822"/>
                  </a:srgbClr>
                </a:solidFill>
                <a:latin typeface="Times New Roman"/>
                <a:cs typeface="Times New Roman"/>
              </a:rPr>
              <a:t>KHTN  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2540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00" y="4429125"/>
            <a:ext cx="2336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50800" y="4810126"/>
            <a:ext cx="1193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1270000" y="5191126"/>
            <a:ext cx="1193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26600" y="-76200"/>
            <a:ext cx="2336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9626600" y="304801"/>
            <a:ext cx="1193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10845800" y="685801"/>
            <a:ext cx="1193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038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427" y="414751"/>
            <a:ext cx="8197766" cy="777578"/>
          </a:xfrm>
        </p:spPr>
        <p:txBody>
          <a:bodyPr/>
          <a:lstStyle/>
          <a:p>
            <a:pPr algn="l"/>
            <a:r>
              <a:rPr lang="en-US" sz="2400" b="1" dirty="0" smtClean="0">
                <a:solidFill>
                  <a:srgbClr val="FF0000"/>
                </a:solidFill>
                <a:latin typeface="Times New Roman" panose="02020603050405020304" pitchFamily="18" charset="0"/>
                <a:cs typeface="Times New Roman" panose="02020603050405020304" pitchFamily="18" charset="0"/>
              </a:rPr>
              <a:t>I. HÔ HẤP TẾ BÀO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28928" y="3877056"/>
            <a:ext cx="8314944" cy="369332"/>
          </a:xfrm>
          <a:prstGeom prst="rect">
            <a:avLst/>
          </a:prstGeom>
          <a:noFill/>
        </p:spPr>
        <p:txBody>
          <a:bodyPr wrap="square" rtlCol="0">
            <a:spAutoFit/>
          </a:bodyPr>
          <a:lstStyle/>
          <a:p>
            <a:endParaRPr lang="en-US" dirty="0"/>
          </a:p>
        </p:txBody>
      </p:sp>
      <p:sp>
        <p:nvSpPr>
          <p:cNvPr id="4" name="TextBox 3"/>
          <p:cNvSpPr txBox="1"/>
          <p:nvPr/>
        </p:nvSpPr>
        <p:spPr>
          <a:xfrm>
            <a:off x="803081" y="1275773"/>
            <a:ext cx="8214571" cy="954107"/>
          </a:xfrm>
          <a:prstGeom prst="rect">
            <a:avLst/>
          </a:prstGeom>
          <a:noFill/>
        </p:spPr>
        <p:txBody>
          <a:bodyPr wrap="square" rtlCol="0">
            <a:spAutoFit/>
          </a:bodyPr>
          <a:lstStyle/>
          <a:p>
            <a:r>
              <a:rPr lang="en-US" sz="2800" b="1" dirty="0" err="1" smtClean="0">
                <a:solidFill>
                  <a:schemeClr val="accent5"/>
                </a:solidFill>
                <a:latin typeface="Times New Roman" panose="02020603050405020304" pitchFamily="18" charset="0"/>
                <a:cs typeface="Times New Roman" panose="02020603050405020304" pitchFamily="18" charset="0"/>
              </a:rPr>
              <a:t>Phương</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trình</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tổng</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quát</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của</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quá</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trình</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hô</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hấp</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diễn</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ra</a:t>
            </a:r>
            <a:r>
              <a:rPr lang="en-US" sz="2800" b="1" dirty="0" smtClean="0">
                <a:solidFill>
                  <a:schemeClr val="accent5"/>
                </a:solidFill>
                <a:latin typeface="Times New Roman" panose="02020603050405020304" pitchFamily="18" charset="0"/>
                <a:cs typeface="Times New Roman" panose="02020603050405020304" pitchFamily="18" charset="0"/>
              </a:rPr>
              <a:t> ở </a:t>
            </a:r>
            <a:r>
              <a:rPr lang="en-US" sz="2800" b="1" dirty="0" err="1" smtClean="0">
                <a:solidFill>
                  <a:schemeClr val="accent5"/>
                </a:solidFill>
                <a:latin typeface="Times New Roman" panose="02020603050405020304" pitchFamily="18" charset="0"/>
                <a:cs typeface="Times New Roman" panose="02020603050405020304" pitchFamily="18" charset="0"/>
              </a:rPr>
              <a:t>tế</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bào</a:t>
            </a:r>
            <a:r>
              <a:rPr lang="en-US" sz="2800" b="1" dirty="0" smtClean="0">
                <a:solidFill>
                  <a:schemeClr val="accent5"/>
                </a:solidFill>
                <a:latin typeface="Times New Roman" panose="02020603050405020304" pitchFamily="18" charset="0"/>
                <a:cs typeface="Times New Roman" panose="02020603050405020304" pitchFamily="18" charset="0"/>
              </a:rPr>
              <a:t>:</a:t>
            </a:r>
            <a:endParaRPr lang="en-US" sz="2800" b="1" dirty="0">
              <a:solidFill>
                <a:schemeClr val="accent5"/>
              </a:solidFill>
              <a:latin typeface="Times New Roman" panose="02020603050405020304" pitchFamily="18" charset="0"/>
              <a:cs typeface="Times New Roman" panose="02020603050405020304" pitchFamily="18" charset="0"/>
            </a:endParaRPr>
          </a:p>
        </p:txBody>
      </p:sp>
      <p:sp>
        <p:nvSpPr>
          <p:cNvPr id="3" name="Rectangle 2"/>
          <p:cNvSpPr/>
          <p:nvPr/>
        </p:nvSpPr>
        <p:spPr>
          <a:xfrm>
            <a:off x="803081" y="2302901"/>
            <a:ext cx="9477955" cy="121529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latin typeface="Times New Roman" panose="02020603050405020304" pitchFamily="18" charset="0"/>
                <a:cs typeface="Times New Roman" panose="02020603050405020304" pitchFamily="18" charset="0"/>
              </a:rPr>
              <a:t>Glucose + oxygen             Carbon dioxide + </a:t>
            </a:r>
            <a:r>
              <a:rPr lang="en-US" sz="2400" b="1" dirty="0" err="1" smtClean="0">
                <a:solidFill>
                  <a:srgbClr val="002060"/>
                </a:solidFill>
                <a:latin typeface="Times New Roman" panose="02020603050405020304" pitchFamily="18" charset="0"/>
                <a:cs typeface="Times New Roman" panose="02020603050405020304" pitchFamily="18" charset="0"/>
              </a:rPr>
              <a:t>Nước</a:t>
            </a:r>
            <a:r>
              <a:rPr lang="en-US" sz="2400" b="1" dirty="0" smtClean="0">
                <a:solidFill>
                  <a:srgbClr val="002060"/>
                </a:solidFill>
                <a:latin typeface="Times New Roman" panose="02020603050405020304" pitchFamily="18" charset="0"/>
                <a:cs typeface="Times New Roman" panose="02020603050405020304" pitchFamily="18" charset="0"/>
              </a:rPr>
              <a:t> + </a:t>
            </a:r>
            <a:r>
              <a:rPr lang="en-US" sz="2400" b="1" dirty="0" err="1" smtClean="0">
                <a:solidFill>
                  <a:srgbClr val="002060"/>
                </a:solidFill>
                <a:latin typeface="Times New Roman" panose="02020603050405020304" pitchFamily="18" charset="0"/>
                <a:cs typeface="Times New Roman" panose="02020603050405020304" pitchFamily="18" charset="0"/>
              </a:rPr>
              <a:t>Năng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lượng</a:t>
            </a:r>
            <a:r>
              <a:rPr lang="en-US" sz="2400" b="1" dirty="0" smtClean="0">
                <a:solidFill>
                  <a:srgbClr val="002060"/>
                </a:solidFill>
                <a:latin typeface="Times New Roman" panose="02020603050405020304" pitchFamily="18" charset="0"/>
                <a:cs typeface="Times New Roman" panose="02020603050405020304" pitchFamily="18" charset="0"/>
              </a:rPr>
              <a:t> (ATP)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3217356" y="2896747"/>
            <a:ext cx="899758" cy="82053"/>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7" name="Right Arrow 6"/>
          <p:cNvSpPr/>
          <p:nvPr/>
        </p:nvSpPr>
        <p:spPr>
          <a:xfrm>
            <a:off x="1328928" y="3824610"/>
            <a:ext cx="978408" cy="33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77440" y="3726253"/>
            <a:ext cx="6900672" cy="954107"/>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Vậy</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hô</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hấp</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tế</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bào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là</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gì</a:t>
            </a:r>
            <a:r>
              <a:rPr lang="en-US" sz="2800" b="1" dirty="0" smtClean="0">
                <a:solidFill>
                  <a:srgbClr val="0070C0"/>
                </a:solidFill>
                <a:latin typeface="Times New Roman" panose="02020603050405020304" pitchFamily="18" charset="0"/>
                <a:cs typeface="Times New Roman" panose="02020603050405020304" pitchFamily="18" charset="0"/>
              </a:rPr>
              <a:t>?</a:t>
            </a:r>
          </a:p>
          <a:p>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1368513" y="-190824"/>
            <a:ext cx="8197766" cy="86872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TIẾT 90- BÀI 25: HÔ HẤP TẾ BÀO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628152" y="4246388"/>
            <a:ext cx="9358686" cy="1780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accent5"/>
                </a:solidFill>
                <a:latin typeface="Times New Roman" panose="02020603050405020304" pitchFamily="18" charset="0"/>
                <a:cs typeface="Times New Roman" panose="02020603050405020304" pitchFamily="18" charset="0"/>
              </a:rPr>
              <a:t>Khái</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niệm</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hô</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hấp</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tế</a:t>
            </a:r>
            <a:r>
              <a:rPr lang="en-US" sz="2800" b="1" dirty="0" smtClean="0">
                <a:solidFill>
                  <a:schemeClr val="accent5"/>
                </a:solidFill>
                <a:latin typeface="Times New Roman" panose="02020603050405020304" pitchFamily="18" charset="0"/>
                <a:cs typeface="Times New Roman" panose="02020603050405020304" pitchFamily="18" charset="0"/>
              </a:rPr>
              <a:t> </a:t>
            </a:r>
            <a:r>
              <a:rPr lang="en-US" sz="2800" b="1" dirty="0" err="1" smtClean="0">
                <a:solidFill>
                  <a:schemeClr val="accent5"/>
                </a:solidFill>
                <a:latin typeface="Times New Roman" panose="02020603050405020304" pitchFamily="18" charset="0"/>
                <a:cs typeface="Times New Roman" panose="02020603050405020304" pitchFamily="18" charset="0"/>
              </a:rPr>
              <a:t>bào</a:t>
            </a:r>
            <a:r>
              <a:rPr lang="en-US" sz="2800" b="1" dirty="0" smtClean="0">
                <a:solidFill>
                  <a:srgbClr val="002060"/>
                </a:solidFill>
                <a:latin typeface="Times New Roman" panose="02020603050405020304" pitchFamily="18" charset="0"/>
                <a:cs typeface="Times New Roman" panose="02020603050405020304" pitchFamily="18" charset="0"/>
              </a:rPr>
              <a:t>:</a:t>
            </a:r>
          </a:p>
          <a:p>
            <a:r>
              <a:rPr lang="en-US" sz="2800" b="1" dirty="0" err="1" smtClean="0">
                <a:solidFill>
                  <a:srgbClr val="002060"/>
                </a:solidFill>
                <a:latin typeface="Times New Roman" panose="02020603050405020304" pitchFamily="18" charset="0"/>
                <a:cs typeface="Times New Roman" panose="02020603050405020304" pitchFamily="18" charset="0"/>
              </a:rPr>
              <a:t>Hô</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hấp</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tế</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bào</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a:t>
            </a:r>
            <a:r>
              <a:rPr lang="en-US" sz="2800" b="1" dirty="0" err="1" smtClean="0">
                <a:solidFill>
                  <a:srgbClr val="002060"/>
                </a:solidFill>
                <a:latin typeface="Times New Roman" panose="02020603050405020304" pitchFamily="18" charset="0"/>
                <a:cs typeface="Times New Roman" panose="02020603050405020304" pitchFamily="18" charset="0"/>
              </a:rPr>
              <a:t>uá</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trình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oxi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hóa</a:t>
            </a:r>
            <a:r>
              <a:rPr lang="en-US" sz="2800" b="1" dirty="0" smtClean="0">
                <a:solidFill>
                  <a:srgbClr val="002060"/>
                </a:solidFill>
                <a:latin typeface="Times New Roman" panose="02020603050405020304" pitchFamily="18" charset="0"/>
                <a:cs typeface="Times New Roman" panose="02020603050405020304" pitchFamily="18" charset="0"/>
              </a:rPr>
              <a:t> glucose </a:t>
            </a:r>
            <a:r>
              <a:rPr lang="en-US" sz="2800" b="1" dirty="0" err="1" smtClean="0">
                <a:solidFill>
                  <a:srgbClr val="002060"/>
                </a:solidFill>
                <a:latin typeface="Times New Roman" panose="02020603050405020304" pitchFamily="18" charset="0"/>
                <a:cs typeface="Times New Roman" panose="02020603050405020304" pitchFamily="18" charset="0"/>
              </a:rPr>
              <a:t>trong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tế</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bào</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để</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tạo</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ra</a:t>
            </a:r>
            <a:r>
              <a:rPr lang="en-US" sz="2800" b="1" dirty="0" smtClean="0">
                <a:solidFill>
                  <a:srgbClr val="002060"/>
                </a:solidFill>
                <a:latin typeface="Times New Roman" panose="02020603050405020304" pitchFamily="18" charset="0"/>
                <a:cs typeface="Times New Roman" panose="02020603050405020304" pitchFamily="18" charset="0"/>
              </a:rPr>
              <a:t> carbon dioxide </a:t>
            </a:r>
            <a:r>
              <a:rPr lang="en-US" sz="2800" b="1" dirty="0" err="1" smtClean="0">
                <a:solidFill>
                  <a:srgbClr val="002060"/>
                </a:solidFill>
                <a:latin typeface="Times New Roman" panose="02020603050405020304" pitchFamily="18" charset="0"/>
                <a:cs typeface="Times New Roman" panose="02020603050405020304" pitchFamily="18" charset="0"/>
              </a:rPr>
              <a:t>và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nước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đồng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thời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giải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phóng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năng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lượng</a:t>
            </a:r>
            <a:r>
              <a:rPr lang="en-US" sz="2800" b="1" dirty="0" smtClean="0">
                <a:solidFill>
                  <a:srgbClr val="002060"/>
                </a:solidFill>
                <a:latin typeface="Times New Roman" panose="02020603050405020304" pitchFamily="18" charset="0"/>
                <a:cs typeface="Times New Roman" panose="02020603050405020304" pitchFamily="18" charset="0"/>
              </a:rPr>
              <a:t> ATP</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59427" y="6146565"/>
            <a:ext cx="8722260"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Vậy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được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trò</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với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bào</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5478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7"/>
                                        </p:tgtEl>
                                        <p:attrNameLst>
                                          <p:attrName>ppt_x</p:attrName>
                                        </p:attrNameLst>
                                      </p:cBhvr>
                                      <p:tavLst>
                                        <p:tav tm="0">
                                          <p:val>
                                            <p:strVal val="ppt_x"/>
                                          </p:val>
                                        </p:tav>
                                        <p:tav tm="100000">
                                          <p:val>
                                            <p:strVal val="ppt_x"/>
                                          </p:val>
                                        </p:tav>
                                      </p:tavLst>
                                    </p:anim>
                                    <p:anim calcmode="lin" valueType="num">
                                      <p:cBhvr additive="base">
                                        <p:cTn id="30" dur="500"/>
                                        <p:tgtEl>
                                          <p:spTgt spid="7"/>
                                        </p:tgtEl>
                                        <p:attrNameLst>
                                          <p:attrName>ppt_y</p:attrName>
                                        </p:attrNameLst>
                                      </p:cBhvr>
                                      <p:tavLst>
                                        <p:tav tm="0">
                                          <p:val>
                                            <p:strVal val="ppt_y"/>
                                          </p:val>
                                        </p:tav>
                                        <p:tav tm="100000">
                                          <p:val>
                                            <p:strVal val="1+ppt_h/2"/>
                                          </p:val>
                                        </p:tav>
                                      </p:tavLst>
                                    </p:anim>
                                    <p:set>
                                      <p:cBhvr>
                                        <p:cTn id="31" dur="1" fill="hold">
                                          <p:stCondLst>
                                            <p:cond delay="499"/>
                                          </p:stCondLst>
                                        </p:cTn>
                                        <p:tgtEl>
                                          <p:spTgt spid="7"/>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1+ppt_h/2"/>
                                          </p:val>
                                        </p:tav>
                                      </p:tavLst>
                                    </p:anim>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7" grpId="0" animBg="1"/>
      <p:bldP spid="7" grpId="1" animBg="1"/>
      <p:bldP spid="9" grpId="0"/>
      <p:bldP spid="9" grpId="1"/>
      <p:bldP spid="11"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038" y="648886"/>
            <a:ext cx="8197766" cy="777578"/>
          </a:xfrm>
        </p:spPr>
        <p:txBody>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I. HÔ HẤP TẾ BÀO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28928" y="3877056"/>
            <a:ext cx="8314944" cy="369332"/>
          </a:xfrm>
          <a:prstGeom prst="rect">
            <a:avLst/>
          </a:prstGeom>
          <a:noFill/>
        </p:spPr>
        <p:txBody>
          <a:bodyPr wrap="square" rtlCol="0">
            <a:spAutoFit/>
          </a:bodyPr>
          <a:lstStyle/>
          <a:p>
            <a:endParaRPr lang="en-US" dirty="0"/>
          </a:p>
        </p:txBody>
      </p:sp>
      <p:sp>
        <p:nvSpPr>
          <p:cNvPr id="9" name="TextBox 8"/>
          <p:cNvSpPr txBox="1"/>
          <p:nvPr/>
        </p:nvSpPr>
        <p:spPr>
          <a:xfrm>
            <a:off x="540689" y="2564370"/>
            <a:ext cx="9778968" cy="954107"/>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Vai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trò</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của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hô</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hấp</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tế</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bào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là</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cung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cấp</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năng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lượng</a:t>
            </a:r>
            <a:r>
              <a:rPr lang="en-US" sz="2800" b="1" dirty="0" smtClean="0">
                <a:solidFill>
                  <a:srgbClr val="0070C0"/>
                </a:solidFill>
                <a:latin typeface="Times New Roman" panose="02020603050405020304" pitchFamily="18" charset="0"/>
                <a:cs typeface="Times New Roman" panose="02020603050405020304" pitchFamily="18" charset="0"/>
              </a:rPr>
              <a:t> ATP </a:t>
            </a:r>
            <a:r>
              <a:rPr lang="en-US" sz="2800" b="1" dirty="0" err="1" smtClean="0">
                <a:solidFill>
                  <a:srgbClr val="0070C0"/>
                </a:solidFill>
                <a:latin typeface="Times New Roman" panose="02020603050405020304" pitchFamily="18" charset="0"/>
                <a:cs typeface="Times New Roman" panose="02020603050405020304" pitchFamily="18" charset="0"/>
              </a:rPr>
              <a:t>phục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vụ</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hoạt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động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sống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của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cơ</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thể</a:t>
            </a:r>
            <a:r>
              <a:rPr lang="en-US" sz="2800" b="1" dirty="0" smtClean="0">
                <a:solidFill>
                  <a:srgbClr val="0070C0"/>
                </a:solidFill>
                <a:latin typeface="Times New Roman" panose="02020603050405020304" pitchFamily="18" charset="0"/>
                <a:cs typeface="Times New Roman" panose="02020603050405020304" pitchFamily="18" charset="0"/>
              </a:rPr>
              <a:t>.</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0689" y="1809340"/>
            <a:ext cx="8715488"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Vậy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hô</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hấp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trò</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0" name="Title 1"/>
          <p:cNvSpPr txBox="1">
            <a:spLocks/>
          </p:cNvSpPr>
          <p:nvPr/>
        </p:nvSpPr>
        <p:spPr>
          <a:xfrm>
            <a:off x="1058411" y="-123892"/>
            <a:ext cx="8197766" cy="86872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TIẾT 90- BÀI 25: HÔ HẤP TẾ BÀO</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061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427" y="414751"/>
            <a:ext cx="8197766" cy="777578"/>
          </a:xfrm>
        </p:spPr>
        <p:txBody>
          <a:bodyPr/>
          <a:lstStyle/>
          <a:p>
            <a:pPr algn="l"/>
            <a:r>
              <a:rPr lang="en-US" sz="2400" b="1" dirty="0" smtClean="0">
                <a:solidFill>
                  <a:srgbClr val="FF0000"/>
                </a:solidFill>
                <a:latin typeface="Times New Roman" panose="02020603050405020304" pitchFamily="18" charset="0"/>
                <a:cs typeface="Times New Roman" panose="02020603050405020304" pitchFamily="18" charset="0"/>
              </a:rPr>
              <a:t>I. HÔ HẤP TẾ BÀO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1368513" y="-190824"/>
            <a:ext cx="8197766" cy="86872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TIẾT 90- BÀI 25: HÔ HẤP TẾ BÀO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71393" y="1387954"/>
            <a:ext cx="8302273" cy="954107"/>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Quá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hô</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hấp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bòa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sự</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tham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Glucose, </a:t>
            </a:r>
          </a:p>
          <a:p>
            <a:r>
              <a:rPr lang="en-US" sz="2800" b="1" dirty="0" err="1" smtClean="0">
                <a:solidFill>
                  <a:srgbClr val="FF0000"/>
                </a:solidFill>
                <a:latin typeface="Times New Roman" pitchFamily="18" charset="0"/>
                <a:cs typeface="Times New Roman" pitchFamily="18" charset="0"/>
              </a:rPr>
              <a:t>Vậy</a:t>
            </a:r>
            <a:r>
              <a:rPr lang="en-US" sz="28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Glucose </a:t>
            </a:r>
            <a:r>
              <a:rPr lang="en-US" sz="2800" b="1" dirty="0">
                <a:solidFill>
                  <a:srgbClr val="FF0000"/>
                </a:solidFill>
                <a:latin typeface="Times New Roman" pitchFamily="18" charset="0"/>
                <a:cs typeface="Times New Roman" pitchFamily="18" charset="0"/>
              </a:rPr>
              <a:t>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lấy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a:t>
            </a:r>
          </a:p>
        </p:txBody>
      </p:sp>
      <p:sp>
        <p:nvSpPr>
          <p:cNvPr id="12" name="TextBox 11"/>
          <p:cNvSpPr txBox="1"/>
          <p:nvPr/>
        </p:nvSpPr>
        <p:spPr>
          <a:xfrm>
            <a:off x="590750" y="2821867"/>
            <a:ext cx="9151951" cy="1815882"/>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Ở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Glucose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hợp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hợp</a:t>
            </a:r>
            <a:r>
              <a:rPr lang="en-US" sz="2800" b="1" dirty="0" smtClean="0">
                <a:latin typeface="Times New Roman" pitchFamily="18" charset="0"/>
                <a:cs typeface="Times New Roman" pitchFamily="18" charset="0"/>
              </a:rPr>
              <a:t>, ở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Glucose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lấy</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ăn</a:t>
            </a:r>
            <a:r>
              <a:rPr lang="en-US" sz="2800" b="1"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119405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406400" y="457200"/>
            <a:ext cx="2641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dirty="0">
                <a:solidFill>
                  <a:srgbClr val="FF0000"/>
                </a:solidFill>
                <a:latin typeface="Times New Roman" pitchFamily="18" charset="0"/>
                <a:cs typeface="Times New Roman" pitchFamily="18" charset="0"/>
              </a:rPr>
              <a:t> So </a:t>
            </a:r>
            <a:r>
              <a:rPr lang="en-US" altLang="en-US" sz="2800" dirty="0" err="1">
                <a:solidFill>
                  <a:srgbClr val="FF0000"/>
                </a:solidFill>
                <a:latin typeface="Times New Roman" pitchFamily="18" charset="0"/>
                <a:cs typeface="Times New Roman" pitchFamily="18" charset="0"/>
              </a:rPr>
              <a:t>sánh</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tốc</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độ</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hô</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hấp</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của</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một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vận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động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viên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đang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thi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đấu</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và</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một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nhân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viên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văn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phòng</a:t>
            </a:r>
            <a:r>
              <a:rPr lang="en-US" altLang="en-US" sz="2800" dirty="0">
                <a:solidFill>
                  <a:srgbClr val="FF0000"/>
                </a:solidFill>
                <a:latin typeface="Times New Roman" pitchFamily="18" charset="0"/>
                <a:cs typeface="Times New Roman" pitchFamily="18" charset="0"/>
              </a:rPr>
              <a:t>?</a:t>
            </a:r>
          </a:p>
        </p:txBody>
      </p:sp>
      <p:sp>
        <p:nvSpPr>
          <p:cNvPr id="39939" name="Rectangle 6"/>
          <p:cNvSpPr>
            <a:spLocks noChangeArrowheads="1"/>
          </p:cNvSpPr>
          <p:nvPr/>
        </p:nvSpPr>
        <p:spPr bwMode="auto">
          <a:xfrm>
            <a:off x="812801" y="3733800"/>
            <a:ext cx="1082675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2800" dirty="0">
                <a:solidFill>
                  <a:srgbClr val="002060"/>
                </a:solidFill>
                <a:latin typeface="Times New Roman" pitchFamily="18" charset="0"/>
                <a:cs typeface="Times New Roman" pitchFamily="18" charset="0"/>
              </a:rPr>
              <a:t>Tốc độ hô hấp của một vận động viên đang thi đấu nhanh hơn một nhân viên văn phòng do vận động viên có nhu cầu năng lượng nhiều hơn cho hoạt động của các </a:t>
            </a:r>
            <a:r>
              <a:rPr lang="vi-VN" altLang="en-US" sz="2800" dirty="0" smtClean="0">
                <a:solidFill>
                  <a:srgbClr val="002060"/>
                </a:solidFill>
                <a:latin typeface="Times New Roman" pitchFamily="18" charset="0"/>
                <a:cs typeface="Times New Roman" pitchFamily="18" charset="0"/>
              </a:rPr>
              <a:t>cơ</a:t>
            </a:r>
            <a:r>
              <a:rPr lang="en-US" altLang="en-US" sz="2800" dirty="0" smtClean="0">
                <a:solidFill>
                  <a:srgbClr val="002060"/>
                </a:solidFill>
                <a:latin typeface="Times New Roman" pitchFamily="18" charset="0"/>
                <a:cs typeface="Times New Roman" pitchFamily="18" charset="0"/>
              </a:rPr>
              <a:t> </a:t>
            </a:r>
            <a:r>
              <a:rPr lang="en-US" altLang="en-US" sz="2800" dirty="0" err="1" smtClean="0">
                <a:solidFill>
                  <a:srgbClr val="002060"/>
                </a:solidFill>
                <a:latin typeface="Times New Roman" pitchFamily="18" charset="0"/>
                <a:cs typeface="Times New Roman" pitchFamily="18" charset="0"/>
              </a:rPr>
              <a:t>quan</a:t>
            </a:r>
            <a:r>
              <a:rPr lang="vi-VN" altLang="en-US" sz="2800" dirty="0" smtClean="0">
                <a:solidFill>
                  <a:srgbClr val="002060"/>
                </a:solidFill>
                <a:latin typeface="Times New Roman" pitchFamily="18" charset="0"/>
                <a:cs typeface="Times New Roman" pitchFamily="18" charset="0"/>
              </a:rPr>
              <a:t> </a:t>
            </a:r>
            <a:r>
              <a:rPr lang="vi-VN" altLang="en-US" sz="2800" dirty="0">
                <a:solidFill>
                  <a:srgbClr val="002060"/>
                </a:solidFill>
                <a:latin typeface="Times New Roman" pitchFamily="18" charset="0"/>
                <a:cs typeface="Times New Roman" pitchFamily="18" charset="0"/>
              </a:rPr>
              <a:t>trong quá trình thi đấu, còn nhân viên văn phòng có nhu cầu năng lượng thấp hơn nên hô hấp tế bào sẽ diễn ra chậm hơn.</a:t>
            </a:r>
            <a:endParaRPr lang="en-US" altLang="en-US" sz="2800" dirty="0">
              <a:solidFill>
                <a:srgbClr val="002060"/>
              </a:solidFill>
              <a:latin typeface="Times New Roman" pitchFamily="18" charset="0"/>
              <a:cs typeface="Times New Roman" pitchFamily="18" charset="0"/>
            </a:endParaRPr>
          </a:p>
        </p:txBody>
      </p:sp>
      <p:pic>
        <p:nvPicPr>
          <p:cNvPr id="3994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1201" y="141288"/>
            <a:ext cx="4567767"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5085" y="219076"/>
            <a:ext cx="4116916"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989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1000"/>
                                        <p:tgtEl>
                                          <p:spTgt spid="39939"/>
                                        </p:tgtEl>
                                      </p:cBhvr>
                                    </p:animEffect>
                                    <p:anim calcmode="lin" valueType="num">
                                      <p:cBhvr>
                                        <p:cTn id="8" dur="1000" fill="hold"/>
                                        <p:tgtEl>
                                          <p:spTgt spid="39939"/>
                                        </p:tgtEl>
                                        <p:attrNameLst>
                                          <p:attrName>ppt_x</p:attrName>
                                        </p:attrNameLst>
                                      </p:cBhvr>
                                      <p:tavLst>
                                        <p:tav tm="0">
                                          <p:val>
                                            <p:strVal val="#ppt_x"/>
                                          </p:val>
                                        </p:tav>
                                        <p:tav tm="100000">
                                          <p:val>
                                            <p:strVal val="#ppt_x"/>
                                          </p:val>
                                        </p:tav>
                                      </p:tavLst>
                                    </p:anim>
                                    <p:anim calcmode="lin" valueType="num">
                                      <p:cBhvr>
                                        <p:cTn id="9" dur="1000" fill="hold"/>
                                        <p:tgtEl>
                                          <p:spTgt spid="399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741" y="457863"/>
            <a:ext cx="11379200" cy="4401205"/>
          </a:xfrm>
          <a:prstGeom prst="rect">
            <a:avLst/>
          </a:prstGeom>
          <a:solidFill>
            <a:schemeClr val="bg1"/>
          </a:solidFill>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GB" altLang="en-US" sz="2800" b="1" dirty="0" err="1">
                <a:solidFill>
                  <a:srgbClr val="FF0000"/>
                </a:solidFill>
                <a:cs typeface="Times New Roman" pitchFamily="18" charset="0"/>
              </a:rPr>
              <a:t>Khi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chúng</a:t>
            </a:r>
            <a:r>
              <a:rPr lang="en-GB" altLang="en-US" sz="2800" b="1" dirty="0">
                <a:solidFill>
                  <a:srgbClr val="FF0000"/>
                </a:solidFill>
                <a:cs typeface="Times New Roman" pitchFamily="18" charset="0"/>
              </a:rPr>
              <a:t> ta </a:t>
            </a:r>
            <a:r>
              <a:rPr lang="en-GB" altLang="en-US" sz="2800" b="1" dirty="0" err="1">
                <a:solidFill>
                  <a:srgbClr val="FF0000"/>
                </a:solidFill>
                <a:cs typeface="Times New Roman" pitchFamily="18" charset="0"/>
              </a:rPr>
              <a:t>vận</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động</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mạnh</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như</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chơi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thể</a:t>
            </a:r>
            <a:r>
              <a:rPr lang="en-GB" altLang="en-US" sz="2800" b="1" dirty="0">
                <a:solidFill>
                  <a:srgbClr val="FF0000"/>
                </a:solidFill>
                <a:cs typeface="Times New Roman" pitchFamily="18" charset="0"/>
              </a:rPr>
              <a:t> </a:t>
            </a:r>
            <a:r>
              <a:rPr lang="en-GB" altLang="en-US" sz="2800" b="1" dirty="0" err="1" smtClean="0">
                <a:solidFill>
                  <a:srgbClr val="FF0000"/>
                </a:solidFill>
                <a:cs typeface="Times New Roman" pitchFamily="18" charset="0"/>
              </a:rPr>
              <a:t>thao</a:t>
            </a:r>
            <a:r>
              <a:rPr lang="en-GB" altLang="en-US" sz="2800" b="1" dirty="0" smtClean="0">
                <a:solidFill>
                  <a:srgbClr val="FF0000"/>
                </a:solidFill>
                <a:cs typeface="Times New Roman" pitchFamily="18" charset="0"/>
              </a:rPr>
              <a:t>…</a:t>
            </a:r>
            <a:r>
              <a:rPr lang="en-GB" altLang="en-US" sz="2800" b="1" dirty="0" err="1" smtClean="0">
                <a:solidFill>
                  <a:srgbClr val="FF0000"/>
                </a:solidFill>
                <a:cs typeface="Times New Roman" pitchFamily="18" charset="0"/>
              </a:rPr>
              <a:t>nhịp</a:t>
            </a:r>
            <a:r>
              <a:rPr lang="en-GB" altLang="en-US" sz="2800" b="1" dirty="0" smtClean="0">
                <a:solidFill>
                  <a:srgbClr val="FF0000"/>
                </a:solidFill>
                <a:cs typeface="Times New Roman" pitchFamily="18" charset="0"/>
              </a:rPr>
              <a:t> </a:t>
            </a:r>
            <a:r>
              <a:rPr lang="en-GB" altLang="en-US" sz="2800" b="1" dirty="0" err="1">
                <a:solidFill>
                  <a:srgbClr val="FF0000"/>
                </a:solidFill>
                <a:cs typeface="Times New Roman" pitchFamily="18" charset="0"/>
              </a:rPr>
              <a:t>hô</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hấp</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của</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cơ</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thể</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sẽ</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tăng</a:t>
            </a:r>
            <a:r>
              <a:rPr lang="en-GB" altLang="en-US" sz="2800" b="1" dirty="0">
                <a:solidFill>
                  <a:srgbClr val="FF0000"/>
                </a:solidFill>
                <a:cs typeface="Times New Roman" pitchFamily="18" charset="0"/>
              </a:rPr>
              <a:t> </a:t>
            </a:r>
            <a:r>
              <a:rPr lang="en-GB" altLang="en-US" sz="2800" b="1" dirty="0" err="1" smtClean="0">
                <a:solidFill>
                  <a:srgbClr val="FF0000"/>
                </a:solidFill>
                <a:cs typeface="Times New Roman" pitchFamily="18" charset="0"/>
              </a:rPr>
              <a:t>lên</a:t>
            </a:r>
            <a:r>
              <a:rPr lang="en-GB" altLang="en-US" sz="2800" b="1" dirty="0" smtClean="0">
                <a:solidFill>
                  <a:srgbClr val="FF0000"/>
                </a:solidFill>
                <a:cs typeface="Times New Roman" pitchFamily="18" charset="0"/>
              </a:rPr>
              <a:t>, </a:t>
            </a:r>
            <a:r>
              <a:rPr lang="en-GB" altLang="en-US" sz="2800" b="1" dirty="0" err="1" smtClean="0">
                <a:solidFill>
                  <a:srgbClr val="FF0000"/>
                </a:solidFill>
                <a:cs typeface="Times New Roman" pitchFamily="18" charset="0"/>
              </a:rPr>
              <a:t>đồng</a:t>
            </a:r>
            <a:r>
              <a:rPr lang="en-GB" altLang="en-US" sz="2800" b="1" dirty="0" smtClean="0">
                <a:solidFill>
                  <a:srgbClr val="FF0000"/>
                </a:solidFill>
                <a:cs typeface="Times New Roman" pitchFamily="18" charset="0"/>
              </a:rPr>
              <a:t> </a:t>
            </a:r>
            <a:r>
              <a:rPr lang="en-GB" altLang="en-US" sz="2800" b="1" dirty="0" err="1">
                <a:solidFill>
                  <a:srgbClr val="FF0000"/>
                </a:solidFill>
                <a:cs typeface="Times New Roman" pitchFamily="18" charset="0"/>
              </a:rPr>
              <a:t>thời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nhiệt</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độ</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cơ</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thể</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cũng</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tăng</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lên</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Hiện</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tượng</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này</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được</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giải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thích</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như</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thế</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nào</a:t>
            </a:r>
            <a:r>
              <a:rPr lang="en-GB" altLang="en-US" sz="2800" b="1" dirty="0" smtClean="0">
                <a:solidFill>
                  <a:srgbClr val="FF0000"/>
                </a:solidFill>
                <a:cs typeface="Times New Roman" pitchFamily="18" charset="0"/>
              </a:rPr>
              <a:t>?</a:t>
            </a:r>
          </a:p>
          <a:p>
            <a:r>
              <a:rPr lang="vi-VN" sz="2800" dirty="0" smtClean="0"/>
              <a:t>Khi vận động mạnh như chơi thể thao…</a:t>
            </a:r>
            <a:endParaRPr lang="en-US" sz="2800" dirty="0" smtClean="0"/>
          </a:p>
          <a:p>
            <a:r>
              <a:rPr lang="en-US" sz="2800" dirty="0" smtClean="0"/>
              <a:t>+</a:t>
            </a:r>
            <a:r>
              <a:rPr lang="vi-VN" sz="2800" dirty="0" smtClean="0"/>
              <a:t> Nhịp hô hấp của cơ thể tăng lên để đảm bảo cung cấp đủ oxygen – nguyên liệu của quá trình hô hấp tế bào</a:t>
            </a:r>
            <a:r>
              <a:rPr lang="en-US" sz="2800" dirty="0" smtClean="0"/>
              <a:t>.</a:t>
            </a:r>
            <a:endParaRPr lang="vi-VN" sz="2800" dirty="0" smtClean="0"/>
          </a:p>
          <a:p>
            <a:r>
              <a:rPr lang="en-US" sz="2800" dirty="0" smtClean="0"/>
              <a:t>+</a:t>
            </a:r>
            <a:r>
              <a:rPr lang="vi-VN" sz="2800" dirty="0" smtClean="0"/>
              <a:t> Quá trình hô </a:t>
            </a:r>
            <a:r>
              <a:rPr lang="vi-VN" sz="2800" dirty="0" smtClean="0"/>
              <a:t>hấp</a:t>
            </a:r>
            <a:r>
              <a:rPr lang="en-US" sz="2800" dirty="0" smtClean="0"/>
              <a:t>,</a:t>
            </a:r>
            <a:r>
              <a:rPr lang="vi-VN" sz="2800" dirty="0" smtClean="0"/>
              <a:t> </a:t>
            </a:r>
            <a:r>
              <a:rPr lang="vi-VN" sz="2800" dirty="0" smtClean="0"/>
              <a:t>ngoài giải phóng năng lượng cho cơ thể sử dụng còn giải phóng ra nhiệt. Do đó, khi quá trình hô hấp tế bào diễn ra mạnh, nhiệt lượng tỏa ra càng nhiều khiến nhiệt độ cơ thể tăng hơn mức bình thường.</a:t>
            </a:r>
          </a:p>
          <a:p>
            <a:pPr algn="just">
              <a:defRPr/>
            </a:pPr>
            <a:endParaRPr lang="en-GB" altLang="en-US" sz="2800" b="1" dirty="0">
              <a:solidFill>
                <a:srgbClr val="FF0000"/>
              </a:solidFill>
              <a:cs typeface="Times New Roman" pitchFamily="18" charset="0"/>
            </a:endParaRPr>
          </a:p>
        </p:txBody>
      </p:sp>
    </p:spTree>
    <p:extLst>
      <p:ext uri="{BB962C8B-B14F-4D97-AF65-F5344CB8AC3E}">
        <p14:creationId xmlns:p14="http://schemas.microsoft.com/office/powerpoint/2010/main" val="403455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28928" y="3877056"/>
            <a:ext cx="8314944" cy="369332"/>
          </a:xfrm>
          <a:prstGeom prst="rect">
            <a:avLst/>
          </a:prstGeom>
          <a:noFill/>
        </p:spPr>
        <p:txBody>
          <a:bodyPr wrap="square" rtlCol="0">
            <a:spAutoFit/>
          </a:bodyPr>
          <a:lstStyle/>
          <a:p>
            <a:endParaRPr lang="en-US" dirty="0"/>
          </a:p>
        </p:txBody>
      </p:sp>
      <p:sp>
        <p:nvSpPr>
          <p:cNvPr id="3" name="Title 2"/>
          <p:cNvSpPr>
            <a:spLocks noGrp="1"/>
          </p:cNvSpPr>
          <p:nvPr>
            <p:ph type="ctrTitle"/>
          </p:nvPr>
        </p:nvSpPr>
        <p:spPr>
          <a:xfrm>
            <a:off x="1740817" y="782005"/>
            <a:ext cx="7766936" cy="760085"/>
          </a:xfrm>
        </p:spPr>
        <p:txBody>
          <a:bodyPr/>
          <a:lstStyle/>
          <a:p>
            <a:pPr algn="ct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TRÒ </a:t>
            </a:r>
            <a:r>
              <a:rPr lang="en-US" sz="3600" b="1" dirty="0" smtClean="0">
                <a:solidFill>
                  <a:srgbClr val="FF0000"/>
                </a:solidFill>
                <a:latin typeface="Times New Roman" pitchFamily="18" charset="0"/>
                <a:cs typeface="Times New Roman" pitchFamily="18" charset="0"/>
              </a:rPr>
              <a:t>CHƠI GIẢI Ô CHỮ</a:t>
            </a:r>
            <a:endParaRPr lang="en-US" sz="3600" b="1" dirty="0">
              <a:solidFill>
                <a:srgbClr val="FF0000"/>
              </a:solidFill>
              <a:latin typeface="Times New Roman" pitchFamily="18" charset="0"/>
              <a:cs typeface="Times New Roman" pitchFamily="18" charset="0"/>
            </a:endParaRPr>
          </a:p>
        </p:txBody>
      </p:sp>
      <p:sp>
        <p:nvSpPr>
          <p:cNvPr id="4" name="Text Box 6"/>
          <p:cNvSpPr txBox="1">
            <a:spLocks noChangeArrowheads="1"/>
          </p:cNvSpPr>
          <p:nvPr/>
        </p:nvSpPr>
        <p:spPr bwMode="auto">
          <a:xfrm>
            <a:off x="2982685" y="1502501"/>
            <a:ext cx="5007429" cy="63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732" tIns="38866" rIns="77732" bIns="38866">
            <a:spAutoFit/>
          </a:bodyPr>
          <a:lstStyle>
            <a:lvl1pPr defTabSz="1222375" eaLnBrk="0" hangingPunct="0">
              <a:defRPr>
                <a:solidFill>
                  <a:schemeClr val="tx1"/>
                </a:solidFill>
                <a:latin typeface="Arial" charset="0"/>
              </a:defRPr>
            </a:lvl1pPr>
            <a:lvl2pPr defTabSz="1222375" eaLnBrk="0" hangingPunct="0">
              <a:defRPr>
                <a:solidFill>
                  <a:schemeClr val="tx1"/>
                </a:solidFill>
                <a:latin typeface="Arial" charset="0"/>
              </a:defRPr>
            </a:lvl2pPr>
            <a:lvl3pPr marL="912813" defTabSz="1222375" eaLnBrk="0" hangingPunct="0">
              <a:defRPr>
                <a:solidFill>
                  <a:schemeClr val="tx1"/>
                </a:solidFill>
                <a:latin typeface="Arial" charset="0"/>
              </a:defRPr>
            </a:lvl3pPr>
            <a:lvl4pPr defTabSz="1222375" eaLnBrk="0" hangingPunct="0">
              <a:defRPr>
                <a:solidFill>
                  <a:schemeClr val="tx1"/>
                </a:solidFill>
                <a:latin typeface="Arial" charset="0"/>
              </a:defRPr>
            </a:lvl4pPr>
            <a:lvl5pPr defTabSz="1222375" eaLnBrk="0" hangingPunct="0">
              <a:defRPr>
                <a:solidFill>
                  <a:schemeClr val="tx1"/>
                </a:solidFill>
                <a:latin typeface="Arial" charset="0"/>
              </a:defRPr>
            </a:lvl5pPr>
            <a:lvl6pPr defTabSz="1222375" eaLnBrk="0" fontAlgn="base" hangingPunct="0">
              <a:spcBef>
                <a:spcPct val="0"/>
              </a:spcBef>
              <a:spcAft>
                <a:spcPct val="0"/>
              </a:spcAft>
              <a:defRPr>
                <a:solidFill>
                  <a:schemeClr val="tx1"/>
                </a:solidFill>
                <a:latin typeface="Arial" charset="0"/>
              </a:defRPr>
            </a:lvl6pPr>
            <a:lvl7pPr defTabSz="1222375" eaLnBrk="0" fontAlgn="base" hangingPunct="0">
              <a:spcBef>
                <a:spcPct val="0"/>
              </a:spcBef>
              <a:spcAft>
                <a:spcPct val="0"/>
              </a:spcAft>
              <a:defRPr>
                <a:solidFill>
                  <a:schemeClr val="tx1"/>
                </a:solidFill>
                <a:latin typeface="Arial" charset="0"/>
              </a:defRPr>
            </a:lvl7pPr>
            <a:lvl8pPr defTabSz="1222375" eaLnBrk="0" fontAlgn="base" hangingPunct="0">
              <a:spcBef>
                <a:spcPct val="0"/>
              </a:spcBef>
              <a:spcAft>
                <a:spcPct val="0"/>
              </a:spcAft>
              <a:defRPr>
                <a:solidFill>
                  <a:schemeClr val="tx1"/>
                </a:solidFill>
                <a:latin typeface="Arial" charset="0"/>
              </a:defRPr>
            </a:lvl8pPr>
            <a:lvl9pPr defTabSz="1222375"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dirty="0">
                <a:latin typeface="Times New Roman" pitchFamily="18" charset="0"/>
              </a:rPr>
              <a:t>THỂ LỆ</a:t>
            </a:r>
          </a:p>
        </p:txBody>
      </p:sp>
      <p:sp>
        <p:nvSpPr>
          <p:cNvPr id="5" name="Text Box 7"/>
          <p:cNvSpPr txBox="1">
            <a:spLocks noChangeArrowheads="1"/>
          </p:cNvSpPr>
          <p:nvPr/>
        </p:nvSpPr>
        <p:spPr bwMode="auto">
          <a:xfrm>
            <a:off x="361346" y="2222936"/>
            <a:ext cx="11395226" cy="437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732" tIns="38866" rIns="77732" bIns="38866">
            <a:spAutoFit/>
          </a:bodyPr>
          <a:lstStyle>
            <a:lvl1pPr defTabSz="1222375" eaLnBrk="0" hangingPunct="0">
              <a:defRPr>
                <a:solidFill>
                  <a:schemeClr val="tx1"/>
                </a:solidFill>
                <a:latin typeface="Arial" charset="0"/>
              </a:defRPr>
            </a:lvl1pPr>
            <a:lvl2pPr defTabSz="1222375" eaLnBrk="0" hangingPunct="0">
              <a:defRPr>
                <a:solidFill>
                  <a:schemeClr val="tx1"/>
                </a:solidFill>
                <a:latin typeface="Arial" charset="0"/>
              </a:defRPr>
            </a:lvl2pPr>
            <a:lvl3pPr marL="912813" defTabSz="1222375" eaLnBrk="0" hangingPunct="0">
              <a:defRPr>
                <a:solidFill>
                  <a:schemeClr val="tx1"/>
                </a:solidFill>
                <a:latin typeface="Arial" charset="0"/>
              </a:defRPr>
            </a:lvl3pPr>
            <a:lvl4pPr defTabSz="1222375" eaLnBrk="0" hangingPunct="0">
              <a:defRPr>
                <a:solidFill>
                  <a:schemeClr val="tx1"/>
                </a:solidFill>
                <a:latin typeface="Arial" charset="0"/>
              </a:defRPr>
            </a:lvl4pPr>
            <a:lvl5pPr defTabSz="1222375" eaLnBrk="0" hangingPunct="0">
              <a:defRPr>
                <a:solidFill>
                  <a:schemeClr val="tx1"/>
                </a:solidFill>
                <a:latin typeface="Arial" charset="0"/>
              </a:defRPr>
            </a:lvl5pPr>
            <a:lvl6pPr defTabSz="1222375" eaLnBrk="0" fontAlgn="base" hangingPunct="0">
              <a:spcBef>
                <a:spcPct val="0"/>
              </a:spcBef>
              <a:spcAft>
                <a:spcPct val="0"/>
              </a:spcAft>
              <a:defRPr>
                <a:solidFill>
                  <a:schemeClr val="tx1"/>
                </a:solidFill>
                <a:latin typeface="Arial" charset="0"/>
              </a:defRPr>
            </a:lvl6pPr>
            <a:lvl7pPr defTabSz="1222375" eaLnBrk="0" fontAlgn="base" hangingPunct="0">
              <a:spcBef>
                <a:spcPct val="0"/>
              </a:spcBef>
              <a:spcAft>
                <a:spcPct val="0"/>
              </a:spcAft>
              <a:defRPr>
                <a:solidFill>
                  <a:schemeClr val="tx1"/>
                </a:solidFill>
                <a:latin typeface="Arial" charset="0"/>
              </a:defRPr>
            </a:lvl7pPr>
            <a:lvl8pPr defTabSz="1222375" eaLnBrk="0" fontAlgn="base" hangingPunct="0">
              <a:spcBef>
                <a:spcPct val="0"/>
              </a:spcBef>
              <a:spcAft>
                <a:spcPct val="0"/>
              </a:spcAft>
              <a:defRPr>
                <a:solidFill>
                  <a:schemeClr val="tx1"/>
                </a:solidFill>
                <a:latin typeface="Arial" charset="0"/>
              </a:defRPr>
            </a:lvl8pPr>
            <a:lvl9pPr defTabSz="122237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100" b="1" dirty="0">
                <a:latin typeface="Times New Roman" pitchFamily="18" charset="0"/>
              </a:rPr>
              <a:t>Ô </a:t>
            </a:r>
            <a:r>
              <a:rPr lang="en-US" sz="3100" b="1" dirty="0" err="1">
                <a:latin typeface="Times New Roman" pitchFamily="18" charset="0"/>
              </a:rPr>
              <a:t>chữ</a:t>
            </a:r>
            <a:r>
              <a:rPr lang="en-US" sz="3100" b="1" dirty="0">
                <a:latin typeface="Times New Roman" pitchFamily="18" charset="0"/>
              </a:rPr>
              <a:t> </a:t>
            </a:r>
            <a:r>
              <a:rPr lang="en-US" sz="3100" b="1" dirty="0" err="1">
                <a:latin typeface="Times New Roman" pitchFamily="18" charset="0"/>
              </a:rPr>
              <a:t>gồm</a:t>
            </a:r>
            <a:r>
              <a:rPr lang="en-US" sz="3100" b="1" dirty="0">
                <a:latin typeface="Times New Roman" pitchFamily="18" charset="0"/>
              </a:rPr>
              <a:t> </a:t>
            </a:r>
            <a:r>
              <a:rPr lang="en-US" sz="3100" b="1" dirty="0" err="1">
                <a:latin typeface="Times New Roman" pitchFamily="18" charset="0"/>
              </a:rPr>
              <a:t>có</a:t>
            </a:r>
            <a:r>
              <a:rPr lang="en-US" sz="3100" b="1" dirty="0">
                <a:latin typeface="Times New Roman" pitchFamily="18" charset="0"/>
              </a:rPr>
              <a:t> </a:t>
            </a:r>
            <a:r>
              <a:rPr lang="en-US" sz="3100" b="1" dirty="0" smtClean="0">
                <a:latin typeface="Times New Roman" pitchFamily="18" charset="0"/>
              </a:rPr>
              <a:t>7 </a:t>
            </a:r>
            <a:r>
              <a:rPr lang="en-US" sz="3100" b="1" dirty="0" err="1">
                <a:latin typeface="Times New Roman" pitchFamily="18" charset="0"/>
              </a:rPr>
              <a:t>hàng</a:t>
            </a:r>
            <a:r>
              <a:rPr lang="en-US" sz="3100" b="1" dirty="0">
                <a:latin typeface="Times New Roman" pitchFamily="18" charset="0"/>
              </a:rPr>
              <a:t> </a:t>
            </a:r>
            <a:r>
              <a:rPr lang="en-US" sz="3100" b="1" dirty="0" err="1" smtClean="0">
                <a:latin typeface="Times New Roman" pitchFamily="18" charset="0"/>
              </a:rPr>
              <a:t>ngang</a:t>
            </a:r>
            <a:r>
              <a:rPr lang="en-US" sz="3100" b="1" dirty="0" smtClean="0">
                <a:latin typeface="Times New Roman" pitchFamily="18" charset="0"/>
              </a:rPr>
              <a:t>, </a:t>
            </a:r>
            <a:r>
              <a:rPr lang="en-US" sz="3100" b="1" dirty="0" err="1" smtClean="0">
                <a:latin typeface="Times New Roman" pitchFamily="18" charset="0"/>
              </a:rPr>
              <a:t>mỗi</a:t>
            </a:r>
            <a:r>
              <a:rPr lang="en-US" sz="3100" b="1" dirty="0" smtClean="0">
                <a:latin typeface="Times New Roman" pitchFamily="18" charset="0"/>
              </a:rPr>
              <a:t> </a:t>
            </a:r>
            <a:r>
              <a:rPr lang="en-US" sz="3100" b="1" dirty="0" err="1" smtClean="0">
                <a:latin typeface="Times New Roman" pitchFamily="18" charset="0"/>
              </a:rPr>
              <a:t>hàng</a:t>
            </a:r>
            <a:r>
              <a:rPr lang="en-US" sz="3100" b="1" dirty="0" smtClean="0">
                <a:latin typeface="Times New Roman" pitchFamily="18" charset="0"/>
              </a:rPr>
              <a:t> </a:t>
            </a:r>
            <a:r>
              <a:rPr lang="en-US" sz="3100" b="1" dirty="0" err="1" smtClean="0">
                <a:latin typeface="Times New Roman" pitchFamily="18" charset="0"/>
              </a:rPr>
              <a:t>ngang</a:t>
            </a:r>
            <a:r>
              <a:rPr lang="en-US" sz="3100" b="1" dirty="0" smtClean="0">
                <a:latin typeface="Times New Roman" pitchFamily="18" charset="0"/>
              </a:rPr>
              <a:t> </a:t>
            </a:r>
            <a:r>
              <a:rPr lang="en-US" sz="3100" b="1" dirty="0" err="1" smtClean="0">
                <a:latin typeface="Times New Roman" pitchFamily="18" charset="0"/>
              </a:rPr>
              <a:t>có</a:t>
            </a:r>
            <a:r>
              <a:rPr lang="en-US" sz="3100" b="1" dirty="0" smtClean="0">
                <a:latin typeface="Times New Roman" pitchFamily="18" charset="0"/>
              </a:rPr>
              <a:t> </a:t>
            </a:r>
            <a:r>
              <a:rPr lang="en-US" sz="3100" b="1" dirty="0" err="1" smtClean="0">
                <a:latin typeface="Times New Roman" pitchFamily="18" charset="0"/>
              </a:rPr>
              <a:t>chữ</a:t>
            </a:r>
            <a:r>
              <a:rPr lang="en-US" sz="3100" b="1" dirty="0" smtClean="0">
                <a:latin typeface="Times New Roman" pitchFamily="18" charset="0"/>
              </a:rPr>
              <a:t> </a:t>
            </a:r>
            <a:r>
              <a:rPr lang="en-US" sz="3100" b="1" dirty="0" err="1" smtClean="0">
                <a:latin typeface="Times New Roman" pitchFamily="18" charset="0"/>
              </a:rPr>
              <a:t>cái</a:t>
            </a:r>
            <a:r>
              <a:rPr lang="en-US" sz="3100" b="1" dirty="0" smtClean="0">
                <a:latin typeface="Times New Roman" pitchFamily="18" charset="0"/>
              </a:rPr>
              <a:t> </a:t>
            </a:r>
            <a:r>
              <a:rPr lang="en-US" sz="3100" b="1" dirty="0" err="1" smtClean="0">
                <a:latin typeface="Times New Roman" pitchFamily="18" charset="0"/>
              </a:rPr>
              <a:t>của</a:t>
            </a:r>
            <a:r>
              <a:rPr lang="en-US" sz="3100" b="1" dirty="0" smtClean="0">
                <a:latin typeface="Times New Roman" pitchFamily="18" charset="0"/>
              </a:rPr>
              <a:t> </a:t>
            </a:r>
            <a:r>
              <a:rPr lang="en-US" sz="3100" b="1" dirty="0" err="1" smtClean="0">
                <a:latin typeface="Times New Roman" pitchFamily="18" charset="0"/>
              </a:rPr>
              <a:t>từ</a:t>
            </a:r>
            <a:r>
              <a:rPr lang="en-US" sz="3100" b="1" dirty="0" smtClean="0">
                <a:latin typeface="Times New Roman" pitchFamily="18" charset="0"/>
              </a:rPr>
              <a:t> </a:t>
            </a:r>
            <a:r>
              <a:rPr lang="en-US" sz="3100" b="1" dirty="0" err="1" smtClean="0">
                <a:latin typeface="Times New Roman" pitchFamily="18" charset="0"/>
              </a:rPr>
              <a:t>khóa</a:t>
            </a:r>
            <a:r>
              <a:rPr lang="en-US" sz="3100" b="1" dirty="0" smtClean="0">
                <a:latin typeface="Times New Roman" pitchFamily="18" charset="0"/>
              </a:rPr>
              <a:t>. </a:t>
            </a:r>
            <a:r>
              <a:rPr lang="en-US" sz="3100" b="1" dirty="0" err="1" smtClean="0">
                <a:latin typeface="Times New Roman" pitchFamily="18" charset="0"/>
              </a:rPr>
              <a:t>Trả</a:t>
            </a:r>
            <a:r>
              <a:rPr lang="en-US" sz="3100" b="1" dirty="0" smtClean="0">
                <a:latin typeface="Times New Roman" pitchFamily="18" charset="0"/>
              </a:rPr>
              <a:t> </a:t>
            </a:r>
            <a:r>
              <a:rPr lang="en-US" sz="3100" b="1" dirty="0" err="1" smtClean="0">
                <a:latin typeface="Times New Roman" pitchFamily="18" charset="0"/>
              </a:rPr>
              <a:t>lời</a:t>
            </a:r>
            <a:r>
              <a:rPr lang="en-US" sz="3100" b="1" dirty="0" smtClean="0">
                <a:latin typeface="Times New Roman" pitchFamily="18" charset="0"/>
              </a:rPr>
              <a:t> </a:t>
            </a:r>
            <a:r>
              <a:rPr lang="en-US" sz="3100" b="1" dirty="0" err="1" smtClean="0">
                <a:latin typeface="Times New Roman" pitchFamily="18" charset="0"/>
              </a:rPr>
              <a:t>đúng</a:t>
            </a:r>
            <a:r>
              <a:rPr lang="en-US" sz="3100" b="1" dirty="0" smtClean="0">
                <a:latin typeface="Times New Roman" pitchFamily="18" charset="0"/>
              </a:rPr>
              <a:t> </a:t>
            </a:r>
            <a:r>
              <a:rPr lang="en-US" sz="3100" b="1" dirty="0" err="1" smtClean="0">
                <a:latin typeface="Times New Roman" pitchFamily="18" charset="0"/>
              </a:rPr>
              <a:t>các</a:t>
            </a:r>
            <a:r>
              <a:rPr lang="en-US" sz="3100" b="1" dirty="0" smtClean="0">
                <a:latin typeface="Times New Roman" pitchFamily="18" charset="0"/>
              </a:rPr>
              <a:t> </a:t>
            </a:r>
            <a:r>
              <a:rPr lang="en-US" sz="3100" b="1" dirty="0" err="1" smtClean="0">
                <a:latin typeface="Times New Roman" pitchFamily="18" charset="0"/>
              </a:rPr>
              <a:t>hàng</a:t>
            </a:r>
            <a:r>
              <a:rPr lang="en-US" sz="3100" b="1" dirty="0" smtClean="0">
                <a:latin typeface="Times New Roman" pitchFamily="18" charset="0"/>
              </a:rPr>
              <a:t> </a:t>
            </a:r>
            <a:r>
              <a:rPr lang="en-US" sz="3100" b="1" dirty="0" err="1" smtClean="0">
                <a:latin typeface="Times New Roman" pitchFamily="18" charset="0"/>
              </a:rPr>
              <a:t>ngang</a:t>
            </a:r>
            <a:r>
              <a:rPr lang="en-US" sz="3100" b="1" dirty="0" smtClean="0">
                <a:latin typeface="Times New Roman" pitchFamily="18" charset="0"/>
              </a:rPr>
              <a:t> </a:t>
            </a:r>
            <a:r>
              <a:rPr lang="en-US" sz="3100" b="1" dirty="0" err="1" smtClean="0">
                <a:latin typeface="Times New Roman" pitchFamily="18" charset="0"/>
              </a:rPr>
              <a:t>sẽ</a:t>
            </a:r>
            <a:r>
              <a:rPr lang="en-US" sz="3100" b="1" dirty="0" smtClean="0">
                <a:latin typeface="Times New Roman" pitchFamily="18" charset="0"/>
              </a:rPr>
              <a:t> </a:t>
            </a:r>
            <a:r>
              <a:rPr lang="en-US" sz="3100" b="1" dirty="0" err="1" smtClean="0">
                <a:latin typeface="Times New Roman" pitchFamily="18" charset="0"/>
              </a:rPr>
              <a:t>tìm</a:t>
            </a:r>
            <a:r>
              <a:rPr lang="en-US" sz="3100" b="1" dirty="0" smtClean="0">
                <a:latin typeface="Times New Roman" pitchFamily="18" charset="0"/>
              </a:rPr>
              <a:t> </a:t>
            </a:r>
            <a:r>
              <a:rPr lang="en-US" sz="3100" b="1" dirty="0" err="1" smtClean="0">
                <a:latin typeface="Times New Roman" pitchFamily="18" charset="0"/>
              </a:rPr>
              <a:t>được</a:t>
            </a:r>
            <a:r>
              <a:rPr lang="en-US" sz="3100" b="1" dirty="0" smtClean="0">
                <a:latin typeface="Times New Roman" pitchFamily="18" charset="0"/>
              </a:rPr>
              <a:t> </a:t>
            </a:r>
            <a:r>
              <a:rPr lang="en-US" sz="3100" b="1" dirty="0" err="1" smtClean="0">
                <a:latin typeface="Times New Roman" pitchFamily="18" charset="0"/>
              </a:rPr>
              <a:t>từ</a:t>
            </a:r>
            <a:r>
              <a:rPr lang="en-US" sz="3100" b="1" dirty="0" smtClean="0">
                <a:latin typeface="Times New Roman" pitchFamily="18" charset="0"/>
              </a:rPr>
              <a:t> </a:t>
            </a:r>
            <a:r>
              <a:rPr lang="en-US" sz="3100" b="1" dirty="0" err="1" smtClean="0">
                <a:latin typeface="Times New Roman" pitchFamily="18" charset="0"/>
              </a:rPr>
              <a:t>khóa</a:t>
            </a:r>
            <a:r>
              <a:rPr lang="en-US" sz="3100" b="1" dirty="0" smtClean="0">
                <a:latin typeface="Times New Roman" pitchFamily="18" charset="0"/>
              </a:rPr>
              <a:t>. </a:t>
            </a:r>
            <a:r>
              <a:rPr lang="en-US" sz="3100" b="1" dirty="0" err="1">
                <a:latin typeface="Times New Roman" pitchFamily="18" charset="0"/>
              </a:rPr>
              <a:t>Mỗi</a:t>
            </a:r>
            <a:r>
              <a:rPr lang="en-US" sz="3100" b="1" dirty="0">
                <a:latin typeface="Times New Roman" pitchFamily="18" charset="0"/>
              </a:rPr>
              <a:t> </a:t>
            </a:r>
            <a:r>
              <a:rPr lang="en-US" sz="3100" b="1" dirty="0" err="1">
                <a:latin typeface="Times New Roman" pitchFamily="18" charset="0"/>
              </a:rPr>
              <a:t>đội</a:t>
            </a:r>
            <a:r>
              <a:rPr lang="en-US" sz="3100" b="1" dirty="0">
                <a:latin typeface="Times New Roman" pitchFamily="18" charset="0"/>
              </a:rPr>
              <a:t> </a:t>
            </a:r>
            <a:r>
              <a:rPr lang="en-US" sz="3100" b="1" dirty="0" err="1">
                <a:latin typeface="Times New Roman" pitchFamily="18" charset="0"/>
              </a:rPr>
              <a:t>chơi</a:t>
            </a:r>
            <a:r>
              <a:rPr lang="en-US" sz="3100" b="1" dirty="0">
                <a:latin typeface="Times New Roman" pitchFamily="18" charset="0"/>
              </a:rPr>
              <a:t> </a:t>
            </a:r>
            <a:r>
              <a:rPr lang="en-US" sz="3100" b="1" dirty="0" err="1">
                <a:latin typeface="Times New Roman" pitchFamily="18" charset="0"/>
              </a:rPr>
              <a:t>lần</a:t>
            </a:r>
            <a:r>
              <a:rPr lang="en-US" sz="3100" b="1" dirty="0">
                <a:latin typeface="Times New Roman" pitchFamily="18" charset="0"/>
              </a:rPr>
              <a:t> </a:t>
            </a:r>
            <a:r>
              <a:rPr lang="en-US" sz="3100" b="1" dirty="0" err="1">
                <a:latin typeface="Times New Roman" pitchFamily="18" charset="0"/>
              </a:rPr>
              <a:t>lượt</a:t>
            </a:r>
            <a:r>
              <a:rPr lang="en-US" sz="3100" b="1" dirty="0">
                <a:latin typeface="Times New Roman" pitchFamily="18" charset="0"/>
              </a:rPr>
              <a:t> </a:t>
            </a:r>
            <a:r>
              <a:rPr lang="en-US" sz="3100" b="1" dirty="0" err="1">
                <a:latin typeface="Times New Roman" pitchFamily="18" charset="0"/>
              </a:rPr>
              <a:t>chọn</a:t>
            </a:r>
            <a:r>
              <a:rPr lang="en-US" sz="3100" b="1" dirty="0">
                <a:latin typeface="Times New Roman" pitchFamily="18" charset="0"/>
              </a:rPr>
              <a:t> 1 </a:t>
            </a:r>
            <a:r>
              <a:rPr lang="en-US" sz="3100" b="1" dirty="0" err="1">
                <a:latin typeface="Times New Roman" pitchFamily="18" charset="0"/>
              </a:rPr>
              <a:t>hàng</a:t>
            </a:r>
            <a:r>
              <a:rPr lang="en-US" sz="3100" b="1" dirty="0">
                <a:latin typeface="Times New Roman" pitchFamily="18" charset="0"/>
              </a:rPr>
              <a:t> </a:t>
            </a:r>
            <a:r>
              <a:rPr lang="en-US" sz="3100" b="1" dirty="0" err="1">
                <a:latin typeface="Times New Roman" pitchFamily="18" charset="0"/>
              </a:rPr>
              <a:t>ngang</a:t>
            </a:r>
            <a:r>
              <a:rPr lang="en-US" sz="3100" b="1" dirty="0">
                <a:latin typeface="Times New Roman" pitchFamily="18" charset="0"/>
              </a:rPr>
              <a:t>. </a:t>
            </a:r>
            <a:r>
              <a:rPr lang="en-US" sz="3100" b="1" dirty="0" err="1">
                <a:latin typeface="Times New Roman" pitchFamily="18" charset="0"/>
              </a:rPr>
              <a:t>Thời</a:t>
            </a:r>
            <a:r>
              <a:rPr lang="en-US" sz="3100" b="1" dirty="0">
                <a:latin typeface="Times New Roman" pitchFamily="18" charset="0"/>
              </a:rPr>
              <a:t> </a:t>
            </a:r>
            <a:r>
              <a:rPr lang="en-US" sz="3100" b="1" dirty="0" err="1">
                <a:latin typeface="Times New Roman" pitchFamily="18" charset="0"/>
              </a:rPr>
              <a:t>gian</a:t>
            </a:r>
            <a:r>
              <a:rPr lang="en-US" sz="3100" b="1" dirty="0">
                <a:latin typeface="Times New Roman" pitchFamily="18" charset="0"/>
              </a:rPr>
              <a:t> </a:t>
            </a:r>
            <a:r>
              <a:rPr lang="en-US" sz="3100" b="1" dirty="0" err="1">
                <a:latin typeface="Times New Roman" pitchFamily="18" charset="0"/>
              </a:rPr>
              <a:t>suy</a:t>
            </a:r>
            <a:r>
              <a:rPr lang="en-US" sz="3100" b="1" dirty="0">
                <a:latin typeface="Times New Roman" pitchFamily="18" charset="0"/>
              </a:rPr>
              <a:t> </a:t>
            </a:r>
            <a:r>
              <a:rPr lang="en-US" sz="3100" b="1" dirty="0" err="1">
                <a:latin typeface="Times New Roman" pitchFamily="18" charset="0"/>
              </a:rPr>
              <a:t>nghĩ</a:t>
            </a:r>
            <a:r>
              <a:rPr lang="en-US" sz="3100" b="1" dirty="0">
                <a:latin typeface="Times New Roman" pitchFamily="18" charset="0"/>
              </a:rPr>
              <a:t> </a:t>
            </a:r>
            <a:r>
              <a:rPr lang="en-US" sz="3100" b="1" dirty="0" err="1">
                <a:latin typeface="Times New Roman" pitchFamily="18" charset="0"/>
              </a:rPr>
              <a:t>và</a:t>
            </a:r>
            <a:r>
              <a:rPr lang="en-US" sz="3100" b="1" dirty="0">
                <a:latin typeface="Times New Roman" pitchFamily="18" charset="0"/>
              </a:rPr>
              <a:t> </a:t>
            </a:r>
            <a:r>
              <a:rPr lang="en-US" sz="3100" b="1" dirty="0" err="1">
                <a:latin typeface="Times New Roman" pitchFamily="18" charset="0"/>
              </a:rPr>
              <a:t>trả</a:t>
            </a:r>
            <a:r>
              <a:rPr lang="en-US" sz="3100" b="1" dirty="0">
                <a:latin typeface="Times New Roman" pitchFamily="18" charset="0"/>
              </a:rPr>
              <a:t> </a:t>
            </a:r>
            <a:r>
              <a:rPr lang="en-US" sz="3100" b="1" dirty="0" err="1">
                <a:latin typeface="Times New Roman" pitchFamily="18" charset="0"/>
              </a:rPr>
              <a:t>lời</a:t>
            </a:r>
            <a:r>
              <a:rPr lang="en-US" sz="3100" b="1" dirty="0">
                <a:latin typeface="Times New Roman" pitchFamily="18" charset="0"/>
              </a:rPr>
              <a:t> </a:t>
            </a:r>
            <a:r>
              <a:rPr lang="en-US" sz="3100" b="1" dirty="0" err="1">
                <a:latin typeface="Times New Roman" pitchFamily="18" charset="0"/>
              </a:rPr>
              <a:t>cho</a:t>
            </a:r>
            <a:r>
              <a:rPr lang="en-US" sz="3100" b="1" dirty="0">
                <a:latin typeface="Times New Roman" pitchFamily="18" charset="0"/>
              </a:rPr>
              <a:t> 1 </a:t>
            </a:r>
            <a:r>
              <a:rPr lang="en-US" sz="3100" b="1" dirty="0" err="1">
                <a:latin typeface="Times New Roman" pitchFamily="18" charset="0"/>
              </a:rPr>
              <a:t>hàng</a:t>
            </a:r>
            <a:r>
              <a:rPr lang="en-US" sz="3100" b="1" dirty="0">
                <a:latin typeface="Times New Roman" pitchFamily="18" charset="0"/>
              </a:rPr>
              <a:t> </a:t>
            </a:r>
            <a:r>
              <a:rPr lang="en-US" sz="3100" b="1" dirty="0" err="1">
                <a:latin typeface="Times New Roman" pitchFamily="18" charset="0"/>
              </a:rPr>
              <a:t>ngang</a:t>
            </a:r>
            <a:r>
              <a:rPr lang="en-US" sz="3100" b="1" dirty="0">
                <a:latin typeface="Times New Roman" pitchFamily="18" charset="0"/>
              </a:rPr>
              <a:t> </a:t>
            </a:r>
            <a:r>
              <a:rPr lang="en-US" sz="3100" b="1" dirty="0" err="1">
                <a:latin typeface="Times New Roman" pitchFamily="18" charset="0"/>
              </a:rPr>
              <a:t>là</a:t>
            </a:r>
            <a:r>
              <a:rPr lang="en-US" sz="3100" b="1" dirty="0">
                <a:latin typeface="Times New Roman" pitchFamily="18" charset="0"/>
              </a:rPr>
              <a:t> 15 </a:t>
            </a:r>
            <a:r>
              <a:rPr lang="en-US" sz="3100" b="1" dirty="0" err="1">
                <a:latin typeface="Times New Roman" pitchFamily="18" charset="0"/>
              </a:rPr>
              <a:t>giây</a:t>
            </a:r>
            <a:r>
              <a:rPr lang="en-US" sz="3100" b="1" dirty="0">
                <a:latin typeface="Times New Roman" pitchFamily="18" charset="0"/>
              </a:rPr>
              <a:t>. </a:t>
            </a:r>
            <a:r>
              <a:rPr lang="en-US" sz="3100" b="1" dirty="0" err="1">
                <a:latin typeface="Times New Roman" pitchFamily="18" charset="0"/>
              </a:rPr>
              <a:t>Trả</a:t>
            </a:r>
            <a:r>
              <a:rPr lang="en-US" sz="3100" b="1" dirty="0">
                <a:latin typeface="Times New Roman" pitchFamily="18" charset="0"/>
              </a:rPr>
              <a:t> </a:t>
            </a:r>
            <a:r>
              <a:rPr lang="en-US" sz="3100" b="1" dirty="0" err="1">
                <a:latin typeface="Times New Roman" pitchFamily="18" charset="0"/>
              </a:rPr>
              <a:t>lời</a:t>
            </a:r>
            <a:r>
              <a:rPr lang="en-US" sz="3100" b="1" dirty="0">
                <a:latin typeface="Times New Roman" pitchFamily="18" charset="0"/>
              </a:rPr>
              <a:t> </a:t>
            </a:r>
            <a:r>
              <a:rPr lang="en-US" sz="3100" b="1" dirty="0" err="1">
                <a:latin typeface="Times New Roman" pitchFamily="18" charset="0"/>
              </a:rPr>
              <a:t>đúng</a:t>
            </a:r>
            <a:r>
              <a:rPr lang="en-US" sz="3100" b="1" dirty="0">
                <a:latin typeface="Times New Roman" pitchFamily="18" charset="0"/>
              </a:rPr>
              <a:t> </a:t>
            </a:r>
            <a:r>
              <a:rPr lang="en-US" sz="3100" b="1" dirty="0" err="1">
                <a:latin typeface="Times New Roman" pitchFamily="18" charset="0"/>
              </a:rPr>
              <a:t>câu</a:t>
            </a:r>
            <a:r>
              <a:rPr lang="en-US" sz="3100" b="1" dirty="0">
                <a:latin typeface="Times New Roman" pitchFamily="18" charset="0"/>
              </a:rPr>
              <a:t> </a:t>
            </a:r>
            <a:r>
              <a:rPr lang="en-US" sz="3100" b="1" dirty="0" err="1">
                <a:latin typeface="Times New Roman" pitchFamily="18" charset="0"/>
              </a:rPr>
              <a:t>hỏi</a:t>
            </a:r>
            <a:r>
              <a:rPr lang="en-US" sz="3100" b="1" dirty="0">
                <a:latin typeface="Times New Roman" pitchFamily="18" charset="0"/>
              </a:rPr>
              <a:t> </a:t>
            </a:r>
            <a:r>
              <a:rPr lang="en-US" sz="3100" b="1" dirty="0" err="1">
                <a:latin typeface="Times New Roman" pitchFamily="18" charset="0"/>
              </a:rPr>
              <a:t>hàng</a:t>
            </a:r>
            <a:r>
              <a:rPr lang="en-US" sz="3100" b="1" dirty="0">
                <a:latin typeface="Times New Roman" pitchFamily="18" charset="0"/>
              </a:rPr>
              <a:t> </a:t>
            </a:r>
            <a:r>
              <a:rPr lang="en-US" sz="3100" b="1" dirty="0" err="1">
                <a:latin typeface="Times New Roman" pitchFamily="18" charset="0"/>
              </a:rPr>
              <a:t>ngang</a:t>
            </a:r>
            <a:r>
              <a:rPr lang="en-US" sz="3100" b="1" dirty="0">
                <a:latin typeface="Times New Roman" pitchFamily="18" charset="0"/>
              </a:rPr>
              <a:t> </a:t>
            </a:r>
            <a:r>
              <a:rPr lang="en-US" sz="3100" b="1" dirty="0" err="1">
                <a:latin typeface="Times New Roman" pitchFamily="18" charset="0"/>
              </a:rPr>
              <a:t>được</a:t>
            </a:r>
            <a:r>
              <a:rPr lang="en-US" sz="3100" b="1" dirty="0">
                <a:latin typeface="Times New Roman" pitchFamily="18" charset="0"/>
              </a:rPr>
              <a:t> 10 </a:t>
            </a:r>
            <a:r>
              <a:rPr lang="en-US" sz="3100" b="1" dirty="0" err="1">
                <a:latin typeface="Times New Roman" pitchFamily="18" charset="0"/>
              </a:rPr>
              <a:t>điểm</a:t>
            </a:r>
            <a:r>
              <a:rPr lang="en-US" sz="3100" b="1" dirty="0">
                <a:latin typeface="Times New Roman" pitchFamily="18" charset="0"/>
              </a:rPr>
              <a:t>. </a:t>
            </a:r>
            <a:r>
              <a:rPr lang="en-US" sz="3100" b="1" dirty="0" err="1">
                <a:latin typeface="Times New Roman" pitchFamily="18" charset="0"/>
              </a:rPr>
              <a:t>Từ</a:t>
            </a:r>
            <a:r>
              <a:rPr lang="en-US" sz="3100" b="1" dirty="0">
                <a:latin typeface="Times New Roman" pitchFamily="18" charset="0"/>
              </a:rPr>
              <a:t> </a:t>
            </a:r>
            <a:r>
              <a:rPr lang="en-US" sz="3100" b="1" dirty="0" err="1">
                <a:latin typeface="Times New Roman" pitchFamily="18" charset="0"/>
              </a:rPr>
              <a:t>hàng</a:t>
            </a:r>
            <a:r>
              <a:rPr lang="en-US" sz="3100" b="1" dirty="0">
                <a:latin typeface="Times New Roman" pitchFamily="18" charset="0"/>
              </a:rPr>
              <a:t> </a:t>
            </a:r>
            <a:r>
              <a:rPr lang="en-US" sz="3100" b="1" dirty="0" err="1">
                <a:latin typeface="Times New Roman" pitchFamily="18" charset="0"/>
              </a:rPr>
              <a:t>ngang</a:t>
            </a:r>
            <a:r>
              <a:rPr lang="en-US" sz="3100" b="1" dirty="0">
                <a:latin typeface="Times New Roman" pitchFamily="18" charset="0"/>
              </a:rPr>
              <a:t> </a:t>
            </a:r>
            <a:r>
              <a:rPr lang="en-US" sz="3100" b="1" dirty="0" err="1">
                <a:latin typeface="Times New Roman" pitchFamily="18" charset="0"/>
              </a:rPr>
              <a:t>thứ</a:t>
            </a:r>
            <a:r>
              <a:rPr lang="en-US" sz="3100" b="1" dirty="0">
                <a:latin typeface="Times New Roman" pitchFamily="18" charset="0"/>
              </a:rPr>
              <a:t> </a:t>
            </a:r>
            <a:r>
              <a:rPr lang="en-US" sz="3100" b="1" dirty="0" smtClean="0">
                <a:latin typeface="Times New Roman" pitchFamily="18" charset="0"/>
              </a:rPr>
              <a:t>4 </a:t>
            </a:r>
            <a:r>
              <a:rPr lang="en-US" sz="3100" b="1" dirty="0" err="1">
                <a:latin typeface="Times New Roman" pitchFamily="18" charset="0"/>
              </a:rPr>
              <a:t>đựơc</a:t>
            </a:r>
            <a:r>
              <a:rPr lang="en-US" sz="3100" b="1" dirty="0">
                <a:latin typeface="Times New Roman" pitchFamily="18" charset="0"/>
              </a:rPr>
              <a:t> </a:t>
            </a:r>
            <a:r>
              <a:rPr lang="en-US" sz="3100" b="1" dirty="0" err="1">
                <a:latin typeface="Times New Roman" pitchFamily="18" charset="0"/>
              </a:rPr>
              <a:t>lật</a:t>
            </a:r>
            <a:r>
              <a:rPr lang="en-US" sz="3100" b="1" dirty="0">
                <a:latin typeface="Times New Roman" pitchFamily="18" charset="0"/>
              </a:rPr>
              <a:t> </a:t>
            </a:r>
            <a:r>
              <a:rPr lang="en-US" sz="3100" b="1" dirty="0" err="1">
                <a:latin typeface="Times New Roman" pitchFamily="18" charset="0"/>
              </a:rPr>
              <a:t>ra</a:t>
            </a:r>
            <a:r>
              <a:rPr lang="en-US" sz="3100" b="1" dirty="0">
                <a:latin typeface="Times New Roman" pitchFamily="18" charset="0"/>
              </a:rPr>
              <a:t> </a:t>
            </a:r>
            <a:r>
              <a:rPr lang="en-US" sz="3100" b="1" dirty="0" err="1">
                <a:latin typeface="Times New Roman" pitchFamily="18" charset="0"/>
              </a:rPr>
              <a:t>các</a:t>
            </a:r>
            <a:r>
              <a:rPr lang="en-US" sz="3100" b="1" dirty="0">
                <a:latin typeface="Times New Roman" pitchFamily="18" charset="0"/>
              </a:rPr>
              <a:t> </a:t>
            </a:r>
            <a:r>
              <a:rPr lang="en-US" sz="3100" b="1" dirty="0" err="1">
                <a:latin typeface="Times New Roman" pitchFamily="18" charset="0"/>
              </a:rPr>
              <a:t>đội</a:t>
            </a:r>
            <a:r>
              <a:rPr lang="en-US" sz="3100" b="1" dirty="0">
                <a:latin typeface="Times New Roman" pitchFamily="18" charset="0"/>
              </a:rPr>
              <a:t> </a:t>
            </a:r>
            <a:r>
              <a:rPr lang="en-US" sz="3100" b="1" dirty="0" err="1">
                <a:latin typeface="Times New Roman" pitchFamily="18" charset="0"/>
              </a:rPr>
              <a:t>chơi</a:t>
            </a:r>
            <a:r>
              <a:rPr lang="en-US" sz="3100" b="1" dirty="0">
                <a:latin typeface="Times New Roman" pitchFamily="18" charset="0"/>
              </a:rPr>
              <a:t> </a:t>
            </a:r>
            <a:r>
              <a:rPr lang="en-US" sz="3100" b="1" dirty="0" err="1">
                <a:latin typeface="Times New Roman" pitchFamily="18" charset="0"/>
              </a:rPr>
              <a:t>có</a:t>
            </a:r>
            <a:r>
              <a:rPr lang="en-US" sz="3100" b="1" dirty="0">
                <a:latin typeface="Times New Roman" pitchFamily="18" charset="0"/>
              </a:rPr>
              <a:t> </a:t>
            </a:r>
            <a:r>
              <a:rPr lang="en-US" sz="3100" b="1" dirty="0" err="1">
                <a:latin typeface="Times New Roman" pitchFamily="18" charset="0"/>
              </a:rPr>
              <a:t>thể</a:t>
            </a:r>
            <a:r>
              <a:rPr lang="en-US" sz="3100" b="1" dirty="0">
                <a:latin typeface="Times New Roman" pitchFamily="18" charset="0"/>
              </a:rPr>
              <a:t> </a:t>
            </a:r>
            <a:r>
              <a:rPr lang="en-US" sz="3100" b="1" dirty="0" err="1">
                <a:latin typeface="Times New Roman" pitchFamily="18" charset="0"/>
              </a:rPr>
              <a:t>trả</a:t>
            </a:r>
            <a:r>
              <a:rPr lang="en-US" sz="3100" b="1" dirty="0">
                <a:latin typeface="Times New Roman" pitchFamily="18" charset="0"/>
              </a:rPr>
              <a:t> </a:t>
            </a:r>
            <a:r>
              <a:rPr lang="en-US" sz="3100" b="1" dirty="0" err="1">
                <a:latin typeface="Times New Roman" pitchFamily="18" charset="0"/>
              </a:rPr>
              <a:t>lời</a:t>
            </a:r>
            <a:r>
              <a:rPr lang="en-US" sz="3100" b="1" dirty="0">
                <a:latin typeface="Times New Roman" pitchFamily="18" charset="0"/>
              </a:rPr>
              <a:t> </a:t>
            </a:r>
            <a:r>
              <a:rPr lang="en-US" sz="3100" b="1" dirty="0" err="1">
                <a:latin typeface="Times New Roman" pitchFamily="18" charset="0"/>
              </a:rPr>
              <a:t>từ</a:t>
            </a:r>
            <a:r>
              <a:rPr lang="en-US" sz="3100" b="1" dirty="0">
                <a:latin typeface="Times New Roman" pitchFamily="18" charset="0"/>
              </a:rPr>
              <a:t> </a:t>
            </a:r>
            <a:r>
              <a:rPr lang="en-US" sz="3100" b="1" dirty="0" err="1">
                <a:latin typeface="Times New Roman" pitchFamily="18" charset="0"/>
              </a:rPr>
              <a:t>chìa</a:t>
            </a:r>
            <a:r>
              <a:rPr lang="en-US" sz="3100" b="1" dirty="0">
                <a:latin typeface="Times New Roman" pitchFamily="18" charset="0"/>
              </a:rPr>
              <a:t> </a:t>
            </a:r>
            <a:r>
              <a:rPr lang="en-US" sz="3100" b="1" dirty="0" err="1" smtClean="0">
                <a:latin typeface="Times New Roman" pitchFamily="18" charset="0"/>
              </a:rPr>
              <a:t>khoá</a:t>
            </a:r>
            <a:r>
              <a:rPr lang="en-US" sz="3100" b="1" dirty="0" smtClean="0">
                <a:latin typeface="Times New Roman" pitchFamily="18" charset="0"/>
              </a:rPr>
              <a:t>. </a:t>
            </a:r>
            <a:r>
              <a:rPr lang="en-US" sz="3100" b="1" dirty="0" err="1">
                <a:latin typeface="Times New Roman" pitchFamily="18" charset="0"/>
              </a:rPr>
              <a:t>Trả</a:t>
            </a:r>
            <a:r>
              <a:rPr lang="en-US" sz="3100" b="1" dirty="0">
                <a:latin typeface="Times New Roman" pitchFamily="18" charset="0"/>
              </a:rPr>
              <a:t> </a:t>
            </a:r>
            <a:r>
              <a:rPr lang="en-US" sz="3100" b="1" dirty="0" err="1">
                <a:latin typeface="Times New Roman" pitchFamily="18" charset="0"/>
              </a:rPr>
              <a:t>lời</a:t>
            </a:r>
            <a:r>
              <a:rPr lang="en-US" sz="3100" b="1" dirty="0">
                <a:latin typeface="Times New Roman" pitchFamily="18" charset="0"/>
              </a:rPr>
              <a:t> </a:t>
            </a:r>
            <a:r>
              <a:rPr lang="en-US" sz="3100" b="1" dirty="0" err="1">
                <a:latin typeface="Times New Roman" pitchFamily="18" charset="0"/>
              </a:rPr>
              <a:t>đúng</a:t>
            </a:r>
            <a:r>
              <a:rPr lang="en-US" sz="3100" b="1" dirty="0">
                <a:latin typeface="Times New Roman" pitchFamily="18" charset="0"/>
              </a:rPr>
              <a:t> </a:t>
            </a:r>
            <a:r>
              <a:rPr lang="en-US" sz="3100" b="1" dirty="0" err="1">
                <a:latin typeface="Times New Roman" pitchFamily="18" charset="0"/>
              </a:rPr>
              <a:t>sau</a:t>
            </a:r>
            <a:r>
              <a:rPr lang="en-US" sz="3100" b="1" dirty="0">
                <a:latin typeface="Times New Roman" pitchFamily="18" charset="0"/>
              </a:rPr>
              <a:t> </a:t>
            </a:r>
            <a:r>
              <a:rPr lang="en-US" sz="3100" b="1" dirty="0" err="1">
                <a:latin typeface="Times New Roman" pitchFamily="18" charset="0"/>
              </a:rPr>
              <a:t>khi</a:t>
            </a:r>
            <a:r>
              <a:rPr lang="en-US" sz="3100" b="1" dirty="0">
                <a:latin typeface="Times New Roman" pitchFamily="18" charset="0"/>
              </a:rPr>
              <a:t> </a:t>
            </a:r>
            <a:r>
              <a:rPr lang="en-US" sz="3100" b="1" dirty="0" err="1">
                <a:latin typeface="Times New Roman" pitchFamily="18" charset="0"/>
              </a:rPr>
              <a:t>hàng</a:t>
            </a:r>
            <a:r>
              <a:rPr lang="en-US" sz="3100" b="1" dirty="0">
                <a:latin typeface="Times New Roman" pitchFamily="18" charset="0"/>
              </a:rPr>
              <a:t> </a:t>
            </a:r>
            <a:r>
              <a:rPr lang="en-US" sz="3100" b="1" dirty="0" err="1">
                <a:latin typeface="Times New Roman" pitchFamily="18" charset="0"/>
              </a:rPr>
              <a:t>ngang</a:t>
            </a:r>
            <a:r>
              <a:rPr lang="en-US" sz="3100" b="1" dirty="0">
                <a:latin typeface="Times New Roman" pitchFamily="18" charset="0"/>
              </a:rPr>
              <a:t> </a:t>
            </a:r>
            <a:r>
              <a:rPr lang="en-US" sz="3100" b="1" dirty="0" err="1">
                <a:latin typeface="Times New Roman" pitchFamily="18" charset="0"/>
              </a:rPr>
              <a:t>thứ</a:t>
            </a:r>
            <a:r>
              <a:rPr lang="en-US" sz="3100" b="1" dirty="0">
                <a:latin typeface="Times New Roman" pitchFamily="18" charset="0"/>
              </a:rPr>
              <a:t> </a:t>
            </a:r>
            <a:r>
              <a:rPr lang="en-US" sz="3100" b="1" dirty="0" smtClean="0">
                <a:latin typeface="Times New Roman" pitchFamily="18" charset="0"/>
              </a:rPr>
              <a:t>4 </a:t>
            </a:r>
            <a:r>
              <a:rPr lang="en-US" sz="3100" b="1" dirty="0" err="1">
                <a:latin typeface="Times New Roman" pitchFamily="18" charset="0"/>
              </a:rPr>
              <a:t>lật</a:t>
            </a:r>
            <a:r>
              <a:rPr lang="en-US" sz="3100" b="1" dirty="0">
                <a:latin typeface="Times New Roman" pitchFamily="18" charset="0"/>
              </a:rPr>
              <a:t> </a:t>
            </a:r>
            <a:r>
              <a:rPr lang="en-US" sz="3100" b="1" dirty="0" err="1">
                <a:latin typeface="Times New Roman" pitchFamily="18" charset="0"/>
              </a:rPr>
              <a:t>ra</a:t>
            </a:r>
            <a:r>
              <a:rPr lang="en-US" sz="3100" b="1" dirty="0">
                <a:latin typeface="Times New Roman" pitchFamily="18" charset="0"/>
              </a:rPr>
              <a:t> </a:t>
            </a:r>
            <a:r>
              <a:rPr lang="en-US" sz="3100" b="1" dirty="0" err="1">
                <a:latin typeface="Times New Roman" pitchFamily="18" charset="0"/>
              </a:rPr>
              <a:t>được</a:t>
            </a:r>
            <a:r>
              <a:rPr lang="en-US" sz="3100" b="1" dirty="0">
                <a:latin typeface="Times New Roman" pitchFamily="18" charset="0"/>
              </a:rPr>
              <a:t> 40 </a:t>
            </a:r>
            <a:r>
              <a:rPr lang="en-US" sz="3100" b="1" dirty="0" err="1">
                <a:latin typeface="Times New Roman" pitchFamily="18" charset="0"/>
              </a:rPr>
              <a:t>điểm</a:t>
            </a:r>
            <a:r>
              <a:rPr lang="en-US" sz="3100" b="1" dirty="0">
                <a:latin typeface="Times New Roman" pitchFamily="18" charset="0"/>
              </a:rPr>
              <a:t>, </a:t>
            </a:r>
            <a:r>
              <a:rPr lang="en-US" sz="3100" b="1" dirty="0" err="1">
                <a:latin typeface="Times New Roman" pitchFamily="18" charset="0"/>
              </a:rPr>
              <a:t>từ</a:t>
            </a:r>
            <a:r>
              <a:rPr lang="en-US" sz="3100" b="1" dirty="0">
                <a:latin typeface="Times New Roman" pitchFamily="18" charset="0"/>
              </a:rPr>
              <a:t> </a:t>
            </a:r>
            <a:r>
              <a:rPr lang="en-US" sz="3100" b="1" dirty="0" err="1">
                <a:latin typeface="Times New Roman" pitchFamily="18" charset="0"/>
              </a:rPr>
              <a:t>hàng</a:t>
            </a:r>
            <a:r>
              <a:rPr lang="en-US" sz="3100" b="1" dirty="0">
                <a:latin typeface="Times New Roman" pitchFamily="18" charset="0"/>
              </a:rPr>
              <a:t> </a:t>
            </a:r>
            <a:r>
              <a:rPr lang="en-US" sz="3100" b="1" dirty="0" err="1">
                <a:latin typeface="Times New Roman" pitchFamily="18" charset="0"/>
              </a:rPr>
              <a:t>ngang</a:t>
            </a:r>
            <a:r>
              <a:rPr lang="en-US" sz="3100" b="1" dirty="0">
                <a:latin typeface="Times New Roman" pitchFamily="18" charset="0"/>
              </a:rPr>
              <a:t> </a:t>
            </a:r>
            <a:r>
              <a:rPr lang="en-US" sz="3100" b="1" dirty="0" err="1">
                <a:latin typeface="Times New Roman" pitchFamily="18" charset="0"/>
              </a:rPr>
              <a:t>thứ</a:t>
            </a:r>
            <a:r>
              <a:rPr lang="en-US" sz="3100" b="1" dirty="0">
                <a:latin typeface="Times New Roman" pitchFamily="18" charset="0"/>
              </a:rPr>
              <a:t> </a:t>
            </a:r>
            <a:r>
              <a:rPr lang="en-US" sz="3100" b="1" dirty="0" smtClean="0">
                <a:latin typeface="Times New Roman" pitchFamily="18" charset="0"/>
              </a:rPr>
              <a:t>5 </a:t>
            </a:r>
            <a:r>
              <a:rPr lang="en-US" sz="3100" b="1" dirty="0" err="1">
                <a:latin typeface="Times New Roman" pitchFamily="18" charset="0"/>
              </a:rPr>
              <a:t>đến</a:t>
            </a:r>
            <a:r>
              <a:rPr lang="en-US" sz="3100" b="1" dirty="0">
                <a:latin typeface="Times New Roman" pitchFamily="18" charset="0"/>
              </a:rPr>
              <a:t> </a:t>
            </a:r>
            <a:r>
              <a:rPr lang="en-US" sz="3100" b="1" dirty="0" err="1">
                <a:latin typeface="Times New Roman" pitchFamily="18" charset="0"/>
              </a:rPr>
              <a:t>hàng</a:t>
            </a:r>
            <a:r>
              <a:rPr lang="en-US" sz="3100" b="1" dirty="0">
                <a:latin typeface="Times New Roman" pitchFamily="18" charset="0"/>
              </a:rPr>
              <a:t> </a:t>
            </a:r>
            <a:r>
              <a:rPr lang="en-US" sz="3100" b="1" dirty="0" err="1">
                <a:latin typeface="Times New Roman" pitchFamily="18" charset="0"/>
              </a:rPr>
              <a:t>ngang</a:t>
            </a:r>
            <a:r>
              <a:rPr lang="en-US" sz="3100" b="1" dirty="0">
                <a:latin typeface="Times New Roman" pitchFamily="18" charset="0"/>
              </a:rPr>
              <a:t> </a:t>
            </a:r>
            <a:r>
              <a:rPr lang="en-US" sz="3100" b="1" dirty="0" err="1">
                <a:latin typeface="Times New Roman" pitchFamily="18" charset="0"/>
              </a:rPr>
              <a:t>thứ</a:t>
            </a:r>
            <a:r>
              <a:rPr lang="en-US" sz="3100" b="1" dirty="0">
                <a:latin typeface="Times New Roman" pitchFamily="18" charset="0"/>
              </a:rPr>
              <a:t> </a:t>
            </a:r>
            <a:r>
              <a:rPr lang="en-US" sz="3100" b="1" dirty="0" smtClean="0">
                <a:latin typeface="Times New Roman" pitchFamily="18" charset="0"/>
              </a:rPr>
              <a:t>7 </a:t>
            </a:r>
            <a:r>
              <a:rPr lang="en-US" sz="3100" b="1" dirty="0" err="1">
                <a:latin typeface="Times New Roman" pitchFamily="18" charset="0"/>
              </a:rPr>
              <a:t>được</a:t>
            </a:r>
            <a:r>
              <a:rPr lang="en-US" sz="3100" b="1" dirty="0">
                <a:latin typeface="Times New Roman" pitchFamily="18" charset="0"/>
              </a:rPr>
              <a:t> </a:t>
            </a:r>
            <a:r>
              <a:rPr lang="en-US" sz="3100" b="1" dirty="0" err="1">
                <a:latin typeface="Times New Roman" pitchFamily="18" charset="0"/>
              </a:rPr>
              <a:t>được</a:t>
            </a:r>
            <a:r>
              <a:rPr lang="en-US" sz="3100" b="1" dirty="0">
                <a:latin typeface="Times New Roman" pitchFamily="18" charset="0"/>
              </a:rPr>
              <a:t> </a:t>
            </a:r>
            <a:r>
              <a:rPr lang="en-US" sz="3100" b="1" dirty="0" err="1">
                <a:latin typeface="Times New Roman" pitchFamily="18" charset="0"/>
              </a:rPr>
              <a:t>lật</a:t>
            </a:r>
            <a:r>
              <a:rPr lang="en-US" sz="3100" b="1" dirty="0">
                <a:latin typeface="Times New Roman" pitchFamily="18" charset="0"/>
              </a:rPr>
              <a:t> </a:t>
            </a:r>
            <a:r>
              <a:rPr lang="en-US" sz="3100" b="1" dirty="0" err="1">
                <a:latin typeface="Times New Roman" pitchFamily="18" charset="0"/>
              </a:rPr>
              <a:t>ra</a:t>
            </a:r>
            <a:r>
              <a:rPr lang="en-US" sz="3100" b="1" dirty="0">
                <a:latin typeface="Times New Roman" pitchFamily="18" charset="0"/>
              </a:rPr>
              <a:t> </a:t>
            </a:r>
            <a:r>
              <a:rPr lang="en-US" sz="3100" b="1" dirty="0" err="1">
                <a:latin typeface="Times New Roman" pitchFamily="18" charset="0"/>
              </a:rPr>
              <a:t>thì</a:t>
            </a:r>
            <a:r>
              <a:rPr lang="en-US" sz="3100" b="1" dirty="0">
                <a:latin typeface="Times New Roman" pitchFamily="18" charset="0"/>
              </a:rPr>
              <a:t> </a:t>
            </a:r>
            <a:r>
              <a:rPr lang="en-US" sz="3100" b="1" dirty="0" err="1">
                <a:latin typeface="Times New Roman" pitchFamily="18" charset="0"/>
              </a:rPr>
              <a:t>được</a:t>
            </a:r>
            <a:r>
              <a:rPr lang="en-US" sz="3100" b="1" dirty="0">
                <a:latin typeface="Times New Roman" pitchFamily="18" charset="0"/>
              </a:rPr>
              <a:t> 20 </a:t>
            </a:r>
            <a:r>
              <a:rPr lang="en-US" sz="3100" b="1" dirty="0" err="1">
                <a:latin typeface="Times New Roman" pitchFamily="18" charset="0"/>
              </a:rPr>
              <a:t>điểm</a:t>
            </a:r>
            <a:r>
              <a:rPr lang="en-US" sz="3100" b="1" dirty="0">
                <a:latin typeface="Times New Roman" pitchFamily="18" charset="0"/>
              </a:rPr>
              <a:t>. </a:t>
            </a:r>
            <a:r>
              <a:rPr lang="en-US" sz="3100" b="1" dirty="0" err="1">
                <a:latin typeface="Times New Roman" pitchFamily="18" charset="0"/>
              </a:rPr>
              <a:t>Nếu</a:t>
            </a:r>
            <a:r>
              <a:rPr lang="en-US" sz="3100" b="1" dirty="0">
                <a:latin typeface="Times New Roman" pitchFamily="18" charset="0"/>
              </a:rPr>
              <a:t> </a:t>
            </a:r>
            <a:r>
              <a:rPr lang="en-US" sz="3100" b="1" dirty="0" err="1">
                <a:latin typeface="Times New Roman" pitchFamily="18" charset="0"/>
              </a:rPr>
              <a:t>đội</a:t>
            </a:r>
            <a:r>
              <a:rPr lang="en-US" sz="3100" b="1" dirty="0">
                <a:latin typeface="Times New Roman" pitchFamily="18" charset="0"/>
              </a:rPr>
              <a:t> </a:t>
            </a:r>
            <a:r>
              <a:rPr lang="en-US" sz="3100" b="1" dirty="0" err="1">
                <a:latin typeface="Times New Roman" pitchFamily="18" charset="0"/>
              </a:rPr>
              <a:t>nào</a:t>
            </a:r>
            <a:r>
              <a:rPr lang="en-US" sz="3100" b="1" dirty="0">
                <a:latin typeface="Times New Roman" pitchFamily="18" charset="0"/>
              </a:rPr>
              <a:t> </a:t>
            </a:r>
            <a:r>
              <a:rPr lang="en-US" sz="3100" b="1" dirty="0" err="1">
                <a:latin typeface="Times New Roman" pitchFamily="18" charset="0"/>
              </a:rPr>
              <a:t>trả</a:t>
            </a:r>
            <a:r>
              <a:rPr lang="en-US" sz="3100" b="1" dirty="0">
                <a:latin typeface="Times New Roman" pitchFamily="18" charset="0"/>
              </a:rPr>
              <a:t> </a:t>
            </a:r>
            <a:r>
              <a:rPr lang="en-US" sz="3100" b="1" dirty="0" err="1">
                <a:latin typeface="Times New Roman" pitchFamily="18" charset="0"/>
              </a:rPr>
              <a:t>lời</a:t>
            </a:r>
            <a:r>
              <a:rPr lang="en-US" sz="3100" b="1" dirty="0">
                <a:latin typeface="Times New Roman" pitchFamily="18" charset="0"/>
              </a:rPr>
              <a:t> </a:t>
            </a:r>
            <a:r>
              <a:rPr lang="en-US" sz="3100" b="1" dirty="0" err="1">
                <a:latin typeface="Times New Roman" pitchFamily="18" charset="0"/>
              </a:rPr>
              <a:t>sai</a:t>
            </a:r>
            <a:r>
              <a:rPr lang="en-US" sz="3100" b="1" dirty="0">
                <a:latin typeface="Times New Roman" pitchFamily="18" charset="0"/>
              </a:rPr>
              <a:t> </a:t>
            </a:r>
            <a:r>
              <a:rPr lang="en-US" sz="3100" b="1" dirty="0" err="1">
                <a:latin typeface="Times New Roman" pitchFamily="18" charset="0"/>
              </a:rPr>
              <a:t>từ</a:t>
            </a:r>
            <a:r>
              <a:rPr lang="en-US" sz="3100" b="1" dirty="0">
                <a:latin typeface="Times New Roman" pitchFamily="18" charset="0"/>
              </a:rPr>
              <a:t> </a:t>
            </a:r>
            <a:r>
              <a:rPr lang="en-US" sz="3100" b="1" dirty="0" err="1">
                <a:latin typeface="Times New Roman" pitchFamily="18" charset="0"/>
              </a:rPr>
              <a:t>khoá</a:t>
            </a:r>
            <a:r>
              <a:rPr lang="en-US" sz="3100" b="1" dirty="0">
                <a:latin typeface="Times New Roman" pitchFamily="18" charset="0"/>
              </a:rPr>
              <a:t> </a:t>
            </a:r>
            <a:r>
              <a:rPr lang="en-US" sz="3100" b="1" dirty="0" err="1" smtClean="0">
                <a:latin typeface="Times New Roman" pitchFamily="18" charset="0"/>
              </a:rPr>
              <a:t>sẽ</a:t>
            </a:r>
            <a:r>
              <a:rPr lang="en-US" sz="3100" b="1" dirty="0" smtClean="0">
                <a:latin typeface="Times New Roman" pitchFamily="18" charset="0"/>
              </a:rPr>
              <a:t> </a:t>
            </a:r>
            <a:r>
              <a:rPr lang="en-US" sz="3100" b="1" dirty="0" err="1">
                <a:latin typeface="Times New Roman" pitchFamily="18" charset="0"/>
              </a:rPr>
              <a:t>bị</a:t>
            </a:r>
            <a:r>
              <a:rPr lang="en-US" sz="3100" b="1" dirty="0">
                <a:latin typeface="Times New Roman" pitchFamily="18" charset="0"/>
              </a:rPr>
              <a:t> </a:t>
            </a:r>
            <a:r>
              <a:rPr lang="en-US" sz="3100" b="1" dirty="0" err="1">
                <a:latin typeface="Times New Roman" pitchFamily="18" charset="0"/>
              </a:rPr>
              <a:t>loại</a:t>
            </a:r>
            <a:r>
              <a:rPr lang="en-US" sz="3100" b="1" dirty="0">
                <a:latin typeface="Times New Roman" pitchFamily="18" charset="0"/>
              </a:rPr>
              <a:t> </a:t>
            </a:r>
            <a:r>
              <a:rPr lang="en-US" sz="3100" b="1" dirty="0" err="1">
                <a:latin typeface="Times New Roman" pitchFamily="18" charset="0"/>
              </a:rPr>
              <a:t>khỏi</a:t>
            </a:r>
            <a:r>
              <a:rPr lang="en-US" sz="3100" b="1" dirty="0">
                <a:latin typeface="Times New Roman" pitchFamily="18" charset="0"/>
              </a:rPr>
              <a:t> </a:t>
            </a:r>
            <a:r>
              <a:rPr lang="en-US" sz="3100" b="1" dirty="0" err="1">
                <a:latin typeface="Times New Roman" pitchFamily="18" charset="0"/>
              </a:rPr>
              <a:t>phần</a:t>
            </a:r>
            <a:r>
              <a:rPr lang="en-US" sz="3100" b="1" dirty="0">
                <a:latin typeface="Times New Roman" pitchFamily="18" charset="0"/>
              </a:rPr>
              <a:t> </a:t>
            </a:r>
            <a:r>
              <a:rPr lang="en-US" sz="3100" b="1" dirty="0" err="1">
                <a:latin typeface="Times New Roman" pitchFamily="18" charset="0"/>
              </a:rPr>
              <a:t>chơi</a:t>
            </a:r>
            <a:r>
              <a:rPr lang="en-US" sz="3100" b="1" dirty="0">
                <a:latin typeface="Times New Roman" pitchFamily="18" charset="0"/>
              </a:rPr>
              <a:t> </a:t>
            </a:r>
            <a:r>
              <a:rPr lang="en-US" sz="3100" b="1" dirty="0" err="1">
                <a:latin typeface="Times New Roman" pitchFamily="18" charset="0"/>
              </a:rPr>
              <a:t>này</a:t>
            </a:r>
            <a:r>
              <a:rPr lang="en-US" sz="3100" b="1" dirty="0">
                <a:latin typeface="Times New Roman" pitchFamily="18" charset="0"/>
              </a:rPr>
              <a:t>.</a:t>
            </a:r>
          </a:p>
        </p:txBody>
      </p:sp>
      <p:sp>
        <p:nvSpPr>
          <p:cNvPr id="6" name="Title 2"/>
          <p:cNvSpPr txBox="1">
            <a:spLocks/>
          </p:cNvSpPr>
          <p:nvPr/>
        </p:nvSpPr>
        <p:spPr>
          <a:xfrm>
            <a:off x="1893217" y="21920"/>
            <a:ext cx="7766936" cy="76008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HOẠT ĐỘNG LUYỆN TẬP</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22915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3556000" y="5638800"/>
            <a:ext cx="6096000" cy="457200"/>
            <a:chOff x="1990" y="3888"/>
            <a:chExt cx="2880" cy="288"/>
          </a:xfrm>
        </p:grpSpPr>
        <p:sp>
          <p:nvSpPr>
            <p:cNvPr id="33992" name="Rectangle 553"/>
            <p:cNvSpPr>
              <a:spLocks noChangeArrowheads="1"/>
            </p:cNvSpPr>
            <p:nvPr/>
          </p:nvSpPr>
          <p:spPr bwMode="auto">
            <a:xfrm>
              <a:off x="4294"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3" name="Rectangle 554"/>
            <p:cNvSpPr>
              <a:spLocks noChangeArrowheads="1"/>
            </p:cNvSpPr>
            <p:nvPr/>
          </p:nvSpPr>
          <p:spPr bwMode="auto">
            <a:xfrm>
              <a:off x="4006"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4" name="Rectangle 555"/>
            <p:cNvSpPr>
              <a:spLocks noChangeArrowheads="1"/>
            </p:cNvSpPr>
            <p:nvPr/>
          </p:nvSpPr>
          <p:spPr bwMode="auto">
            <a:xfrm>
              <a:off x="3718"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5" name="Rectangle 556"/>
            <p:cNvSpPr>
              <a:spLocks noChangeArrowheads="1"/>
            </p:cNvSpPr>
            <p:nvPr/>
          </p:nvSpPr>
          <p:spPr bwMode="auto">
            <a:xfrm>
              <a:off x="3430"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b"/>
            <a:lstStyle/>
            <a:p>
              <a:pPr algn="ctr"/>
              <a:endParaRPr lang="en-US" altLang="en-US" b="1">
                <a:solidFill>
                  <a:schemeClr val="bg1"/>
                </a:solidFill>
              </a:endParaRPr>
            </a:p>
          </p:txBody>
        </p:sp>
        <p:sp>
          <p:nvSpPr>
            <p:cNvPr id="33996" name="Rectangle 559"/>
            <p:cNvSpPr>
              <a:spLocks noChangeArrowheads="1"/>
            </p:cNvSpPr>
            <p:nvPr/>
          </p:nvSpPr>
          <p:spPr bwMode="auto">
            <a:xfrm>
              <a:off x="4582"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7" name="Rectangle 560"/>
            <p:cNvSpPr>
              <a:spLocks noChangeArrowheads="1"/>
            </p:cNvSpPr>
            <p:nvPr/>
          </p:nvSpPr>
          <p:spPr bwMode="auto">
            <a:xfrm>
              <a:off x="2566"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8" name="Rectangle 561"/>
            <p:cNvSpPr>
              <a:spLocks noChangeArrowheads="1"/>
            </p:cNvSpPr>
            <p:nvPr/>
          </p:nvSpPr>
          <p:spPr bwMode="auto">
            <a:xfrm>
              <a:off x="2854"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999" name="Rectangle 562"/>
            <p:cNvSpPr>
              <a:spLocks noChangeArrowheads="1"/>
            </p:cNvSpPr>
            <p:nvPr/>
          </p:nvSpPr>
          <p:spPr bwMode="auto">
            <a:xfrm>
              <a:off x="3142"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4000" name="Rectangle 566"/>
            <p:cNvSpPr>
              <a:spLocks noChangeArrowheads="1"/>
            </p:cNvSpPr>
            <p:nvPr/>
          </p:nvSpPr>
          <p:spPr bwMode="auto">
            <a:xfrm>
              <a:off x="1990"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4001" name="Rectangle 567"/>
            <p:cNvSpPr>
              <a:spLocks noChangeArrowheads="1"/>
            </p:cNvSpPr>
            <p:nvPr/>
          </p:nvSpPr>
          <p:spPr bwMode="auto">
            <a:xfrm>
              <a:off x="2278"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grpSp>
      <p:grpSp>
        <p:nvGrpSpPr>
          <p:cNvPr id="33795" name="Group 13"/>
          <p:cNvGrpSpPr>
            <a:grpSpLocks/>
          </p:cNvGrpSpPr>
          <p:nvPr/>
        </p:nvGrpSpPr>
        <p:grpSpPr bwMode="auto">
          <a:xfrm>
            <a:off x="4267200" y="2971800"/>
            <a:ext cx="3048000" cy="457200"/>
            <a:chOff x="2003" y="1872"/>
            <a:chExt cx="1440" cy="288"/>
          </a:xfrm>
        </p:grpSpPr>
        <p:sp>
          <p:nvSpPr>
            <p:cNvPr id="33987" name="Rectangle 355"/>
            <p:cNvSpPr>
              <a:spLocks noChangeArrowheads="1"/>
            </p:cNvSpPr>
            <p:nvPr/>
          </p:nvSpPr>
          <p:spPr bwMode="auto">
            <a:xfrm>
              <a:off x="2003"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8" name="Rectangle 356"/>
            <p:cNvSpPr>
              <a:spLocks noChangeArrowheads="1"/>
            </p:cNvSpPr>
            <p:nvPr/>
          </p:nvSpPr>
          <p:spPr bwMode="auto">
            <a:xfrm>
              <a:off x="2291"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9" name="Rectangle 358"/>
            <p:cNvSpPr>
              <a:spLocks noChangeArrowheads="1"/>
            </p:cNvSpPr>
            <p:nvPr/>
          </p:nvSpPr>
          <p:spPr bwMode="auto">
            <a:xfrm>
              <a:off x="3155"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90" name="Rectangle 359"/>
            <p:cNvSpPr>
              <a:spLocks noChangeArrowheads="1"/>
            </p:cNvSpPr>
            <p:nvPr/>
          </p:nvSpPr>
          <p:spPr bwMode="auto">
            <a:xfrm>
              <a:off x="2867"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91" name="Rectangle 360"/>
            <p:cNvSpPr>
              <a:spLocks noChangeArrowheads="1"/>
            </p:cNvSpPr>
            <p:nvPr/>
          </p:nvSpPr>
          <p:spPr bwMode="auto">
            <a:xfrm>
              <a:off x="2579"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796" name="Group 19"/>
          <p:cNvGrpSpPr>
            <a:grpSpLocks/>
          </p:cNvGrpSpPr>
          <p:nvPr/>
        </p:nvGrpSpPr>
        <p:grpSpPr bwMode="auto">
          <a:xfrm>
            <a:off x="5486400" y="2535238"/>
            <a:ext cx="3048000" cy="457200"/>
            <a:chOff x="2579" y="1597"/>
            <a:chExt cx="1440" cy="288"/>
          </a:xfrm>
        </p:grpSpPr>
        <p:sp>
          <p:nvSpPr>
            <p:cNvPr id="33982" name="Rectangle 481"/>
            <p:cNvSpPr>
              <a:spLocks noChangeArrowheads="1"/>
            </p:cNvSpPr>
            <p:nvPr/>
          </p:nvSpPr>
          <p:spPr bwMode="auto">
            <a:xfrm>
              <a:off x="3731"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3" name="Rectangle 482"/>
            <p:cNvSpPr>
              <a:spLocks noChangeArrowheads="1"/>
            </p:cNvSpPr>
            <p:nvPr/>
          </p:nvSpPr>
          <p:spPr bwMode="auto">
            <a:xfrm>
              <a:off x="3443"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4" name="Rectangle 483"/>
            <p:cNvSpPr>
              <a:spLocks noChangeArrowheads="1"/>
            </p:cNvSpPr>
            <p:nvPr/>
          </p:nvSpPr>
          <p:spPr bwMode="auto">
            <a:xfrm>
              <a:off x="3155"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5" name="Rectangle 484"/>
            <p:cNvSpPr>
              <a:spLocks noChangeArrowheads="1"/>
            </p:cNvSpPr>
            <p:nvPr/>
          </p:nvSpPr>
          <p:spPr bwMode="auto">
            <a:xfrm>
              <a:off x="2867"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6" name="Rectangle 487"/>
            <p:cNvSpPr>
              <a:spLocks noChangeArrowheads="1"/>
            </p:cNvSpPr>
            <p:nvPr/>
          </p:nvSpPr>
          <p:spPr bwMode="auto">
            <a:xfrm>
              <a:off x="2579" y="159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797" name="Group 25"/>
          <p:cNvGrpSpPr>
            <a:grpSpLocks/>
          </p:cNvGrpSpPr>
          <p:nvPr/>
        </p:nvGrpSpPr>
        <p:grpSpPr bwMode="auto">
          <a:xfrm>
            <a:off x="3657600" y="1620838"/>
            <a:ext cx="5486400" cy="457200"/>
            <a:chOff x="1715" y="1021"/>
            <a:chExt cx="2592" cy="288"/>
          </a:xfrm>
        </p:grpSpPr>
        <p:sp>
          <p:nvSpPr>
            <p:cNvPr id="33973" name="Rectangle 386"/>
            <p:cNvSpPr>
              <a:spLocks noChangeArrowheads="1"/>
            </p:cNvSpPr>
            <p:nvPr/>
          </p:nvSpPr>
          <p:spPr bwMode="auto">
            <a:xfrm>
              <a:off x="3731"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4" name="Rectangle 387"/>
            <p:cNvSpPr>
              <a:spLocks noChangeArrowheads="1"/>
            </p:cNvSpPr>
            <p:nvPr/>
          </p:nvSpPr>
          <p:spPr bwMode="auto">
            <a:xfrm>
              <a:off x="3443"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5" name="Rectangle 388"/>
            <p:cNvSpPr>
              <a:spLocks noChangeArrowheads="1"/>
            </p:cNvSpPr>
            <p:nvPr/>
          </p:nvSpPr>
          <p:spPr bwMode="auto">
            <a:xfrm>
              <a:off x="3155"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6" name="Rectangle 389"/>
            <p:cNvSpPr>
              <a:spLocks noChangeArrowheads="1"/>
            </p:cNvSpPr>
            <p:nvPr/>
          </p:nvSpPr>
          <p:spPr bwMode="auto">
            <a:xfrm>
              <a:off x="2867"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7" name="Rectangle 392"/>
            <p:cNvSpPr>
              <a:spLocks noChangeArrowheads="1"/>
            </p:cNvSpPr>
            <p:nvPr/>
          </p:nvSpPr>
          <p:spPr bwMode="auto">
            <a:xfrm>
              <a:off x="2579"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8" name="Rectangle 393"/>
            <p:cNvSpPr>
              <a:spLocks noChangeArrowheads="1"/>
            </p:cNvSpPr>
            <p:nvPr/>
          </p:nvSpPr>
          <p:spPr bwMode="auto">
            <a:xfrm>
              <a:off x="2291"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9" name="Rectangle 394"/>
            <p:cNvSpPr>
              <a:spLocks noChangeArrowheads="1"/>
            </p:cNvSpPr>
            <p:nvPr/>
          </p:nvSpPr>
          <p:spPr bwMode="auto">
            <a:xfrm>
              <a:off x="2003"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0" name="Rectangle 395"/>
            <p:cNvSpPr>
              <a:spLocks noChangeArrowheads="1"/>
            </p:cNvSpPr>
            <p:nvPr/>
          </p:nvSpPr>
          <p:spPr bwMode="auto">
            <a:xfrm>
              <a:off x="1715"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81" name="Rectangle 397"/>
            <p:cNvSpPr>
              <a:spLocks noChangeArrowheads="1"/>
            </p:cNvSpPr>
            <p:nvPr/>
          </p:nvSpPr>
          <p:spPr bwMode="auto">
            <a:xfrm>
              <a:off x="4019" y="102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798" name="Group 35"/>
          <p:cNvGrpSpPr>
            <a:grpSpLocks/>
          </p:cNvGrpSpPr>
          <p:nvPr/>
        </p:nvGrpSpPr>
        <p:grpSpPr bwMode="auto">
          <a:xfrm>
            <a:off x="4851400" y="685800"/>
            <a:ext cx="1828800" cy="457200"/>
            <a:chOff x="2292" y="432"/>
            <a:chExt cx="864" cy="288"/>
          </a:xfrm>
        </p:grpSpPr>
        <p:sp>
          <p:nvSpPr>
            <p:cNvPr id="33970" name="Rectangle 266"/>
            <p:cNvSpPr>
              <a:spLocks noChangeArrowheads="1"/>
            </p:cNvSpPr>
            <p:nvPr/>
          </p:nvSpPr>
          <p:spPr bwMode="auto">
            <a:xfrm>
              <a:off x="2868"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1" name="Rectangle 267"/>
            <p:cNvSpPr>
              <a:spLocks noChangeArrowheads="1"/>
            </p:cNvSpPr>
            <p:nvPr/>
          </p:nvSpPr>
          <p:spPr bwMode="auto">
            <a:xfrm>
              <a:off x="2580"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72" name="Rectangle 268"/>
            <p:cNvSpPr>
              <a:spLocks noChangeArrowheads="1"/>
            </p:cNvSpPr>
            <p:nvPr/>
          </p:nvSpPr>
          <p:spPr bwMode="auto">
            <a:xfrm>
              <a:off x="2292"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799" name="Group 39"/>
          <p:cNvGrpSpPr>
            <a:grpSpLocks/>
          </p:cNvGrpSpPr>
          <p:nvPr/>
        </p:nvGrpSpPr>
        <p:grpSpPr bwMode="auto">
          <a:xfrm>
            <a:off x="4267200" y="228600"/>
            <a:ext cx="3048000" cy="457200"/>
            <a:chOff x="2007" y="183"/>
            <a:chExt cx="1440" cy="288"/>
          </a:xfrm>
        </p:grpSpPr>
        <p:sp>
          <p:nvSpPr>
            <p:cNvPr id="33965" name="Rectangle 74"/>
            <p:cNvSpPr>
              <a:spLocks noChangeArrowheads="1"/>
            </p:cNvSpPr>
            <p:nvPr/>
          </p:nvSpPr>
          <p:spPr bwMode="auto">
            <a:xfrm>
              <a:off x="3159"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66" name="Rectangle 77"/>
            <p:cNvSpPr>
              <a:spLocks noChangeArrowheads="1"/>
            </p:cNvSpPr>
            <p:nvPr/>
          </p:nvSpPr>
          <p:spPr bwMode="auto">
            <a:xfrm>
              <a:off x="2871"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67" name="Rectangle 78"/>
            <p:cNvSpPr>
              <a:spLocks noChangeArrowheads="1"/>
            </p:cNvSpPr>
            <p:nvPr/>
          </p:nvSpPr>
          <p:spPr bwMode="auto">
            <a:xfrm>
              <a:off x="2583"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68" name="Rectangle 79"/>
            <p:cNvSpPr>
              <a:spLocks noChangeArrowheads="1"/>
            </p:cNvSpPr>
            <p:nvPr/>
          </p:nvSpPr>
          <p:spPr bwMode="auto">
            <a:xfrm>
              <a:off x="2295"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69" name="Rectangle 80"/>
            <p:cNvSpPr>
              <a:spLocks noChangeArrowheads="1"/>
            </p:cNvSpPr>
            <p:nvPr/>
          </p:nvSpPr>
          <p:spPr bwMode="auto">
            <a:xfrm>
              <a:off x="2007" y="18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sp>
        <p:nvSpPr>
          <p:cNvPr id="24662" name="Rectangle 86"/>
          <p:cNvSpPr>
            <a:spLocks noChangeArrowheads="1"/>
          </p:cNvSpPr>
          <p:nvPr/>
        </p:nvSpPr>
        <p:spPr bwMode="auto">
          <a:xfrm>
            <a:off x="10972800" y="238126"/>
            <a:ext cx="1016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1</a:t>
            </a:r>
          </a:p>
        </p:txBody>
      </p:sp>
      <p:sp>
        <p:nvSpPr>
          <p:cNvPr id="24663" name="Rectangle 87"/>
          <p:cNvSpPr>
            <a:spLocks noChangeArrowheads="1"/>
          </p:cNvSpPr>
          <p:nvPr/>
        </p:nvSpPr>
        <p:spPr bwMode="auto">
          <a:xfrm>
            <a:off x="10972800" y="1600201"/>
            <a:ext cx="1016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4</a:t>
            </a:r>
          </a:p>
        </p:txBody>
      </p:sp>
      <p:sp>
        <p:nvSpPr>
          <p:cNvPr id="24664" name="Rectangle 88"/>
          <p:cNvSpPr>
            <a:spLocks noChangeArrowheads="1"/>
          </p:cNvSpPr>
          <p:nvPr/>
        </p:nvSpPr>
        <p:spPr bwMode="auto">
          <a:xfrm>
            <a:off x="10972800" y="1143001"/>
            <a:ext cx="1016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3</a:t>
            </a:r>
          </a:p>
        </p:txBody>
      </p:sp>
      <p:sp>
        <p:nvSpPr>
          <p:cNvPr id="24665" name="Rectangle 89"/>
          <p:cNvSpPr>
            <a:spLocks noChangeArrowheads="1"/>
          </p:cNvSpPr>
          <p:nvPr/>
        </p:nvSpPr>
        <p:spPr bwMode="auto">
          <a:xfrm>
            <a:off x="10972800" y="685801"/>
            <a:ext cx="1016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2</a:t>
            </a:r>
          </a:p>
        </p:txBody>
      </p:sp>
      <p:sp>
        <p:nvSpPr>
          <p:cNvPr id="24666" name="Rectangle 90"/>
          <p:cNvSpPr>
            <a:spLocks noChangeArrowheads="1"/>
          </p:cNvSpPr>
          <p:nvPr/>
        </p:nvSpPr>
        <p:spPr bwMode="auto">
          <a:xfrm>
            <a:off x="10972800" y="2057401"/>
            <a:ext cx="1016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5</a:t>
            </a:r>
          </a:p>
        </p:txBody>
      </p:sp>
      <p:sp>
        <p:nvSpPr>
          <p:cNvPr id="24667" name="Rectangle 91"/>
          <p:cNvSpPr>
            <a:spLocks noChangeArrowheads="1"/>
          </p:cNvSpPr>
          <p:nvPr/>
        </p:nvSpPr>
        <p:spPr bwMode="auto">
          <a:xfrm>
            <a:off x="10972800" y="2971801"/>
            <a:ext cx="1016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7</a:t>
            </a:r>
          </a:p>
        </p:txBody>
      </p:sp>
      <p:sp>
        <p:nvSpPr>
          <p:cNvPr id="24668" name="Rectangle 92"/>
          <p:cNvSpPr>
            <a:spLocks noChangeArrowheads="1"/>
          </p:cNvSpPr>
          <p:nvPr/>
        </p:nvSpPr>
        <p:spPr bwMode="auto">
          <a:xfrm>
            <a:off x="10972800" y="2514601"/>
            <a:ext cx="1016000" cy="455613"/>
          </a:xfrm>
          <a:prstGeom prst="rect">
            <a:avLst/>
          </a:prstGeom>
          <a:gradFill rotWithShape="1">
            <a:gsLst>
              <a:gs pos="0">
                <a:srgbClr val="F6A8C4"/>
              </a:gs>
              <a:gs pos="100000">
                <a:schemeClr val="hlink"/>
              </a:gs>
            </a:gsLst>
            <a:path path="shape">
              <a:fillToRect l="50000" t="50000" r="50000" b="50000"/>
            </a:path>
          </a:gradFill>
          <a:ln w="9525">
            <a:solidFill>
              <a:srgbClr val="3366FF"/>
            </a:solidFill>
            <a:miter lim="800000"/>
            <a:headEnd/>
            <a:tailEnd/>
          </a:ln>
        </p:spPr>
        <p:txBody>
          <a:bodyPr wrap="none" anchor="ctr"/>
          <a:lstStyle/>
          <a:p>
            <a:pPr algn="ctr"/>
            <a:r>
              <a:rPr lang="en-US" altLang="en-US" b="1">
                <a:solidFill>
                  <a:srgbClr val="FCFDCF"/>
                </a:solidFill>
              </a:rPr>
              <a:t>ĐA 6</a:t>
            </a:r>
          </a:p>
        </p:txBody>
      </p:sp>
      <p:sp>
        <p:nvSpPr>
          <p:cNvPr id="24669" name="Rectangle 93"/>
          <p:cNvSpPr>
            <a:spLocks noChangeArrowheads="1"/>
          </p:cNvSpPr>
          <p:nvPr/>
        </p:nvSpPr>
        <p:spPr bwMode="auto">
          <a:xfrm>
            <a:off x="304800" y="228600"/>
            <a:ext cx="8128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dirty="0">
                <a:solidFill>
                  <a:srgbClr val="52121D"/>
                </a:solidFill>
              </a:rPr>
              <a:t>1</a:t>
            </a:r>
          </a:p>
        </p:txBody>
      </p:sp>
      <p:sp>
        <p:nvSpPr>
          <p:cNvPr id="24670" name="Rectangle 94"/>
          <p:cNvSpPr>
            <a:spLocks noChangeArrowheads="1"/>
          </p:cNvSpPr>
          <p:nvPr/>
        </p:nvSpPr>
        <p:spPr bwMode="auto">
          <a:xfrm>
            <a:off x="304800" y="685800"/>
            <a:ext cx="8128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2</a:t>
            </a:r>
          </a:p>
        </p:txBody>
      </p:sp>
      <p:sp>
        <p:nvSpPr>
          <p:cNvPr id="24671" name="Rectangle 95"/>
          <p:cNvSpPr>
            <a:spLocks noChangeArrowheads="1"/>
          </p:cNvSpPr>
          <p:nvPr/>
        </p:nvSpPr>
        <p:spPr bwMode="auto">
          <a:xfrm>
            <a:off x="304800" y="1143000"/>
            <a:ext cx="8128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3</a:t>
            </a:r>
          </a:p>
        </p:txBody>
      </p:sp>
      <p:sp>
        <p:nvSpPr>
          <p:cNvPr id="24672" name="Rectangle 96"/>
          <p:cNvSpPr>
            <a:spLocks noChangeArrowheads="1"/>
          </p:cNvSpPr>
          <p:nvPr/>
        </p:nvSpPr>
        <p:spPr bwMode="auto">
          <a:xfrm>
            <a:off x="304800" y="2971800"/>
            <a:ext cx="8128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7</a:t>
            </a:r>
          </a:p>
        </p:txBody>
      </p:sp>
      <p:sp>
        <p:nvSpPr>
          <p:cNvPr id="24673" name="Rectangle 97"/>
          <p:cNvSpPr>
            <a:spLocks noChangeArrowheads="1"/>
          </p:cNvSpPr>
          <p:nvPr/>
        </p:nvSpPr>
        <p:spPr bwMode="auto">
          <a:xfrm>
            <a:off x="304800" y="1600200"/>
            <a:ext cx="8128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4</a:t>
            </a:r>
          </a:p>
        </p:txBody>
      </p:sp>
      <p:sp>
        <p:nvSpPr>
          <p:cNvPr id="24674" name="Rectangle 98"/>
          <p:cNvSpPr>
            <a:spLocks noChangeArrowheads="1"/>
          </p:cNvSpPr>
          <p:nvPr/>
        </p:nvSpPr>
        <p:spPr bwMode="auto">
          <a:xfrm>
            <a:off x="304800" y="2514600"/>
            <a:ext cx="8128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6</a:t>
            </a:r>
          </a:p>
        </p:txBody>
      </p:sp>
      <p:sp>
        <p:nvSpPr>
          <p:cNvPr id="24675" name="Rectangle 99"/>
          <p:cNvSpPr>
            <a:spLocks noChangeArrowheads="1"/>
          </p:cNvSpPr>
          <p:nvPr/>
        </p:nvSpPr>
        <p:spPr bwMode="auto">
          <a:xfrm>
            <a:off x="304800" y="2057400"/>
            <a:ext cx="8128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headEnd/>
            <a:tailEnd/>
          </a:ln>
          <a:effectLst/>
        </p:spPr>
        <p:txBody>
          <a:bodyPr wrap="none" anchor="ctr"/>
          <a:lstStyle/>
          <a:p>
            <a:pPr algn="ctr">
              <a:defRPr/>
            </a:pPr>
            <a:r>
              <a:rPr lang="en-US" b="1">
                <a:solidFill>
                  <a:srgbClr val="52121D"/>
                </a:solidFill>
              </a:rPr>
              <a:t>5</a:t>
            </a:r>
          </a:p>
        </p:txBody>
      </p:sp>
      <p:sp>
        <p:nvSpPr>
          <p:cNvPr id="24676" name="Oval 100"/>
          <p:cNvSpPr>
            <a:spLocks noChangeArrowheads="1"/>
          </p:cNvSpPr>
          <p:nvPr/>
        </p:nvSpPr>
        <p:spPr bwMode="auto">
          <a:xfrm>
            <a:off x="156633" y="5819775"/>
            <a:ext cx="2133600" cy="762000"/>
          </a:xfrm>
          <a:prstGeom prst="ellipse">
            <a:avLst/>
          </a:prstGeom>
          <a:gradFill rotWithShape="1">
            <a:gsLst>
              <a:gs pos="0">
                <a:srgbClr val="FF6600"/>
              </a:gs>
              <a:gs pos="100000">
                <a:schemeClr val="hlink"/>
              </a:gs>
            </a:gsLst>
            <a:path path="shape">
              <a:fillToRect l="50000" t="50000" r="50000" b="50000"/>
            </a:path>
          </a:gradFill>
          <a:ln w="9525">
            <a:solidFill>
              <a:srgbClr val="FFFF00"/>
            </a:solidFill>
            <a:round/>
            <a:headEnd/>
            <a:tailEnd/>
          </a:ln>
        </p:spPr>
        <p:txBody>
          <a:bodyPr wrap="none" anchor="ctr"/>
          <a:lstStyle/>
          <a:p>
            <a:pPr algn="ctr" eaLnBrk="1" hangingPunct="1"/>
            <a:r>
              <a:rPr lang="en-US" altLang="en-US" b="1">
                <a:solidFill>
                  <a:srgbClr val="FF0000"/>
                </a:solidFill>
              </a:rPr>
              <a:t>TỪ KHÓA</a:t>
            </a:r>
          </a:p>
        </p:txBody>
      </p:sp>
      <p:sp>
        <p:nvSpPr>
          <p:cNvPr id="33815" name="Oval 257"/>
          <p:cNvSpPr>
            <a:spLocks noChangeArrowheads="1"/>
          </p:cNvSpPr>
          <p:nvPr/>
        </p:nvSpPr>
        <p:spPr bwMode="auto">
          <a:xfrm>
            <a:off x="0" y="3810000"/>
            <a:ext cx="2032000" cy="2133600"/>
          </a:xfrm>
          <a:prstGeom prst="ellipse">
            <a:avLst/>
          </a:pr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shape">
              <a:fillToRect l="50000" t="50000" r="50000" b="50000"/>
            </a:path>
          </a:gradFill>
          <a:ln w="76200" cap="rnd">
            <a:solidFill>
              <a:schemeClr val="tx1"/>
            </a:solidFill>
            <a:prstDash val="sysDot"/>
            <a:round/>
            <a:headEnd/>
            <a:tailEnd/>
          </a:ln>
        </p:spPr>
        <p:txBody>
          <a:bodyPr wrap="none" anchor="ctr"/>
          <a:lstStyle/>
          <a:p>
            <a:pPr algn="ctr"/>
            <a:r>
              <a:rPr lang="en-US" altLang="en-US">
                <a:solidFill>
                  <a:srgbClr val="FF0000"/>
                </a:solidFill>
                <a:cs typeface="Times New Roman" pitchFamily="18" charset="0"/>
              </a:rPr>
              <a:t>Giải đáp</a:t>
            </a:r>
          </a:p>
          <a:p>
            <a:pPr algn="ctr"/>
            <a:r>
              <a:rPr lang="en-US" altLang="en-US">
                <a:solidFill>
                  <a:srgbClr val="FF0000"/>
                </a:solidFill>
                <a:cs typeface="Times New Roman" pitchFamily="18" charset="0"/>
              </a:rPr>
              <a:t> ô chữ</a:t>
            </a:r>
          </a:p>
        </p:txBody>
      </p:sp>
      <p:grpSp>
        <p:nvGrpSpPr>
          <p:cNvPr id="8" name="Group 61"/>
          <p:cNvGrpSpPr>
            <a:grpSpLocks/>
          </p:cNvGrpSpPr>
          <p:nvPr/>
        </p:nvGrpSpPr>
        <p:grpSpPr bwMode="auto">
          <a:xfrm>
            <a:off x="4267200" y="228600"/>
            <a:ext cx="3048000" cy="457200"/>
            <a:chOff x="2007" y="179"/>
            <a:chExt cx="1440" cy="288"/>
          </a:xfrm>
        </p:grpSpPr>
        <p:sp>
          <p:nvSpPr>
            <p:cNvPr id="33960" name="Rectangle 284"/>
            <p:cNvSpPr>
              <a:spLocks noChangeArrowheads="1"/>
            </p:cNvSpPr>
            <p:nvPr/>
          </p:nvSpPr>
          <p:spPr bwMode="auto">
            <a:xfrm>
              <a:off x="3159"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sp>
          <p:nvSpPr>
            <p:cNvPr id="33961" name="Rectangle 287"/>
            <p:cNvSpPr>
              <a:spLocks noChangeArrowheads="1"/>
            </p:cNvSpPr>
            <p:nvPr/>
          </p:nvSpPr>
          <p:spPr bwMode="auto">
            <a:xfrm>
              <a:off x="2871"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sp>
          <p:nvSpPr>
            <p:cNvPr id="33962" name="Rectangle 288"/>
            <p:cNvSpPr>
              <a:spLocks noChangeArrowheads="1"/>
            </p:cNvSpPr>
            <p:nvPr/>
          </p:nvSpPr>
          <p:spPr bwMode="auto">
            <a:xfrm>
              <a:off x="2583"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sp>
          <p:nvSpPr>
            <p:cNvPr id="33963" name="Rectangle 289"/>
            <p:cNvSpPr>
              <a:spLocks noChangeArrowheads="1"/>
            </p:cNvSpPr>
            <p:nvPr/>
          </p:nvSpPr>
          <p:spPr bwMode="auto">
            <a:xfrm>
              <a:off x="2295"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sp>
          <p:nvSpPr>
            <p:cNvPr id="33964" name="Rectangle 290"/>
            <p:cNvSpPr>
              <a:spLocks noChangeArrowheads="1"/>
            </p:cNvSpPr>
            <p:nvPr/>
          </p:nvSpPr>
          <p:spPr bwMode="auto">
            <a:xfrm>
              <a:off x="2007" y="17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t>
              </a:r>
            </a:p>
          </p:txBody>
        </p:sp>
      </p:grpSp>
      <p:grpSp>
        <p:nvGrpSpPr>
          <p:cNvPr id="9" name="Group 67"/>
          <p:cNvGrpSpPr>
            <a:grpSpLocks/>
          </p:cNvGrpSpPr>
          <p:nvPr/>
        </p:nvGrpSpPr>
        <p:grpSpPr bwMode="auto">
          <a:xfrm>
            <a:off x="4267200" y="228600"/>
            <a:ext cx="3048000" cy="457200"/>
            <a:chOff x="2003" y="170"/>
            <a:chExt cx="1440" cy="288"/>
          </a:xfrm>
        </p:grpSpPr>
        <p:sp>
          <p:nvSpPr>
            <p:cNvPr id="33955" name="Rectangle 296"/>
            <p:cNvSpPr>
              <a:spLocks noChangeArrowheads="1"/>
            </p:cNvSpPr>
            <p:nvPr/>
          </p:nvSpPr>
          <p:spPr bwMode="auto">
            <a:xfrm>
              <a:off x="3155" y="17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Ể</a:t>
              </a:r>
            </a:p>
          </p:txBody>
        </p:sp>
        <p:sp>
          <p:nvSpPr>
            <p:cNvPr id="33956" name="Rectangle 299"/>
            <p:cNvSpPr>
              <a:spLocks noChangeArrowheads="1"/>
            </p:cNvSpPr>
            <p:nvPr/>
          </p:nvSpPr>
          <p:spPr bwMode="auto">
            <a:xfrm>
              <a:off x="2867" y="170"/>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H</a:t>
              </a:r>
            </a:p>
          </p:txBody>
        </p:sp>
        <p:sp>
          <p:nvSpPr>
            <p:cNvPr id="33957" name="Rectangle 300"/>
            <p:cNvSpPr>
              <a:spLocks noChangeArrowheads="1"/>
            </p:cNvSpPr>
            <p:nvPr/>
          </p:nvSpPr>
          <p:spPr bwMode="auto">
            <a:xfrm>
              <a:off x="2579" y="17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T</a:t>
              </a:r>
            </a:p>
          </p:txBody>
        </p:sp>
        <p:sp>
          <p:nvSpPr>
            <p:cNvPr id="33958" name="Rectangle 301"/>
            <p:cNvSpPr>
              <a:spLocks noChangeArrowheads="1"/>
            </p:cNvSpPr>
            <p:nvPr/>
          </p:nvSpPr>
          <p:spPr bwMode="auto">
            <a:xfrm>
              <a:off x="2291" y="17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I</a:t>
              </a:r>
            </a:p>
          </p:txBody>
        </p:sp>
        <p:sp>
          <p:nvSpPr>
            <p:cNvPr id="33959" name="Rectangle 302"/>
            <p:cNvSpPr>
              <a:spLocks noChangeArrowheads="1"/>
            </p:cNvSpPr>
            <p:nvPr/>
          </p:nvSpPr>
          <p:spPr bwMode="auto">
            <a:xfrm>
              <a:off x="2003" y="17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T</a:t>
              </a:r>
            </a:p>
          </p:txBody>
        </p:sp>
      </p:grpSp>
      <p:grpSp>
        <p:nvGrpSpPr>
          <p:cNvPr id="10" name="Group 73"/>
          <p:cNvGrpSpPr>
            <a:grpSpLocks/>
          </p:cNvGrpSpPr>
          <p:nvPr/>
        </p:nvGrpSpPr>
        <p:grpSpPr bwMode="auto">
          <a:xfrm>
            <a:off x="4876800" y="685800"/>
            <a:ext cx="1828800" cy="457200"/>
            <a:chOff x="2295" y="432"/>
            <a:chExt cx="864" cy="288"/>
          </a:xfrm>
        </p:grpSpPr>
        <p:sp>
          <p:nvSpPr>
            <p:cNvPr id="33952" name="Rectangle 336"/>
            <p:cNvSpPr>
              <a:spLocks noChangeArrowheads="1"/>
            </p:cNvSpPr>
            <p:nvPr/>
          </p:nvSpPr>
          <p:spPr bwMode="auto">
            <a:xfrm>
              <a:off x="2871"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53" name="Rectangle 337"/>
            <p:cNvSpPr>
              <a:spLocks noChangeArrowheads="1"/>
            </p:cNvSpPr>
            <p:nvPr/>
          </p:nvSpPr>
          <p:spPr bwMode="auto">
            <a:xfrm>
              <a:off x="2583"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54" name="Rectangle 338"/>
            <p:cNvSpPr>
              <a:spLocks noChangeArrowheads="1"/>
            </p:cNvSpPr>
            <p:nvPr/>
          </p:nvSpPr>
          <p:spPr bwMode="auto">
            <a:xfrm>
              <a:off x="2295" y="43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11" name="Group 77"/>
          <p:cNvGrpSpPr>
            <a:grpSpLocks/>
          </p:cNvGrpSpPr>
          <p:nvPr/>
        </p:nvGrpSpPr>
        <p:grpSpPr bwMode="auto">
          <a:xfrm>
            <a:off x="4267200" y="2971800"/>
            <a:ext cx="3048000" cy="457200"/>
            <a:chOff x="1994" y="1872"/>
            <a:chExt cx="1440" cy="288"/>
          </a:xfrm>
        </p:grpSpPr>
        <p:sp>
          <p:nvSpPr>
            <p:cNvPr id="33947" name="Rectangle 321"/>
            <p:cNvSpPr>
              <a:spLocks noChangeArrowheads="1"/>
            </p:cNvSpPr>
            <p:nvPr/>
          </p:nvSpPr>
          <p:spPr bwMode="auto">
            <a:xfrm>
              <a:off x="1994"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8" name="Rectangle 322"/>
            <p:cNvSpPr>
              <a:spLocks noChangeArrowheads="1"/>
            </p:cNvSpPr>
            <p:nvPr/>
          </p:nvSpPr>
          <p:spPr bwMode="auto">
            <a:xfrm>
              <a:off x="2282"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9" name="Rectangle 324"/>
            <p:cNvSpPr>
              <a:spLocks noChangeArrowheads="1"/>
            </p:cNvSpPr>
            <p:nvPr/>
          </p:nvSpPr>
          <p:spPr bwMode="auto">
            <a:xfrm>
              <a:off x="3146"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50" name="Rectangle 325"/>
            <p:cNvSpPr>
              <a:spLocks noChangeArrowheads="1"/>
            </p:cNvSpPr>
            <p:nvPr/>
          </p:nvSpPr>
          <p:spPr bwMode="auto">
            <a:xfrm>
              <a:off x="2858"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51" name="Rectangle 326"/>
            <p:cNvSpPr>
              <a:spLocks noChangeArrowheads="1"/>
            </p:cNvSpPr>
            <p:nvPr/>
          </p:nvSpPr>
          <p:spPr bwMode="auto">
            <a:xfrm>
              <a:off x="2570" y="1872"/>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12" name="Group 83"/>
          <p:cNvGrpSpPr>
            <a:grpSpLocks/>
          </p:cNvGrpSpPr>
          <p:nvPr/>
        </p:nvGrpSpPr>
        <p:grpSpPr bwMode="auto">
          <a:xfrm>
            <a:off x="4876800" y="685800"/>
            <a:ext cx="1828800" cy="457200"/>
            <a:chOff x="2291" y="436"/>
            <a:chExt cx="864" cy="288"/>
          </a:xfrm>
        </p:grpSpPr>
        <p:sp>
          <p:nvSpPr>
            <p:cNvPr id="33944" name="Rectangle 345"/>
            <p:cNvSpPr>
              <a:spLocks noChangeArrowheads="1"/>
            </p:cNvSpPr>
            <p:nvPr/>
          </p:nvSpPr>
          <p:spPr bwMode="auto">
            <a:xfrm>
              <a:off x="2867" y="43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P</a:t>
              </a:r>
            </a:p>
          </p:txBody>
        </p:sp>
        <p:sp>
          <p:nvSpPr>
            <p:cNvPr id="33945" name="Rectangle 346"/>
            <p:cNvSpPr>
              <a:spLocks noChangeArrowheads="1"/>
            </p:cNvSpPr>
            <p:nvPr/>
          </p:nvSpPr>
          <p:spPr bwMode="auto">
            <a:xfrm>
              <a:off x="2579" y="436"/>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T</a:t>
              </a:r>
            </a:p>
          </p:txBody>
        </p:sp>
        <p:sp>
          <p:nvSpPr>
            <p:cNvPr id="33946" name="Rectangle 347"/>
            <p:cNvSpPr>
              <a:spLocks noChangeArrowheads="1"/>
            </p:cNvSpPr>
            <p:nvPr/>
          </p:nvSpPr>
          <p:spPr bwMode="auto">
            <a:xfrm>
              <a:off x="2291" y="43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a:t>
              </a:r>
            </a:p>
          </p:txBody>
        </p:sp>
      </p:grpSp>
      <p:grpSp>
        <p:nvGrpSpPr>
          <p:cNvPr id="13" name="Group 87"/>
          <p:cNvGrpSpPr>
            <a:grpSpLocks/>
          </p:cNvGrpSpPr>
          <p:nvPr/>
        </p:nvGrpSpPr>
        <p:grpSpPr bwMode="auto">
          <a:xfrm>
            <a:off x="3657601" y="1600200"/>
            <a:ext cx="5458884" cy="457200"/>
            <a:chOff x="1715" y="1013"/>
            <a:chExt cx="2579" cy="288"/>
          </a:xfrm>
        </p:grpSpPr>
        <p:sp>
          <p:nvSpPr>
            <p:cNvPr id="33935" name="Rectangle 422"/>
            <p:cNvSpPr>
              <a:spLocks noChangeArrowheads="1"/>
            </p:cNvSpPr>
            <p:nvPr/>
          </p:nvSpPr>
          <p:spPr bwMode="auto">
            <a:xfrm>
              <a:off x="3155"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36" name="Rectangle 423"/>
            <p:cNvSpPr>
              <a:spLocks noChangeArrowheads="1"/>
            </p:cNvSpPr>
            <p:nvPr/>
          </p:nvSpPr>
          <p:spPr bwMode="auto">
            <a:xfrm>
              <a:off x="2867"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37" name="Rectangle 424"/>
            <p:cNvSpPr>
              <a:spLocks noChangeArrowheads="1"/>
            </p:cNvSpPr>
            <p:nvPr/>
          </p:nvSpPr>
          <p:spPr bwMode="auto">
            <a:xfrm>
              <a:off x="2579"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38" name="Rectangle 425"/>
            <p:cNvSpPr>
              <a:spLocks noChangeArrowheads="1"/>
            </p:cNvSpPr>
            <p:nvPr/>
          </p:nvSpPr>
          <p:spPr bwMode="auto">
            <a:xfrm>
              <a:off x="2291"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39" name="Rectangle 428"/>
            <p:cNvSpPr>
              <a:spLocks noChangeArrowheads="1"/>
            </p:cNvSpPr>
            <p:nvPr/>
          </p:nvSpPr>
          <p:spPr bwMode="auto">
            <a:xfrm>
              <a:off x="2003"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0" name="Rectangle 429"/>
            <p:cNvSpPr>
              <a:spLocks noChangeArrowheads="1"/>
            </p:cNvSpPr>
            <p:nvPr/>
          </p:nvSpPr>
          <p:spPr bwMode="auto">
            <a:xfrm>
              <a:off x="1715"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1" name="Rectangle 432"/>
            <p:cNvSpPr>
              <a:spLocks noChangeArrowheads="1"/>
            </p:cNvSpPr>
            <p:nvPr/>
          </p:nvSpPr>
          <p:spPr bwMode="auto">
            <a:xfrm>
              <a:off x="3439"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2" name="Rectangle 438"/>
            <p:cNvSpPr>
              <a:spLocks noChangeArrowheads="1"/>
            </p:cNvSpPr>
            <p:nvPr/>
          </p:nvSpPr>
          <p:spPr bwMode="auto">
            <a:xfrm>
              <a:off x="3718"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43" name="Rectangle 440"/>
            <p:cNvSpPr>
              <a:spLocks noChangeArrowheads="1"/>
            </p:cNvSpPr>
            <p:nvPr/>
          </p:nvSpPr>
          <p:spPr bwMode="auto">
            <a:xfrm>
              <a:off x="4006" y="1013"/>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14" name="Group 97"/>
          <p:cNvGrpSpPr>
            <a:grpSpLocks/>
          </p:cNvGrpSpPr>
          <p:nvPr/>
        </p:nvGrpSpPr>
        <p:grpSpPr bwMode="auto">
          <a:xfrm>
            <a:off x="3657600" y="1600200"/>
            <a:ext cx="5486400" cy="457200"/>
            <a:chOff x="1715" y="1017"/>
            <a:chExt cx="2592" cy="288"/>
          </a:xfrm>
        </p:grpSpPr>
        <p:sp>
          <p:nvSpPr>
            <p:cNvPr id="33926" name="Rectangle 405"/>
            <p:cNvSpPr>
              <a:spLocks noChangeArrowheads="1"/>
            </p:cNvSpPr>
            <p:nvPr/>
          </p:nvSpPr>
          <p:spPr bwMode="auto">
            <a:xfrm>
              <a:off x="3731"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Â</a:t>
              </a:r>
            </a:p>
          </p:txBody>
        </p:sp>
        <p:sp>
          <p:nvSpPr>
            <p:cNvPr id="33927" name="Rectangle 406"/>
            <p:cNvSpPr>
              <a:spLocks noChangeArrowheads="1"/>
            </p:cNvSpPr>
            <p:nvPr/>
          </p:nvSpPr>
          <p:spPr bwMode="auto">
            <a:xfrm>
              <a:off x="3443"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H</a:t>
              </a:r>
            </a:p>
          </p:txBody>
        </p:sp>
        <p:sp>
          <p:nvSpPr>
            <p:cNvPr id="33928" name="Rectangle 407"/>
            <p:cNvSpPr>
              <a:spLocks noChangeArrowheads="1"/>
            </p:cNvSpPr>
            <p:nvPr/>
          </p:nvSpPr>
          <p:spPr bwMode="auto">
            <a:xfrm>
              <a:off x="3155" y="1017"/>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P</a:t>
              </a:r>
            </a:p>
          </p:txBody>
        </p:sp>
        <p:sp>
          <p:nvSpPr>
            <p:cNvPr id="33929" name="Rectangle 408"/>
            <p:cNvSpPr>
              <a:spLocks noChangeArrowheads="1"/>
            </p:cNvSpPr>
            <p:nvPr/>
          </p:nvSpPr>
          <p:spPr bwMode="auto">
            <a:xfrm>
              <a:off x="2867"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G</a:t>
              </a:r>
            </a:p>
          </p:txBody>
        </p:sp>
        <p:sp>
          <p:nvSpPr>
            <p:cNvPr id="33930" name="Rectangle 411"/>
            <p:cNvSpPr>
              <a:spLocks noChangeArrowheads="1"/>
            </p:cNvSpPr>
            <p:nvPr/>
          </p:nvSpPr>
          <p:spPr bwMode="auto">
            <a:xfrm>
              <a:off x="2579"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N</a:t>
              </a:r>
            </a:p>
          </p:txBody>
        </p:sp>
        <p:sp>
          <p:nvSpPr>
            <p:cNvPr id="33931" name="Rectangle 412"/>
            <p:cNvSpPr>
              <a:spLocks noChangeArrowheads="1"/>
            </p:cNvSpPr>
            <p:nvPr/>
          </p:nvSpPr>
          <p:spPr bwMode="auto">
            <a:xfrm>
              <a:off x="2291"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Ờ</a:t>
              </a:r>
            </a:p>
          </p:txBody>
        </p:sp>
        <p:sp>
          <p:nvSpPr>
            <p:cNvPr id="33932" name="Rectangle 413"/>
            <p:cNvSpPr>
              <a:spLocks noChangeArrowheads="1"/>
            </p:cNvSpPr>
            <p:nvPr/>
          </p:nvSpPr>
          <p:spPr bwMode="auto">
            <a:xfrm>
              <a:off x="2003"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Ư</a:t>
              </a:r>
            </a:p>
          </p:txBody>
        </p:sp>
        <p:sp>
          <p:nvSpPr>
            <p:cNvPr id="33933" name="Rectangle 414"/>
            <p:cNvSpPr>
              <a:spLocks noChangeArrowheads="1"/>
            </p:cNvSpPr>
            <p:nvPr/>
          </p:nvSpPr>
          <p:spPr bwMode="auto">
            <a:xfrm>
              <a:off x="1715"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Đ</a:t>
              </a:r>
            </a:p>
          </p:txBody>
        </p:sp>
        <p:sp>
          <p:nvSpPr>
            <p:cNvPr id="33934" name="Rectangle 415"/>
            <p:cNvSpPr>
              <a:spLocks noChangeArrowheads="1"/>
            </p:cNvSpPr>
            <p:nvPr/>
          </p:nvSpPr>
          <p:spPr bwMode="auto">
            <a:xfrm>
              <a:off x="4019" y="1017"/>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N</a:t>
              </a:r>
            </a:p>
          </p:txBody>
        </p:sp>
      </p:grpSp>
      <p:grpSp>
        <p:nvGrpSpPr>
          <p:cNvPr id="15" name="Group 107"/>
          <p:cNvGrpSpPr>
            <a:grpSpLocks/>
          </p:cNvGrpSpPr>
          <p:nvPr/>
        </p:nvGrpSpPr>
        <p:grpSpPr bwMode="auto">
          <a:xfrm>
            <a:off x="5486400" y="2514600"/>
            <a:ext cx="3048000" cy="457200"/>
            <a:chOff x="2579" y="1580"/>
            <a:chExt cx="1440" cy="288"/>
          </a:xfrm>
        </p:grpSpPr>
        <p:sp>
          <p:nvSpPr>
            <p:cNvPr id="33921" name="Rectangle 508"/>
            <p:cNvSpPr>
              <a:spLocks noChangeArrowheads="1"/>
            </p:cNvSpPr>
            <p:nvPr/>
          </p:nvSpPr>
          <p:spPr bwMode="auto">
            <a:xfrm>
              <a:off x="3731"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22" name="Rectangle 509"/>
            <p:cNvSpPr>
              <a:spLocks noChangeArrowheads="1"/>
            </p:cNvSpPr>
            <p:nvPr/>
          </p:nvSpPr>
          <p:spPr bwMode="auto">
            <a:xfrm>
              <a:off x="3443"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23" name="Rectangle 510"/>
            <p:cNvSpPr>
              <a:spLocks noChangeArrowheads="1"/>
            </p:cNvSpPr>
            <p:nvPr/>
          </p:nvSpPr>
          <p:spPr bwMode="auto">
            <a:xfrm>
              <a:off x="3155"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24" name="Rectangle 511"/>
            <p:cNvSpPr>
              <a:spLocks noChangeArrowheads="1"/>
            </p:cNvSpPr>
            <p:nvPr/>
          </p:nvSpPr>
          <p:spPr bwMode="auto">
            <a:xfrm>
              <a:off x="2867"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925" name="Rectangle 514"/>
            <p:cNvSpPr>
              <a:spLocks noChangeArrowheads="1"/>
            </p:cNvSpPr>
            <p:nvPr/>
          </p:nvSpPr>
          <p:spPr bwMode="auto">
            <a:xfrm>
              <a:off x="2579" y="158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16" name="Group 113"/>
          <p:cNvGrpSpPr>
            <a:grpSpLocks/>
          </p:cNvGrpSpPr>
          <p:nvPr/>
        </p:nvGrpSpPr>
        <p:grpSpPr bwMode="auto">
          <a:xfrm>
            <a:off x="5486400" y="2514600"/>
            <a:ext cx="3048000" cy="457200"/>
            <a:chOff x="2570" y="1571"/>
            <a:chExt cx="1440" cy="288"/>
          </a:xfrm>
        </p:grpSpPr>
        <p:sp>
          <p:nvSpPr>
            <p:cNvPr id="33916" name="Rectangle 495"/>
            <p:cNvSpPr>
              <a:spLocks noChangeArrowheads="1"/>
            </p:cNvSpPr>
            <p:nvPr/>
          </p:nvSpPr>
          <p:spPr bwMode="auto">
            <a:xfrm>
              <a:off x="3722"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A</a:t>
              </a:r>
            </a:p>
          </p:txBody>
        </p:sp>
        <p:sp>
          <p:nvSpPr>
            <p:cNvPr id="33917" name="Rectangle 496"/>
            <p:cNvSpPr>
              <a:spLocks noChangeArrowheads="1"/>
            </p:cNvSpPr>
            <p:nvPr/>
          </p:nvSpPr>
          <p:spPr bwMode="auto">
            <a:xfrm>
              <a:off x="3434"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Ó</a:t>
              </a:r>
            </a:p>
          </p:txBody>
        </p:sp>
        <p:sp>
          <p:nvSpPr>
            <p:cNvPr id="33918" name="Rectangle 497"/>
            <p:cNvSpPr>
              <a:spLocks noChangeArrowheads="1"/>
            </p:cNvSpPr>
            <p:nvPr/>
          </p:nvSpPr>
          <p:spPr bwMode="auto">
            <a:xfrm>
              <a:off x="3146"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sp>
          <p:nvSpPr>
            <p:cNvPr id="33919" name="Rectangle 498"/>
            <p:cNvSpPr>
              <a:spLocks noChangeArrowheads="1"/>
            </p:cNvSpPr>
            <p:nvPr/>
          </p:nvSpPr>
          <p:spPr bwMode="auto">
            <a:xfrm>
              <a:off x="2858"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Ị</a:t>
              </a:r>
            </a:p>
          </p:txBody>
        </p:sp>
        <p:sp>
          <p:nvSpPr>
            <p:cNvPr id="33920" name="Rectangle 501"/>
            <p:cNvSpPr>
              <a:spLocks noChangeArrowheads="1"/>
            </p:cNvSpPr>
            <p:nvPr/>
          </p:nvSpPr>
          <p:spPr bwMode="auto">
            <a:xfrm>
              <a:off x="2570" y="1571"/>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D</a:t>
              </a:r>
            </a:p>
          </p:txBody>
        </p:sp>
      </p:grpSp>
      <p:grpSp>
        <p:nvGrpSpPr>
          <p:cNvPr id="17" name="Group 119"/>
          <p:cNvGrpSpPr>
            <a:grpSpLocks/>
          </p:cNvGrpSpPr>
          <p:nvPr/>
        </p:nvGrpSpPr>
        <p:grpSpPr bwMode="auto">
          <a:xfrm>
            <a:off x="4267200" y="2971800"/>
            <a:ext cx="3048000" cy="457200"/>
            <a:chOff x="1999" y="1859"/>
            <a:chExt cx="1440" cy="288"/>
          </a:xfrm>
        </p:grpSpPr>
        <p:sp>
          <p:nvSpPr>
            <p:cNvPr id="33911" name="Rectangle 536"/>
            <p:cNvSpPr>
              <a:spLocks noChangeArrowheads="1"/>
            </p:cNvSpPr>
            <p:nvPr/>
          </p:nvSpPr>
          <p:spPr bwMode="auto">
            <a:xfrm>
              <a:off x="1999" y="1859"/>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dirty="0">
                  <a:solidFill>
                    <a:schemeClr val="bg1"/>
                  </a:solidFill>
                </a:rPr>
                <a:t>T</a:t>
              </a:r>
            </a:p>
          </p:txBody>
        </p:sp>
        <p:sp>
          <p:nvSpPr>
            <p:cNvPr id="33912" name="Rectangle 537"/>
            <p:cNvSpPr>
              <a:spLocks noChangeArrowheads="1"/>
            </p:cNvSpPr>
            <p:nvPr/>
          </p:nvSpPr>
          <p:spPr bwMode="auto">
            <a:xfrm>
              <a:off x="2287" y="1859"/>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Ế</a:t>
              </a:r>
            </a:p>
          </p:txBody>
        </p:sp>
        <p:sp>
          <p:nvSpPr>
            <p:cNvPr id="33913" name="Rectangle 539"/>
            <p:cNvSpPr>
              <a:spLocks noChangeArrowheads="1"/>
            </p:cNvSpPr>
            <p:nvPr/>
          </p:nvSpPr>
          <p:spPr bwMode="auto">
            <a:xfrm>
              <a:off x="3151" y="1859"/>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O</a:t>
              </a:r>
            </a:p>
          </p:txBody>
        </p:sp>
        <p:sp>
          <p:nvSpPr>
            <p:cNvPr id="33914" name="Rectangle 540"/>
            <p:cNvSpPr>
              <a:spLocks noChangeArrowheads="1"/>
            </p:cNvSpPr>
            <p:nvPr/>
          </p:nvSpPr>
          <p:spPr bwMode="auto">
            <a:xfrm>
              <a:off x="2863" y="1859"/>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À</a:t>
              </a:r>
            </a:p>
          </p:txBody>
        </p:sp>
        <p:sp>
          <p:nvSpPr>
            <p:cNvPr id="33915" name="Rectangle 541"/>
            <p:cNvSpPr>
              <a:spLocks noChangeArrowheads="1"/>
            </p:cNvSpPr>
            <p:nvPr/>
          </p:nvSpPr>
          <p:spPr bwMode="auto">
            <a:xfrm>
              <a:off x="2575" y="1859"/>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B</a:t>
              </a:r>
            </a:p>
          </p:txBody>
        </p:sp>
      </p:grpSp>
      <p:grpSp>
        <p:nvGrpSpPr>
          <p:cNvPr id="33826" name="Group 125"/>
          <p:cNvGrpSpPr>
            <a:grpSpLocks/>
          </p:cNvGrpSpPr>
          <p:nvPr/>
        </p:nvGrpSpPr>
        <p:grpSpPr bwMode="auto">
          <a:xfrm>
            <a:off x="4267200" y="1143000"/>
            <a:ext cx="4267200" cy="457200"/>
            <a:chOff x="2016" y="720"/>
            <a:chExt cx="2016" cy="288"/>
          </a:xfrm>
        </p:grpSpPr>
        <p:sp>
          <p:nvSpPr>
            <p:cNvPr id="33904" name="Rectangle 307"/>
            <p:cNvSpPr>
              <a:spLocks noChangeArrowheads="1"/>
            </p:cNvSpPr>
            <p:nvPr/>
          </p:nvSpPr>
          <p:spPr bwMode="auto">
            <a:xfrm>
              <a:off x="374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5" name="Rectangle 308"/>
            <p:cNvSpPr>
              <a:spLocks noChangeArrowheads="1"/>
            </p:cNvSpPr>
            <p:nvPr/>
          </p:nvSpPr>
          <p:spPr bwMode="auto">
            <a:xfrm>
              <a:off x="3456"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6" name="Rectangle 310"/>
            <p:cNvSpPr>
              <a:spLocks noChangeArrowheads="1"/>
            </p:cNvSpPr>
            <p:nvPr/>
          </p:nvSpPr>
          <p:spPr bwMode="auto">
            <a:xfrm>
              <a:off x="2016"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7" name="Rectangle 311"/>
            <p:cNvSpPr>
              <a:spLocks noChangeArrowheads="1"/>
            </p:cNvSpPr>
            <p:nvPr/>
          </p:nvSpPr>
          <p:spPr bwMode="auto">
            <a:xfrm>
              <a:off x="3168"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8" name="Rectangle 312"/>
            <p:cNvSpPr>
              <a:spLocks noChangeArrowheads="1"/>
            </p:cNvSpPr>
            <p:nvPr/>
          </p:nvSpPr>
          <p:spPr bwMode="auto">
            <a:xfrm>
              <a:off x="2880"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09" name="Rectangle 313"/>
            <p:cNvSpPr>
              <a:spLocks noChangeArrowheads="1"/>
            </p:cNvSpPr>
            <p:nvPr/>
          </p:nvSpPr>
          <p:spPr bwMode="auto">
            <a:xfrm>
              <a:off x="2592"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sp>
          <p:nvSpPr>
            <p:cNvPr id="33910" name="Rectangle 314"/>
            <p:cNvSpPr>
              <a:spLocks noChangeArrowheads="1"/>
            </p:cNvSpPr>
            <p:nvPr/>
          </p:nvSpPr>
          <p:spPr bwMode="auto">
            <a:xfrm>
              <a:off x="230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52121D"/>
                </a:solidFill>
              </a:endParaRPr>
            </a:p>
          </p:txBody>
        </p:sp>
      </p:grpSp>
      <p:grpSp>
        <p:nvGrpSpPr>
          <p:cNvPr id="33827" name="Group 133"/>
          <p:cNvGrpSpPr>
            <a:grpSpLocks/>
          </p:cNvGrpSpPr>
          <p:nvPr/>
        </p:nvGrpSpPr>
        <p:grpSpPr bwMode="auto">
          <a:xfrm>
            <a:off x="4267200" y="2057400"/>
            <a:ext cx="3657600" cy="457200"/>
            <a:chOff x="1968" y="1296"/>
            <a:chExt cx="1728" cy="288"/>
          </a:xfrm>
        </p:grpSpPr>
        <p:sp>
          <p:nvSpPr>
            <p:cNvPr id="33898" name="Rectangle 375"/>
            <p:cNvSpPr>
              <a:spLocks noChangeArrowheads="1"/>
            </p:cNvSpPr>
            <p:nvPr/>
          </p:nvSpPr>
          <p:spPr bwMode="auto">
            <a:xfrm>
              <a:off x="340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899" name="Rectangle 377"/>
            <p:cNvSpPr>
              <a:spLocks noChangeArrowheads="1"/>
            </p:cNvSpPr>
            <p:nvPr/>
          </p:nvSpPr>
          <p:spPr bwMode="auto">
            <a:xfrm>
              <a:off x="196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900" name="Rectangle 378"/>
            <p:cNvSpPr>
              <a:spLocks noChangeArrowheads="1"/>
            </p:cNvSpPr>
            <p:nvPr/>
          </p:nvSpPr>
          <p:spPr bwMode="auto">
            <a:xfrm>
              <a:off x="3120"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901" name="Rectangle 379"/>
            <p:cNvSpPr>
              <a:spLocks noChangeArrowheads="1"/>
            </p:cNvSpPr>
            <p:nvPr/>
          </p:nvSpPr>
          <p:spPr bwMode="auto">
            <a:xfrm>
              <a:off x="2832"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902" name="Rectangle 380"/>
            <p:cNvSpPr>
              <a:spLocks noChangeArrowheads="1"/>
            </p:cNvSpPr>
            <p:nvPr/>
          </p:nvSpPr>
          <p:spPr bwMode="auto">
            <a:xfrm>
              <a:off x="2544"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sp>
          <p:nvSpPr>
            <p:cNvPr id="33903" name="Rectangle 381"/>
            <p:cNvSpPr>
              <a:spLocks noChangeArrowheads="1"/>
            </p:cNvSpPr>
            <p:nvPr/>
          </p:nvSpPr>
          <p:spPr bwMode="auto">
            <a:xfrm>
              <a:off x="2256"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rgbClr val="FFFFFF"/>
                </a:solidFill>
              </a:endParaRPr>
            </a:p>
          </p:txBody>
        </p:sp>
      </p:grpSp>
      <p:grpSp>
        <p:nvGrpSpPr>
          <p:cNvPr id="20" name="Group 140"/>
          <p:cNvGrpSpPr>
            <a:grpSpLocks/>
          </p:cNvGrpSpPr>
          <p:nvPr/>
        </p:nvGrpSpPr>
        <p:grpSpPr bwMode="auto">
          <a:xfrm>
            <a:off x="4267200" y="2057400"/>
            <a:ext cx="3657600" cy="457200"/>
            <a:chOff x="1968" y="1296"/>
            <a:chExt cx="1728" cy="288"/>
          </a:xfrm>
        </p:grpSpPr>
        <p:sp>
          <p:nvSpPr>
            <p:cNvPr id="33892" name="Rectangle 374"/>
            <p:cNvSpPr>
              <a:spLocks noChangeArrowheads="1"/>
            </p:cNvSpPr>
            <p:nvPr/>
          </p:nvSpPr>
          <p:spPr bwMode="auto">
            <a:xfrm>
              <a:off x="340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3" name="Rectangle 375"/>
            <p:cNvSpPr>
              <a:spLocks noChangeArrowheads="1"/>
            </p:cNvSpPr>
            <p:nvPr/>
          </p:nvSpPr>
          <p:spPr bwMode="auto">
            <a:xfrm>
              <a:off x="3120"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4" name="Rectangle 378"/>
            <p:cNvSpPr>
              <a:spLocks noChangeArrowheads="1"/>
            </p:cNvSpPr>
            <p:nvPr/>
          </p:nvSpPr>
          <p:spPr bwMode="auto">
            <a:xfrm>
              <a:off x="2832"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5" name="Rectangle 379"/>
            <p:cNvSpPr>
              <a:spLocks noChangeArrowheads="1"/>
            </p:cNvSpPr>
            <p:nvPr/>
          </p:nvSpPr>
          <p:spPr bwMode="auto">
            <a:xfrm>
              <a:off x="2544"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6" name="Rectangle 380"/>
            <p:cNvSpPr>
              <a:spLocks noChangeArrowheads="1"/>
            </p:cNvSpPr>
            <p:nvPr/>
          </p:nvSpPr>
          <p:spPr bwMode="auto">
            <a:xfrm>
              <a:off x="2256"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97" name="Rectangle 381"/>
            <p:cNvSpPr>
              <a:spLocks noChangeArrowheads="1"/>
            </p:cNvSpPr>
            <p:nvPr/>
          </p:nvSpPr>
          <p:spPr bwMode="auto">
            <a:xfrm>
              <a:off x="196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21" name="Group 147"/>
          <p:cNvGrpSpPr>
            <a:grpSpLocks/>
          </p:cNvGrpSpPr>
          <p:nvPr/>
        </p:nvGrpSpPr>
        <p:grpSpPr bwMode="auto">
          <a:xfrm>
            <a:off x="4267200" y="2057400"/>
            <a:ext cx="3657600" cy="457200"/>
            <a:chOff x="1968" y="1296"/>
            <a:chExt cx="1728" cy="288"/>
          </a:xfrm>
        </p:grpSpPr>
        <p:sp>
          <p:nvSpPr>
            <p:cNvPr id="33886" name="Rectangle 374"/>
            <p:cNvSpPr>
              <a:spLocks noChangeArrowheads="1"/>
            </p:cNvSpPr>
            <p:nvPr/>
          </p:nvSpPr>
          <p:spPr bwMode="auto">
            <a:xfrm>
              <a:off x="340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N</a:t>
              </a:r>
            </a:p>
          </p:txBody>
        </p:sp>
        <p:sp>
          <p:nvSpPr>
            <p:cNvPr id="33887" name="Rectangle 375"/>
            <p:cNvSpPr>
              <a:spLocks noChangeArrowheads="1"/>
            </p:cNvSpPr>
            <p:nvPr/>
          </p:nvSpPr>
          <p:spPr bwMode="auto">
            <a:xfrm>
              <a:off x="3120"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Ầ</a:t>
              </a:r>
            </a:p>
          </p:txBody>
        </p:sp>
        <p:sp>
          <p:nvSpPr>
            <p:cNvPr id="33888" name="Rectangle 378"/>
            <p:cNvSpPr>
              <a:spLocks noChangeArrowheads="1"/>
            </p:cNvSpPr>
            <p:nvPr/>
          </p:nvSpPr>
          <p:spPr bwMode="auto">
            <a:xfrm>
              <a:off x="2832"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D</a:t>
              </a:r>
            </a:p>
          </p:txBody>
        </p:sp>
        <p:sp>
          <p:nvSpPr>
            <p:cNvPr id="33889" name="Rectangle 379"/>
            <p:cNvSpPr>
              <a:spLocks noChangeArrowheads="1"/>
            </p:cNvSpPr>
            <p:nvPr/>
          </p:nvSpPr>
          <p:spPr bwMode="auto">
            <a:xfrm>
              <a:off x="2544"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N</a:t>
              </a:r>
            </a:p>
          </p:txBody>
        </p:sp>
        <p:sp>
          <p:nvSpPr>
            <p:cNvPr id="33890" name="Rectangle 380"/>
            <p:cNvSpPr>
              <a:spLocks noChangeArrowheads="1"/>
            </p:cNvSpPr>
            <p:nvPr/>
          </p:nvSpPr>
          <p:spPr bwMode="auto">
            <a:xfrm>
              <a:off x="2256"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Ầ</a:t>
              </a:r>
            </a:p>
          </p:txBody>
        </p:sp>
        <p:sp>
          <p:nvSpPr>
            <p:cNvPr id="33891" name="Rectangle 381"/>
            <p:cNvSpPr>
              <a:spLocks noChangeArrowheads="1"/>
            </p:cNvSpPr>
            <p:nvPr/>
          </p:nvSpPr>
          <p:spPr bwMode="auto">
            <a:xfrm>
              <a:off x="1968" y="1296"/>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D</a:t>
              </a:r>
            </a:p>
          </p:txBody>
        </p:sp>
      </p:grpSp>
      <p:grpSp>
        <p:nvGrpSpPr>
          <p:cNvPr id="22" name="Group 154"/>
          <p:cNvGrpSpPr>
            <a:grpSpLocks/>
          </p:cNvGrpSpPr>
          <p:nvPr/>
        </p:nvGrpSpPr>
        <p:grpSpPr bwMode="auto">
          <a:xfrm>
            <a:off x="4267201" y="1143000"/>
            <a:ext cx="4239684" cy="457200"/>
            <a:chOff x="2016" y="720"/>
            <a:chExt cx="2003" cy="288"/>
          </a:xfrm>
        </p:grpSpPr>
        <p:sp>
          <p:nvSpPr>
            <p:cNvPr id="33879" name="Rectangle 422"/>
            <p:cNvSpPr>
              <a:spLocks noChangeArrowheads="1"/>
            </p:cNvSpPr>
            <p:nvPr/>
          </p:nvSpPr>
          <p:spPr bwMode="auto">
            <a:xfrm>
              <a:off x="2880"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0" name="Rectangle 423"/>
            <p:cNvSpPr>
              <a:spLocks noChangeArrowheads="1"/>
            </p:cNvSpPr>
            <p:nvPr/>
          </p:nvSpPr>
          <p:spPr bwMode="auto">
            <a:xfrm>
              <a:off x="2592"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1" name="Rectangle 424"/>
            <p:cNvSpPr>
              <a:spLocks noChangeArrowheads="1"/>
            </p:cNvSpPr>
            <p:nvPr/>
          </p:nvSpPr>
          <p:spPr bwMode="auto">
            <a:xfrm>
              <a:off x="230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2" name="Rectangle 425"/>
            <p:cNvSpPr>
              <a:spLocks noChangeArrowheads="1"/>
            </p:cNvSpPr>
            <p:nvPr/>
          </p:nvSpPr>
          <p:spPr bwMode="auto">
            <a:xfrm>
              <a:off x="2016"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3" name="Rectangle 432"/>
            <p:cNvSpPr>
              <a:spLocks noChangeArrowheads="1"/>
            </p:cNvSpPr>
            <p:nvPr/>
          </p:nvSpPr>
          <p:spPr bwMode="auto">
            <a:xfrm>
              <a:off x="316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4" name="Rectangle 438"/>
            <p:cNvSpPr>
              <a:spLocks noChangeArrowheads="1"/>
            </p:cNvSpPr>
            <p:nvPr/>
          </p:nvSpPr>
          <p:spPr bwMode="auto">
            <a:xfrm>
              <a:off x="3443"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sp>
          <p:nvSpPr>
            <p:cNvPr id="33885" name="Rectangle 440"/>
            <p:cNvSpPr>
              <a:spLocks noChangeArrowheads="1"/>
            </p:cNvSpPr>
            <p:nvPr/>
          </p:nvSpPr>
          <p:spPr bwMode="auto">
            <a:xfrm>
              <a:off x="3731"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a:t>
              </a:r>
            </a:p>
          </p:txBody>
        </p:sp>
      </p:grpSp>
      <p:grpSp>
        <p:nvGrpSpPr>
          <p:cNvPr id="23" name="Group 162"/>
          <p:cNvGrpSpPr>
            <a:grpSpLocks/>
          </p:cNvGrpSpPr>
          <p:nvPr/>
        </p:nvGrpSpPr>
        <p:grpSpPr bwMode="auto">
          <a:xfrm>
            <a:off x="4267200" y="1143000"/>
            <a:ext cx="4267200" cy="457200"/>
            <a:chOff x="1680" y="720"/>
            <a:chExt cx="2016" cy="288"/>
          </a:xfrm>
        </p:grpSpPr>
        <p:sp>
          <p:nvSpPr>
            <p:cNvPr id="33872" name="Rectangle 406"/>
            <p:cNvSpPr>
              <a:spLocks noChangeArrowheads="1"/>
            </p:cNvSpPr>
            <p:nvPr/>
          </p:nvSpPr>
          <p:spPr bwMode="auto">
            <a:xfrm>
              <a:off x="3408"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Ơ</a:t>
              </a:r>
            </a:p>
          </p:txBody>
        </p:sp>
        <p:sp>
          <p:nvSpPr>
            <p:cNvPr id="33873" name="Rectangle 407"/>
            <p:cNvSpPr>
              <a:spLocks noChangeArrowheads="1"/>
            </p:cNvSpPr>
            <p:nvPr/>
          </p:nvSpPr>
          <p:spPr bwMode="auto">
            <a:xfrm>
              <a:off x="3120"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Z</a:t>
              </a:r>
            </a:p>
          </p:txBody>
        </p:sp>
        <p:sp>
          <p:nvSpPr>
            <p:cNvPr id="33874" name="Rectangle 408"/>
            <p:cNvSpPr>
              <a:spLocks noChangeArrowheads="1"/>
            </p:cNvSpPr>
            <p:nvPr/>
          </p:nvSpPr>
          <p:spPr bwMode="auto">
            <a:xfrm>
              <a:off x="2832" y="720"/>
              <a:ext cx="288" cy="288"/>
            </a:xfrm>
            <a:prstGeom prst="rect">
              <a:avLst/>
            </a:prstGeom>
            <a:gradFill rotWithShape="1">
              <a:gsLst>
                <a:gs pos="0">
                  <a:srgbClr val="00B050"/>
                </a:gs>
                <a:gs pos="100000">
                  <a:srgbClr val="005125"/>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Ô</a:t>
              </a:r>
            </a:p>
          </p:txBody>
        </p:sp>
        <p:sp>
          <p:nvSpPr>
            <p:cNvPr id="33875" name="Rectangle 411"/>
            <p:cNvSpPr>
              <a:spLocks noChangeArrowheads="1"/>
            </p:cNvSpPr>
            <p:nvPr/>
          </p:nvSpPr>
          <p:spPr bwMode="auto">
            <a:xfrm>
              <a:off x="2544"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C</a:t>
              </a:r>
            </a:p>
          </p:txBody>
        </p:sp>
        <p:sp>
          <p:nvSpPr>
            <p:cNvPr id="33876" name="Rectangle 412"/>
            <p:cNvSpPr>
              <a:spLocks noChangeArrowheads="1"/>
            </p:cNvSpPr>
            <p:nvPr/>
          </p:nvSpPr>
          <p:spPr bwMode="auto">
            <a:xfrm>
              <a:off x="2256"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U</a:t>
              </a:r>
            </a:p>
          </p:txBody>
        </p:sp>
        <p:sp>
          <p:nvSpPr>
            <p:cNvPr id="33877" name="Rectangle 413"/>
            <p:cNvSpPr>
              <a:spLocks noChangeArrowheads="1"/>
            </p:cNvSpPr>
            <p:nvPr/>
          </p:nvSpPr>
          <p:spPr bwMode="auto">
            <a:xfrm>
              <a:off x="1968"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L</a:t>
              </a:r>
            </a:p>
          </p:txBody>
        </p:sp>
        <p:sp>
          <p:nvSpPr>
            <p:cNvPr id="33878" name="Rectangle 414"/>
            <p:cNvSpPr>
              <a:spLocks noChangeArrowheads="1"/>
            </p:cNvSpPr>
            <p:nvPr/>
          </p:nvSpPr>
          <p:spPr bwMode="auto">
            <a:xfrm>
              <a:off x="1680" y="720"/>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rgbClr val="FFFFFF"/>
                  </a:solidFill>
                </a:rPr>
                <a:t>G</a:t>
              </a:r>
            </a:p>
          </p:txBody>
        </p:sp>
      </p:grpSp>
      <p:sp>
        <p:nvSpPr>
          <p:cNvPr id="25055" name="Oval 479"/>
          <p:cNvSpPr>
            <a:spLocks noChangeArrowheads="1"/>
          </p:cNvSpPr>
          <p:nvPr/>
        </p:nvSpPr>
        <p:spPr bwMode="auto">
          <a:xfrm>
            <a:off x="2133600" y="3733800"/>
            <a:ext cx="83312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Ở sinh vật nhân chuẩn hô hấp tế bào</a:t>
            </a:r>
          </a:p>
          <a:p>
            <a:pPr algn="ctr" eaLnBrk="1" hangingPunct="1"/>
            <a:r>
              <a:rPr lang="en-US" altLang="en-US" b="1">
                <a:solidFill>
                  <a:srgbClr val="0000FF"/>
                </a:solidFill>
              </a:rPr>
              <a:t>diễn ra chủ yếu ở đâu?</a:t>
            </a:r>
          </a:p>
        </p:txBody>
      </p:sp>
      <p:sp>
        <p:nvSpPr>
          <p:cNvPr id="24795" name="Oval 219"/>
          <p:cNvSpPr>
            <a:spLocks noChangeArrowheads="1"/>
          </p:cNvSpPr>
          <p:nvPr/>
        </p:nvSpPr>
        <p:spPr bwMode="auto">
          <a:xfrm>
            <a:off x="2133600" y="3733800"/>
            <a:ext cx="83312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Vai trò của hô hấp tế bào là</a:t>
            </a:r>
          </a:p>
          <a:p>
            <a:pPr algn="ctr" eaLnBrk="1" hangingPunct="1"/>
            <a:r>
              <a:rPr lang="en-US" altLang="en-US" b="1">
                <a:solidFill>
                  <a:srgbClr val="0000FF"/>
                </a:solidFill>
              </a:rPr>
              <a:t>tạo ra… cung cấp cho mọi hoạt động</a:t>
            </a:r>
          </a:p>
          <a:p>
            <a:pPr algn="ctr" eaLnBrk="1" hangingPunct="1"/>
            <a:r>
              <a:rPr lang="en-US" altLang="en-US" b="1">
                <a:solidFill>
                  <a:srgbClr val="0000FF"/>
                </a:solidFill>
              </a:rPr>
              <a:t>sống của tế bào.</a:t>
            </a:r>
          </a:p>
        </p:txBody>
      </p:sp>
      <p:sp>
        <p:nvSpPr>
          <p:cNvPr id="25020" name="Oval 444"/>
          <p:cNvSpPr>
            <a:spLocks noChangeArrowheads="1"/>
          </p:cNvSpPr>
          <p:nvPr/>
        </p:nvSpPr>
        <p:spPr bwMode="auto">
          <a:xfrm>
            <a:off x="2133600" y="3733800"/>
            <a:ext cx="83312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 là nguyên liệu cơ bản củaquá trình</a:t>
            </a:r>
          </a:p>
          <a:p>
            <a:pPr algn="ctr" eaLnBrk="1" hangingPunct="1"/>
            <a:r>
              <a:rPr lang="en-US" altLang="en-US" b="1">
                <a:solidFill>
                  <a:srgbClr val="0000FF"/>
                </a:solidFill>
              </a:rPr>
              <a:t>hô hấp tế bào.</a:t>
            </a:r>
          </a:p>
        </p:txBody>
      </p:sp>
      <p:sp>
        <p:nvSpPr>
          <p:cNvPr id="24960" name="Oval 384"/>
          <p:cNvSpPr>
            <a:spLocks noChangeArrowheads="1"/>
          </p:cNvSpPr>
          <p:nvPr/>
        </p:nvSpPr>
        <p:spPr bwMode="auto">
          <a:xfrm>
            <a:off x="2133600" y="3733800"/>
            <a:ext cx="83312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Giai đoạn đầu tiên của quá trình</a:t>
            </a:r>
          </a:p>
          <a:p>
            <a:pPr algn="ctr" eaLnBrk="1" hangingPunct="1"/>
            <a:r>
              <a:rPr lang="en-US" altLang="en-US" b="1">
                <a:solidFill>
                  <a:srgbClr val="0000FF"/>
                </a:solidFill>
              </a:rPr>
              <a:t>hô hấp tế bào là…</a:t>
            </a:r>
          </a:p>
        </p:txBody>
      </p:sp>
      <p:sp>
        <p:nvSpPr>
          <p:cNvPr id="24925" name="Oval 349"/>
          <p:cNvSpPr>
            <a:spLocks noChangeArrowheads="1"/>
          </p:cNvSpPr>
          <p:nvPr/>
        </p:nvSpPr>
        <p:spPr bwMode="auto">
          <a:xfrm>
            <a:off x="2133600" y="3733800"/>
            <a:ext cx="82296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Trong quá trình hô hấp tế bào</a:t>
            </a:r>
          </a:p>
          <a:p>
            <a:pPr algn="ctr" eaLnBrk="1" hangingPunct="1"/>
            <a:r>
              <a:rPr lang="en-US" altLang="en-US" b="1">
                <a:solidFill>
                  <a:srgbClr val="0000FF"/>
                </a:solidFill>
              </a:rPr>
              <a:t>năng lượng được giải</a:t>
            </a:r>
          </a:p>
          <a:p>
            <a:pPr algn="ctr" eaLnBrk="1" hangingPunct="1"/>
            <a:r>
              <a:rPr lang="en-US" altLang="en-US" b="1">
                <a:solidFill>
                  <a:srgbClr val="0000FF"/>
                </a:solidFill>
              </a:rPr>
              <a:t>phóng như thế nào?</a:t>
            </a:r>
          </a:p>
        </p:txBody>
      </p:sp>
      <p:sp>
        <p:nvSpPr>
          <p:cNvPr id="24789" name="Oval 213"/>
          <p:cNvSpPr>
            <a:spLocks noChangeArrowheads="1"/>
          </p:cNvSpPr>
          <p:nvPr/>
        </p:nvSpPr>
        <p:spPr bwMode="auto">
          <a:xfrm>
            <a:off x="2133600" y="3733800"/>
            <a:ext cx="83312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Bản chất của hô hấp tế bào</a:t>
            </a:r>
          </a:p>
          <a:p>
            <a:pPr algn="ctr" eaLnBrk="1" hangingPunct="1"/>
            <a:r>
              <a:rPr lang="en-US" altLang="en-US" b="1">
                <a:solidFill>
                  <a:srgbClr val="0000FF"/>
                </a:solidFill>
              </a:rPr>
              <a:t>là quá trình gì?</a:t>
            </a:r>
          </a:p>
        </p:txBody>
      </p:sp>
      <p:sp>
        <p:nvSpPr>
          <p:cNvPr id="25175" name="Oval 599"/>
          <p:cNvSpPr>
            <a:spLocks noChangeArrowheads="1"/>
          </p:cNvSpPr>
          <p:nvPr/>
        </p:nvSpPr>
        <p:spPr bwMode="auto">
          <a:xfrm>
            <a:off x="2133600" y="3733800"/>
            <a:ext cx="8331200" cy="1752600"/>
          </a:xfrm>
          <a:prstGeom prst="ellipse">
            <a:avLst/>
          </a:prstGeom>
          <a:solidFill>
            <a:srgbClr val="FFC000"/>
          </a:solidFill>
          <a:ln w="9525">
            <a:solidFill>
              <a:srgbClr val="FFFF00"/>
            </a:solidFill>
            <a:round/>
            <a:headEnd/>
            <a:tailEnd/>
          </a:ln>
        </p:spPr>
        <p:txBody>
          <a:bodyPr wrap="none" anchor="ctr"/>
          <a:lstStyle/>
          <a:p>
            <a:pPr algn="ctr" eaLnBrk="1" hangingPunct="1"/>
            <a:r>
              <a:rPr lang="en-US" altLang="en-US" b="1">
                <a:solidFill>
                  <a:srgbClr val="0000FF"/>
                </a:solidFill>
              </a:rPr>
              <a:t>Hô hấp trong là quá trình hô hấp</a:t>
            </a:r>
          </a:p>
          <a:p>
            <a:pPr algn="ctr" eaLnBrk="1" hangingPunct="1"/>
            <a:r>
              <a:rPr lang="en-US" altLang="en-US" b="1">
                <a:solidFill>
                  <a:srgbClr val="0000FF"/>
                </a:solidFill>
              </a:rPr>
              <a:t>diễn ra ở cấp độ nào?</a:t>
            </a:r>
          </a:p>
        </p:txBody>
      </p:sp>
      <p:sp>
        <p:nvSpPr>
          <p:cNvPr id="31921" name="Rectangle 577"/>
          <p:cNvSpPr>
            <a:spLocks noChangeArrowheads="1"/>
          </p:cNvSpPr>
          <p:nvPr/>
        </p:nvSpPr>
        <p:spPr bwMode="auto">
          <a:xfrm>
            <a:off x="66040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À</a:t>
            </a:r>
          </a:p>
        </p:txBody>
      </p:sp>
      <p:sp>
        <p:nvSpPr>
          <p:cNvPr id="31922" name="Rectangle 578"/>
          <p:cNvSpPr>
            <a:spLocks noChangeArrowheads="1"/>
          </p:cNvSpPr>
          <p:nvPr/>
        </p:nvSpPr>
        <p:spPr bwMode="auto">
          <a:xfrm>
            <a:off x="59944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dirty="0">
                <a:solidFill>
                  <a:schemeClr val="bg1"/>
                </a:solidFill>
              </a:rPr>
              <a:t>Ế</a:t>
            </a:r>
          </a:p>
        </p:txBody>
      </p:sp>
      <p:sp>
        <p:nvSpPr>
          <p:cNvPr id="31923" name="Rectangle 579"/>
          <p:cNvSpPr>
            <a:spLocks noChangeArrowheads="1"/>
          </p:cNvSpPr>
          <p:nvPr/>
        </p:nvSpPr>
        <p:spPr bwMode="auto">
          <a:xfrm>
            <a:off x="72136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B</a:t>
            </a:r>
          </a:p>
        </p:txBody>
      </p:sp>
      <p:sp>
        <p:nvSpPr>
          <p:cNvPr id="31924" name="Rectangle 580"/>
          <p:cNvSpPr>
            <a:spLocks noChangeArrowheads="1"/>
          </p:cNvSpPr>
          <p:nvPr/>
        </p:nvSpPr>
        <p:spPr bwMode="auto">
          <a:xfrm>
            <a:off x="78232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b"/>
          <a:lstStyle/>
          <a:p>
            <a:pPr algn="ctr"/>
            <a:r>
              <a:rPr lang="en-US" altLang="en-US" b="1">
                <a:solidFill>
                  <a:schemeClr val="bg1"/>
                </a:solidFill>
              </a:rPr>
              <a:t>Ô</a:t>
            </a:r>
          </a:p>
        </p:txBody>
      </p:sp>
      <p:sp>
        <p:nvSpPr>
          <p:cNvPr id="31925" name="Rectangle 584"/>
          <p:cNvSpPr>
            <a:spLocks noChangeArrowheads="1"/>
          </p:cNvSpPr>
          <p:nvPr/>
        </p:nvSpPr>
        <p:spPr bwMode="auto">
          <a:xfrm>
            <a:off x="53848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sp>
        <p:nvSpPr>
          <p:cNvPr id="31926" name="Rectangle 585"/>
          <p:cNvSpPr>
            <a:spLocks noChangeArrowheads="1"/>
          </p:cNvSpPr>
          <p:nvPr/>
        </p:nvSpPr>
        <p:spPr bwMode="auto">
          <a:xfrm>
            <a:off x="90424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O</a:t>
            </a:r>
          </a:p>
        </p:txBody>
      </p:sp>
      <p:sp>
        <p:nvSpPr>
          <p:cNvPr id="31927" name="Rectangle 586"/>
          <p:cNvSpPr>
            <a:spLocks noChangeArrowheads="1"/>
          </p:cNvSpPr>
          <p:nvPr/>
        </p:nvSpPr>
        <p:spPr bwMode="auto">
          <a:xfrm>
            <a:off x="84328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T</a:t>
            </a:r>
          </a:p>
        </p:txBody>
      </p:sp>
      <p:sp>
        <p:nvSpPr>
          <p:cNvPr id="31928" name="Rectangle 589"/>
          <p:cNvSpPr>
            <a:spLocks noChangeArrowheads="1"/>
          </p:cNvSpPr>
          <p:nvPr/>
        </p:nvSpPr>
        <p:spPr bwMode="auto">
          <a:xfrm>
            <a:off x="35560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sp>
        <p:nvSpPr>
          <p:cNvPr id="31929" name="Rectangle 590"/>
          <p:cNvSpPr>
            <a:spLocks noChangeArrowheads="1"/>
          </p:cNvSpPr>
          <p:nvPr/>
        </p:nvSpPr>
        <p:spPr bwMode="auto">
          <a:xfrm>
            <a:off x="41656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Ấ</a:t>
            </a:r>
          </a:p>
        </p:txBody>
      </p:sp>
      <p:sp>
        <p:nvSpPr>
          <p:cNvPr id="31930" name="Rectangle 592"/>
          <p:cNvSpPr>
            <a:spLocks noChangeArrowheads="1"/>
          </p:cNvSpPr>
          <p:nvPr/>
        </p:nvSpPr>
        <p:spPr bwMode="auto">
          <a:xfrm>
            <a:off x="4775200" y="5638800"/>
            <a:ext cx="609600" cy="457200"/>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P</a:t>
            </a:r>
          </a:p>
        </p:txBody>
      </p:sp>
      <p:sp>
        <p:nvSpPr>
          <p:cNvPr id="31931" name="Rectangle 187"/>
          <p:cNvSpPr>
            <a:spLocks noChangeArrowheads="1"/>
          </p:cNvSpPr>
          <p:nvPr/>
        </p:nvSpPr>
        <p:spPr bwMode="auto">
          <a:xfrm>
            <a:off x="11480800" y="6400800"/>
            <a:ext cx="609600" cy="381000"/>
          </a:xfrm>
          <a:prstGeom prst="rect">
            <a:avLst/>
          </a:prstGeom>
          <a:solidFill>
            <a:srgbClr val="008600"/>
          </a:solidFill>
          <a:ln w="9525">
            <a:solidFill>
              <a:srgbClr val="008A00"/>
            </a:solidFill>
            <a:miter lim="800000"/>
            <a:headEnd/>
            <a:tailEnd/>
          </a:ln>
        </p:spPr>
        <p:txBody>
          <a:bodyPr wrap="none" anchor="ctr"/>
          <a:lstStyle/>
          <a:p>
            <a:pPr eaLnBrk="1" hangingPunct="1"/>
            <a:endParaRPr lang="en-US" altLang="en-US">
              <a:cs typeface="Times New Roman" pitchFamily="18" charset="0"/>
            </a:endParaRPr>
          </a:p>
        </p:txBody>
      </p:sp>
      <p:grpSp>
        <p:nvGrpSpPr>
          <p:cNvPr id="24" name="Group 188"/>
          <p:cNvGrpSpPr>
            <a:grpSpLocks/>
          </p:cNvGrpSpPr>
          <p:nvPr/>
        </p:nvGrpSpPr>
        <p:grpSpPr bwMode="auto">
          <a:xfrm>
            <a:off x="3556000" y="6086476"/>
            <a:ext cx="6096000" cy="466725"/>
            <a:chOff x="1994" y="3882"/>
            <a:chExt cx="2880" cy="294"/>
          </a:xfrm>
        </p:grpSpPr>
        <p:sp>
          <p:nvSpPr>
            <p:cNvPr id="33862" name="Rectangle 577"/>
            <p:cNvSpPr>
              <a:spLocks noChangeArrowheads="1"/>
            </p:cNvSpPr>
            <p:nvPr/>
          </p:nvSpPr>
          <p:spPr bwMode="auto">
            <a:xfrm>
              <a:off x="4298"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À</a:t>
              </a:r>
            </a:p>
          </p:txBody>
        </p:sp>
        <p:sp>
          <p:nvSpPr>
            <p:cNvPr id="33863" name="Rectangle 578"/>
            <p:cNvSpPr>
              <a:spLocks noChangeArrowheads="1"/>
            </p:cNvSpPr>
            <p:nvPr/>
          </p:nvSpPr>
          <p:spPr bwMode="auto">
            <a:xfrm>
              <a:off x="4010"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B</a:t>
              </a:r>
            </a:p>
          </p:txBody>
        </p:sp>
        <p:sp>
          <p:nvSpPr>
            <p:cNvPr id="33864" name="Rectangle 579"/>
            <p:cNvSpPr>
              <a:spLocks noChangeArrowheads="1"/>
            </p:cNvSpPr>
            <p:nvPr/>
          </p:nvSpPr>
          <p:spPr bwMode="auto">
            <a:xfrm>
              <a:off x="3722"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Ế</a:t>
              </a:r>
            </a:p>
          </p:txBody>
        </p:sp>
        <p:sp>
          <p:nvSpPr>
            <p:cNvPr id="33865" name="Rectangle 580"/>
            <p:cNvSpPr>
              <a:spLocks noChangeArrowheads="1"/>
            </p:cNvSpPr>
            <p:nvPr/>
          </p:nvSpPr>
          <p:spPr bwMode="auto">
            <a:xfrm>
              <a:off x="3143" y="3882"/>
              <a:ext cx="288" cy="279"/>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b"/>
            <a:lstStyle/>
            <a:p>
              <a:pPr algn="ctr"/>
              <a:r>
                <a:rPr lang="en-US" altLang="en-US" sz="2000" b="1" dirty="0">
                  <a:solidFill>
                    <a:schemeClr val="bg1"/>
                  </a:solidFill>
                </a:rPr>
                <a:t>P</a:t>
              </a:r>
            </a:p>
          </p:txBody>
        </p:sp>
        <p:sp>
          <p:nvSpPr>
            <p:cNvPr id="33866" name="Rectangle 584"/>
            <p:cNvSpPr>
              <a:spLocks noChangeArrowheads="1"/>
            </p:cNvSpPr>
            <p:nvPr/>
          </p:nvSpPr>
          <p:spPr bwMode="auto">
            <a:xfrm>
              <a:off x="2858"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Ấ</a:t>
              </a:r>
            </a:p>
          </p:txBody>
        </p:sp>
        <p:sp>
          <p:nvSpPr>
            <p:cNvPr id="33867" name="Rectangle 585"/>
            <p:cNvSpPr>
              <a:spLocks noChangeArrowheads="1"/>
            </p:cNvSpPr>
            <p:nvPr/>
          </p:nvSpPr>
          <p:spPr bwMode="auto">
            <a:xfrm>
              <a:off x="4586"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O</a:t>
              </a:r>
            </a:p>
          </p:txBody>
        </p:sp>
        <p:sp>
          <p:nvSpPr>
            <p:cNvPr id="33868" name="Rectangle 586"/>
            <p:cNvSpPr>
              <a:spLocks noChangeArrowheads="1"/>
            </p:cNvSpPr>
            <p:nvPr/>
          </p:nvSpPr>
          <p:spPr bwMode="auto">
            <a:xfrm>
              <a:off x="3434"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T</a:t>
              </a:r>
            </a:p>
          </p:txBody>
        </p:sp>
        <p:sp>
          <p:nvSpPr>
            <p:cNvPr id="33869" name="Rectangle 589"/>
            <p:cNvSpPr>
              <a:spLocks noChangeArrowheads="1"/>
            </p:cNvSpPr>
            <p:nvPr/>
          </p:nvSpPr>
          <p:spPr bwMode="auto">
            <a:xfrm>
              <a:off x="1994"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sp>
          <p:nvSpPr>
            <p:cNvPr id="33870" name="Rectangle 590"/>
            <p:cNvSpPr>
              <a:spLocks noChangeArrowheads="1"/>
            </p:cNvSpPr>
            <p:nvPr/>
          </p:nvSpPr>
          <p:spPr bwMode="auto">
            <a:xfrm>
              <a:off x="2282"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Ô</a:t>
              </a:r>
            </a:p>
          </p:txBody>
        </p:sp>
        <p:sp>
          <p:nvSpPr>
            <p:cNvPr id="33871" name="Rectangle 592"/>
            <p:cNvSpPr>
              <a:spLocks noChangeArrowheads="1"/>
            </p:cNvSpPr>
            <p:nvPr/>
          </p:nvSpPr>
          <p:spPr bwMode="auto">
            <a:xfrm>
              <a:off x="2570" y="3888"/>
              <a:ext cx="288" cy="288"/>
            </a:xfrm>
            <a:prstGeom prst="rect">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9525">
              <a:solidFill>
                <a:srgbClr val="FFFF00"/>
              </a:solidFill>
              <a:miter lim="800000"/>
              <a:headEnd/>
              <a:tailEnd/>
            </a:ln>
          </p:spPr>
          <p:txBody>
            <a:bodyPr wrap="none" anchor="ctr"/>
            <a:lstStyle/>
            <a:p>
              <a:pPr algn="ctr"/>
              <a:r>
                <a:rPr lang="en-US" altLang="en-US" b="1">
                  <a:solidFill>
                    <a:schemeClr val="bg1"/>
                  </a:solidFill>
                </a:rPr>
                <a:t>H</a:t>
              </a:r>
            </a:p>
          </p:txBody>
        </p:sp>
      </p:grpSp>
      <p:grpSp>
        <p:nvGrpSpPr>
          <p:cNvPr id="25" name="Group 199"/>
          <p:cNvGrpSpPr>
            <a:grpSpLocks/>
          </p:cNvGrpSpPr>
          <p:nvPr/>
        </p:nvGrpSpPr>
        <p:grpSpPr bwMode="auto">
          <a:xfrm>
            <a:off x="3613833" y="6072188"/>
            <a:ext cx="6096000" cy="457200"/>
            <a:chOff x="1990" y="3888"/>
            <a:chExt cx="2880" cy="288"/>
          </a:xfrm>
        </p:grpSpPr>
        <p:sp>
          <p:nvSpPr>
            <p:cNvPr id="33852" name="Rectangle 553"/>
            <p:cNvSpPr>
              <a:spLocks noChangeArrowheads="1"/>
            </p:cNvSpPr>
            <p:nvPr/>
          </p:nvSpPr>
          <p:spPr bwMode="auto">
            <a:xfrm>
              <a:off x="4294"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3" name="Rectangle 554"/>
            <p:cNvSpPr>
              <a:spLocks noChangeArrowheads="1"/>
            </p:cNvSpPr>
            <p:nvPr/>
          </p:nvSpPr>
          <p:spPr bwMode="auto">
            <a:xfrm>
              <a:off x="4006"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4" name="Rectangle 555"/>
            <p:cNvSpPr>
              <a:spLocks noChangeArrowheads="1"/>
            </p:cNvSpPr>
            <p:nvPr/>
          </p:nvSpPr>
          <p:spPr bwMode="auto">
            <a:xfrm>
              <a:off x="3718"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5" name="Rectangle 556"/>
            <p:cNvSpPr>
              <a:spLocks noChangeArrowheads="1"/>
            </p:cNvSpPr>
            <p:nvPr/>
          </p:nvSpPr>
          <p:spPr bwMode="auto">
            <a:xfrm>
              <a:off x="3430"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b"/>
            <a:lstStyle/>
            <a:p>
              <a:pPr algn="ctr"/>
              <a:endParaRPr lang="en-US" altLang="en-US" b="1">
                <a:solidFill>
                  <a:schemeClr val="bg1"/>
                </a:solidFill>
              </a:endParaRPr>
            </a:p>
          </p:txBody>
        </p:sp>
        <p:sp>
          <p:nvSpPr>
            <p:cNvPr id="33856" name="Rectangle 559"/>
            <p:cNvSpPr>
              <a:spLocks noChangeArrowheads="1"/>
            </p:cNvSpPr>
            <p:nvPr/>
          </p:nvSpPr>
          <p:spPr bwMode="auto">
            <a:xfrm>
              <a:off x="4582"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7" name="Rectangle 560"/>
            <p:cNvSpPr>
              <a:spLocks noChangeArrowheads="1"/>
            </p:cNvSpPr>
            <p:nvPr/>
          </p:nvSpPr>
          <p:spPr bwMode="auto">
            <a:xfrm>
              <a:off x="2566"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8" name="Rectangle 561"/>
            <p:cNvSpPr>
              <a:spLocks noChangeArrowheads="1"/>
            </p:cNvSpPr>
            <p:nvPr/>
          </p:nvSpPr>
          <p:spPr bwMode="auto">
            <a:xfrm>
              <a:off x="2854"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59" name="Rectangle 562"/>
            <p:cNvSpPr>
              <a:spLocks noChangeArrowheads="1"/>
            </p:cNvSpPr>
            <p:nvPr/>
          </p:nvSpPr>
          <p:spPr bwMode="auto">
            <a:xfrm>
              <a:off x="3142"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60" name="Rectangle 566"/>
            <p:cNvSpPr>
              <a:spLocks noChangeArrowheads="1"/>
            </p:cNvSpPr>
            <p:nvPr/>
          </p:nvSpPr>
          <p:spPr bwMode="auto">
            <a:xfrm>
              <a:off x="1990"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sp>
          <p:nvSpPr>
            <p:cNvPr id="33861" name="Rectangle 567"/>
            <p:cNvSpPr>
              <a:spLocks noChangeArrowheads="1"/>
            </p:cNvSpPr>
            <p:nvPr/>
          </p:nvSpPr>
          <p:spPr bwMode="auto">
            <a:xfrm>
              <a:off x="2278" y="3888"/>
              <a:ext cx="288" cy="288"/>
            </a:xfrm>
            <a:prstGeom prst="rect">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rgbClr val="FFFF00"/>
              </a:solidFill>
              <a:miter lim="800000"/>
              <a:headEnd/>
              <a:tailEnd/>
            </a:ln>
          </p:spPr>
          <p:txBody>
            <a:bodyPr wrap="none" anchor="ctr"/>
            <a:lstStyle/>
            <a:p>
              <a:pPr algn="ctr"/>
              <a:endParaRPr lang="en-US" altLang="en-US" b="1">
                <a:solidFill>
                  <a:schemeClr val="bg1"/>
                </a:solidFill>
              </a:endParaRPr>
            </a:p>
          </p:txBody>
        </p:sp>
      </p:grpSp>
    </p:spTree>
    <p:extLst>
      <p:ext uri="{BB962C8B-B14F-4D97-AF65-F5344CB8AC3E}">
        <p14:creationId xmlns:p14="http://schemas.microsoft.com/office/powerpoint/2010/main" val="3122829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669"/>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5055"/>
                                        </p:tgtEl>
                                        <p:attrNameLst>
                                          <p:attrName>style.visibility</p:attrName>
                                        </p:attrNameLst>
                                      </p:cBhvr>
                                      <p:to>
                                        <p:strVal val="visible"/>
                                      </p:to>
                                    </p:set>
                                    <p:animEffect transition="in" filter="box(in)">
                                      <p:cBhvr>
                                        <p:cTn id="11" dur="2000"/>
                                        <p:tgtEl>
                                          <p:spTgt spid="25055"/>
                                        </p:tgtEl>
                                      </p:cBhvr>
                                    </p:animEffect>
                                  </p:childTnLst>
                                </p:cTn>
                              </p:par>
                            </p:childTnLst>
                          </p:cTn>
                        </p:par>
                        <p:par>
                          <p:cTn id="12" fill="hold" nodeType="afterGroup">
                            <p:stCondLst>
                              <p:cond delay="2500"/>
                            </p:stCondLst>
                            <p:childTnLst>
                              <p:par>
                                <p:cTn id="13" presetID="4" presetClass="exit" presetSubtype="16" fill="hold" grpId="1" nodeType="afterEffect">
                                  <p:stCondLst>
                                    <p:cond delay="3000"/>
                                  </p:stCondLst>
                                  <p:childTnLst>
                                    <p:animEffect transition="out" filter="box(in)">
                                      <p:cBhvr>
                                        <p:cTn id="14" dur="2000"/>
                                        <p:tgtEl>
                                          <p:spTgt spid="25055"/>
                                        </p:tgtEl>
                                      </p:cBhvr>
                                    </p:animEffect>
                                    <p:set>
                                      <p:cBhvr>
                                        <p:cTn id="15" dur="1" fill="hold">
                                          <p:stCondLst>
                                            <p:cond delay="1999"/>
                                          </p:stCondLst>
                                        </p:cTn>
                                        <p:tgtEl>
                                          <p:spTgt spid="25055"/>
                                        </p:tgtEl>
                                        <p:attrNameLst>
                                          <p:attrName>style.visibility</p:attrName>
                                        </p:attrNameLst>
                                      </p:cBhvr>
                                      <p:to>
                                        <p:strVal val="hidden"/>
                                      </p:to>
                                    </p:set>
                                  </p:childTnLst>
                                </p:cTn>
                              </p:par>
                            </p:childTnLst>
                          </p:cTn>
                        </p:par>
                      </p:childTnLst>
                    </p:cTn>
                  </p:par>
                </p:childTnLst>
              </p:cTn>
              <p:nextCondLst>
                <p:cond evt="onClick" delay="0">
                  <p:tgtEl>
                    <p:spTgt spid="24669"/>
                  </p:tgtEl>
                </p:cond>
              </p:nextCondLst>
            </p:seq>
            <p:seq concurrent="1" nextAc="seek">
              <p:cTn id="16" restart="whenNotActive" fill="hold" evtFilter="cancelBubble" nodeType="interactiveSeq">
                <p:stCondLst>
                  <p:cond evt="onClick" delay="0">
                    <p:tgtEl>
                      <p:spTgt spid="24670"/>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par>
                          <p:cTn id="22" fill="hold" nodeType="afterGroup">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24795"/>
                                        </p:tgtEl>
                                        <p:attrNameLst>
                                          <p:attrName>style.visibility</p:attrName>
                                        </p:attrNameLst>
                                      </p:cBhvr>
                                      <p:to>
                                        <p:strVal val="visible"/>
                                      </p:to>
                                    </p:set>
                                    <p:animEffect transition="in" filter="box(in)">
                                      <p:cBhvr>
                                        <p:cTn id="25" dur="2000"/>
                                        <p:tgtEl>
                                          <p:spTgt spid="24795"/>
                                        </p:tgtEl>
                                      </p:cBhvr>
                                    </p:animEffect>
                                  </p:childTnLst>
                                </p:cTn>
                              </p:par>
                            </p:childTnLst>
                          </p:cTn>
                        </p:par>
                        <p:par>
                          <p:cTn id="26" fill="hold" nodeType="afterGroup">
                            <p:stCondLst>
                              <p:cond delay="2500"/>
                            </p:stCondLst>
                            <p:childTnLst>
                              <p:par>
                                <p:cTn id="27" presetID="4" presetClass="exit" presetSubtype="16" fill="hold" grpId="1" nodeType="afterEffect">
                                  <p:stCondLst>
                                    <p:cond delay="3000"/>
                                  </p:stCondLst>
                                  <p:childTnLst>
                                    <p:animEffect transition="out" filter="box(in)">
                                      <p:cBhvr>
                                        <p:cTn id="28" dur="2000"/>
                                        <p:tgtEl>
                                          <p:spTgt spid="24795"/>
                                        </p:tgtEl>
                                      </p:cBhvr>
                                    </p:animEffect>
                                    <p:set>
                                      <p:cBhvr>
                                        <p:cTn id="29" dur="1" fill="hold">
                                          <p:stCondLst>
                                            <p:cond delay="1999"/>
                                          </p:stCondLst>
                                        </p:cTn>
                                        <p:tgtEl>
                                          <p:spTgt spid="24795"/>
                                        </p:tgtEl>
                                        <p:attrNameLst>
                                          <p:attrName>style.visibility</p:attrName>
                                        </p:attrNameLst>
                                      </p:cBhvr>
                                      <p:to>
                                        <p:strVal val="hidden"/>
                                      </p:to>
                                    </p:set>
                                  </p:childTnLst>
                                </p:cTn>
                              </p:par>
                            </p:childTnLst>
                          </p:cTn>
                        </p:par>
                      </p:childTnLst>
                    </p:cTn>
                  </p:par>
                </p:childTnLst>
              </p:cTn>
              <p:nextCondLst>
                <p:cond evt="onClick" delay="0">
                  <p:tgtEl>
                    <p:spTgt spid="24670"/>
                  </p:tgtEl>
                </p:cond>
              </p:nextCondLst>
            </p:seq>
            <p:seq concurrent="1" nextAc="seek">
              <p:cTn id="30" restart="whenNotActive" fill="hold" evtFilter="cancelBubble" nodeType="interactiveSeq">
                <p:stCondLst>
                  <p:cond evt="onClick" delay="0">
                    <p:tgtEl>
                      <p:spTgt spid="24671"/>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par>
                          <p:cTn id="36" fill="hold" nodeType="afterGroup">
                            <p:stCondLst>
                              <p:cond delay="500"/>
                            </p:stCondLst>
                            <p:childTnLst>
                              <p:par>
                                <p:cTn id="37" presetID="4" presetClass="entr" presetSubtype="16" fill="hold" grpId="0" nodeType="afterEffect">
                                  <p:stCondLst>
                                    <p:cond delay="0"/>
                                  </p:stCondLst>
                                  <p:childTnLst>
                                    <p:set>
                                      <p:cBhvr>
                                        <p:cTn id="38" dur="1" fill="hold">
                                          <p:stCondLst>
                                            <p:cond delay="0"/>
                                          </p:stCondLst>
                                        </p:cTn>
                                        <p:tgtEl>
                                          <p:spTgt spid="25020"/>
                                        </p:tgtEl>
                                        <p:attrNameLst>
                                          <p:attrName>style.visibility</p:attrName>
                                        </p:attrNameLst>
                                      </p:cBhvr>
                                      <p:to>
                                        <p:strVal val="visible"/>
                                      </p:to>
                                    </p:set>
                                    <p:animEffect transition="in" filter="box(in)">
                                      <p:cBhvr>
                                        <p:cTn id="39" dur="2000"/>
                                        <p:tgtEl>
                                          <p:spTgt spid="25020"/>
                                        </p:tgtEl>
                                      </p:cBhvr>
                                    </p:animEffect>
                                  </p:childTnLst>
                                </p:cTn>
                              </p:par>
                            </p:childTnLst>
                          </p:cTn>
                        </p:par>
                        <p:par>
                          <p:cTn id="40" fill="hold" nodeType="afterGroup">
                            <p:stCondLst>
                              <p:cond delay="2500"/>
                            </p:stCondLst>
                            <p:childTnLst>
                              <p:par>
                                <p:cTn id="41" presetID="4" presetClass="exit" presetSubtype="16" fill="hold" grpId="1" nodeType="afterEffect">
                                  <p:stCondLst>
                                    <p:cond delay="3000"/>
                                  </p:stCondLst>
                                  <p:childTnLst>
                                    <p:animEffect transition="out" filter="box(in)">
                                      <p:cBhvr>
                                        <p:cTn id="42" dur="2000"/>
                                        <p:tgtEl>
                                          <p:spTgt spid="25020"/>
                                        </p:tgtEl>
                                      </p:cBhvr>
                                    </p:animEffect>
                                    <p:set>
                                      <p:cBhvr>
                                        <p:cTn id="43" dur="1" fill="hold">
                                          <p:stCondLst>
                                            <p:cond delay="1999"/>
                                          </p:stCondLst>
                                        </p:cTn>
                                        <p:tgtEl>
                                          <p:spTgt spid="25020"/>
                                        </p:tgtEl>
                                        <p:attrNameLst>
                                          <p:attrName>style.visibility</p:attrName>
                                        </p:attrNameLst>
                                      </p:cBhvr>
                                      <p:to>
                                        <p:strVal val="hidden"/>
                                      </p:to>
                                    </p:set>
                                  </p:childTnLst>
                                </p:cTn>
                              </p:par>
                            </p:childTnLst>
                          </p:cTn>
                        </p:par>
                      </p:childTnLst>
                    </p:cTn>
                  </p:par>
                </p:childTnLst>
              </p:cTn>
              <p:nextCondLst>
                <p:cond evt="onClick" delay="0">
                  <p:tgtEl>
                    <p:spTgt spid="24671"/>
                  </p:tgtEl>
                </p:cond>
              </p:nextCondLst>
            </p:seq>
            <p:seq concurrent="1" nextAc="seek">
              <p:cTn id="44" restart="whenNotActive" fill="hold" evtFilter="cancelBubble" nodeType="interactiveSeq">
                <p:stCondLst>
                  <p:cond evt="onClick" delay="0">
                    <p:tgtEl>
                      <p:spTgt spid="2467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500"/>
                                        <p:tgtEl>
                                          <p:spTgt spid="13"/>
                                        </p:tgtEl>
                                      </p:cBhvr>
                                    </p:animEffect>
                                  </p:childTnLst>
                                </p:cTn>
                              </p:par>
                            </p:childTnLst>
                          </p:cTn>
                        </p:par>
                        <p:par>
                          <p:cTn id="50" fill="hold" nodeType="afterGroup">
                            <p:stCondLst>
                              <p:cond delay="500"/>
                            </p:stCondLst>
                            <p:childTnLst>
                              <p:par>
                                <p:cTn id="51" presetID="4" presetClass="entr" presetSubtype="16" fill="hold" grpId="0" nodeType="afterEffect">
                                  <p:stCondLst>
                                    <p:cond delay="0"/>
                                  </p:stCondLst>
                                  <p:childTnLst>
                                    <p:set>
                                      <p:cBhvr>
                                        <p:cTn id="52" dur="1" fill="hold">
                                          <p:stCondLst>
                                            <p:cond delay="0"/>
                                          </p:stCondLst>
                                        </p:cTn>
                                        <p:tgtEl>
                                          <p:spTgt spid="24960"/>
                                        </p:tgtEl>
                                        <p:attrNameLst>
                                          <p:attrName>style.visibility</p:attrName>
                                        </p:attrNameLst>
                                      </p:cBhvr>
                                      <p:to>
                                        <p:strVal val="visible"/>
                                      </p:to>
                                    </p:set>
                                    <p:animEffect transition="in" filter="box(in)">
                                      <p:cBhvr>
                                        <p:cTn id="53" dur="2000"/>
                                        <p:tgtEl>
                                          <p:spTgt spid="24960"/>
                                        </p:tgtEl>
                                      </p:cBhvr>
                                    </p:animEffect>
                                  </p:childTnLst>
                                </p:cTn>
                              </p:par>
                            </p:childTnLst>
                          </p:cTn>
                        </p:par>
                        <p:par>
                          <p:cTn id="54" fill="hold" nodeType="afterGroup">
                            <p:stCondLst>
                              <p:cond delay="2500"/>
                            </p:stCondLst>
                            <p:childTnLst>
                              <p:par>
                                <p:cTn id="55" presetID="4" presetClass="exit" presetSubtype="16" fill="hold" grpId="1" nodeType="afterEffect">
                                  <p:stCondLst>
                                    <p:cond delay="3000"/>
                                  </p:stCondLst>
                                  <p:childTnLst>
                                    <p:animEffect transition="out" filter="box(in)">
                                      <p:cBhvr>
                                        <p:cTn id="56" dur="2000"/>
                                        <p:tgtEl>
                                          <p:spTgt spid="24960"/>
                                        </p:tgtEl>
                                      </p:cBhvr>
                                    </p:animEffect>
                                    <p:set>
                                      <p:cBhvr>
                                        <p:cTn id="57" dur="1" fill="hold">
                                          <p:stCondLst>
                                            <p:cond delay="1999"/>
                                          </p:stCondLst>
                                        </p:cTn>
                                        <p:tgtEl>
                                          <p:spTgt spid="24960"/>
                                        </p:tgtEl>
                                        <p:attrNameLst>
                                          <p:attrName>style.visibility</p:attrName>
                                        </p:attrNameLst>
                                      </p:cBhvr>
                                      <p:to>
                                        <p:strVal val="hidden"/>
                                      </p:to>
                                    </p:set>
                                  </p:childTnLst>
                                </p:cTn>
                              </p:par>
                            </p:childTnLst>
                          </p:cTn>
                        </p:par>
                      </p:childTnLst>
                    </p:cTn>
                  </p:par>
                </p:childTnLst>
              </p:cTn>
              <p:nextCondLst>
                <p:cond evt="onClick" delay="0">
                  <p:tgtEl>
                    <p:spTgt spid="24673"/>
                  </p:tgtEl>
                </p:cond>
              </p:nextCondLst>
            </p:seq>
            <p:seq concurrent="1" nextAc="seek">
              <p:cTn id="58" restart="whenNotActive" fill="hold" evtFilter="cancelBubble" nodeType="interactiveSeq">
                <p:stCondLst>
                  <p:cond evt="onClick" delay="0">
                    <p:tgtEl>
                      <p:spTgt spid="24675"/>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ox(in)">
                                      <p:cBhvr>
                                        <p:cTn id="63" dur="500"/>
                                        <p:tgtEl>
                                          <p:spTgt spid="20"/>
                                        </p:tgtEl>
                                      </p:cBhvr>
                                    </p:animEffect>
                                  </p:childTnLst>
                                </p:cTn>
                              </p:par>
                            </p:childTnLst>
                          </p:cTn>
                        </p:par>
                        <p:par>
                          <p:cTn id="64" fill="hold" nodeType="afterGroup">
                            <p:stCondLst>
                              <p:cond delay="500"/>
                            </p:stCondLst>
                            <p:childTnLst>
                              <p:par>
                                <p:cTn id="65" presetID="4" presetClass="entr" presetSubtype="16" fill="hold" grpId="0" nodeType="afterEffect">
                                  <p:stCondLst>
                                    <p:cond delay="0"/>
                                  </p:stCondLst>
                                  <p:childTnLst>
                                    <p:set>
                                      <p:cBhvr>
                                        <p:cTn id="66" dur="1" fill="hold">
                                          <p:stCondLst>
                                            <p:cond delay="0"/>
                                          </p:stCondLst>
                                        </p:cTn>
                                        <p:tgtEl>
                                          <p:spTgt spid="24925"/>
                                        </p:tgtEl>
                                        <p:attrNameLst>
                                          <p:attrName>style.visibility</p:attrName>
                                        </p:attrNameLst>
                                      </p:cBhvr>
                                      <p:to>
                                        <p:strVal val="visible"/>
                                      </p:to>
                                    </p:set>
                                    <p:animEffect transition="in" filter="box(in)">
                                      <p:cBhvr>
                                        <p:cTn id="67" dur="2000"/>
                                        <p:tgtEl>
                                          <p:spTgt spid="24925"/>
                                        </p:tgtEl>
                                      </p:cBhvr>
                                    </p:animEffect>
                                  </p:childTnLst>
                                </p:cTn>
                              </p:par>
                            </p:childTnLst>
                          </p:cTn>
                        </p:par>
                        <p:par>
                          <p:cTn id="68" fill="hold" nodeType="afterGroup">
                            <p:stCondLst>
                              <p:cond delay="2500"/>
                            </p:stCondLst>
                            <p:childTnLst>
                              <p:par>
                                <p:cTn id="69" presetID="4" presetClass="exit" presetSubtype="16" fill="hold" grpId="1" nodeType="afterEffect">
                                  <p:stCondLst>
                                    <p:cond delay="3000"/>
                                  </p:stCondLst>
                                  <p:childTnLst>
                                    <p:animEffect transition="out" filter="box(in)">
                                      <p:cBhvr>
                                        <p:cTn id="70" dur="2000"/>
                                        <p:tgtEl>
                                          <p:spTgt spid="24925"/>
                                        </p:tgtEl>
                                      </p:cBhvr>
                                    </p:animEffect>
                                    <p:set>
                                      <p:cBhvr>
                                        <p:cTn id="71" dur="1" fill="hold">
                                          <p:stCondLst>
                                            <p:cond delay="1999"/>
                                          </p:stCondLst>
                                        </p:cTn>
                                        <p:tgtEl>
                                          <p:spTgt spid="24925"/>
                                        </p:tgtEl>
                                        <p:attrNameLst>
                                          <p:attrName>style.visibility</p:attrName>
                                        </p:attrNameLst>
                                      </p:cBhvr>
                                      <p:to>
                                        <p:strVal val="hidden"/>
                                      </p:to>
                                    </p:set>
                                  </p:childTnLst>
                                </p:cTn>
                              </p:par>
                            </p:childTnLst>
                          </p:cTn>
                        </p:par>
                      </p:childTnLst>
                    </p:cTn>
                  </p:par>
                </p:childTnLst>
              </p:cTn>
              <p:nextCondLst>
                <p:cond evt="onClick" delay="0">
                  <p:tgtEl>
                    <p:spTgt spid="24675"/>
                  </p:tgtEl>
                </p:cond>
              </p:nextCondLst>
            </p:seq>
            <p:seq concurrent="1" nextAc="seek">
              <p:cTn id="72" restart="whenNotActive" fill="hold" evtFilter="cancelBubble" nodeType="interactiveSeq">
                <p:stCondLst>
                  <p:cond evt="onClick" delay="0">
                    <p:tgtEl>
                      <p:spTgt spid="24674"/>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ox(in)">
                                      <p:cBhvr>
                                        <p:cTn id="77" dur="500"/>
                                        <p:tgtEl>
                                          <p:spTgt spid="15"/>
                                        </p:tgtEl>
                                      </p:cBhvr>
                                    </p:animEffect>
                                  </p:childTnLst>
                                </p:cTn>
                              </p:par>
                            </p:childTnLst>
                          </p:cTn>
                        </p:par>
                        <p:par>
                          <p:cTn id="78" fill="hold" nodeType="afterGroup">
                            <p:stCondLst>
                              <p:cond delay="500"/>
                            </p:stCondLst>
                            <p:childTnLst>
                              <p:par>
                                <p:cTn id="79" presetID="4" presetClass="entr" presetSubtype="16" fill="hold" grpId="0" nodeType="afterEffect">
                                  <p:stCondLst>
                                    <p:cond delay="0"/>
                                  </p:stCondLst>
                                  <p:childTnLst>
                                    <p:set>
                                      <p:cBhvr>
                                        <p:cTn id="80" dur="1" fill="hold">
                                          <p:stCondLst>
                                            <p:cond delay="0"/>
                                          </p:stCondLst>
                                        </p:cTn>
                                        <p:tgtEl>
                                          <p:spTgt spid="24789"/>
                                        </p:tgtEl>
                                        <p:attrNameLst>
                                          <p:attrName>style.visibility</p:attrName>
                                        </p:attrNameLst>
                                      </p:cBhvr>
                                      <p:to>
                                        <p:strVal val="visible"/>
                                      </p:to>
                                    </p:set>
                                    <p:animEffect transition="in" filter="box(in)">
                                      <p:cBhvr>
                                        <p:cTn id="81" dur="2000"/>
                                        <p:tgtEl>
                                          <p:spTgt spid="24789"/>
                                        </p:tgtEl>
                                      </p:cBhvr>
                                    </p:animEffect>
                                  </p:childTnLst>
                                </p:cTn>
                              </p:par>
                            </p:childTnLst>
                          </p:cTn>
                        </p:par>
                        <p:par>
                          <p:cTn id="82" fill="hold" nodeType="afterGroup">
                            <p:stCondLst>
                              <p:cond delay="2500"/>
                            </p:stCondLst>
                            <p:childTnLst>
                              <p:par>
                                <p:cTn id="83" presetID="4" presetClass="exit" presetSubtype="16" fill="hold" grpId="1" nodeType="afterEffect">
                                  <p:stCondLst>
                                    <p:cond delay="3000"/>
                                  </p:stCondLst>
                                  <p:childTnLst>
                                    <p:animEffect transition="out" filter="box(in)">
                                      <p:cBhvr>
                                        <p:cTn id="84" dur="2000"/>
                                        <p:tgtEl>
                                          <p:spTgt spid="24789"/>
                                        </p:tgtEl>
                                      </p:cBhvr>
                                    </p:animEffect>
                                    <p:set>
                                      <p:cBhvr>
                                        <p:cTn id="85" dur="1" fill="hold">
                                          <p:stCondLst>
                                            <p:cond delay="1999"/>
                                          </p:stCondLst>
                                        </p:cTn>
                                        <p:tgtEl>
                                          <p:spTgt spid="24789"/>
                                        </p:tgtEl>
                                        <p:attrNameLst>
                                          <p:attrName>style.visibility</p:attrName>
                                        </p:attrNameLst>
                                      </p:cBhvr>
                                      <p:to>
                                        <p:strVal val="hidden"/>
                                      </p:to>
                                    </p:set>
                                  </p:childTnLst>
                                </p:cTn>
                              </p:par>
                            </p:childTnLst>
                          </p:cTn>
                        </p:par>
                      </p:childTnLst>
                    </p:cTn>
                  </p:par>
                </p:childTnLst>
              </p:cTn>
              <p:nextCondLst>
                <p:cond evt="onClick" delay="0">
                  <p:tgtEl>
                    <p:spTgt spid="24674"/>
                  </p:tgtEl>
                </p:cond>
              </p:nextCondLst>
            </p:seq>
            <p:seq concurrent="1" nextAc="seek">
              <p:cTn id="86" restart="whenNotActive" fill="hold" evtFilter="cancelBubble" nodeType="interactiveSeq">
                <p:stCondLst>
                  <p:cond evt="onClick" delay="0">
                    <p:tgtEl>
                      <p:spTgt spid="2467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4" presetClass="entr" presetSubtype="16"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box(in)">
                                      <p:cBhvr>
                                        <p:cTn id="91" dur="500"/>
                                        <p:tgtEl>
                                          <p:spTgt spid="11"/>
                                        </p:tgtEl>
                                      </p:cBhvr>
                                    </p:animEffect>
                                  </p:childTnLst>
                                </p:cTn>
                              </p:par>
                            </p:childTnLst>
                          </p:cTn>
                        </p:par>
                        <p:par>
                          <p:cTn id="92" fill="hold" nodeType="afterGroup">
                            <p:stCondLst>
                              <p:cond delay="500"/>
                            </p:stCondLst>
                            <p:childTnLst>
                              <p:par>
                                <p:cTn id="93" presetID="4" presetClass="entr" presetSubtype="16" fill="hold" grpId="0" nodeType="afterEffect">
                                  <p:stCondLst>
                                    <p:cond delay="0"/>
                                  </p:stCondLst>
                                  <p:childTnLst>
                                    <p:set>
                                      <p:cBhvr>
                                        <p:cTn id="94" dur="1" fill="hold">
                                          <p:stCondLst>
                                            <p:cond delay="0"/>
                                          </p:stCondLst>
                                        </p:cTn>
                                        <p:tgtEl>
                                          <p:spTgt spid="25175"/>
                                        </p:tgtEl>
                                        <p:attrNameLst>
                                          <p:attrName>style.visibility</p:attrName>
                                        </p:attrNameLst>
                                      </p:cBhvr>
                                      <p:to>
                                        <p:strVal val="visible"/>
                                      </p:to>
                                    </p:set>
                                    <p:animEffect transition="in" filter="box(in)">
                                      <p:cBhvr>
                                        <p:cTn id="95" dur="2000"/>
                                        <p:tgtEl>
                                          <p:spTgt spid="25175"/>
                                        </p:tgtEl>
                                      </p:cBhvr>
                                    </p:animEffect>
                                  </p:childTnLst>
                                </p:cTn>
                              </p:par>
                            </p:childTnLst>
                          </p:cTn>
                        </p:par>
                        <p:par>
                          <p:cTn id="96" fill="hold" nodeType="afterGroup">
                            <p:stCondLst>
                              <p:cond delay="2500"/>
                            </p:stCondLst>
                            <p:childTnLst>
                              <p:par>
                                <p:cTn id="97" presetID="4" presetClass="exit" presetSubtype="16" fill="hold" grpId="1" nodeType="afterEffect">
                                  <p:stCondLst>
                                    <p:cond delay="3000"/>
                                  </p:stCondLst>
                                  <p:childTnLst>
                                    <p:animEffect transition="out" filter="box(in)">
                                      <p:cBhvr>
                                        <p:cTn id="98" dur="2000"/>
                                        <p:tgtEl>
                                          <p:spTgt spid="25175"/>
                                        </p:tgtEl>
                                      </p:cBhvr>
                                    </p:animEffect>
                                    <p:set>
                                      <p:cBhvr>
                                        <p:cTn id="99" dur="1" fill="hold">
                                          <p:stCondLst>
                                            <p:cond delay="1999"/>
                                          </p:stCondLst>
                                        </p:cTn>
                                        <p:tgtEl>
                                          <p:spTgt spid="25175"/>
                                        </p:tgtEl>
                                        <p:attrNameLst>
                                          <p:attrName>style.visibility</p:attrName>
                                        </p:attrNameLst>
                                      </p:cBhvr>
                                      <p:to>
                                        <p:strVal val="hidden"/>
                                      </p:to>
                                    </p:set>
                                  </p:childTnLst>
                                </p:cTn>
                              </p:par>
                            </p:childTnLst>
                          </p:cTn>
                        </p:par>
                      </p:childTnLst>
                    </p:cTn>
                  </p:par>
                </p:childTnLst>
              </p:cTn>
              <p:nextCondLst>
                <p:cond evt="onClick" delay="0">
                  <p:tgtEl>
                    <p:spTgt spid="24672"/>
                  </p:tgtEl>
                </p:cond>
              </p:nextCondLst>
            </p:seq>
            <p:seq concurrent="1" nextAc="seek">
              <p:cTn id="100" restart="whenNotActive" fill="hold" evtFilter="cancelBubble" nodeType="interactiveSeq">
                <p:stCondLst>
                  <p:cond evt="onClick" delay="0">
                    <p:tgtEl>
                      <p:spTgt spid="24662"/>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4" presetClass="entr" presetSubtype="16"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box(in)">
                                      <p:cBhvr>
                                        <p:cTn id="105" dur="2000"/>
                                        <p:tgtEl>
                                          <p:spTgt spid="9"/>
                                        </p:tgtEl>
                                      </p:cBhvr>
                                    </p:animEffect>
                                  </p:childTnLst>
                                </p:cTn>
                              </p:par>
                            </p:childTnLst>
                          </p:cTn>
                        </p:par>
                        <p:par>
                          <p:cTn id="106" fill="hold" nodeType="afterGroup">
                            <p:stCondLst>
                              <p:cond delay="2000"/>
                            </p:stCondLst>
                            <p:childTnLst>
                              <p:par>
                                <p:cTn id="107" presetID="4" presetClass="entr" presetSubtype="16" fill="hold" grpId="0" nodeType="afterEffect">
                                  <p:stCondLst>
                                    <p:cond delay="0"/>
                                  </p:stCondLst>
                                  <p:childTnLst>
                                    <p:set>
                                      <p:cBhvr>
                                        <p:cTn id="108" dur="1" fill="hold">
                                          <p:stCondLst>
                                            <p:cond delay="0"/>
                                          </p:stCondLst>
                                        </p:cTn>
                                        <p:tgtEl>
                                          <p:spTgt spid="31928"/>
                                        </p:tgtEl>
                                        <p:attrNameLst>
                                          <p:attrName>style.visibility</p:attrName>
                                        </p:attrNameLst>
                                      </p:cBhvr>
                                      <p:to>
                                        <p:strVal val="visible"/>
                                      </p:to>
                                    </p:set>
                                    <p:animEffect transition="in" filter="box(in)">
                                      <p:cBhvr>
                                        <p:cTn id="109" dur="2000"/>
                                        <p:tgtEl>
                                          <p:spTgt spid="31928"/>
                                        </p:tgtEl>
                                      </p:cBhvr>
                                    </p:animEffect>
                                  </p:childTnLst>
                                </p:cTn>
                              </p:par>
                            </p:childTnLst>
                          </p:cTn>
                        </p:par>
                        <p:par>
                          <p:cTn id="110" fill="hold" nodeType="afterGroup">
                            <p:stCondLst>
                              <p:cond delay="4000"/>
                            </p:stCondLst>
                            <p:childTnLst>
                              <p:par>
                                <p:cTn id="111" presetID="4" presetClass="entr" presetSubtype="16" fill="hold" grpId="0" nodeType="afterEffect">
                                  <p:stCondLst>
                                    <p:cond delay="0"/>
                                  </p:stCondLst>
                                  <p:childTnLst>
                                    <p:set>
                                      <p:cBhvr>
                                        <p:cTn id="112" dur="1" fill="hold">
                                          <p:stCondLst>
                                            <p:cond delay="0"/>
                                          </p:stCondLst>
                                        </p:cTn>
                                        <p:tgtEl>
                                          <p:spTgt spid="31925"/>
                                        </p:tgtEl>
                                        <p:attrNameLst>
                                          <p:attrName>style.visibility</p:attrName>
                                        </p:attrNameLst>
                                      </p:cBhvr>
                                      <p:to>
                                        <p:strVal val="visible"/>
                                      </p:to>
                                    </p:set>
                                    <p:animEffect transition="in" filter="box(in)">
                                      <p:cBhvr>
                                        <p:cTn id="113" dur="500"/>
                                        <p:tgtEl>
                                          <p:spTgt spid="31925"/>
                                        </p:tgtEl>
                                      </p:cBhvr>
                                    </p:animEffect>
                                  </p:childTnLst>
                                </p:cTn>
                              </p:par>
                            </p:childTnLst>
                          </p:cTn>
                        </p:par>
                      </p:childTnLst>
                    </p:cTn>
                  </p:par>
                </p:childTnLst>
              </p:cTn>
              <p:nextCondLst>
                <p:cond evt="onClick" delay="0">
                  <p:tgtEl>
                    <p:spTgt spid="24662"/>
                  </p:tgtEl>
                </p:cond>
              </p:nextCondLst>
            </p:seq>
            <p:seq concurrent="1" nextAc="seek">
              <p:cTn id="114" restart="whenNotActive" fill="hold" evtFilter="cancelBubble" nodeType="interactiveSeq">
                <p:stCondLst>
                  <p:cond evt="onClick" delay="0">
                    <p:tgtEl>
                      <p:spTgt spid="24665"/>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4" presetClass="entr" presetSubtype="16" fill="hold"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ox(in)">
                                      <p:cBhvr>
                                        <p:cTn id="119" dur="500"/>
                                        <p:tgtEl>
                                          <p:spTgt spid="12"/>
                                        </p:tgtEl>
                                      </p:cBhvr>
                                    </p:animEffect>
                                  </p:childTnLst>
                                </p:cTn>
                              </p:par>
                            </p:childTnLst>
                          </p:cTn>
                        </p:par>
                        <p:par>
                          <p:cTn id="120" fill="hold" nodeType="afterGroup">
                            <p:stCondLst>
                              <p:cond delay="500"/>
                            </p:stCondLst>
                            <p:childTnLst>
                              <p:par>
                                <p:cTn id="121" presetID="4" presetClass="entr" presetSubtype="16" fill="hold" grpId="0" nodeType="afterEffect">
                                  <p:stCondLst>
                                    <p:cond delay="0"/>
                                  </p:stCondLst>
                                  <p:childTnLst>
                                    <p:set>
                                      <p:cBhvr>
                                        <p:cTn id="122" dur="1" fill="hold">
                                          <p:stCondLst>
                                            <p:cond delay="0"/>
                                          </p:stCondLst>
                                        </p:cTn>
                                        <p:tgtEl>
                                          <p:spTgt spid="31927"/>
                                        </p:tgtEl>
                                        <p:attrNameLst>
                                          <p:attrName>style.visibility</p:attrName>
                                        </p:attrNameLst>
                                      </p:cBhvr>
                                      <p:to>
                                        <p:strVal val="visible"/>
                                      </p:to>
                                    </p:set>
                                    <p:animEffect transition="in" filter="box(in)">
                                      <p:cBhvr>
                                        <p:cTn id="123" dur="500"/>
                                        <p:tgtEl>
                                          <p:spTgt spid="31927"/>
                                        </p:tgtEl>
                                      </p:cBhvr>
                                    </p:animEffect>
                                  </p:childTnLst>
                                </p:cTn>
                              </p:par>
                            </p:childTnLst>
                          </p:cTn>
                        </p:par>
                      </p:childTnLst>
                    </p:cTn>
                  </p:par>
                </p:childTnLst>
              </p:cTn>
              <p:nextCondLst>
                <p:cond evt="onClick" delay="0">
                  <p:tgtEl>
                    <p:spTgt spid="24665"/>
                  </p:tgtEl>
                </p:cond>
              </p:nextCondLst>
            </p:seq>
            <p:seq concurrent="1" nextAc="seek">
              <p:cTn id="124" restart="whenNotActive" fill="hold" evtFilter="cancelBubble" nodeType="interactiveSeq">
                <p:stCondLst>
                  <p:cond evt="onClick" delay="0">
                    <p:tgtEl>
                      <p:spTgt spid="2466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4" presetClass="entr" presetSubtype="16" fill="hold"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box(in)">
                                      <p:cBhvr>
                                        <p:cTn id="129" dur="500"/>
                                        <p:tgtEl>
                                          <p:spTgt spid="23"/>
                                        </p:tgtEl>
                                      </p:cBhvr>
                                    </p:animEffect>
                                  </p:childTnLst>
                                </p:cTn>
                              </p:par>
                            </p:childTnLst>
                          </p:cTn>
                        </p:par>
                        <p:par>
                          <p:cTn id="130" fill="hold" nodeType="afterGroup">
                            <p:stCondLst>
                              <p:cond delay="500"/>
                            </p:stCondLst>
                            <p:childTnLst>
                              <p:par>
                                <p:cTn id="131" presetID="4" presetClass="entr" presetSubtype="16" fill="hold" grpId="0" nodeType="afterEffect">
                                  <p:stCondLst>
                                    <p:cond delay="0"/>
                                  </p:stCondLst>
                                  <p:childTnLst>
                                    <p:set>
                                      <p:cBhvr>
                                        <p:cTn id="132" dur="1" fill="hold">
                                          <p:stCondLst>
                                            <p:cond delay="0"/>
                                          </p:stCondLst>
                                        </p:cTn>
                                        <p:tgtEl>
                                          <p:spTgt spid="31924"/>
                                        </p:tgtEl>
                                        <p:attrNameLst>
                                          <p:attrName>style.visibility</p:attrName>
                                        </p:attrNameLst>
                                      </p:cBhvr>
                                      <p:to>
                                        <p:strVal val="visible"/>
                                      </p:to>
                                    </p:set>
                                    <p:animEffect transition="in" filter="box(in)">
                                      <p:cBhvr>
                                        <p:cTn id="133" dur="1000"/>
                                        <p:tgtEl>
                                          <p:spTgt spid="31924"/>
                                        </p:tgtEl>
                                      </p:cBhvr>
                                    </p:animEffect>
                                  </p:childTnLst>
                                </p:cTn>
                              </p:par>
                            </p:childTnLst>
                          </p:cTn>
                        </p:par>
                      </p:childTnLst>
                    </p:cTn>
                  </p:par>
                </p:childTnLst>
              </p:cTn>
              <p:nextCondLst>
                <p:cond evt="onClick" delay="0">
                  <p:tgtEl>
                    <p:spTgt spid="24664"/>
                  </p:tgtEl>
                </p:cond>
              </p:nextCondLst>
            </p:seq>
            <p:seq concurrent="1" nextAc="seek">
              <p:cTn id="134" restart="whenNotActive" fill="hold" evtFilter="cancelBubble" nodeType="interactiveSeq">
                <p:stCondLst>
                  <p:cond evt="onClick" delay="0">
                    <p:tgtEl>
                      <p:spTgt spid="24663"/>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4" presetClass="entr" presetSubtype="16" fill="hold" nodeType="click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box(in)">
                                      <p:cBhvr>
                                        <p:cTn id="139" dur="500"/>
                                        <p:tgtEl>
                                          <p:spTgt spid="14"/>
                                        </p:tgtEl>
                                      </p:cBhvr>
                                    </p:animEffect>
                                  </p:childTnLst>
                                </p:cTn>
                              </p:par>
                            </p:childTnLst>
                          </p:cTn>
                        </p:par>
                        <p:par>
                          <p:cTn id="140" fill="hold" nodeType="afterGroup">
                            <p:stCondLst>
                              <p:cond delay="500"/>
                            </p:stCondLst>
                            <p:childTnLst>
                              <p:par>
                                <p:cTn id="141" presetID="4" presetClass="entr" presetSubtype="16" fill="hold" grpId="0" nodeType="afterEffect">
                                  <p:stCondLst>
                                    <p:cond delay="0"/>
                                  </p:stCondLst>
                                  <p:childTnLst>
                                    <p:set>
                                      <p:cBhvr>
                                        <p:cTn id="142" dur="1" fill="hold">
                                          <p:stCondLst>
                                            <p:cond delay="0"/>
                                          </p:stCondLst>
                                        </p:cTn>
                                        <p:tgtEl>
                                          <p:spTgt spid="31930"/>
                                        </p:tgtEl>
                                        <p:attrNameLst>
                                          <p:attrName>style.visibility</p:attrName>
                                        </p:attrNameLst>
                                      </p:cBhvr>
                                      <p:to>
                                        <p:strVal val="visible"/>
                                      </p:to>
                                    </p:set>
                                    <p:animEffect transition="in" filter="box(in)">
                                      <p:cBhvr>
                                        <p:cTn id="143" dur="500"/>
                                        <p:tgtEl>
                                          <p:spTgt spid="31930"/>
                                        </p:tgtEl>
                                      </p:cBhvr>
                                    </p:animEffect>
                                  </p:childTnLst>
                                </p:cTn>
                              </p:par>
                            </p:childTnLst>
                          </p:cTn>
                        </p:par>
                      </p:childTnLst>
                    </p:cTn>
                  </p:par>
                </p:childTnLst>
              </p:cTn>
              <p:nextCondLst>
                <p:cond evt="onClick" delay="0">
                  <p:tgtEl>
                    <p:spTgt spid="24663"/>
                  </p:tgtEl>
                </p:cond>
              </p:nextCondLst>
            </p:seq>
            <p:seq concurrent="1" nextAc="seek">
              <p:cTn id="144" restart="whenNotActive" fill="hold" evtFilter="cancelBubble" nodeType="interactiveSeq">
                <p:stCondLst>
                  <p:cond evt="onClick" delay="0">
                    <p:tgtEl>
                      <p:spTgt spid="24666"/>
                    </p:tgtEl>
                  </p:cond>
                </p:stCondLst>
                <p:endSync evt="end" delay="0">
                  <p:rtn val="all"/>
                </p:endSync>
                <p:childTnLst>
                  <p:par>
                    <p:cTn id="145" fill="hold" nodeType="clickPar">
                      <p:stCondLst>
                        <p:cond delay="indefinite"/>
                      </p:stCondLst>
                      <p:childTnLst>
                        <p:par>
                          <p:cTn id="146" fill="hold" nodeType="withGroup">
                            <p:stCondLst>
                              <p:cond delay="0"/>
                            </p:stCondLst>
                            <p:childTnLst>
                              <p:par>
                                <p:cTn id="147" presetID="4" presetClass="entr" presetSubtype="16" fill="hold" nodeType="click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box(in)">
                                      <p:cBhvr>
                                        <p:cTn id="149" dur="500"/>
                                        <p:tgtEl>
                                          <p:spTgt spid="21"/>
                                        </p:tgtEl>
                                      </p:cBhvr>
                                    </p:animEffect>
                                  </p:childTnLst>
                                </p:cTn>
                              </p:par>
                            </p:childTnLst>
                          </p:cTn>
                        </p:par>
                      </p:childTnLst>
                    </p:cTn>
                  </p:par>
                </p:childTnLst>
              </p:cTn>
              <p:nextCondLst>
                <p:cond evt="onClick" delay="0">
                  <p:tgtEl>
                    <p:spTgt spid="24666"/>
                  </p:tgtEl>
                </p:cond>
              </p:nextCondLst>
            </p:seq>
            <p:seq concurrent="1" nextAc="seek">
              <p:cTn id="150" restart="whenNotActive" fill="hold" evtFilter="cancelBubble" nodeType="interactiveSeq">
                <p:stCondLst>
                  <p:cond evt="onClick" delay="0">
                    <p:tgtEl>
                      <p:spTgt spid="24668"/>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4" presetClass="entr" presetSubtype="16" fill="hold" nodeType="clickEffect">
                                  <p:stCondLst>
                                    <p:cond delay="0"/>
                                  </p:stCondLst>
                                  <p:childTnLst>
                                    <p:set>
                                      <p:cBhvr>
                                        <p:cTn id="154" dur="1" fill="hold">
                                          <p:stCondLst>
                                            <p:cond delay="0"/>
                                          </p:stCondLst>
                                        </p:cTn>
                                        <p:tgtEl>
                                          <p:spTgt spid="16"/>
                                        </p:tgtEl>
                                        <p:attrNameLst>
                                          <p:attrName>style.visibility</p:attrName>
                                        </p:attrNameLst>
                                      </p:cBhvr>
                                      <p:to>
                                        <p:strVal val="visible"/>
                                      </p:to>
                                    </p:set>
                                    <p:animEffect transition="in" filter="box(in)">
                                      <p:cBhvr>
                                        <p:cTn id="155" dur="500"/>
                                        <p:tgtEl>
                                          <p:spTgt spid="16"/>
                                        </p:tgtEl>
                                      </p:cBhvr>
                                    </p:animEffect>
                                  </p:childTnLst>
                                </p:cTn>
                              </p:par>
                            </p:childTnLst>
                          </p:cTn>
                        </p:par>
                      </p:childTnLst>
                    </p:cTn>
                  </p:par>
                </p:childTnLst>
              </p:cTn>
              <p:nextCondLst>
                <p:cond evt="onClick" delay="0">
                  <p:tgtEl>
                    <p:spTgt spid="24668"/>
                  </p:tgtEl>
                </p:cond>
              </p:nextCondLst>
            </p:seq>
            <p:seq concurrent="1" nextAc="seek">
              <p:cTn id="156" restart="whenNotActive" fill="hold" evtFilter="cancelBubble" nodeType="interactiveSeq">
                <p:stCondLst>
                  <p:cond evt="onClick" delay="0">
                    <p:tgtEl>
                      <p:spTgt spid="24667"/>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4" presetClass="entr" presetSubtype="16" fill="hold" nodeType="click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box(in)">
                                      <p:cBhvr>
                                        <p:cTn id="161" dur="500"/>
                                        <p:tgtEl>
                                          <p:spTgt spid="17"/>
                                        </p:tgtEl>
                                      </p:cBhvr>
                                    </p:animEffect>
                                  </p:childTnLst>
                                </p:cTn>
                              </p:par>
                            </p:childTnLst>
                          </p:cTn>
                        </p:par>
                        <p:par>
                          <p:cTn id="162" fill="hold" nodeType="afterGroup">
                            <p:stCondLst>
                              <p:cond delay="500"/>
                            </p:stCondLst>
                            <p:childTnLst>
                              <p:par>
                                <p:cTn id="163" presetID="4" presetClass="entr" presetSubtype="16" fill="hold" grpId="0" nodeType="afterEffect">
                                  <p:stCondLst>
                                    <p:cond delay="0"/>
                                  </p:stCondLst>
                                  <p:childTnLst>
                                    <p:set>
                                      <p:cBhvr>
                                        <p:cTn id="164" dur="1" fill="hold">
                                          <p:stCondLst>
                                            <p:cond delay="0"/>
                                          </p:stCondLst>
                                        </p:cTn>
                                        <p:tgtEl>
                                          <p:spTgt spid="31926"/>
                                        </p:tgtEl>
                                        <p:attrNameLst>
                                          <p:attrName>style.visibility</p:attrName>
                                        </p:attrNameLst>
                                      </p:cBhvr>
                                      <p:to>
                                        <p:strVal val="visible"/>
                                      </p:to>
                                    </p:set>
                                    <p:animEffect transition="in" filter="box(in)">
                                      <p:cBhvr>
                                        <p:cTn id="165" dur="1000"/>
                                        <p:tgtEl>
                                          <p:spTgt spid="31926"/>
                                        </p:tgtEl>
                                      </p:cBhvr>
                                    </p:animEffect>
                                  </p:childTnLst>
                                </p:cTn>
                              </p:par>
                              <p:par>
                                <p:cTn id="166" presetID="4" presetClass="entr" presetSubtype="16" fill="hold" grpId="0" nodeType="withEffect">
                                  <p:stCondLst>
                                    <p:cond delay="0"/>
                                  </p:stCondLst>
                                  <p:childTnLst>
                                    <p:set>
                                      <p:cBhvr>
                                        <p:cTn id="167" dur="1" fill="hold">
                                          <p:stCondLst>
                                            <p:cond delay="0"/>
                                          </p:stCondLst>
                                        </p:cTn>
                                        <p:tgtEl>
                                          <p:spTgt spid="31923"/>
                                        </p:tgtEl>
                                        <p:attrNameLst>
                                          <p:attrName>style.visibility</p:attrName>
                                        </p:attrNameLst>
                                      </p:cBhvr>
                                      <p:to>
                                        <p:strVal val="visible"/>
                                      </p:to>
                                    </p:set>
                                    <p:animEffect transition="in" filter="box(in)">
                                      <p:cBhvr>
                                        <p:cTn id="168" dur="1000"/>
                                        <p:tgtEl>
                                          <p:spTgt spid="31923"/>
                                        </p:tgtEl>
                                      </p:cBhvr>
                                    </p:animEffect>
                                  </p:childTnLst>
                                </p:cTn>
                              </p:par>
                            </p:childTnLst>
                          </p:cTn>
                        </p:par>
                        <p:par>
                          <p:cTn id="169" fill="hold" nodeType="afterGroup">
                            <p:stCondLst>
                              <p:cond delay="1500"/>
                            </p:stCondLst>
                            <p:childTnLst>
                              <p:par>
                                <p:cTn id="170" presetID="4" presetClass="entr" presetSubtype="16" fill="hold" grpId="0" nodeType="afterEffect">
                                  <p:stCondLst>
                                    <p:cond delay="0"/>
                                  </p:stCondLst>
                                  <p:childTnLst>
                                    <p:set>
                                      <p:cBhvr>
                                        <p:cTn id="171" dur="1" fill="hold">
                                          <p:stCondLst>
                                            <p:cond delay="0"/>
                                          </p:stCondLst>
                                        </p:cTn>
                                        <p:tgtEl>
                                          <p:spTgt spid="31922"/>
                                        </p:tgtEl>
                                        <p:attrNameLst>
                                          <p:attrName>style.visibility</p:attrName>
                                        </p:attrNameLst>
                                      </p:cBhvr>
                                      <p:to>
                                        <p:strVal val="visible"/>
                                      </p:to>
                                    </p:set>
                                    <p:animEffect transition="in" filter="box(in)">
                                      <p:cBhvr>
                                        <p:cTn id="172" dur="500"/>
                                        <p:tgtEl>
                                          <p:spTgt spid="31922"/>
                                        </p:tgtEl>
                                      </p:cBhvr>
                                    </p:animEffect>
                                  </p:childTnLst>
                                </p:cTn>
                              </p:par>
                            </p:childTnLst>
                          </p:cTn>
                        </p:par>
                        <p:par>
                          <p:cTn id="173" fill="hold" nodeType="afterGroup">
                            <p:stCondLst>
                              <p:cond delay="2000"/>
                            </p:stCondLst>
                            <p:childTnLst>
                              <p:par>
                                <p:cTn id="174" presetID="4" presetClass="entr" presetSubtype="16" fill="hold" grpId="0" nodeType="afterEffect">
                                  <p:stCondLst>
                                    <p:cond delay="0"/>
                                  </p:stCondLst>
                                  <p:childTnLst>
                                    <p:set>
                                      <p:cBhvr>
                                        <p:cTn id="175" dur="1" fill="hold">
                                          <p:stCondLst>
                                            <p:cond delay="0"/>
                                          </p:stCondLst>
                                        </p:cTn>
                                        <p:tgtEl>
                                          <p:spTgt spid="31921"/>
                                        </p:tgtEl>
                                        <p:attrNameLst>
                                          <p:attrName>style.visibility</p:attrName>
                                        </p:attrNameLst>
                                      </p:cBhvr>
                                      <p:to>
                                        <p:strVal val="visible"/>
                                      </p:to>
                                    </p:set>
                                    <p:animEffect transition="in" filter="box(in)">
                                      <p:cBhvr>
                                        <p:cTn id="176" dur="500"/>
                                        <p:tgtEl>
                                          <p:spTgt spid="31921"/>
                                        </p:tgtEl>
                                      </p:cBhvr>
                                    </p:animEffect>
                                  </p:childTnLst>
                                </p:cTn>
                              </p:par>
                            </p:childTnLst>
                          </p:cTn>
                        </p:par>
                      </p:childTnLst>
                    </p:cTn>
                  </p:par>
                </p:childTnLst>
              </p:cTn>
              <p:nextCondLst>
                <p:cond evt="onClick" delay="0">
                  <p:tgtEl>
                    <p:spTgt spid="24667"/>
                  </p:tgtEl>
                </p:cond>
              </p:nextCondLst>
            </p:seq>
            <p:seq concurrent="1" nextAc="seek">
              <p:cTn id="177" restart="whenNotActive" fill="hold" evtFilter="cancelBubble" nodeType="interactiveSeq">
                <p:stCondLst>
                  <p:cond evt="onClick" delay="0">
                    <p:tgtEl>
                      <p:spTgt spid="31931"/>
                    </p:tgtEl>
                  </p:cond>
                </p:stCondLst>
                <p:endSync evt="end" delay="0">
                  <p:rtn val="all"/>
                </p:endSync>
                <p:childTnLst>
                  <p:par>
                    <p:cTn id="178" fill="hold" nodeType="clickPar">
                      <p:stCondLst>
                        <p:cond delay="0"/>
                      </p:stCondLst>
                      <p:childTnLst>
                        <p:par>
                          <p:cTn id="179" fill="hold" nodeType="withGroup">
                            <p:stCondLst>
                              <p:cond delay="0"/>
                            </p:stCondLst>
                            <p:childTnLst>
                              <p:par>
                                <p:cTn id="180" presetID="4" presetClass="entr" presetSubtype="16" fill="hold" grpId="0" nodeType="clickEffect">
                                  <p:stCondLst>
                                    <p:cond delay="0"/>
                                  </p:stCondLst>
                                  <p:childTnLst>
                                    <p:set>
                                      <p:cBhvr>
                                        <p:cTn id="181" dur="1" fill="hold">
                                          <p:stCondLst>
                                            <p:cond delay="0"/>
                                          </p:stCondLst>
                                        </p:cTn>
                                        <p:tgtEl>
                                          <p:spTgt spid="31929"/>
                                        </p:tgtEl>
                                        <p:attrNameLst>
                                          <p:attrName>style.visibility</p:attrName>
                                        </p:attrNameLst>
                                      </p:cBhvr>
                                      <p:to>
                                        <p:strVal val="visible"/>
                                      </p:to>
                                    </p:set>
                                    <p:animEffect transition="in" filter="box(in)">
                                      <p:cBhvr>
                                        <p:cTn id="182" dur="500"/>
                                        <p:tgtEl>
                                          <p:spTgt spid="31929"/>
                                        </p:tgtEl>
                                      </p:cBhvr>
                                    </p:animEffect>
                                  </p:childTnLst>
                                </p:cTn>
                              </p:par>
                            </p:childTnLst>
                          </p:cTn>
                        </p:par>
                      </p:childTnLst>
                    </p:cTn>
                  </p:par>
                </p:childTnLst>
              </p:cTn>
              <p:nextCondLst>
                <p:cond evt="onClick" delay="0">
                  <p:tgtEl>
                    <p:spTgt spid="31931"/>
                  </p:tgtEl>
                </p:cond>
              </p:nextCondLst>
            </p:seq>
            <p:seq concurrent="1" nextAc="seek">
              <p:cTn id="183" restart="whenNotActive" fill="hold" evtFilter="cancelBubble" nodeType="interactiveSeq">
                <p:stCondLst>
                  <p:cond evt="onClick" delay="0">
                    <p:tgtEl>
                      <p:spTgt spid="24676"/>
                    </p:tgtEl>
                  </p:cond>
                </p:stCondLst>
                <p:endSync evt="end" delay="0">
                  <p:rtn val="all"/>
                </p:endSync>
                <p:childTnLst>
                  <p:par>
                    <p:cTn id="184" fill="hold" nodeType="clickPar">
                      <p:stCondLst>
                        <p:cond delay="0"/>
                      </p:stCondLst>
                      <p:childTnLst>
                        <p:par>
                          <p:cTn id="185" fill="hold" nodeType="withGroup">
                            <p:stCondLst>
                              <p:cond delay="0"/>
                            </p:stCondLst>
                            <p:childTnLst>
                              <p:par>
                                <p:cTn id="186" presetID="4" presetClass="exit" presetSubtype="16" fill="hold" nodeType="clickEffect">
                                  <p:stCondLst>
                                    <p:cond delay="0"/>
                                  </p:stCondLst>
                                  <p:childTnLst>
                                    <p:animEffect transition="out" filter="box(in)">
                                      <p:cBhvr>
                                        <p:cTn id="187" dur="500"/>
                                        <p:tgtEl>
                                          <p:spTgt spid="25"/>
                                        </p:tgtEl>
                                      </p:cBhvr>
                                    </p:animEffect>
                                    <p:set>
                                      <p:cBhvr>
                                        <p:cTn id="188" dur="1" fill="hold">
                                          <p:stCondLst>
                                            <p:cond delay="499"/>
                                          </p:stCondLst>
                                        </p:cTn>
                                        <p:tgtEl>
                                          <p:spTgt spid="25"/>
                                        </p:tgtEl>
                                        <p:attrNameLst>
                                          <p:attrName>style.visibility</p:attrName>
                                        </p:attrNameLst>
                                      </p:cBhvr>
                                      <p:to>
                                        <p:strVal val="hidden"/>
                                      </p:to>
                                    </p:set>
                                  </p:childTnLst>
                                </p:cTn>
                              </p:par>
                            </p:childTnLst>
                          </p:cTn>
                        </p:par>
                        <p:par>
                          <p:cTn id="189" fill="hold" nodeType="afterGroup">
                            <p:stCondLst>
                              <p:cond delay="500"/>
                            </p:stCondLst>
                            <p:childTnLst>
                              <p:par>
                                <p:cTn id="190" presetID="0" presetClass="path" presetSubtype="0" accel="50000" decel="50000" fill="hold" nodeType="afterEffect">
                                  <p:stCondLst>
                                    <p:cond delay="0"/>
                                  </p:stCondLst>
                                  <p:childTnLst>
                                    <p:animMotion origin="layout" path="M -3.61111E-6 9.22117E-7 C -0.00104 -0.02588 -0.00191 -0.05154 -0.00226 -0.06194 " pathEditMode="relative" ptsTypes="aA">
                                      <p:cBhvr>
                                        <p:cTn id="191" dur="2000" fill="hold"/>
                                        <p:tgtEl>
                                          <p:spTgt spid="24"/>
                                        </p:tgtEl>
                                        <p:attrNameLst>
                                          <p:attrName>ppt_x</p:attrName>
                                          <p:attrName>ppt_y</p:attrName>
                                        </p:attrNameLst>
                                      </p:cBhvr>
                                    </p:animMotion>
                                  </p:childTnLst>
                                </p:cTn>
                              </p:par>
                            </p:childTnLst>
                          </p:cTn>
                        </p:par>
                        <p:par>
                          <p:cTn id="192" fill="hold" nodeType="afterGroup">
                            <p:stCondLst>
                              <p:cond delay="2500"/>
                            </p:stCondLst>
                            <p:childTnLst>
                              <p:par>
                                <p:cTn id="193" presetID="6" presetClass="emph" presetSubtype="0" fill="hold" nodeType="afterEffect">
                                  <p:stCondLst>
                                    <p:cond delay="0"/>
                                  </p:stCondLst>
                                  <p:childTnLst>
                                    <p:animScale>
                                      <p:cBhvr>
                                        <p:cTn id="194" dur="2000" fill="hold"/>
                                        <p:tgtEl>
                                          <p:spTgt spid="24"/>
                                        </p:tgtEl>
                                      </p:cBhvr>
                                      <p:by x="150000" y="150000"/>
                                    </p:animScale>
                                  </p:childTnLst>
                                </p:cTn>
                              </p:par>
                            </p:childTnLst>
                          </p:cTn>
                        </p:par>
                      </p:childTnLst>
                    </p:cTn>
                  </p:par>
                </p:childTnLst>
              </p:cTn>
              <p:nextCondLst>
                <p:cond evt="onClick" delay="0">
                  <p:tgtEl>
                    <p:spTgt spid="24676"/>
                  </p:tgtEl>
                </p:cond>
              </p:nextCondLst>
            </p:seq>
          </p:childTnLst>
        </p:cTn>
      </p:par>
    </p:tnLst>
    <p:bldLst>
      <p:bldP spid="25055" grpId="0" animBg="1"/>
      <p:bldP spid="25055" grpId="1" animBg="1"/>
      <p:bldP spid="24795" grpId="0" animBg="1"/>
      <p:bldP spid="24795" grpId="1" animBg="1"/>
      <p:bldP spid="25020" grpId="0" animBg="1"/>
      <p:bldP spid="25020" grpId="1" animBg="1"/>
      <p:bldP spid="24960" grpId="0" animBg="1"/>
      <p:bldP spid="24960" grpId="1" animBg="1"/>
      <p:bldP spid="24925" grpId="0" animBg="1"/>
      <p:bldP spid="24925" grpId="1" animBg="1"/>
      <p:bldP spid="24789" grpId="0" animBg="1"/>
      <p:bldP spid="24789" grpId="1" animBg="1"/>
      <p:bldP spid="25175" grpId="0" animBg="1"/>
      <p:bldP spid="25175" grpId="1" animBg="1"/>
      <p:bldP spid="31921" grpId="0" animBg="1"/>
      <p:bldP spid="31922" grpId="0" animBg="1"/>
      <p:bldP spid="31923" grpId="0" animBg="1"/>
      <p:bldP spid="31924" grpId="0" animBg="1"/>
      <p:bldP spid="31925" grpId="0" animBg="1"/>
      <p:bldP spid="31926" grpId="0" animBg="1"/>
      <p:bldP spid="31927" grpId="0" animBg="1"/>
      <p:bldP spid="31928" grpId="0" animBg="1"/>
      <p:bldP spid="31929" grpId="0" animBg="1"/>
      <p:bldP spid="319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28928" y="3877056"/>
            <a:ext cx="8314944" cy="369332"/>
          </a:xfrm>
          <a:prstGeom prst="rect">
            <a:avLst/>
          </a:prstGeom>
          <a:noFill/>
        </p:spPr>
        <p:txBody>
          <a:bodyPr wrap="square" rtlCol="0">
            <a:spAutoFit/>
          </a:bodyPr>
          <a:lstStyle/>
          <a:p>
            <a:endParaRPr lang="en-US" dirty="0"/>
          </a:p>
        </p:txBody>
      </p:sp>
      <p:sp>
        <p:nvSpPr>
          <p:cNvPr id="3" name="Title 2"/>
          <p:cNvSpPr>
            <a:spLocks noGrp="1"/>
          </p:cNvSpPr>
          <p:nvPr>
            <p:ph type="ctrTitle"/>
          </p:nvPr>
        </p:nvSpPr>
        <p:spPr>
          <a:xfrm>
            <a:off x="1328928" y="329244"/>
            <a:ext cx="7766936" cy="775987"/>
          </a:xfrm>
        </p:spPr>
        <p:txBody>
          <a:bodyPr/>
          <a:lstStyle/>
          <a:p>
            <a:pPr algn="ctr"/>
            <a:r>
              <a:rPr lang="en-US" dirty="0" smtClean="0">
                <a:solidFill>
                  <a:srgbClr val="FF0000"/>
                </a:solidFill>
                <a:latin typeface="Times New Roman" pitchFamily="18" charset="0"/>
                <a:cs typeface="Times New Roman" pitchFamily="18" charset="0"/>
              </a:rPr>
              <a:t>VẬN DỤNG</a:t>
            </a:r>
            <a:endParaRPr lang="en-US" dirty="0">
              <a:solidFill>
                <a:srgbClr val="FF0000"/>
              </a:solidFill>
              <a:latin typeface="Times New Roman" pitchFamily="18" charset="0"/>
              <a:cs typeface="Times New Roman" pitchFamily="18" charset="0"/>
            </a:endParaRPr>
          </a:p>
        </p:txBody>
      </p:sp>
      <p:sp>
        <p:nvSpPr>
          <p:cNvPr id="4" name="TextBox 3"/>
          <p:cNvSpPr txBox="1"/>
          <p:nvPr/>
        </p:nvSpPr>
        <p:spPr>
          <a:xfrm>
            <a:off x="1328927" y="1152939"/>
            <a:ext cx="8602251"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65607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6F05C2F-61F4-E76E-56B5-C0070DC48B2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9476FF92-1799-50C5-3D66-A01AC5F47FEE}"/>
              </a:ext>
            </a:extLst>
          </p:cNvPr>
          <p:cNvPicPr/>
          <p:nvPr/>
        </p:nvPicPr>
        <p:blipFill>
          <a:blip r:embed="rId2"/>
          <a:stretch>
            <a:fillRect/>
          </a:stretch>
        </p:blipFill>
        <p:spPr>
          <a:xfrm>
            <a:off x="1589" y="0"/>
            <a:ext cx="12188825" cy="6858000"/>
          </a:xfrm>
          <a:prstGeom prst="rect">
            <a:avLst/>
          </a:prstGeom>
        </p:spPr>
      </p:pic>
    </p:spTree>
    <p:extLst>
      <p:ext uri="{BB962C8B-B14F-4D97-AF65-F5344CB8AC3E}">
        <p14:creationId xmlns:p14="http://schemas.microsoft.com/office/powerpoint/2010/main" val="25352557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636" y="82753"/>
            <a:ext cx="11179533" cy="1070186"/>
          </a:xfrm>
        </p:spPr>
        <p:txBody>
          <a:bodyPr/>
          <a:lstStyle/>
          <a:p>
            <a:pPr algn="ctr"/>
            <a:r>
              <a:rPr lang="en-US" b="1" dirty="0" smtClean="0">
                <a:solidFill>
                  <a:schemeClr val="accent5">
                    <a:lumMod val="75000"/>
                  </a:schemeClr>
                </a:solidFill>
                <a:latin typeface="Times New Roman" panose="02020603050405020304" pitchFamily="18" charset="0"/>
                <a:cs typeface="Times New Roman" panose="02020603050405020304" pitchFamily="18" charset="0"/>
              </a:rPr>
              <a:t>TRÒ CHƠI AI NHANH NHẤT?</a:t>
            </a:r>
            <a:endParaRPr lang="en-US"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698045" y="1240402"/>
            <a:ext cx="8372724"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Chia </a:t>
            </a:r>
            <a:r>
              <a:rPr lang="en-US" sz="2800" b="1" dirty="0" err="1" smtClean="0">
                <a:latin typeface="Times New Roman" pitchFamily="18" charset="0"/>
                <a:cs typeface="Times New Roman" pitchFamily="18" charset="0"/>
              </a:rPr>
              <a:t>lớp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thành</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tìm</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đại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trò</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phút</a:t>
            </a:r>
            <a:endParaRPr lang="en-US" sz="2800" b="1" dirty="0">
              <a:latin typeface="Times New Roman" pitchFamily="18" charset="0"/>
              <a:cs typeface="Times New Roman" pitchFamily="18" charset="0"/>
            </a:endParaRPr>
          </a:p>
        </p:txBody>
      </p:sp>
      <p:sp>
        <p:nvSpPr>
          <p:cNvPr id="9" name="Rectangle 8"/>
          <p:cNvSpPr/>
          <p:nvPr/>
        </p:nvSpPr>
        <p:spPr>
          <a:xfrm>
            <a:off x="1698045" y="2938831"/>
            <a:ext cx="7814365" cy="954107"/>
          </a:xfrm>
          <a:prstGeom prst="rect">
            <a:avLst/>
          </a:prstGeom>
        </p:spPr>
        <p:txBody>
          <a:bodyPr wrap="square">
            <a:spAutoFit/>
          </a:bodyPr>
          <a:lstStyle/>
          <a:p>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Kể</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tên</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những</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hoạt</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động</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thể</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dục</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thể</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thao</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cần</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tiêu</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tốn</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nhiều</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năng</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lượng</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mà</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em</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biết</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735146" y="4169131"/>
            <a:ext cx="7805530" cy="1384995"/>
          </a:xfrm>
          <a:prstGeom prst="rect">
            <a:avLst/>
          </a:prstGeom>
          <a:solidFill>
            <a:schemeClr val="bg1"/>
          </a:solidFill>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GB" altLang="en-US" sz="2800" b="1" dirty="0" err="1">
                <a:solidFill>
                  <a:srgbClr val="FF0000"/>
                </a:solidFill>
                <a:cs typeface="Times New Roman" pitchFamily="18" charset="0"/>
              </a:rPr>
              <a:t>Khi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chúng</a:t>
            </a:r>
            <a:r>
              <a:rPr lang="en-GB" altLang="en-US" sz="2800" b="1" dirty="0">
                <a:solidFill>
                  <a:srgbClr val="FF0000"/>
                </a:solidFill>
                <a:cs typeface="Times New Roman" pitchFamily="18" charset="0"/>
              </a:rPr>
              <a:t> ta </a:t>
            </a:r>
            <a:r>
              <a:rPr lang="en-GB" altLang="en-US" sz="2800" b="1" dirty="0" err="1">
                <a:solidFill>
                  <a:srgbClr val="FF0000"/>
                </a:solidFill>
                <a:cs typeface="Times New Roman" pitchFamily="18" charset="0"/>
              </a:rPr>
              <a:t>vận</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động</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mạnh</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như</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chơi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thể</a:t>
            </a:r>
            <a:r>
              <a:rPr lang="en-GB" altLang="en-US" sz="2800" b="1" dirty="0">
                <a:solidFill>
                  <a:srgbClr val="FF0000"/>
                </a:solidFill>
                <a:cs typeface="Times New Roman" pitchFamily="18" charset="0"/>
              </a:rPr>
              <a:t> </a:t>
            </a:r>
            <a:r>
              <a:rPr lang="en-GB" altLang="en-US" sz="2800" b="1" dirty="0" err="1" smtClean="0">
                <a:solidFill>
                  <a:srgbClr val="FF0000"/>
                </a:solidFill>
                <a:cs typeface="Times New Roman" pitchFamily="18" charset="0"/>
              </a:rPr>
              <a:t>thao</a:t>
            </a:r>
            <a:r>
              <a:rPr lang="en-GB" altLang="en-US" sz="2800" b="1" dirty="0" smtClean="0">
                <a:solidFill>
                  <a:srgbClr val="FF0000"/>
                </a:solidFill>
                <a:cs typeface="Times New Roman" pitchFamily="18" charset="0"/>
              </a:rPr>
              <a:t>…</a:t>
            </a:r>
            <a:r>
              <a:rPr lang="en-GB" altLang="en-US" sz="2800" b="1" dirty="0" err="1" smtClean="0">
                <a:solidFill>
                  <a:srgbClr val="FF0000"/>
                </a:solidFill>
                <a:cs typeface="Times New Roman" pitchFamily="18" charset="0"/>
              </a:rPr>
              <a:t>nhịp</a:t>
            </a:r>
            <a:r>
              <a:rPr lang="en-GB" altLang="en-US" sz="2800" b="1" dirty="0" smtClean="0">
                <a:solidFill>
                  <a:srgbClr val="FF0000"/>
                </a:solidFill>
                <a:cs typeface="Times New Roman" pitchFamily="18" charset="0"/>
              </a:rPr>
              <a:t> </a:t>
            </a:r>
            <a:r>
              <a:rPr lang="en-GB" altLang="en-US" sz="2800" b="1" dirty="0" err="1">
                <a:solidFill>
                  <a:srgbClr val="FF0000"/>
                </a:solidFill>
                <a:cs typeface="Times New Roman" pitchFamily="18" charset="0"/>
              </a:rPr>
              <a:t>hô</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hấp</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của</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cơ</a:t>
            </a:r>
            <a:r>
              <a:rPr lang="en-GB" altLang="en-US" sz="2800" b="1" dirty="0">
                <a:solidFill>
                  <a:srgbClr val="FF0000"/>
                </a:solidFill>
                <a:cs typeface="Times New Roman" pitchFamily="18" charset="0"/>
              </a:rPr>
              <a:t> </a:t>
            </a:r>
            <a:r>
              <a:rPr lang="en-GB" altLang="en-US" sz="2800" b="1" dirty="0" err="1" smtClean="0">
                <a:solidFill>
                  <a:srgbClr val="FF0000"/>
                </a:solidFill>
                <a:cs typeface="Times New Roman" pitchFamily="18" charset="0"/>
              </a:rPr>
              <a:t>thể</a:t>
            </a:r>
            <a:r>
              <a:rPr lang="en-GB" altLang="en-US" sz="2800" b="1" dirty="0">
                <a:solidFill>
                  <a:srgbClr val="FF0000"/>
                </a:solidFill>
                <a:cs typeface="Times New Roman" pitchFamily="18" charset="0"/>
              </a:rPr>
              <a:t> </a:t>
            </a:r>
            <a:r>
              <a:rPr lang="en-GB" altLang="en-US" sz="2800" b="1" dirty="0" err="1" smtClean="0">
                <a:solidFill>
                  <a:srgbClr val="FF0000"/>
                </a:solidFill>
                <a:cs typeface="Times New Roman" pitchFamily="18" charset="0"/>
              </a:rPr>
              <a:t>và</a:t>
            </a:r>
            <a:r>
              <a:rPr lang="en-GB" altLang="en-US" sz="2800" b="1" dirty="0" smtClean="0">
                <a:solidFill>
                  <a:srgbClr val="FF0000"/>
                </a:solidFill>
                <a:cs typeface="Times New Roman" pitchFamily="18" charset="0"/>
              </a:rPr>
              <a:t> </a:t>
            </a:r>
            <a:r>
              <a:rPr lang="en-GB" altLang="en-US" sz="2800" b="1" dirty="0" err="1" smtClean="0">
                <a:solidFill>
                  <a:srgbClr val="FF0000"/>
                </a:solidFill>
                <a:cs typeface="Times New Roman" pitchFamily="18" charset="0"/>
              </a:rPr>
              <a:t>nhiệt</a:t>
            </a:r>
            <a:r>
              <a:rPr lang="en-GB" altLang="en-US" sz="2800" b="1" dirty="0" smtClean="0">
                <a:solidFill>
                  <a:srgbClr val="FF0000"/>
                </a:solidFill>
                <a:cs typeface="Times New Roman" pitchFamily="18" charset="0"/>
              </a:rPr>
              <a:t> </a:t>
            </a:r>
            <a:r>
              <a:rPr lang="en-GB" altLang="en-US" sz="2800" b="1" dirty="0" err="1">
                <a:solidFill>
                  <a:srgbClr val="FF0000"/>
                </a:solidFill>
                <a:cs typeface="Times New Roman" pitchFamily="18" charset="0"/>
              </a:rPr>
              <a:t>độ</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cơ</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thể</a:t>
            </a:r>
            <a:r>
              <a:rPr lang="en-GB" altLang="en-US" sz="2800" b="1" dirty="0">
                <a:solidFill>
                  <a:srgbClr val="FF0000"/>
                </a:solidFill>
                <a:cs typeface="Times New Roman" pitchFamily="18" charset="0"/>
              </a:rPr>
              <a:t> </a:t>
            </a:r>
            <a:r>
              <a:rPr lang="en-GB" altLang="en-US" sz="2800" b="1" dirty="0" err="1" smtClean="0">
                <a:solidFill>
                  <a:srgbClr val="FF0000"/>
                </a:solidFill>
                <a:cs typeface="Times New Roman" pitchFamily="18" charset="0"/>
              </a:rPr>
              <a:t>sẽ</a:t>
            </a:r>
            <a:r>
              <a:rPr lang="en-GB" altLang="en-US" sz="2800" b="1" dirty="0" smtClean="0">
                <a:solidFill>
                  <a:srgbClr val="FF0000"/>
                </a:solidFill>
                <a:cs typeface="Times New Roman" pitchFamily="18" charset="0"/>
              </a:rPr>
              <a:t> </a:t>
            </a:r>
            <a:r>
              <a:rPr lang="en-GB" altLang="en-US" sz="2800" b="1" dirty="0" err="1" smtClean="0">
                <a:solidFill>
                  <a:srgbClr val="FF0000"/>
                </a:solidFill>
                <a:cs typeface="Times New Roman" pitchFamily="18" charset="0"/>
              </a:rPr>
              <a:t>như</a:t>
            </a:r>
            <a:r>
              <a:rPr lang="en-GB" altLang="en-US" sz="2800" b="1" dirty="0" smtClean="0">
                <a:solidFill>
                  <a:srgbClr val="FF0000"/>
                </a:solidFill>
                <a:cs typeface="Times New Roman" pitchFamily="18" charset="0"/>
              </a:rPr>
              <a:t> </a:t>
            </a:r>
            <a:r>
              <a:rPr lang="en-GB" altLang="en-US" sz="2800" b="1" dirty="0" err="1" smtClean="0">
                <a:solidFill>
                  <a:srgbClr val="FF0000"/>
                </a:solidFill>
                <a:cs typeface="Times New Roman" pitchFamily="18" charset="0"/>
              </a:rPr>
              <a:t>thế</a:t>
            </a:r>
            <a:r>
              <a:rPr lang="en-GB" altLang="en-US" sz="2800" b="1" dirty="0" smtClean="0">
                <a:solidFill>
                  <a:srgbClr val="FF0000"/>
                </a:solidFill>
                <a:cs typeface="Times New Roman" pitchFamily="18" charset="0"/>
              </a:rPr>
              <a:t> </a:t>
            </a:r>
            <a:r>
              <a:rPr lang="en-GB" altLang="en-US" sz="2800" b="1" dirty="0" err="1" smtClean="0">
                <a:solidFill>
                  <a:srgbClr val="FF0000"/>
                </a:solidFill>
                <a:cs typeface="Times New Roman" pitchFamily="18" charset="0"/>
              </a:rPr>
              <a:t>nào</a:t>
            </a:r>
            <a:r>
              <a:rPr lang="en-GB" altLang="en-US" sz="2800" b="1" dirty="0" smtClean="0">
                <a:solidFill>
                  <a:srgbClr val="FF0000"/>
                </a:solidFill>
                <a:cs typeface="Times New Roman" pitchFamily="18" charset="0"/>
              </a:rPr>
              <a:t>?</a:t>
            </a:r>
            <a:endParaRPr lang="en-GB" altLang="en-US" sz="2800" b="1" dirty="0">
              <a:solidFill>
                <a:srgbClr val="FF0000"/>
              </a:solidFill>
              <a:cs typeface="Times New Roman" pitchFamily="18" charset="0"/>
            </a:endParaRPr>
          </a:p>
        </p:txBody>
      </p:sp>
    </p:spTree>
    <p:extLst>
      <p:ext uri="{BB962C8B-B14F-4D97-AF65-F5344CB8AC3E}">
        <p14:creationId xmlns:p14="http://schemas.microsoft.com/office/powerpoint/2010/main" val="1494861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741" y="990600"/>
            <a:ext cx="9539708" cy="1384995"/>
          </a:xfrm>
          <a:prstGeom prst="rect">
            <a:avLst/>
          </a:prstGeom>
          <a:solidFill>
            <a:schemeClr val="bg1"/>
          </a:solidFill>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GB" altLang="en-US" sz="2800" b="1" dirty="0" err="1">
                <a:solidFill>
                  <a:srgbClr val="FF0000"/>
                </a:solidFill>
                <a:cs typeface="Times New Roman" pitchFamily="18" charset="0"/>
              </a:rPr>
              <a:t>Khi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chúng</a:t>
            </a:r>
            <a:r>
              <a:rPr lang="en-GB" altLang="en-US" sz="2800" b="1" dirty="0">
                <a:solidFill>
                  <a:srgbClr val="FF0000"/>
                </a:solidFill>
                <a:cs typeface="Times New Roman" pitchFamily="18" charset="0"/>
              </a:rPr>
              <a:t> ta </a:t>
            </a:r>
            <a:r>
              <a:rPr lang="en-GB" altLang="en-US" sz="2800" b="1" dirty="0" err="1">
                <a:solidFill>
                  <a:srgbClr val="FF0000"/>
                </a:solidFill>
                <a:cs typeface="Times New Roman" pitchFamily="18" charset="0"/>
              </a:rPr>
              <a:t>vận</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động</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mạnh</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như</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chơi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thể</a:t>
            </a:r>
            <a:r>
              <a:rPr lang="en-GB" altLang="en-US" sz="2800" b="1" dirty="0">
                <a:solidFill>
                  <a:srgbClr val="FF0000"/>
                </a:solidFill>
                <a:cs typeface="Times New Roman" pitchFamily="18" charset="0"/>
              </a:rPr>
              <a:t> </a:t>
            </a:r>
            <a:r>
              <a:rPr lang="en-GB" altLang="en-US" sz="2800" b="1" dirty="0" err="1" smtClean="0">
                <a:solidFill>
                  <a:srgbClr val="FF0000"/>
                </a:solidFill>
                <a:cs typeface="Times New Roman" pitchFamily="18" charset="0"/>
              </a:rPr>
              <a:t>thao</a:t>
            </a:r>
            <a:r>
              <a:rPr lang="en-GB" altLang="en-US" sz="2800" b="1" dirty="0" smtClean="0">
                <a:solidFill>
                  <a:srgbClr val="FF0000"/>
                </a:solidFill>
                <a:cs typeface="Times New Roman" pitchFamily="18" charset="0"/>
              </a:rPr>
              <a:t>…</a:t>
            </a:r>
            <a:r>
              <a:rPr lang="en-GB" altLang="en-US" sz="2800" b="1" dirty="0" err="1" smtClean="0">
                <a:solidFill>
                  <a:srgbClr val="FF0000"/>
                </a:solidFill>
                <a:cs typeface="Times New Roman" pitchFamily="18" charset="0"/>
              </a:rPr>
              <a:t>nhịp</a:t>
            </a:r>
            <a:r>
              <a:rPr lang="en-GB" altLang="en-US" sz="2800" b="1" dirty="0" smtClean="0">
                <a:solidFill>
                  <a:srgbClr val="FF0000"/>
                </a:solidFill>
                <a:cs typeface="Times New Roman" pitchFamily="18" charset="0"/>
              </a:rPr>
              <a:t> </a:t>
            </a:r>
            <a:r>
              <a:rPr lang="en-GB" altLang="en-US" sz="2800" b="1" dirty="0" err="1">
                <a:solidFill>
                  <a:srgbClr val="FF0000"/>
                </a:solidFill>
                <a:cs typeface="Times New Roman" pitchFamily="18" charset="0"/>
              </a:rPr>
              <a:t>hô</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hấp</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của</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cơ</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thể</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sẽ</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tăng</a:t>
            </a:r>
            <a:r>
              <a:rPr lang="en-GB" altLang="en-US" sz="2800" b="1" dirty="0">
                <a:solidFill>
                  <a:srgbClr val="FF0000"/>
                </a:solidFill>
                <a:cs typeface="Times New Roman" pitchFamily="18" charset="0"/>
              </a:rPr>
              <a:t> </a:t>
            </a:r>
            <a:r>
              <a:rPr lang="en-GB" altLang="en-US" sz="2800" b="1" dirty="0" err="1" smtClean="0">
                <a:solidFill>
                  <a:srgbClr val="FF0000"/>
                </a:solidFill>
                <a:cs typeface="Times New Roman" pitchFamily="18" charset="0"/>
              </a:rPr>
              <a:t>lên</a:t>
            </a:r>
            <a:r>
              <a:rPr lang="en-GB" altLang="en-US" sz="2800" b="1" dirty="0" smtClean="0">
                <a:solidFill>
                  <a:srgbClr val="FF0000"/>
                </a:solidFill>
                <a:cs typeface="Times New Roman" pitchFamily="18" charset="0"/>
              </a:rPr>
              <a:t>, </a:t>
            </a:r>
            <a:r>
              <a:rPr lang="en-GB" altLang="en-US" sz="2800" b="1" dirty="0" err="1" smtClean="0">
                <a:solidFill>
                  <a:srgbClr val="FF0000"/>
                </a:solidFill>
                <a:cs typeface="Times New Roman" pitchFamily="18" charset="0"/>
              </a:rPr>
              <a:t>đồng</a:t>
            </a:r>
            <a:r>
              <a:rPr lang="en-GB" altLang="en-US" sz="2800" b="1" dirty="0" smtClean="0">
                <a:solidFill>
                  <a:srgbClr val="FF0000"/>
                </a:solidFill>
                <a:cs typeface="Times New Roman" pitchFamily="18" charset="0"/>
              </a:rPr>
              <a:t> </a:t>
            </a:r>
            <a:r>
              <a:rPr lang="en-GB" altLang="en-US" sz="2800" b="1" dirty="0" err="1">
                <a:solidFill>
                  <a:srgbClr val="FF0000"/>
                </a:solidFill>
                <a:cs typeface="Times New Roman" pitchFamily="18" charset="0"/>
              </a:rPr>
              <a:t>thời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nhiệt</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độ</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cơ</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thể</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cũng</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tăng</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lên</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Hiện</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tượng</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này</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được</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giải</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thích</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như</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thế</a:t>
            </a:r>
            <a:r>
              <a:rPr lang="en-GB" altLang="en-US" sz="2800" b="1" dirty="0">
                <a:solidFill>
                  <a:srgbClr val="FF0000"/>
                </a:solidFill>
                <a:cs typeface="Times New Roman" pitchFamily="18" charset="0"/>
              </a:rPr>
              <a:t> </a:t>
            </a:r>
            <a:r>
              <a:rPr lang="en-GB" altLang="en-US" sz="2800" b="1" dirty="0" err="1">
                <a:solidFill>
                  <a:srgbClr val="FF0000"/>
                </a:solidFill>
                <a:cs typeface="Times New Roman" pitchFamily="18" charset="0"/>
              </a:rPr>
              <a:t>nào</a:t>
            </a:r>
            <a:r>
              <a:rPr lang="en-GB" altLang="en-US" sz="2800" b="1" dirty="0">
                <a:solidFill>
                  <a:srgbClr val="FF0000"/>
                </a:solidFill>
                <a:cs typeface="Times New Roman" pitchFamily="18" charset="0"/>
              </a:rPr>
              <a:t>?</a:t>
            </a:r>
          </a:p>
        </p:txBody>
      </p:sp>
    </p:spTree>
    <p:extLst>
      <p:ext uri="{BB962C8B-B14F-4D97-AF65-F5344CB8AC3E}">
        <p14:creationId xmlns:p14="http://schemas.microsoft.com/office/powerpoint/2010/main" val="123463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581" y="249817"/>
            <a:ext cx="10598200" cy="577119"/>
          </a:xfrm>
        </p:spPr>
        <p:txBody>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TIẾT 90- BÀI 25: HÔ HẤP TẾ BÀO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70990" y="1017767"/>
            <a:ext cx="8317066" cy="353943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MỤC TIÊU</a:t>
            </a:r>
          </a:p>
          <a:p>
            <a:r>
              <a:rPr lang="en-US" sz="2800" b="1" dirty="0" err="1" smtClean="0">
                <a:latin typeface="Times New Roman" pitchFamily="18" charset="0"/>
                <a:cs typeface="Times New Roman" pitchFamily="18" charset="0"/>
              </a:rPr>
              <a:t>Mô</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hô</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hấp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bào</a:t>
            </a:r>
            <a:r>
              <a:rPr lang="en-US" sz="2800" b="1" dirty="0" smtClean="0">
                <a:latin typeface="Times New Roman" pitchFamily="18" charset="0"/>
                <a:cs typeface="Times New Roman" pitchFamily="18" charset="0"/>
              </a:rPr>
              <a:t>( ở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niệm</a:t>
            </a:r>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hô</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hấp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chữ</a:t>
            </a:r>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chiều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hợp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hữu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cơ</a:t>
            </a:r>
            <a:r>
              <a:rPr lang="en-US" sz="2800" b="1" dirty="0" smtClean="0">
                <a:latin typeface="Times New Roman" pitchFamily="18" charset="0"/>
                <a:cs typeface="Times New Roman" pitchFamily="18" charset="0"/>
              </a:rPr>
              <a:t> ở </a:t>
            </a:r>
            <a:r>
              <a:rPr lang="en-US" sz="2800" b="1" dirty="0" err="1" smtClean="0">
                <a:latin typeface="Times New Roman" pitchFamily="18" charset="0"/>
                <a:cs typeface="Times New Roman" pitchFamily="18" charset="0"/>
              </a:rPr>
              <a:t>tế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bào</a:t>
            </a:r>
            <a:endParaRPr lang="en-US" sz="2800" b="1" dirty="0" smtClean="0">
              <a:latin typeface="Times New Roman" pitchFamily="18" charset="0"/>
              <a:cs typeface="Times New Roman" pitchFamily="18" charset="0"/>
            </a:endParaRPr>
          </a:p>
          <a:p>
            <a:pPr algn="ct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3895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down)">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513" y="1007224"/>
            <a:ext cx="8197766" cy="875114"/>
          </a:xfrm>
        </p:spPr>
        <p:txBody>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NỘI DUNG BÀI HỌC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26866" y="2033688"/>
            <a:ext cx="7966145" cy="1815882"/>
          </a:xfrm>
          <a:prstGeom prst="rect">
            <a:avLst/>
          </a:prstGeom>
        </p:spPr>
        <p:txBody>
          <a:bodyPr wrap="square">
            <a:spAutoFit/>
          </a:bodyPr>
          <a:lstStyle/>
          <a:p>
            <a:pPr marL="571500" indent="-571500">
              <a:buAutoNum type="romanUcPeriod"/>
            </a:pPr>
            <a:r>
              <a:rPr lang="en-US" sz="2800" b="1" dirty="0" smtClean="0">
                <a:latin typeface="Times New Roman" panose="02020603050405020304" pitchFamily="18" charset="0"/>
                <a:cs typeface="Times New Roman" panose="02020603050405020304" pitchFamily="18" charset="0"/>
              </a:rPr>
              <a:t>HÔ </a:t>
            </a:r>
            <a:r>
              <a:rPr lang="en-US" sz="2800" b="1" dirty="0">
                <a:latin typeface="Times New Roman" panose="02020603050405020304" pitchFamily="18" charset="0"/>
                <a:cs typeface="Times New Roman" panose="02020603050405020304" pitchFamily="18" charset="0"/>
              </a:rPr>
              <a:t>HẤP TẾ </a:t>
            </a:r>
            <a:r>
              <a:rPr lang="en-US" sz="2800" b="1" dirty="0" smtClean="0">
                <a:latin typeface="Times New Roman" panose="02020603050405020304" pitchFamily="18" charset="0"/>
                <a:cs typeface="Times New Roman" panose="02020603050405020304" pitchFamily="18" charset="0"/>
              </a:rPr>
              <a:t>BÀO</a:t>
            </a:r>
          </a:p>
          <a:p>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II</a:t>
            </a:r>
            <a:r>
              <a:rPr lang="en-US" sz="2800" b="1" dirty="0">
                <a:latin typeface="Times New Roman" panose="02020603050405020304" pitchFamily="18" charset="0"/>
                <a:cs typeface="Times New Roman" panose="02020603050405020304" pitchFamily="18" charset="0"/>
              </a:rPr>
              <a:t>. MỐI QUAN HỆ GIỮA TỔNG HỢP VÀ PHÂN GIẢI CHẤT HỮU CƠ</a:t>
            </a:r>
          </a:p>
        </p:txBody>
      </p:sp>
      <p:sp>
        <p:nvSpPr>
          <p:cNvPr id="4" name="Title 1"/>
          <p:cNvSpPr txBox="1">
            <a:spLocks/>
          </p:cNvSpPr>
          <p:nvPr/>
        </p:nvSpPr>
        <p:spPr>
          <a:xfrm>
            <a:off x="1304902" y="0"/>
            <a:ext cx="8197766" cy="86872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rgbClr val="FF0000"/>
                </a:solidFill>
                <a:latin typeface="Times New Roman" panose="02020603050405020304" pitchFamily="18" charset="0"/>
                <a:cs typeface="Times New Roman" panose="02020603050405020304" pitchFamily="18" charset="0"/>
              </a:rPr>
              <a:t>TIẾT 90- BÀI 25: HÔ HẤP TẾ BÀO</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71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175" y="606488"/>
            <a:ext cx="8197766" cy="777578"/>
          </a:xfrm>
        </p:spPr>
        <p:txBody>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I. HÔ HẤP TẾ BÀO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28928" y="3877056"/>
            <a:ext cx="8314944" cy="369332"/>
          </a:xfrm>
          <a:prstGeom prst="rect">
            <a:avLst/>
          </a:prstGeom>
          <a:noFill/>
        </p:spPr>
        <p:txBody>
          <a:bodyPr wrap="square" rtlCol="0">
            <a:spAutoFit/>
          </a:bodyPr>
          <a:lstStyle/>
          <a:p>
            <a:endParaRPr lang="en-US" dirty="0"/>
          </a:p>
        </p:txBody>
      </p:sp>
      <p:sp>
        <p:nvSpPr>
          <p:cNvPr id="7" name="Title 1"/>
          <p:cNvSpPr txBox="1">
            <a:spLocks/>
          </p:cNvSpPr>
          <p:nvPr/>
        </p:nvSpPr>
        <p:spPr>
          <a:xfrm>
            <a:off x="1347762" y="31804"/>
            <a:ext cx="8197766" cy="68584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rgbClr val="FF0000"/>
                </a:solidFill>
                <a:latin typeface="Times New Roman" panose="02020603050405020304" pitchFamily="18" charset="0"/>
                <a:cs typeface="Times New Roman" panose="02020603050405020304" pitchFamily="18" charset="0"/>
              </a:rPr>
              <a:t>TIẾT 90- BÀI 25: HÔ HẤP TẾ BÀO</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l="2629" t="28987" b="18936"/>
          <a:stretch/>
        </p:blipFill>
        <p:spPr>
          <a:xfrm>
            <a:off x="4709692" y="1611923"/>
            <a:ext cx="4363770" cy="3612083"/>
          </a:xfrm>
          <a:prstGeom prst="rect">
            <a:avLst/>
          </a:prstGeom>
        </p:spPr>
      </p:pic>
      <p:sp>
        <p:nvSpPr>
          <p:cNvPr id="4" name="TextBox 3"/>
          <p:cNvSpPr txBox="1"/>
          <p:nvPr/>
        </p:nvSpPr>
        <p:spPr>
          <a:xfrm>
            <a:off x="461175" y="1384066"/>
            <a:ext cx="4312127" cy="2677656"/>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Tế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gồm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chính</a:t>
            </a:r>
            <a:r>
              <a:rPr lang="en-US" sz="2400" b="1" dirty="0" smtClean="0">
                <a:latin typeface="Times New Roman" pitchFamily="18" charset="0"/>
                <a:cs typeface="Times New Roman" pitchFamily="18" charset="0"/>
              </a:rPr>
              <a:t>?</a:t>
            </a:r>
          </a:p>
          <a:p>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gồm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chính</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Màng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bào</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bào</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b="1" dirty="0" err="1" smtClean="0">
                <a:latin typeface="Times New Roman" pitchFamily="18" charset="0"/>
                <a:cs typeface="Times New Roman" pitchFamily="18" charset="0"/>
              </a:rPr>
              <a:t>hất</a:t>
            </a:r>
            <a:r>
              <a:rPr lang="en-US" sz="2400" b="1" dirty="0" smtClean="0">
                <a:latin typeface="Times New Roman" pitchFamily="18" charset="0"/>
                <a:cs typeface="Times New Roman" pitchFamily="18" charset="0"/>
              </a:rPr>
              <a:t> : Ti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Nhân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70659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87" y="771862"/>
            <a:ext cx="8197766" cy="777578"/>
          </a:xfrm>
        </p:spPr>
        <p:txBody>
          <a:bodyPr/>
          <a:lstStyle/>
          <a:p>
            <a:pPr algn="l"/>
            <a:r>
              <a:rPr lang="en-US" sz="3200" b="1" dirty="0" smtClean="0">
                <a:solidFill>
                  <a:srgbClr val="FF0000"/>
                </a:solidFill>
                <a:latin typeface="Times New Roman" panose="02020603050405020304" pitchFamily="18" charset="0"/>
                <a:cs typeface="Times New Roman" panose="02020603050405020304" pitchFamily="18" charset="0"/>
              </a:rPr>
              <a:t>I. HÔ HẤP TẾ BÀO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28928" y="3877056"/>
            <a:ext cx="8314944" cy="369332"/>
          </a:xfrm>
          <a:prstGeom prst="rect">
            <a:avLst/>
          </a:prstGeom>
          <a:noFill/>
        </p:spPr>
        <p:txBody>
          <a:bodyPr wrap="square" rtlCol="0">
            <a:spAutoFit/>
          </a:bodyPr>
          <a:lstStyle/>
          <a:p>
            <a:endParaRPr lang="en-US" dirty="0"/>
          </a:p>
        </p:txBody>
      </p:sp>
      <p:sp>
        <p:nvSpPr>
          <p:cNvPr id="9" name="Rectangle 8"/>
          <p:cNvSpPr/>
          <p:nvPr/>
        </p:nvSpPr>
        <p:spPr>
          <a:xfrm>
            <a:off x="728132" y="1967744"/>
            <a:ext cx="3820838" cy="95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Hô</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hấp</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tế</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bào</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diễn</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ra</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ở </a:t>
            </a:r>
            <a:r>
              <a:rPr lang="en-US" sz="2800" b="1" dirty="0" err="1" smtClean="0">
                <a:solidFill>
                  <a:schemeClr val="accent5">
                    <a:lumMod val="75000"/>
                  </a:schemeClr>
                </a:solidFill>
                <a:latin typeface="Times New Roman" panose="02020603050405020304" pitchFamily="18" charset="0"/>
                <a:cs typeface="Times New Roman" panose="02020603050405020304" pitchFamily="18" charset="0"/>
              </a:rPr>
              <a:t>đâu</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728132" y="4061722"/>
            <a:ext cx="3673180" cy="10746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002060"/>
                </a:solidFill>
                <a:latin typeface="Times New Roman" panose="02020603050405020304" pitchFamily="18" charset="0"/>
                <a:cs typeface="Times New Roman" panose="02020603050405020304" pitchFamily="18" charset="0"/>
              </a:rPr>
              <a:t>Hô</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hấp</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tế</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bào</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diễn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ra</a:t>
            </a:r>
            <a:r>
              <a:rPr lang="en-US" sz="2800" b="1" dirty="0" smtClean="0">
                <a:solidFill>
                  <a:srgbClr val="002060"/>
                </a:solidFill>
                <a:latin typeface="Times New Roman" panose="02020603050405020304" pitchFamily="18" charset="0"/>
                <a:cs typeface="Times New Roman" panose="02020603050405020304" pitchFamily="18" charset="0"/>
              </a:rPr>
              <a:t> ở </a:t>
            </a:r>
            <a:r>
              <a:rPr lang="en-US" sz="2800" b="1" dirty="0" err="1" smtClean="0">
                <a:solidFill>
                  <a:srgbClr val="002060"/>
                </a:solidFill>
                <a:latin typeface="Times New Roman" panose="02020603050405020304" pitchFamily="18" charset="0"/>
                <a:cs typeface="Times New Roman" panose="02020603050405020304" pitchFamily="18" charset="0"/>
              </a:rPr>
              <a:t>ti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thể</a:t>
            </a:r>
            <a:r>
              <a:rPr lang="en-US" sz="2800" b="1" dirty="0" smtClean="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368513" y="138500"/>
            <a:ext cx="8197766" cy="86872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FF0000"/>
                </a:solidFill>
                <a:latin typeface="Times New Roman" panose="02020603050405020304" pitchFamily="18" charset="0"/>
                <a:cs typeface="Times New Roman" panose="02020603050405020304" pitchFamily="18" charset="0"/>
              </a:rPr>
              <a:t>BÀI 25: HÔ HẤP TẾ BÀO</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1" name="Picture 2" descr="https://img.loigiaihay.com/picture/2023/0328/giai-khoa-hoc-tu-nhien-7-bai-24-trang-111-112-ket-noi-tri-thuc-1679997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137" y="1371067"/>
            <a:ext cx="5751140" cy="501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09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44" y="802076"/>
            <a:ext cx="8197766" cy="777578"/>
          </a:xfrm>
        </p:spPr>
        <p:txBody>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I. HÔ HẤP TẾ BÀO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28928" y="3877056"/>
            <a:ext cx="8314944" cy="369332"/>
          </a:xfrm>
          <a:prstGeom prst="rect">
            <a:avLst/>
          </a:prstGeom>
          <a:noFill/>
        </p:spPr>
        <p:txBody>
          <a:bodyPr wrap="square" rtlCol="0">
            <a:spAutoFit/>
          </a:bodyPr>
          <a:lstStyle/>
          <a:p>
            <a:endParaRPr lang="en-US" dirty="0"/>
          </a:p>
        </p:txBody>
      </p:sp>
      <p:sp>
        <p:nvSpPr>
          <p:cNvPr id="4" name="TextBox 3"/>
          <p:cNvSpPr txBox="1"/>
          <p:nvPr/>
        </p:nvSpPr>
        <p:spPr>
          <a:xfrm>
            <a:off x="480261" y="1584819"/>
            <a:ext cx="5642891" cy="1384995"/>
          </a:xfrm>
          <a:prstGeom prst="rect">
            <a:avLst/>
          </a:prstGeom>
          <a:noFill/>
        </p:spPr>
        <p:txBody>
          <a:bodyPr wrap="none" rtlCol="0">
            <a:spAutoFit/>
          </a:bodyPr>
          <a:lstStyle/>
          <a:p>
            <a:pPr algn="ct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Phiếu</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học</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tập</a:t>
            </a:r>
            <a:endParaRPr lang="en-US" sz="28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Thảo</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luận</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nhóm</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2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phút</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hoàn</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thành</a:t>
            </a:r>
            <a:endParaRPr lang="en-US" sz="28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phiếu</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học</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tập</a:t>
            </a:r>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86836983"/>
              </p:ext>
            </p:extLst>
          </p:nvPr>
        </p:nvGraphicFramePr>
        <p:xfrm>
          <a:off x="562482" y="3169550"/>
          <a:ext cx="5478448" cy="2153676"/>
        </p:xfrm>
        <a:graphic>
          <a:graphicData uri="http://schemas.openxmlformats.org/drawingml/2006/table">
            <a:tbl>
              <a:tblPr firstRow="1" bandRow="1">
                <a:tableStyleId>{7DF18680-E054-41AD-8BC1-D1AEF772440D}</a:tableStyleId>
              </a:tblPr>
              <a:tblGrid>
                <a:gridCol w="2663687">
                  <a:extLst>
                    <a:ext uri="{9D8B030D-6E8A-4147-A177-3AD203B41FA5}">
                      <a16:colId xmlns:a16="http://schemas.microsoft.com/office/drawing/2014/main" xmlns="" val="3018743987"/>
                    </a:ext>
                  </a:extLst>
                </a:gridCol>
                <a:gridCol w="2814761">
                  <a:extLst>
                    <a:ext uri="{9D8B030D-6E8A-4147-A177-3AD203B41FA5}">
                      <a16:colId xmlns:a16="http://schemas.microsoft.com/office/drawing/2014/main" xmlns="" val="2835029780"/>
                    </a:ext>
                  </a:extLst>
                </a:gridCol>
              </a:tblGrid>
              <a:tr h="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1" dirty="0" err="1" smtClean="0">
                          <a:solidFill>
                            <a:schemeClr val="bg1"/>
                          </a:solidFill>
                          <a:latin typeface="Times New Roman" panose="02020603050405020304" pitchFamily="18" charset="0"/>
                          <a:cs typeface="Times New Roman" panose="02020603050405020304" pitchFamily="18" charset="0"/>
                        </a:rPr>
                        <a:t>Hô</a:t>
                      </a:r>
                      <a:r>
                        <a:rPr lang="en-US" sz="2600" b="1" baseline="0" dirty="0" smtClean="0">
                          <a:solidFill>
                            <a:schemeClr val="bg1"/>
                          </a:solidFill>
                          <a:latin typeface="Times New Roman" panose="02020603050405020304" pitchFamily="18" charset="0"/>
                          <a:cs typeface="Times New Roman" panose="02020603050405020304" pitchFamily="18" charset="0"/>
                        </a:rPr>
                        <a:t> </a:t>
                      </a:r>
                      <a:r>
                        <a:rPr lang="en-US" sz="2600" b="1" baseline="0" dirty="0" err="1" smtClean="0">
                          <a:solidFill>
                            <a:schemeClr val="bg1"/>
                          </a:solidFill>
                          <a:latin typeface="Times New Roman" panose="02020603050405020304" pitchFamily="18" charset="0"/>
                          <a:cs typeface="Times New Roman" panose="02020603050405020304" pitchFamily="18" charset="0"/>
                        </a:rPr>
                        <a:t>hấp</a:t>
                      </a:r>
                      <a:r>
                        <a:rPr lang="en-US" sz="2600" b="1" baseline="0" dirty="0" smtClean="0">
                          <a:solidFill>
                            <a:schemeClr val="bg1"/>
                          </a:solidFill>
                          <a:latin typeface="Times New Roman" panose="02020603050405020304" pitchFamily="18" charset="0"/>
                          <a:cs typeface="Times New Roman" panose="02020603050405020304" pitchFamily="18" charset="0"/>
                        </a:rPr>
                        <a:t> </a:t>
                      </a:r>
                      <a:r>
                        <a:rPr lang="en-US" sz="2600" b="1" baseline="0" dirty="0" err="1" smtClean="0">
                          <a:solidFill>
                            <a:schemeClr val="bg1"/>
                          </a:solidFill>
                          <a:latin typeface="Times New Roman" panose="02020603050405020304" pitchFamily="18" charset="0"/>
                          <a:cs typeface="Times New Roman" panose="02020603050405020304" pitchFamily="18" charset="0"/>
                        </a:rPr>
                        <a:t>tế</a:t>
                      </a:r>
                      <a:r>
                        <a:rPr lang="en-US" sz="2600" b="1" baseline="0" dirty="0" smtClean="0">
                          <a:solidFill>
                            <a:schemeClr val="bg1"/>
                          </a:solidFill>
                          <a:latin typeface="Times New Roman" panose="02020603050405020304" pitchFamily="18" charset="0"/>
                          <a:cs typeface="Times New Roman" panose="02020603050405020304" pitchFamily="18" charset="0"/>
                        </a:rPr>
                        <a:t> </a:t>
                      </a:r>
                      <a:r>
                        <a:rPr lang="en-US" sz="2600" b="1" baseline="0" dirty="0" err="1" smtClean="0">
                          <a:solidFill>
                            <a:schemeClr val="bg1"/>
                          </a:solidFill>
                          <a:latin typeface="Times New Roman" panose="02020603050405020304" pitchFamily="18" charset="0"/>
                          <a:cs typeface="Times New Roman" panose="02020603050405020304" pitchFamily="18" charset="0"/>
                        </a:rPr>
                        <a:t>bào</a:t>
                      </a:r>
                      <a:endParaRPr lang="en-US" sz="26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6833611"/>
                  </a:ext>
                </a:extLst>
              </a:tr>
              <a:tr h="832998">
                <a:tc>
                  <a:txBody>
                    <a:bodyPr/>
                    <a:lstStyle/>
                    <a:p>
                      <a:pPr marL="0" marR="0" algn="just">
                        <a:lnSpc>
                          <a:spcPct val="107000"/>
                        </a:lnSpc>
                        <a:spcBef>
                          <a:spcPts val="0"/>
                        </a:spcBef>
                        <a:spcAft>
                          <a:spcPts val="0"/>
                        </a:spcAft>
                      </a:pPr>
                      <a:r>
                        <a:rPr lang="en-US" sz="2400" b="1" dirty="0" err="1">
                          <a:solidFill>
                            <a:srgbClr val="000000"/>
                          </a:solidFill>
                          <a:effectLst/>
                          <a:latin typeface="Times New Roman"/>
                          <a:ea typeface="Times New Roman"/>
                          <a:cs typeface="Times New Roman"/>
                        </a:rPr>
                        <a:t>Các</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chất</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tham</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gia</a:t>
                      </a:r>
                      <a:endParaRPr lang="en-US" sz="24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53973253"/>
                  </a:ext>
                </a:extLst>
              </a:tr>
              <a:tr h="832998">
                <a:tc>
                  <a:txBody>
                    <a:bodyPr/>
                    <a:lstStyle/>
                    <a:p>
                      <a:pPr marL="0" marR="0" algn="just">
                        <a:lnSpc>
                          <a:spcPct val="107000"/>
                        </a:lnSpc>
                        <a:spcBef>
                          <a:spcPts val="0"/>
                        </a:spcBef>
                        <a:spcAft>
                          <a:spcPts val="0"/>
                        </a:spcAft>
                      </a:pPr>
                      <a:r>
                        <a:rPr lang="en-US" sz="2400" b="1" dirty="0" err="1">
                          <a:solidFill>
                            <a:srgbClr val="000000"/>
                          </a:solidFill>
                          <a:effectLst/>
                          <a:latin typeface="Times New Roman"/>
                          <a:ea typeface="Times New Roman"/>
                          <a:cs typeface="Times New Roman"/>
                        </a:rPr>
                        <a:t>Sản</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phẩm</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được</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tạo</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ra</a:t>
                      </a:r>
                      <a:endParaRPr lang="en-US" sz="24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1799223"/>
                  </a:ext>
                </a:extLst>
              </a:tr>
            </a:tbl>
          </a:graphicData>
        </a:graphic>
      </p:graphicFrame>
      <p:sp>
        <p:nvSpPr>
          <p:cNvPr id="7" name="Title 1"/>
          <p:cNvSpPr txBox="1">
            <a:spLocks/>
          </p:cNvSpPr>
          <p:nvPr/>
        </p:nvSpPr>
        <p:spPr>
          <a:xfrm>
            <a:off x="994801" y="-4622"/>
            <a:ext cx="8197766" cy="86872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25: HÔ HẤP TẾ BÀO</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s://img.loigiaihay.com/picture/2023/0328/giai-khoa-hoc-tu-nhien-7-bai-24-trang-111-112-ket-noi-tri-thuc-1679997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20" y="1579653"/>
            <a:ext cx="5751140" cy="501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988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454" y="749937"/>
            <a:ext cx="8197766" cy="777578"/>
          </a:xfrm>
        </p:spPr>
        <p:txBody>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I. HÔ HẤP TẾ BÀO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28928" y="3877056"/>
            <a:ext cx="8314944" cy="369332"/>
          </a:xfrm>
          <a:prstGeom prst="rect">
            <a:avLst/>
          </a:prstGeom>
          <a:noFill/>
        </p:spPr>
        <p:txBody>
          <a:bodyPr wrap="square" rtlCol="0">
            <a:spAutoFit/>
          </a:bodyPr>
          <a:lstStyle/>
          <a:p>
            <a:endParaRPr lang="en-US" dirty="0"/>
          </a:p>
        </p:txBody>
      </p:sp>
      <p:sp>
        <p:nvSpPr>
          <p:cNvPr id="4" name="TextBox 3"/>
          <p:cNvSpPr txBox="1"/>
          <p:nvPr/>
        </p:nvSpPr>
        <p:spPr>
          <a:xfrm>
            <a:off x="1205930" y="1583174"/>
            <a:ext cx="2281394" cy="523220"/>
          </a:xfrm>
          <a:prstGeom prst="rect">
            <a:avLst/>
          </a:prstGeom>
          <a:noFill/>
        </p:spPr>
        <p:txBody>
          <a:bodyPr wrap="none" rtlCol="0">
            <a:spAutoFit/>
          </a:bodyPr>
          <a:lstStyle/>
          <a:p>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Phiếu</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học</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tập</a:t>
            </a:r>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61337211"/>
              </p:ext>
            </p:extLst>
          </p:nvPr>
        </p:nvGraphicFramePr>
        <p:xfrm>
          <a:off x="461176" y="2211060"/>
          <a:ext cx="5478448" cy="2198136"/>
        </p:xfrm>
        <a:graphic>
          <a:graphicData uri="http://schemas.openxmlformats.org/drawingml/2006/table">
            <a:tbl>
              <a:tblPr firstRow="1" bandRow="1">
                <a:tableStyleId>{7DF18680-E054-41AD-8BC1-D1AEF772440D}</a:tableStyleId>
              </a:tblPr>
              <a:tblGrid>
                <a:gridCol w="1836751">
                  <a:extLst>
                    <a:ext uri="{9D8B030D-6E8A-4147-A177-3AD203B41FA5}">
                      <a16:colId xmlns:a16="http://schemas.microsoft.com/office/drawing/2014/main" xmlns="" val="3018743987"/>
                    </a:ext>
                  </a:extLst>
                </a:gridCol>
                <a:gridCol w="3641697">
                  <a:extLst>
                    <a:ext uri="{9D8B030D-6E8A-4147-A177-3AD203B41FA5}">
                      <a16:colId xmlns:a16="http://schemas.microsoft.com/office/drawing/2014/main" xmlns="" val="2835029780"/>
                    </a:ext>
                  </a:extLst>
                </a:gridCol>
              </a:tblGrid>
              <a:tr h="5321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b="1" dirty="0" err="1" smtClean="0">
                          <a:solidFill>
                            <a:schemeClr val="bg1"/>
                          </a:solidFill>
                          <a:latin typeface="Times New Roman" panose="02020603050405020304" pitchFamily="18" charset="0"/>
                          <a:cs typeface="Times New Roman" panose="02020603050405020304" pitchFamily="18" charset="0"/>
                        </a:rPr>
                        <a:t>Hô</a:t>
                      </a:r>
                      <a:r>
                        <a:rPr lang="en-US" sz="2600" b="1" baseline="0" dirty="0" smtClean="0">
                          <a:solidFill>
                            <a:schemeClr val="bg1"/>
                          </a:solidFill>
                          <a:latin typeface="Times New Roman" panose="02020603050405020304" pitchFamily="18" charset="0"/>
                          <a:cs typeface="Times New Roman" panose="02020603050405020304" pitchFamily="18" charset="0"/>
                        </a:rPr>
                        <a:t> </a:t>
                      </a:r>
                      <a:r>
                        <a:rPr lang="en-US" sz="2600" b="1" baseline="0" dirty="0" err="1" smtClean="0">
                          <a:solidFill>
                            <a:schemeClr val="bg1"/>
                          </a:solidFill>
                          <a:latin typeface="Times New Roman" panose="02020603050405020304" pitchFamily="18" charset="0"/>
                          <a:cs typeface="Times New Roman" panose="02020603050405020304" pitchFamily="18" charset="0"/>
                        </a:rPr>
                        <a:t>hấp</a:t>
                      </a:r>
                      <a:r>
                        <a:rPr lang="en-US" sz="2600" b="1" baseline="0" dirty="0" smtClean="0">
                          <a:solidFill>
                            <a:schemeClr val="bg1"/>
                          </a:solidFill>
                          <a:latin typeface="Times New Roman" panose="02020603050405020304" pitchFamily="18" charset="0"/>
                          <a:cs typeface="Times New Roman" panose="02020603050405020304" pitchFamily="18" charset="0"/>
                        </a:rPr>
                        <a:t> </a:t>
                      </a:r>
                      <a:r>
                        <a:rPr lang="en-US" sz="2600" b="1" baseline="0" dirty="0" err="1" smtClean="0">
                          <a:solidFill>
                            <a:schemeClr val="bg1"/>
                          </a:solidFill>
                          <a:latin typeface="Times New Roman" panose="02020603050405020304" pitchFamily="18" charset="0"/>
                          <a:cs typeface="Times New Roman" panose="02020603050405020304" pitchFamily="18" charset="0"/>
                        </a:rPr>
                        <a:t>tế</a:t>
                      </a:r>
                      <a:r>
                        <a:rPr lang="en-US" sz="2600" b="1" baseline="0" dirty="0" smtClean="0">
                          <a:solidFill>
                            <a:schemeClr val="bg1"/>
                          </a:solidFill>
                          <a:latin typeface="Times New Roman" panose="02020603050405020304" pitchFamily="18" charset="0"/>
                          <a:cs typeface="Times New Roman" panose="02020603050405020304" pitchFamily="18" charset="0"/>
                        </a:rPr>
                        <a:t> </a:t>
                      </a:r>
                      <a:r>
                        <a:rPr lang="en-US" sz="2600" b="1" baseline="0" dirty="0" err="1" smtClean="0">
                          <a:solidFill>
                            <a:schemeClr val="bg1"/>
                          </a:solidFill>
                          <a:latin typeface="Times New Roman" panose="02020603050405020304" pitchFamily="18" charset="0"/>
                          <a:cs typeface="Times New Roman" panose="02020603050405020304" pitchFamily="18" charset="0"/>
                        </a:rPr>
                        <a:t>bào</a:t>
                      </a:r>
                      <a:endParaRPr lang="en-US" sz="26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6833611"/>
                  </a:ext>
                </a:extLst>
              </a:tr>
              <a:tr h="832998">
                <a:tc>
                  <a:txBody>
                    <a:bodyPr/>
                    <a:lstStyle/>
                    <a:p>
                      <a:pPr marL="0" marR="0" algn="just">
                        <a:lnSpc>
                          <a:spcPct val="107000"/>
                        </a:lnSpc>
                        <a:spcBef>
                          <a:spcPts val="0"/>
                        </a:spcBef>
                        <a:spcAft>
                          <a:spcPts val="0"/>
                        </a:spcAft>
                      </a:pPr>
                      <a:r>
                        <a:rPr lang="en-US" sz="2400" b="1">
                          <a:solidFill>
                            <a:srgbClr val="000000"/>
                          </a:solidFill>
                          <a:effectLst/>
                          <a:latin typeface="Times New Roman"/>
                          <a:ea typeface="Times New Roman"/>
                          <a:cs typeface="Times New Roman"/>
                        </a:rPr>
                        <a:t>Các chất tham gia</a:t>
                      </a:r>
                      <a:endParaRPr lang="en-US" sz="2400" b="1">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53973253"/>
                  </a:ext>
                </a:extLst>
              </a:tr>
              <a:tr h="832998">
                <a:tc>
                  <a:txBody>
                    <a:bodyPr/>
                    <a:lstStyle/>
                    <a:p>
                      <a:pPr marL="0" marR="0" algn="just">
                        <a:lnSpc>
                          <a:spcPct val="107000"/>
                        </a:lnSpc>
                        <a:spcBef>
                          <a:spcPts val="0"/>
                        </a:spcBef>
                        <a:spcAft>
                          <a:spcPts val="0"/>
                        </a:spcAft>
                      </a:pPr>
                      <a:r>
                        <a:rPr lang="en-US" sz="2400" b="1" dirty="0" err="1">
                          <a:solidFill>
                            <a:srgbClr val="000000"/>
                          </a:solidFill>
                          <a:effectLst/>
                          <a:latin typeface="Times New Roman"/>
                          <a:ea typeface="Times New Roman"/>
                          <a:cs typeface="Times New Roman"/>
                        </a:rPr>
                        <a:t>Sản</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phẩm</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được</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tạo</a:t>
                      </a:r>
                      <a:r>
                        <a:rPr lang="en-US" sz="2400" b="1" dirty="0">
                          <a:solidFill>
                            <a:srgbClr val="000000"/>
                          </a:solidFill>
                          <a:effectLst/>
                          <a:latin typeface="Times New Roman"/>
                          <a:ea typeface="Times New Roman"/>
                          <a:cs typeface="Times New Roman"/>
                        </a:rPr>
                        <a:t> </a:t>
                      </a:r>
                      <a:r>
                        <a:rPr lang="en-US" sz="2400" b="1" dirty="0" err="1">
                          <a:solidFill>
                            <a:srgbClr val="000000"/>
                          </a:solidFill>
                          <a:effectLst/>
                          <a:latin typeface="Times New Roman"/>
                          <a:ea typeface="Times New Roman"/>
                          <a:cs typeface="Times New Roman"/>
                        </a:rPr>
                        <a:t>ra</a:t>
                      </a:r>
                      <a:endParaRPr lang="en-US" sz="2400" b="1"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1799223"/>
                  </a:ext>
                </a:extLst>
              </a:tr>
            </a:tbl>
          </a:graphicData>
        </a:graphic>
      </p:graphicFrame>
      <p:sp>
        <p:nvSpPr>
          <p:cNvPr id="5" name="TextBox 4"/>
          <p:cNvSpPr txBox="1"/>
          <p:nvPr/>
        </p:nvSpPr>
        <p:spPr>
          <a:xfrm>
            <a:off x="349857" y="4818490"/>
            <a:ext cx="5613621" cy="1692771"/>
          </a:xfrm>
          <a:prstGeom prst="rect">
            <a:avLst/>
          </a:prstGeom>
          <a:noFill/>
        </p:spPr>
        <p:txBody>
          <a:bodyPr wrap="square" rtlCol="0">
            <a:spAutoFit/>
          </a:bodyPr>
          <a:lstStyle/>
          <a:p>
            <a:r>
              <a:rPr lang="en-US" sz="2600" b="1" dirty="0" err="1" smtClean="0">
                <a:solidFill>
                  <a:srgbClr val="FF0000"/>
                </a:solidFill>
                <a:latin typeface="Times New Roman" pitchFamily="18" charset="0"/>
                <a:cs typeface="Times New Roman" pitchFamily="18" charset="0"/>
              </a:rPr>
              <a:t>Từ</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kết</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quả</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phiếu</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học</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tập</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em</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hãy</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viết</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phương</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trình</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tổng</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quát</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quá</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trình</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hô</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hấp</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diễn</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ra</a:t>
            </a:r>
            <a:r>
              <a:rPr lang="en-US" sz="2600" b="1" dirty="0" smtClean="0">
                <a:solidFill>
                  <a:srgbClr val="FF0000"/>
                </a:solidFill>
                <a:latin typeface="Times New Roman" pitchFamily="18" charset="0"/>
                <a:cs typeface="Times New Roman" pitchFamily="18" charset="0"/>
              </a:rPr>
              <a:t> ở </a:t>
            </a:r>
            <a:r>
              <a:rPr lang="en-US" sz="2600" b="1" dirty="0" err="1" smtClean="0">
                <a:solidFill>
                  <a:srgbClr val="FF0000"/>
                </a:solidFill>
                <a:latin typeface="Times New Roman" pitchFamily="18" charset="0"/>
                <a:cs typeface="Times New Roman" pitchFamily="18" charset="0"/>
              </a:rPr>
              <a:t>tế</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bào</a:t>
            </a:r>
            <a:r>
              <a:rPr lang="en-US" sz="2600" b="1" dirty="0" smtClean="0">
                <a:solidFill>
                  <a:srgbClr val="FF0000"/>
                </a:solidFill>
                <a:latin typeface="Times New Roman" pitchFamily="18" charset="0"/>
                <a:cs typeface="Times New Roman" pitchFamily="18" charset="0"/>
              </a:rPr>
              <a:t>.</a:t>
            </a:r>
            <a:r>
              <a:rPr lang="en-US" sz="2400" b="1" dirty="0">
                <a:latin typeface="Times New Roman" pitchFamily="18" charset="0"/>
                <a:cs typeface="Times New Roman" pitchFamily="18" charset="0"/>
              </a:rPr>
              <a:t> </a:t>
            </a:r>
          </a:p>
          <a:p>
            <a:endParaRPr lang="en-US" sz="2600" b="1" dirty="0">
              <a:solidFill>
                <a:srgbClr val="FF0000"/>
              </a:solidFill>
              <a:latin typeface="Times New Roman" pitchFamily="18" charset="0"/>
              <a:cs typeface="Times New Roman" pitchFamily="18" charset="0"/>
            </a:endParaRPr>
          </a:p>
        </p:txBody>
      </p:sp>
      <p:sp>
        <p:nvSpPr>
          <p:cNvPr id="7" name="Rectangle 6"/>
          <p:cNvSpPr/>
          <p:nvPr/>
        </p:nvSpPr>
        <p:spPr>
          <a:xfrm>
            <a:off x="2607917" y="2926288"/>
            <a:ext cx="2303837" cy="461665"/>
          </a:xfrm>
          <a:prstGeom prst="rect">
            <a:avLst/>
          </a:prstGeom>
        </p:spPr>
        <p:txBody>
          <a:bodyPr wrap="none">
            <a:spAutoFit/>
          </a:bodyPr>
          <a:lstStyle/>
          <a:p>
            <a:pPr algn="ctr"/>
            <a:r>
              <a:rPr lang="en-US" sz="2400" b="1" dirty="0">
                <a:solidFill>
                  <a:schemeClr val="tx2"/>
                </a:solidFill>
                <a:latin typeface="Times New Roman" pitchFamily="18" charset="0"/>
                <a:cs typeface="Times New Roman" pitchFamily="18" charset="0"/>
              </a:rPr>
              <a:t>Glucose, oxygen</a:t>
            </a:r>
          </a:p>
        </p:txBody>
      </p:sp>
      <p:sp>
        <p:nvSpPr>
          <p:cNvPr id="9" name="Rectangle 8"/>
          <p:cNvSpPr/>
          <p:nvPr/>
        </p:nvSpPr>
        <p:spPr>
          <a:xfrm>
            <a:off x="2448858" y="3610100"/>
            <a:ext cx="3276082" cy="830997"/>
          </a:xfrm>
          <a:prstGeom prst="rect">
            <a:avLst/>
          </a:prstGeom>
        </p:spPr>
        <p:txBody>
          <a:bodyPr wrap="square">
            <a:spAutoFit/>
          </a:bodyPr>
          <a:lstStyle/>
          <a:p>
            <a:r>
              <a:rPr lang="en-US" sz="2400" b="1" dirty="0">
                <a:solidFill>
                  <a:schemeClr val="tx2"/>
                </a:solidFill>
                <a:latin typeface="Times New Roman" pitchFamily="18" charset="0"/>
                <a:cs typeface="Times New Roman" pitchFamily="18" charset="0"/>
              </a:rPr>
              <a:t>Carbon dioxide, </a:t>
            </a:r>
            <a:r>
              <a:rPr lang="en-US" sz="2400" b="1" dirty="0" err="1">
                <a:solidFill>
                  <a:schemeClr val="tx2"/>
                </a:solidFill>
                <a:latin typeface="Times New Roman" pitchFamily="18" charset="0"/>
                <a:cs typeface="Times New Roman" pitchFamily="18" charset="0"/>
              </a:rPr>
              <a:t>nước</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năng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lượng</a:t>
            </a:r>
            <a:r>
              <a:rPr lang="en-US" sz="2400" b="1" dirty="0">
                <a:solidFill>
                  <a:schemeClr val="tx2"/>
                </a:solidFill>
                <a:latin typeface="Times New Roman" pitchFamily="18" charset="0"/>
                <a:cs typeface="Times New Roman" pitchFamily="18" charset="0"/>
              </a:rPr>
              <a:t>(ATP)</a:t>
            </a:r>
            <a:endParaRPr lang="en-US" sz="2400" b="1" dirty="0">
              <a:solidFill>
                <a:schemeClr val="tx2"/>
              </a:solidFill>
            </a:endParaRPr>
          </a:p>
        </p:txBody>
      </p:sp>
      <p:sp>
        <p:nvSpPr>
          <p:cNvPr id="10" name="Title 1"/>
          <p:cNvSpPr txBox="1">
            <a:spLocks/>
          </p:cNvSpPr>
          <p:nvPr/>
        </p:nvSpPr>
        <p:spPr>
          <a:xfrm>
            <a:off x="1368513" y="0"/>
            <a:ext cx="8197766" cy="86872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TIẾT 90- BÀI 25: HÔ HẤP TẾ BÀO</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1" name="Picture 2" descr="https://img.loigiaihay.com/picture/2023/0328/giai-khoa-hoc-tu-nhien-7-bai-24-trang-111-112-ket-noi-tri-thuc-1679997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20" y="1579653"/>
            <a:ext cx="5751140" cy="501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27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607</TotalTime>
  <Words>1238</Words>
  <Application>Microsoft Office PowerPoint</Application>
  <PresentationFormat>Custom</PresentationFormat>
  <Paragraphs>210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PowerPoint Presentation</vt:lpstr>
      <vt:lpstr>TRÒ CHƠI AI NHANH NHẤT?</vt:lpstr>
      <vt:lpstr>PowerPoint Presentation</vt:lpstr>
      <vt:lpstr>TIẾT 90- BÀI 25: HÔ HẤP TẾ BÀO</vt:lpstr>
      <vt:lpstr>NỘI DUNG BÀI HỌC</vt:lpstr>
      <vt:lpstr>I. HÔ HẤP TẾ BÀO</vt:lpstr>
      <vt:lpstr>I. HÔ HẤP TẾ BÀO</vt:lpstr>
      <vt:lpstr>I. HÔ HẤP TẾ BÀO</vt:lpstr>
      <vt:lpstr>I. HÔ HẤP TẾ BÀO</vt:lpstr>
      <vt:lpstr>I. HÔ HẤP TẾ BÀO</vt:lpstr>
      <vt:lpstr>I. HÔ HẤP TẾ BÀO</vt:lpstr>
      <vt:lpstr>I. HÔ HẤP TẾ BÀO</vt:lpstr>
      <vt:lpstr>PowerPoint Presentation</vt:lpstr>
      <vt:lpstr>PowerPoint Presentation</vt:lpstr>
      <vt:lpstr>  TRÒ CHƠI GIẢI Ô CHỮ</vt:lpstr>
      <vt:lpstr>PowerPoint Presentation</vt:lpstr>
      <vt:lpstr>VẬN DỤNG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25: HÔ HẤP TẾ BÀO</dc:title>
  <dc:creator>Admin</dc:creator>
  <cp:lastModifiedBy>Admin</cp:lastModifiedBy>
  <cp:revision>84</cp:revision>
  <cp:lastPrinted>2024-10-10T13:22:49Z</cp:lastPrinted>
  <dcterms:created xsi:type="dcterms:W3CDTF">2022-09-19T02:23:00Z</dcterms:created>
  <dcterms:modified xsi:type="dcterms:W3CDTF">2024-10-14T14:20:33Z</dcterms:modified>
</cp:coreProperties>
</file>