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318" r:id="rId7"/>
    <p:sldId id="261" r:id="rId8"/>
    <p:sldId id="313" r:id="rId9"/>
    <p:sldId id="312" r:id="rId10"/>
    <p:sldId id="263" r:id="rId11"/>
    <p:sldId id="319" r:id="rId12"/>
    <p:sldId id="262" r:id="rId13"/>
    <p:sldId id="308" r:id="rId14"/>
    <p:sldId id="307" r:id="rId15"/>
    <p:sldId id="321" r:id="rId16"/>
    <p:sldId id="322" r:id="rId17"/>
    <p:sldId id="323" r:id="rId18"/>
    <p:sldId id="310" r:id="rId19"/>
    <p:sldId id="309" r:id="rId20"/>
    <p:sldId id="315" r:id="rId21"/>
    <p:sldId id="324" r:id="rId22"/>
    <p:sldId id="325" r:id="rId23"/>
    <p:sldId id="317" r:id="rId24"/>
    <p:sldId id="320" r:id="rId25"/>
  </p:sldIdLst>
  <p:sldSz cx="9144000" cy="5143500" type="screen16x9"/>
  <p:notesSz cx="6858000" cy="9144000"/>
  <p:embeddedFontLst>
    <p:embeddedFont>
      <p:font typeface="Bebas Neue" panose="020B0604020202020204" charset="0"/>
      <p:regular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Zilla Slab" panose="020B0604020202020204" charset="0"/>
      <p:regular r:id="rId35"/>
      <p:bold r:id="rId36"/>
      <p:italic r:id="rId37"/>
    </p:embeddedFont>
    <p:embeddedFont>
      <p:font typeface="Zilla Slab Light" panose="020B0604020202020204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1CD95B-3BEE-48A1-B779-8CCA430C8D24}">
  <a:tblStyle styleId="{121CD95B-3BEE-48A1-B779-8CCA430C8D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defceb1f2f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defceb1f2f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dbe27df8ec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dbe27df8ec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8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efceb1f2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defceb1f2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efceb1f2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defceb1f2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98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efceb1f2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defceb1f2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848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efceb1f2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efceb1f2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76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efceb1f2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defceb1f2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824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efceb1f2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efceb1f2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23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76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77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be27df8ec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be27df8ec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03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26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4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4f0155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df4f0155f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9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efceb1f2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efceb1f2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efceb1f2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efceb1f2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df287abc8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df287abc8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dbe27df8ec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dbe27df8ec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9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efceb1f2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efceb1f2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efceb1f2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efceb1f2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4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efceb1f2f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efceb1f2f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00" y="12140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38700" y="3696138"/>
            <a:ext cx="4866600" cy="4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3913" y="228350"/>
            <a:ext cx="8769163" cy="4697225"/>
            <a:chOff x="183913" y="228350"/>
            <a:chExt cx="8769163" cy="4697225"/>
          </a:xfrm>
        </p:grpSpPr>
        <p:sp>
          <p:nvSpPr>
            <p:cNvPr id="12" name="Google Shape;12;p2"/>
            <p:cNvSpPr/>
            <p:nvPr/>
          </p:nvSpPr>
          <p:spPr>
            <a:xfrm>
              <a:off x="6228838" y="4528738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24200" y="44305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11300" y="48153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451950" y="440858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65125" y="22517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69400" y="46736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98450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64163" y="31896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18775" y="388120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30850" y="482672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6429225" y="3982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3358163" y="4736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46350" y="228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7075063" y="21414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183913" y="2711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247888" y="10545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2086888" y="7701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418488" y="2879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1604438" y="256756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4526538" y="967038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34613" y="3179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33850" y="254417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4996863" y="287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6466950" y="22517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70575" y="9832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578500" y="28764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460463" y="4528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1796375" y="31341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802463" y="32623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67525" y="472877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0450" y="464132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body" idx="1"/>
          </p:nvPr>
        </p:nvSpPr>
        <p:spPr>
          <a:xfrm>
            <a:off x="818470" y="1730750"/>
            <a:ext cx="4452900" cy="2561400"/>
          </a:xfrm>
          <a:prstGeom prst="rect">
            <a:avLst/>
          </a:prstGeom>
          <a:ln w="190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 sz="1400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2"/>
          </p:nvPr>
        </p:nvSpPr>
        <p:spPr>
          <a:xfrm>
            <a:off x="715100" y="1017725"/>
            <a:ext cx="48330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20"/>
          <p:cNvGrpSpPr/>
          <p:nvPr/>
        </p:nvGrpSpPr>
        <p:grpSpPr>
          <a:xfrm>
            <a:off x="117238" y="221750"/>
            <a:ext cx="8699013" cy="4733600"/>
            <a:chOff x="117238" y="221750"/>
            <a:chExt cx="8699013" cy="4733600"/>
          </a:xfrm>
        </p:grpSpPr>
        <p:sp>
          <p:nvSpPr>
            <p:cNvPr id="425" name="Google Shape;425;p20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7237275" y="33473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8691913" y="48450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8301575" y="1213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453588" y="4687338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8708825" y="329590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 rot="10800000">
              <a:off x="311363" y="4586075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 rot="10800000">
              <a:off x="311363" y="14572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 rot="10800000">
              <a:off x="1012688" y="47920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 txBox="1">
            <a:spLocks noGrp="1"/>
          </p:cNvSpPr>
          <p:nvPr>
            <p:ph type="title"/>
          </p:nvPr>
        </p:nvSpPr>
        <p:spPr>
          <a:xfrm>
            <a:off x="728987" y="2376525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4"/>
          <p:cNvSpPr txBox="1">
            <a:spLocks noGrp="1"/>
          </p:cNvSpPr>
          <p:nvPr>
            <p:ph type="subTitle" idx="1"/>
          </p:nvPr>
        </p:nvSpPr>
        <p:spPr>
          <a:xfrm>
            <a:off x="728987" y="2962008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4"/>
          <p:cNvSpPr txBox="1">
            <a:spLocks noGrp="1"/>
          </p:cNvSpPr>
          <p:nvPr>
            <p:ph type="title" idx="2"/>
          </p:nvPr>
        </p:nvSpPr>
        <p:spPr>
          <a:xfrm>
            <a:off x="3290987" y="2381225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subTitle" idx="3"/>
          </p:nvPr>
        </p:nvSpPr>
        <p:spPr>
          <a:xfrm>
            <a:off x="3290987" y="2966708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4"/>
          <p:cNvSpPr txBox="1">
            <a:spLocks noGrp="1"/>
          </p:cNvSpPr>
          <p:nvPr>
            <p:ph type="title" idx="4"/>
          </p:nvPr>
        </p:nvSpPr>
        <p:spPr>
          <a:xfrm>
            <a:off x="5852976" y="2381200"/>
            <a:ext cx="256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4"/>
          <p:cNvSpPr txBox="1">
            <a:spLocks noGrp="1"/>
          </p:cNvSpPr>
          <p:nvPr>
            <p:ph type="subTitle" idx="5"/>
          </p:nvPr>
        </p:nvSpPr>
        <p:spPr>
          <a:xfrm>
            <a:off x="5852976" y="2966683"/>
            <a:ext cx="2562000" cy="11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>
            <a:off x="117238" y="205775"/>
            <a:ext cx="8699013" cy="4646425"/>
            <a:chOff x="117238" y="205775"/>
            <a:chExt cx="8699013" cy="4646425"/>
          </a:xfrm>
        </p:grpSpPr>
        <p:sp>
          <p:nvSpPr>
            <p:cNvPr id="515" name="Google Shape;515;p24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 rot="10800000">
              <a:off x="1986088" y="2057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 rot="10800000">
              <a:off x="1085063" y="115678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2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43" name="Google Shape;743;p32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33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67" name="Google Shape;767;p33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3"/>
          <p:cNvGrpSpPr/>
          <p:nvPr/>
        </p:nvGrpSpPr>
        <p:grpSpPr>
          <a:xfrm>
            <a:off x="236041" y="2356944"/>
            <a:ext cx="2123800" cy="2567691"/>
            <a:chOff x="136650" y="3653400"/>
            <a:chExt cx="1536425" cy="1857550"/>
          </a:xfrm>
        </p:grpSpPr>
        <p:sp>
          <p:nvSpPr>
            <p:cNvPr id="788" name="Google Shape;788;p33"/>
            <p:cNvSpPr/>
            <p:nvPr/>
          </p:nvSpPr>
          <p:spPr>
            <a:xfrm>
              <a:off x="362850" y="4871550"/>
              <a:ext cx="91325" cy="621900"/>
            </a:xfrm>
            <a:custGeom>
              <a:avLst/>
              <a:gdLst/>
              <a:ahLst/>
              <a:cxnLst/>
              <a:rect l="l" t="t" r="r" b="b"/>
              <a:pathLst>
                <a:path w="3653" h="24876" extrusionOk="0">
                  <a:moveTo>
                    <a:pt x="0" y="632"/>
                  </a:moveTo>
                  <a:lnTo>
                    <a:pt x="0" y="634"/>
                  </a:lnTo>
                  <a:cubicBezTo>
                    <a:pt x="0" y="634"/>
                    <a:pt x="0" y="633"/>
                    <a:pt x="0" y="633"/>
                  </a:cubicBezTo>
                  <a:lnTo>
                    <a:pt x="0" y="633"/>
                  </a:lnTo>
                  <a:cubicBezTo>
                    <a:pt x="0" y="633"/>
                    <a:pt x="0" y="633"/>
                    <a:pt x="0" y="632"/>
                  </a:cubicBezTo>
                  <a:close/>
                  <a:moveTo>
                    <a:pt x="107" y="1"/>
                  </a:moveTo>
                  <a:cubicBezTo>
                    <a:pt x="90" y="1"/>
                    <a:pt x="3" y="616"/>
                    <a:pt x="0" y="633"/>
                  </a:cubicBezTo>
                  <a:lnTo>
                    <a:pt x="0" y="633"/>
                  </a:lnTo>
                  <a:cubicBezTo>
                    <a:pt x="561" y="8674"/>
                    <a:pt x="1185" y="16708"/>
                    <a:pt x="1872" y="24740"/>
                  </a:cubicBezTo>
                  <a:lnTo>
                    <a:pt x="3233" y="24876"/>
                  </a:lnTo>
                  <a:cubicBezTo>
                    <a:pt x="3373" y="17958"/>
                    <a:pt x="3513" y="11040"/>
                    <a:pt x="3652" y="4120"/>
                  </a:cubicBezTo>
                  <a:lnTo>
                    <a:pt x="3652" y="23"/>
                  </a:lnTo>
                  <a:cubicBezTo>
                    <a:pt x="3652" y="23"/>
                    <a:pt x="2078" y="96"/>
                    <a:pt x="1028" y="96"/>
                  </a:cubicBezTo>
                  <a:cubicBezTo>
                    <a:pt x="503" y="96"/>
                    <a:pt x="109" y="77"/>
                    <a:pt x="109" y="23"/>
                  </a:cubicBezTo>
                  <a:cubicBezTo>
                    <a:pt x="109" y="8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80525" y="4973850"/>
              <a:ext cx="309700" cy="522100"/>
            </a:xfrm>
            <a:custGeom>
              <a:avLst/>
              <a:gdLst/>
              <a:ahLst/>
              <a:cxnLst/>
              <a:rect l="l" t="t" r="r" b="b"/>
              <a:pathLst>
                <a:path w="12388" h="20884" extrusionOk="0">
                  <a:moveTo>
                    <a:pt x="0" y="0"/>
                  </a:moveTo>
                  <a:cubicBezTo>
                    <a:pt x="0" y="3596"/>
                    <a:pt x="1697" y="6972"/>
                    <a:pt x="4556" y="9153"/>
                  </a:cubicBezTo>
                  <a:cubicBezTo>
                    <a:pt x="5306" y="9726"/>
                    <a:pt x="6025" y="10327"/>
                    <a:pt x="6628" y="11038"/>
                  </a:cubicBezTo>
                  <a:cubicBezTo>
                    <a:pt x="7429" y="11978"/>
                    <a:pt x="8009" y="13087"/>
                    <a:pt x="8501" y="14220"/>
                  </a:cubicBezTo>
                  <a:cubicBezTo>
                    <a:pt x="9424" y="16348"/>
                    <a:pt x="10061" y="18589"/>
                    <a:pt x="10393" y="20884"/>
                  </a:cubicBezTo>
                  <a:lnTo>
                    <a:pt x="11842" y="20884"/>
                  </a:lnTo>
                  <a:cubicBezTo>
                    <a:pt x="12022" y="17566"/>
                    <a:pt x="12208" y="14101"/>
                    <a:pt x="12387" y="10782"/>
                  </a:cubicBezTo>
                  <a:lnTo>
                    <a:pt x="12387" y="0"/>
                  </a:ln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1286025" y="4315500"/>
              <a:ext cx="387050" cy="445125"/>
            </a:xfrm>
            <a:custGeom>
              <a:avLst/>
              <a:gdLst/>
              <a:ahLst/>
              <a:cxnLst/>
              <a:rect l="l" t="t" r="r" b="b"/>
              <a:pathLst>
                <a:path w="15482" h="17805" extrusionOk="0">
                  <a:moveTo>
                    <a:pt x="8220" y="1"/>
                  </a:moveTo>
                  <a:cubicBezTo>
                    <a:pt x="7045" y="1"/>
                    <a:pt x="5861" y="334"/>
                    <a:pt x="4801" y="861"/>
                  </a:cubicBezTo>
                  <a:cubicBezTo>
                    <a:pt x="2299" y="2108"/>
                    <a:pt x="340" y="4549"/>
                    <a:pt x="0" y="7323"/>
                  </a:cubicBezTo>
                  <a:lnTo>
                    <a:pt x="3325" y="9439"/>
                  </a:lnTo>
                  <a:cubicBezTo>
                    <a:pt x="3864" y="8711"/>
                    <a:pt x="4724" y="8387"/>
                    <a:pt x="5626" y="8387"/>
                  </a:cubicBezTo>
                  <a:cubicBezTo>
                    <a:pt x="6551" y="8387"/>
                    <a:pt x="7521" y="8729"/>
                    <a:pt x="8234" y="9326"/>
                  </a:cubicBezTo>
                  <a:cubicBezTo>
                    <a:pt x="9639" y="10504"/>
                    <a:pt x="10294" y="12329"/>
                    <a:pt x="10888" y="14064"/>
                  </a:cubicBezTo>
                  <a:lnTo>
                    <a:pt x="11733" y="16533"/>
                  </a:lnTo>
                  <a:cubicBezTo>
                    <a:pt x="12031" y="17401"/>
                    <a:pt x="12763" y="17804"/>
                    <a:pt x="13495" y="17804"/>
                  </a:cubicBezTo>
                  <a:cubicBezTo>
                    <a:pt x="14414" y="17804"/>
                    <a:pt x="15331" y="17169"/>
                    <a:pt x="15387" y="16020"/>
                  </a:cubicBezTo>
                  <a:cubicBezTo>
                    <a:pt x="15482" y="14061"/>
                    <a:pt x="15465" y="12100"/>
                    <a:pt x="15336" y="10143"/>
                  </a:cubicBezTo>
                  <a:cubicBezTo>
                    <a:pt x="15201" y="8095"/>
                    <a:pt x="14932" y="6017"/>
                    <a:pt x="14060" y="4159"/>
                  </a:cubicBezTo>
                  <a:cubicBezTo>
                    <a:pt x="13186" y="2302"/>
                    <a:pt x="11622" y="679"/>
                    <a:pt x="9634" y="173"/>
                  </a:cubicBezTo>
                  <a:cubicBezTo>
                    <a:pt x="9170" y="55"/>
                    <a:pt x="8696" y="1"/>
                    <a:pt x="8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623200" y="3653400"/>
              <a:ext cx="51425" cy="167250"/>
            </a:xfrm>
            <a:custGeom>
              <a:avLst/>
              <a:gdLst/>
              <a:ahLst/>
              <a:cxnLst/>
              <a:rect l="l" t="t" r="r" b="b"/>
              <a:pathLst>
                <a:path w="2057" h="6690" extrusionOk="0">
                  <a:moveTo>
                    <a:pt x="984" y="1"/>
                  </a:moveTo>
                  <a:cubicBezTo>
                    <a:pt x="859" y="1"/>
                    <a:pt x="740" y="42"/>
                    <a:pt x="653" y="134"/>
                  </a:cubicBezTo>
                  <a:cubicBezTo>
                    <a:pt x="493" y="306"/>
                    <a:pt x="504" y="570"/>
                    <a:pt x="531" y="801"/>
                  </a:cubicBezTo>
                  <a:cubicBezTo>
                    <a:pt x="638" y="1702"/>
                    <a:pt x="857" y="2591"/>
                    <a:pt x="869" y="3498"/>
                  </a:cubicBezTo>
                  <a:cubicBezTo>
                    <a:pt x="881" y="4404"/>
                    <a:pt x="652" y="5364"/>
                    <a:pt x="0" y="5994"/>
                  </a:cubicBezTo>
                  <a:lnTo>
                    <a:pt x="1014" y="6690"/>
                  </a:lnTo>
                  <a:cubicBezTo>
                    <a:pt x="1443" y="6381"/>
                    <a:pt x="1620" y="5832"/>
                    <a:pt x="1731" y="5316"/>
                  </a:cubicBezTo>
                  <a:cubicBezTo>
                    <a:pt x="2039" y="3895"/>
                    <a:pt x="2056" y="2427"/>
                    <a:pt x="1785" y="999"/>
                  </a:cubicBezTo>
                  <a:cubicBezTo>
                    <a:pt x="1730" y="709"/>
                    <a:pt x="1654" y="403"/>
                    <a:pt x="1446" y="193"/>
                  </a:cubicBezTo>
                  <a:cubicBezTo>
                    <a:pt x="1326" y="74"/>
                    <a:pt x="1150" y="1"/>
                    <a:pt x="984" y="1"/>
                  </a:cubicBezTo>
                  <a:close/>
                </a:path>
              </a:pathLst>
            </a:custGeom>
            <a:solidFill>
              <a:srgbClr val="F8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136650" y="3690675"/>
              <a:ext cx="559975" cy="1137650"/>
            </a:xfrm>
            <a:custGeom>
              <a:avLst/>
              <a:gdLst/>
              <a:ahLst/>
              <a:cxnLst/>
              <a:rect l="l" t="t" r="r" b="b"/>
              <a:pathLst>
                <a:path w="22399" h="45506" extrusionOk="0">
                  <a:moveTo>
                    <a:pt x="20902" y="4598"/>
                  </a:moveTo>
                  <a:cubicBezTo>
                    <a:pt x="20902" y="4598"/>
                    <a:pt x="20902" y="4598"/>
                    <a:pt x="20902" y="4598"/>
                  </a:cubicBezTo>
                  <a:lnTo>
                    <a:pt x="20903" y="4598"/>
                  </a:lnTo>
                  <a:cubicBezTo>
                    <a:pt x="20903" y="4598"/>
                    <a:pt x="20902" y="4598"/>
                    <a:pt x="20902" y="4598"/>
                  </a:cubicBezTo>
                  <a:close/>
                  <a:moveTo>
                    <a:pt x="17521" y="0"/>
                  </a:moveTo>
                  <a:cubicBezTo>
                    <a:pt x="13399" y="0"/>
                    <a:pt x="9279" y="1901"/>
                    <a:pt x="6369" y="4880"/>
                  </a:cubicBezTo>
                  <a:cubicBezTo>
                    <a:pt x="2765" y="8570"/>
                    <a:pt x="889" y="13707"/>
                    <a:pt x="445" y="18845"/>
                  </a:cubicBezTo>
                  <a:cubicBezTo>
                    <a:pt x="1" y="23983"/>
                    <a:pt x="893" y="29153"/>
                    <a:pt x="2225" y="34136"/>
                  </a:cubicBezTo>
                  <a:cubicBezTo>
                    <a:pt x="3315" y="38219"/>
                    <a:pt x="4768" y="42340"/>
                    <a:pt x="7568" y="45506"/>
                  </a:cubicBezTo>
                  <a:cubicBezTo>
                    <a:pt x="7568" y="45506"/>
                    <a:pt x="2434" y="22416"/>
                    <a:pt x="8168" y="12417"/>
                  </a:cubicBezTo>
                  <a:cubicBezTo>
                    <a:pt x="8168" y="12417"/>
                    <a:pt x="13000" y="4426"/>
                    <a:pt x="19310" y="4426"/>
                  </a:cubicBezTo>
                  <a:cubicBezTo>
                    <a:pt x="19831" y="4426"/>
                    <a:pt x="20363" y="4480"/>
                    <a:pt x="20902" y="4598"/>
                  </a:cubicBezTo>
                  <a:lnTo>
                    <a:pt x="20902" y="4598"/>
                  </a:lnTo>
                  <a:cubicBezTo>
                    <a:pt x="21360" y="4129"/>
                    <a:pt x="21827" y="3644"/>
                    <a:pt x="22095" y="3045"/>
                  </a:cubicBezTo>
                  <a:cubicBezTo>
                    <a:pt x="22363" y="2446"/>
                    <a:pt x="22398" y="1699"/>
                    <a:pt x="22013" y="1168"/>
                  </a:cubicBezTo>
                  <a:cubicBezTo>
                    <a:pt x="21659" y="681"/>
                    <a:pt x="21041" y="473"/>
                    <a:pt x="20453" y="336"/>
                  </a:cubicBezTo>
                  <a:cubicBezTo>
                    <a:pt x="19487" y="108"/>
                    <a:pt x="18504" y="0"/>
                    <a:pt x="17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191050" y="3660250"/>
              <a:ext cx="1249150" cy="1850700"/>
            </a:xfrm>
            <a:custGeom>
              <a:avLst/>
              <a:gdLst/>
              <a:ahLst/>
              <a:cxnLst/>
              <a:rect l="l" t="t" r="r" b="b"/>
              <a:pathLst>
                <a:path w="49966" h="74028" extrusionOk="0">
                  <a:moveTo>
                    <a:pt x="12919" y="0"/>
                  </a:moveTo>
                  <a:cubicBezTo>
                    <a:pt x="12868" y="0"/>
                    <a:pt x="12817" y="11"/>
                    <a:pt x="12768" y="34"/>
                  </a:cubicBezTo>
                  <a:cubicBezTo>
                    <a:pt x="12643" y="94"/>
                    <a:pt x="12564" y="220"/>
                    <a:pt x="12497" y="342"/>
                  </a:cubicBezTo>
                  <a:cubicBezTo>
                    <a:pt x="11941" y="1348"/>
                    <a:pt x="11674" y="2487"/>
                    <a:pt x="11726" y="3636"/>
                  </a:cubicBezTo>
                  <a:cubicBezTo>
                    <a:pt x="11747" y="4106"/>
                    <a:pt x="11831" y="4586"/>
                    <a:pt x="12007" y="5019"/>
                  </a:cubicBezTo>
                  <a:cubicBezTo>
                    <a:pt x="9517" y="5630"/>
                    <a:pt x="7201" y="7178"/>
                    <a:pt x="5552" y="9180"/>
                  </a:cubicBezTo>
                  <a:cubicBezTo>
                    <a:pt x="3021" y="12256"/>
                    <a:pt x="1845" y="16234"/>
                    <a:pt x="1256" y="20175"/>
                  </a:cubicBezTo>
                  <a:cubicBezTo>
                    <a:pt x="1" y="28588"/>
                    <a:pt x="1198" y="37354"/>
                    <a:pt x="4665" y="45121"/>
                  </a:cubicBezTo>
                  <a:cubicBezTo>
                    <a:pt x="5314" y="46575"/>
                    <a:pt x="6049" y="48006"/>
                    <a:pt x="7062" y="49234"/>
                  </a:cubicBezTo>
                  <a:cubicBezTo>
                    <a:pt x="8703" y="51222"/>
                    <a:pt x="10978" y="52562"/>
                    <a:pt x="13204" y="53862"/>
                  </a:cubicBezTo>
                  <a:cubicBezTo>
                    <a:pt x="13204" y="53862"/>
                    <a:pt x="13463" y="66965"/>
                    <a:pt x="13999" y="73591"/>
                  </a:cubicBezTo>
                  <a:lnTo>
                    <a:pt x="15394" y="73627"/>
                  </a:lnTo>
                  <a:cubicBezTo>
                    <a:pt x="16319" y="67654"/>
                    <a:pt x="17299" y="55139"/>
                    <a:pt x="17299" y="55139"/>
                  </a:cubicBezTo>
                  <a:cubicBezTo>
                    <a:pt x="21351" y="56718"/>
                    <a:pt x="25656" y="57524"/>
                    <a:pt x="29994" y="57524"/>
                  </a:cubicBezTo>
                  <a:cubicBezTo>
                    <a:pt x="30587" y="57524"/>
                    <a:pt x="31180" y="57509"/>
                    <a:pt x="31774" y="57479"/>
                  </a:cubicBezTo>
                  <a:cubicBezTo>
                    <a:pt x="31872" y="57474"/>
                    <a:pt x="31971" y="57469"/>
                    <a:pt x="32070" y="57469"/>
                  </a:cubicBezTo>
                  <a:cubicBezTo>
                    <a:pt x="32302" y="57469"/>
                    <a:pt x="32531" y="57496"/>
                    <a:pt x="32728" y="57613"/>
                  </a:cubicBezTo>
                  <a:cubicBezTo>
                    <a:pt x="32965" y="57755"/>
                    <a:pt x="33113" y="58005"/>
                    <a:pt x="33268" y="58234"/>
                  </a:cubicBezTo>
                  <a:cubicBezTo>
                    <a:pt x="35127" y="60996"/>
                    <a:pt x="39113" y="61813"/>
                    <a:pt x="40744" y="64716"/>
                  </a:cubicBezTo>
                  <a:cubicBezTo>
                    <a:pt x="41892" y="66758"/>
                    <a:pt x="41559" y="69267"/>
                    <a:pt x="41410" y="71604"/>
                  </a:cubicBezTo>
                  <a:cubicBezTo>
                    <a:pt x="41371" y="72217"/>
                    <a:pt x="41357" y="72870"/>
                    <a:pt x="41668" y="73398"/>
                  </a:cubicBezTo>
                  <a:cubicBezTo>
                    <a:pt x="41885" y="73766"/>
                    <a:pt x="42319" y="74027"/>
                    <a:pt x="42728" y="74027"/>
                  </a:cubicBezTo>
                  <a:cubicBezTo>
                    <a:pt x="42906" y="74027"/>
                    <a:pt x="43080" y="73977"/>
                    <a:pt x="43229" y="73864"/>
                  </a:cubicBezTo>
                  <a:lnTo>
                    <a:pt x="43445" y="73639"/>
                  </a:lnTo>
                  <a:cubicBezTo>
                    <a:pt x="43215" y="68541"/>
                    <a:pt x="44040" y="63450"/>
                    <a:pt x="45869" y="58686"/>
                  </a:cubicBezTo>
                  <a:cubicBezTo>
                    <a:pt x="46688" y="56553"/>
                    <a:pt x="47705" y="54498"/>
                    <a:pt x="48428" y="52332"/>
                  </a:cubicBezTo>
                  <a:cubicBezTo>
                    <a:pt x="49598" y="48806"/>
                    <a:pt x="49966" y="45063"/>
                    <a:pt x="49501" y="41378"/>
                  </a:cubicBezTo>
                  <a:cubicBezTo>
                    <a:pt x="49218" y="39149"/>
                    <a:pt x="48565" y="36844"/>
                    <a:pt x="46955" y="35276"/>
                  </a:cubicBezTo>
                  <a:cubicBezTo>
                    <a:pt x="44845" y="33222"/>
                    <a:pt x="41630" y="32905"/>
                    <a:pt x="38686" y="32844"/>
                  </a:cubicBezTo>
                  <a:cubicBezTo>
                    <a:pt x="38050" y="32831"/>
                    <a:pt x="37413" y="32824"/>
                    <a:pt x="36776" y="32824"/>
                  </a:cubicBezTo>
                  <a:cubicBezTo>
                    <a:pt x="33944" y="32824"/>
                    <a:pt x="31111" y="32958"/>
                    <a:pt x="28293" y="33239"/>
                  </a:cubicBezTo>
                  <a:cubicBezTo>
                    <a:pt x="26717" y="33395"/>
                    <a:pt x="25111" y="33595"/>
                    <a:pt x="23529" y="33595"/>
                  </a:cubicBezTo>
                  <a:cubicBezTo>
                    <a:pt x="22250" y="33595"/>
                    <a:pt x="20987" y="33465"/>
                    <a:pt x="19768" y="33076"/>
                  </a:cubicBezTo>
                  <a:cubicBezTo>
                    <a:pt x="16363" y="31991"/>
                    <a:pt x="13841" y="29015"/>
                    <a:pt x="12372" y="25757"/>
                  </a:cubicBezTo>
                  <a:cubicBezTo>
                    <a:pt x="10570" y="21764"/>
                    <a:pt x="10145" y="16987"/>
                    <a:pt x="12023" y="13028"/>
                  </a:cubicBezTo>
                  <a:lnTo>
                    <a:pt x="12064" y="12999"/>
                  </a:lnTo>
                  <a:lnTo>
                    <a:pt x="12064" y="12999"/>
                  </a:lnTo>
                  <a:cubicBezTo>
                    <a:pt x="11694" y="13904"/>
                    <a:pt x="12579" y="14878"/>
                    <a:pt x="13519" y="15148"/>
                  </a:cubicBezTo>
                  <a:cubicBezTo>
                    <a:pt x="14460" y="15418"/>
                    <a:pt x="15475" y="15275"/>
                    <a:pt x="16424" y="15509"/>
                  </a:cubicBezTo>
                  <a:cubicBezTo>
                    <a:pt x="17475" y="15766"/>
                    <a:pt x="18398" y="16502"/>
                    <a:pt x="18883" y="17469"/>
                  </a:cubicBezTo>
                  <a:cubicBezTo>
                    <a:pt x="19286" y="18271"/>
                    <a:pt x="19466" y="19292"/>
                    <a:pt x="20250" y="19727"/>
                  </a:cubicBezTo>
                  <a:cubicBezTo>
                    <a:pt x="20469" y="19848"/>
                    <a:pt x="20711" y="19903"/>
                    <a:pt x="20957" y="19903"/>
                  </a:cubicBezTo>
                  <a:cubicBezTo>
                    <a:pt x="21475" y="19903"/>
                    <a:pt x="22010" y="19659"/>
                    <a:pt x="22382" y="19283"/>
                  </a:cubicBezTo>
                  <a:cubicBezTo>
                    <a:pt x="22929" y="18729"/>
                    <a:pt x="23188" y="17952"/>
                    <a:pt x="23354" y="17191"/>
                  </a:cubicBezTo>
                  <a:cubicBezTo>
                    <a:pt x="23917" y="14609"/>
                    <a:pt x="23567" y="11813"/>
                    <a:pt x="22261" y="9516"/>
                  </a:cubicBezTo>
                  <a:cubicBezTo>
                    <a:pt x="20955" y="7218"/>
                    <a:pt x="18677" y="5462"/>
                    <a:pt x="16091" y="4919"/>
                  </a:cubicBezTo>
                  <a:cubicBezTo>
                    <a:pt x="15505" y="4797"/>
                    <a:pt x="14909" y="4735"/>
                    <a:pt x="14312" y="4735"/>
                  </a:cubicBezTo>
                  <a:cubicBezTo>
                    <a:pt x="14246" y="4735"/>
                    <a:pt x="14179" y="4736"/>
                    <a:pt x="14113" y="4737"/>
                  </a:cubicBezTo>
                  <a:cubicBezTo>
                    <a:pt x="13579" y="3623"/>
                    <a:pt x="13337" y="2368"/>
                    <a:pt x="13439" y="1135"/>
                  </a:cubicBezTo>
                  <a:cubicBezTo>
                    <a:pt x="13461" y="873"/>
                    <a:pt x="13495" y="598"/>
                    <a:pt x="13397" y="354"/>
                  </a:cubicBezTo>
                  <a:cubicBezTo>
                    <a:pt x="13318" y="159"/>
                    <a:pt x="13118" y="0"/>
                    <a:pt x="12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645975" y="4012800"/>
              <a:ext cx="133075" cy="60550"/>
            </a:xfrm>
            <a:custGeom>
              <a:avLst/>
              <a:gdLst/>
              <a:ahLst/>
              <a:cxnLst/>
              <a:rect l="l" t="t" r="r" b="b"/>
              <a:pathLst>
                <a:path w="5323" h="2422" extrusionOk="0">
                  <a:moveTo>
                    <a:pt x="2967" y="1"/>
                  </a:moveTo>
                  <a:cubicBezTo>
                    <a:pt x="2822" y="1"/>
                    <a:pt x="2678" y="12"/>
                    <a:pt x="2534" y="34"/>
                  </a:cubicBezTo>
                  <a:cubicBezTo>
                    <a:pt x="1938" y="144"/>
                    <a:pt x="1385" y="422"/>
                    <a:pt x="941" y="835"/>
                  </a:cubicBezTo>
                  <a:cubicBezTo>
                    <a:pt x="503" y="1243"/>
                    <a:pt x="173" y="1762"/>
                    <a:pt x="11" y="2330"/>
                  </a:cubicBezTo>
                  <a:cubicBezTo>
                    <a:pt x="0" y="2365"/>
                    <a:pt x="17" y="2401"/>
                    <a:pt x="51" y="2415"/>
                  </a:cubicBezTo>
                  <a:cubicBezTo>
                    <a:pt x="60" y="2419"/>
                    <a:pt x="69" y="2421"/>
                    <a:pt x="78" y="2421"/>
                  </a:cubicBezTo>
                  <a:cubicBezTo>
                    <a:pt x="105" y="2421"/>
                    <a:pt x="131" y="2405"/>
                    <a:pt x="143" y="2378"/>
                  </a:cubicBezTo>
                  <a:cubicBezTo>
                    <a:pt x="369" y="1862"/>
                    <a:pt x="706" y="1400"/>
                    <a:pt x="1126" y="1043"/>
                  </a:cubicBezTo>
                  <a:cubicBezTo>
                    <a:pt x="1545" y="686"/>
                    <a:pt x="2047" y="425"/>
                    <a:pt x="2588" y="336"/>
                  </a:cubicBezTo>
                  <a:cubicBezTo>
                    <a:pt x="2736" y="306"/>
                    <a:pt x="2887" y="292"/>
                    <a:pt x="3039" y="292"/>
                  </a:cubicBezTo>
                  <a:cubicBezTo>
                    <a:pt x="3430" y="292"/>
                    <a:pt x="3826" y="385"/>
                    <a:pt x="4186" y="546"/>
                  </a:cubicBezTo>
                  <a:cubicBezTo>
                    <a:pt x="4679" y="769"/>
                    <a:pt x="5134" y="1167"/>
                    <a:pt x="5256" y="1725"/>
                  </a:cubicBezTo>
                  <a:cubicBezTo>
                    <a:pt x="5260" y="1742"/>
                    <a:pt x="5274" y="1750"/>
                    <a:pt x="5288" y="1750"/>
                  </a:cubicBezTo>
                  <a:cubicBezTo>
                    <a:pt x="5305" y="1750"/>
                    <a:pt x="5322" y="1738"/>
                    <a:pt x="5321" y="1715"/>
                  </a:cubicBezTo>
                  <a:cubicBezTo>
                    <a:pt x="5307" y="1417"/>
                    <a:pt x="5175" y="1131"/>
                    <a:pt x="4990" y="893"/>
                  </a:cubicBezTo>
                  <a:cubicBezTo>
                    <a:pt x="4800" y="660"/>
                    <a:pt x="4557" y="473"/>
                    <a:pt x="4293" y="330"/>
                  </a:cubicBezTo>
                  <a:cubicBezTo>
                    <a:pt x="3882" y="112"/>
                    <a:pt x="3427" y="1"/>
                    <a:pt x="2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697950" y="4092675"/>
              <a:ext cx="46750" cy="32200"/>
            </a:xfrm>
            <a:custGeom>
              <a:avLst/>
              <a:gdLst/>
              <a:ahLst/>
              <a:cxnLst/>
              <a:rect l="l" t="t" r="r" b="b"/>
              <a:pathLst>
                <a:path w="1870" h="1288" extrusionOk="0">
                  <a:moveTo>
                    <a:pt x="92" y="0"/>
                  </a:moveTo>
                  <a:cubicBezTo>
                    <a:pt x="47" y="0"/>
                    <a:pt x="11" y="36"/>
                    <a:pt x="9" y="81"/>
                  </a:cubicBezTo>
                  <a:cubicBezTo>
                    <a:pt x="0" y="332"/>
                    <a:pt x="59" y="583"/>
                    <a:pt x="177" y="805"/>
                  </a:cubicBezTo>
                  <a:cubicBezTo>
                    <a:pt x="307" y="1023"/>
                    <a:pt x="492" y="1243"/>
                    <a:pt x="805" y="1287"/>
                  </a:cubicBezTo>
                  <a:cubicBezTo>
                    <a:pt x="813" y="1287"/>
                    <a:pt x="822" y="1288"/>
                    <a:pt x="831" y="1288"/>
                  </a:cubicBezTo>
                  <a:cubicBezTo>
                    <a:pt x="1125" y="1288"/>
                    <a:pt x="1344" y="1138"/>
                    <a:pt x="1523" y="974"/>
                  </a:cubicBezTo>
                  <a:cubicBezTo>
                    <a:pt x="1697" y="799"/>
                    <a:pt x="1870" y="566"/>
                    <a:pt x="1830" y="269"/>
                  </a:cubicBezTo>
                  <a:cubicBezTo>
                    <a:pt x="1822" y="217"/>
                    <a:pt x="1782" y="192"/>
                    <a:pt x="1741" y="192"/>
                  </a:cubicBezTo>
                  <a:cubicBezTo>
                    <a:pt x="1693" y="192"/>
                    <a:pt x="1644" y="227"/>
                    <a:pt x="1649" y="290"/>
                  </a:cubicBezTo>
                  <a:lnTo>
                    <a:pt x="1650" y="298"/>
                  </a:lnTo>
                  <a:cubicBezTo>
                    <a:pt x="1666" y="478"/>
                    <a:pt x="1528" y="672"/>
                    <a:pt x="1369" y="802"/>
                  </a:cubicBezTo>
                  <a:cubicBezTo>
                    <a:pt x="1228" y="923"/>
                    <a:pt x="1042" y="1014"/>
                    <a:pt x="887" y="1014"/>
                  </a:cubicBezTo>
                  <a:cubicBezTo>
                    <a:pt x="869" y="1014"/>
                    <a:pt x="851" y="1013"/>
                    <a:pt x="834" y="1010"/>
                  </a:cubicBezTo>
                  <a:cubicBezTo>
                    <a:pt x="679" y="984"/>
                    <a:pt x="485" y="857"/>
                    <a:pt x="376" y="685"/>
                  </a:cubicBezTo>
                  <a:cubicBezTo>
                    <a:pt x="258" y="511"/>
                    <a:pt x="190" y="296"/>
                    <a:pt x="176" y="79"/>
                  </a:cubicBezTo>
                  <a:cubicBezTo>
                    <a:pt x="173" y="35"/>
                    <a:pt x="137" y="1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502475" y="3947275"/>
              <a:ext cx="82550" cy="46125"/>
            </a:xfrm>
            <a:custGeom>
              <a:avLst/>
              <a:gdLst/>
              <a:ahLst/>
              <a:cxnLst/>
              <a:rect l="l" t="t" r="r" b="b"/>
              <a:pathLst>
                <a:path w="3302" h="1845" extrusionOk="0">
                  <a:moveTo>
                    <a:pt x="1796" y="0"/>
                  </a:moveTo>
                  <a:cubicBezTo>
                    <a:pt x="1083" y="0"/>
                    <a:pt x="667" y="294"/>
                    <a:pt x="472" y="557"/>
                  </a:cubicBezTo>
                  <a:cubicBezTo>
                    <a:pt x="0" y="1197"/>
                    <a:pt x="696" y="1845"/>
                    <a:pt x="1802" y="1845"/>
                  </a:cubicBezTo>
                  <a:cubicBezTo>
                    <a:pt x="2014" y="1845"/>
                    <a:pt x="2240" y="1821"/>
                    <a:pt x="2476" y="1769"/>
                  </a:cubicBezTo>
                  <a:cubicBezTo>
                    <a:pt x="3167" y="1618"/>
                    <a:pt x="3301" y="1182"/>
                    <a:pt x="3232" y="866"/>
                  </a:cubicBezTo>
                  <a:cubicBezTo>
                    <a:pt x="3192" y="682"/>
                    <a:pt x="3123" y="495"/>
                    <a:pt x="2962" y="342"/>
                  </a:cubicBezTo>
                  <a:cubicBezTo>
                    <a:pt x="2792" y="180"/>
                    <a:pt x="2522" y="74"/>
                    <a:pt x="2228" y="34"/>
                  </a:cubicBezTo>
                  <a:cubicBezTo>
                    <a:pt x="2073" y="11"/>
                    <a:pt x="1929" y="0"/>
                    <a:pt x="1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593050" y="3862000"/>
              <a:ext cx="90475" cy="99000"/>
            </a:xfrm>
            <a:custGeom>
              <a:avLst/>
              <a:gdLst/>
              <a:ahLst/>
              <a:cxnLst/>
              <a:rect l="l" t="t" r="r" b="b"/>
              <a:pathLst>
                <a:path w="3619" h="3960" extrusionOk="0">
                  <a:moveTo>
                    <a:pt x="1868" y="0"/>
                  </a:moveTo>
                  <a:cubicBezTo>
                    <a:pt x="783" y="0"/>
                    <a:pt x="0" y="1738"/>
                    <a:pt x="270" y="2741"/>
                  </a:cubicBezTo>
                  <a:cubicBezTo>
                    <a:pt x="431" y="3338"/>
                    <a:pt x="950" y="3830"/>
                    <a:pt x="1558" y="3943"/>
                  </a:cubicBezTo>
                  <a:cubicBezTo>
                    <a:pt x="1615" y="3953"/>
                    <a:pt x="1681" y="3959"/>
                    <a:pt x="1754" y="3959"/>
                  </a:cubicBezTo>
                  <a:cubicBezTo>
                    <a:pt x="2031" y="3959"/>
                    <a:pt x="2405" y="3869"/>
                    <a:pt x="2705" y="3569"/>
                  </a:cubicBezTo>
                  <a:cubicBezTo>
                    <a:pt x="3618" y="2654"/>
                    <a:pt x="3443" y="799"/>
                    <a:pt x="2411" y="146"/>
                  </a:cubicBezTo>
                  <a:lnTo>
                    <a:pt x="2412" y="146"/>
                  </a:lnTo>
                  <a:cubicBezTo>
                    <a:pt x="2225" y="45"/>
                    <a:pt x="2042" y="0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614475" y="3897450"/>
              <a:ext cx="45925" cy="38850"/>
            </a:xfrm>
            <a:custGeom>
              <a:avLst/>
              <a:gdLst/>
              <a:ahLst/>
              <a:cxnLst/>
              <a:rect l="l" t="t" r="r" b="b"/>
              <a:pathLst>
                <a:path w="1837" h="1554" extrusionOk="0">
                  <a:moveTo>
                    <a:pt x="1732" y="0"/>
                  </a:moveTo>
                  <a:cubicBezTo>
                    <a:pt x="1695" y="0"/>
                    <a:pt x="1658" y="21"/>
                    <a:pt x="1643" y="67"/>
                  </a:cubicBezTo>
                  <a:lnTo>
                    <a:pt x="1642" y="71"/>
                  </a:lnTo>
                  <a:cubicBezTo>
                    <a:pt x="1563" y="319"/>
                    <a:pt x="1471" y="572"/>
                    <a:pt x="1350" y="796"/>
                  </a:cubicBezTo>
                  <a:cubicBezTo>
                    <a:pt x="1231" y="1015"/>
                    <a:pt x="1067" y="1227"/>
                    <a:pt x="881" y="1253"/>
                  </a:cubicBezTo>
                  <a:cubicBezTo>
                    <a:pt x="861" y="1257"/>
                    <a:pt x="841" y="1260"/>
                    <a:pt x="822" y="1260"/>
                  </a:cubicBezTo>
                  <a:cubicBezTo>
                    <a:pt x="659" y="1260"/>
                    <a:pt x="513" y="1106"/>
                    <a:pt x="411" y="906"/>
                  </a:cubicBezTo>
                  <a:cubicBezTo>
                    <a:pt x="296" y="686"/>
                    <a:pt x="222" y="425"/>
                    <a:pt x="164" y="171"/>
                  </a:cubicBezTo>
                  <a:lnTo>
                    <a:pt x="161" y="166"/>
                  </a:lnTo>
                  <a:cubicBezTo>
                    <a:pt x="152" y="124"/>
                    <a:pt x="118" y="104"/>
                    <a:pt x="84" y="104"/>
                  </a:cubicBezTo>
                  <a:cubicBezTo>
                    <a:pt x="43" y="104"/>
                    <a:pt x="1" y="134"/>
                    <a:pt x="3" y="188"/>
                  </a:cubicBezTo>
                  <a:cubicBezTo>
                    <a:pt x="12" y="471"/>
                    <a:pt x="61" y="745"/>
                    <a:pt x="173" y="1018"/>
                  </a:cubicBezTo>
                  <a:cubicBezTo>
                    <a:pt x="231" y="1154"/>
                    <a:pt x="310" y="1287"/>
                    <a:pt x="436" y="1400"/>
                  </a:cubicBezTo>
                  <a:cubicBezTo>
                    <a:pt x="540" y="1494"/>
                    <a:pt x="692" y="1553"/>
                    <a:pt x="841" y="1553"/>
                  </a:cubicBezTo>
                  <a:cubicBezTo>
                    <a:pt x="871" y="1553"/>
                    <a:pt x="900" y="1551"/>
                    <a:pt x="929" y="1546"/>
                  </a:cubicBezTo>
                  <a:cubicBezTo>
                    <a:pt x="1110" y="1516"/>
                    <a:pt x="1252" y="1408"/>
                    <a:pt x="1356" y="1294"/>
                  </a:cubicBezTo>
                  <a:cubicBezTo>
                    <a:pt x="1454" y="1182"/>
                    <a:pt x="1535" y="1055"/>
                    <a:pt x="1596" y="920"/>
                  </a:cubicBezTo>
                  <a:cubicBezTo>
                    <a:pt x="1714" y="662"/>
                    <a:pt x="1792" y="388"/>
                    <a:pt x="1828" y="108"/>
                  </a:cubicBezTo>
                  <a:cubicBezTo>
                    <a:pt x="1837" y="41"/>
                    <a:pt x="1784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6830652" y="218866"/>
            <a:ext cx="2077312" cy="1982745"/>
            <a:chOff x="1876425" y="4016375"/>
            <a:chExt cx="1547000" cy="1476575"/>
          </a:xfrm>
        </p:grpSpPr>
        <p:sp>
          <p:nvSpPr>
            <p:cNvPr id="800" name="Google Shape;800;p33"/>
            <p:cNvSpPr/>
            <p:nvPr/>
          </p:nvSpPr>
          <p:spPr>
            <a:xfrm>
              <a:off x="1876425" y="4016375"/>
              <a:ext cx="1547000" cy="1476575"/>
            </a:xfrm>
            <a:custGeom>
              <a:avLst/>
              <a:gdLst/>
              <a:ahLst/>
              <a:cxnLst/>
              <a:rect l="l" t="t" r="r" b="b"/>
              <a:pathLst>
                <a:path w="61880" h="59063" extrusionOk="0">
                  <a:moveTo>
                    <a:pt x="10679" y="37112"/>
                  </a:moveTo>
                  <a:lnTo>
                    <a:pt x="10107" y="39348"/>
                  </a:lnTo>
                  <a:cubicBezTo>
                    <a:pt x="9733" y="40825"/>
                    <a:pt x="9736" y="46275"/>
                    <a:pt x="9663" y="46275"/>
                  </a:cubicBezTo>
                  <a:cubicBezTo>
                    <a:pt x="9656" y="46275"/>
                    <a:pt x="9649" y="46230"/>
                    <a:pt x="9641" y="46134"/>
                  </a:cubicBezTo>
                  <a:lnTo>
                    <a:pt x="9642" y="46134"/>
                  </a:lnTo>
                  <a:cubicBezTo>
                    <a:pt x="9385" y="43089"/>
                    <a:pt x="9532" y="39943"/>
                    <a:pt x="10679" y="37112"/>
                  </a:cubicBezTo>
                  <a:close/>
                  <a:moveTo>
                    <a:pt x="16358" y="1"/>
                  </a:moveTo>
                  <a:cubicBezTo>
                    <a:pt x="13122" y="1"/>
                    <a:pt x="9857" y="935"/>
                    <a:pt x="7258" y="2860"/>
                  </a:cubicBezTo>
                  <a:lnTo>
                    <a:pt x="7318" y="3024"/>
                  </a:lnTo>
                  <a:cubicBezTo>
                    <a:pt x="6276" y="2102"/>
                    <a:pt x="5130" y="1304"/>
                    <a:pt x="3904" y="645"/>
                  </a:cubicBezTo>
                  <a:cubicBezTo>
                    <a:pt x="3594" y="479"/>
                    <a:pt x="3264" y="317"/>
                    <a:pt x="2912" y="317"/>
                  </a:cubicBezTo>
                  <a:cubicBezTo>
                    <a:pt x="2911" y="317"/>
                    <a:pt x="2910" y="317"/>
                    <a:pt x="2908" y="317"/>
                  </a:cubicBezTo>
                  <a:cubicBezTo>
                    <a:pt x="2429" y="317"/>
                    <a:pt x="1988" y="628"/>
                    <a:pt x="1728" y="1032"/>
                  </a:cubicBezTo>
                  <a:cubicBezTo>
                    <a:pt x="1104" y="2003"/>
                    <a:pt x="1443" y="3289"/>
                    <a:pt x="1904" y="4347"/>
                  </a:cubicBezTo>
                  <a:cubicBezTo>
                    <a:pt x="2367" y="5404"/>
                    <a:pt x="2949" y="6511"/>
                    <a:pt x="2751" y="7647"/>
                  </a:cubicBezTo>
                  <a:cubicBezTo>
                    <a:pt x="2655" y="8203"/>
                    <a:pt x="2377" y="8707"/>
                    <a:pt x="2140" y="9219"/>
                  </a:cubicBezTo>
                  <a:cubicBezTo>
                    <a:pt x="1" y="13851"/>
                    <a:pt x="1477" y="19843"/>
                    <a:pt x="5434" y="23031"/>
                  </a:cubicBezTo>
                  <a:cubicBezTo>
                    <a:pt x="5095" y="25256"/>
                    <a:pt x="4571" y="27938"/>
                    <a:pt x="4337" y="29630"/>
                  </a:cubicBezTo>
                  <a:cubicBezTo>
                    <a:pt x="3546" y="35368"/>
                    <a:pt x="4118" y="41195"/>
                    <a:pt x="4690" y="46959"/>
                  </a:cubicBezTo>
                  <a:cubicBezTo>
                    <a:pt x="4902" y="49097"/>
                    <a:pt x="5121" y="51265"/>
                    <a:pt x="5882" y="53276"/>
                  </a:cubicBezTo>
                  <a:cubicBezTo>
                    <a:pt x="6464" y="54816"/>
                    <a:pt x="7375" y="56254"/>
                    <a:pt x="8634" y="57317"/>
                  </a:cubicBezTo>
                  <a:cubicBezTo>
                    <a:pt x="8932" y="57568"/>
                    <a:pt x="9274" y="57807"/>
                    <a:pt x="9664" y="57819"/>
                  </a:cubicBezTo>
                  <a:cubicBezTo>
                    <a:pt x="9674" y="57819"/>
                    <a:pt x="9684" y="57820"/>
                    <a:pt x="9693" y="57820"/>
                  </a:cubicBezTo>
                  <a:cubicBezTo>
                    <a:pt x="10031" y="57820"/>
                    <a:pt x="10338" y="57640"/>
                    <a:pt x="10563" y="57380"/>
                  </a:cubicBezTo>
                  <a:lnTo>
                    <a:pt x="20707" y="58110"/>
                  </a:lnTo>
                  <a:lnTo>
                    <a:pt x="31010" y="58783"/>
                  </a:lnTo>
                  <a:cubicBezTo>
                    <a:pt x="33160" y="58923"/>
                    <a:pt x="35325" y="59063"/>
                    <a:pt x="37481" y="59063"/>
                  </a:cubicBezTo>
                  <a:cubicBezTo>
                    <a:pt x="39626" y="59063"/>
                    <a:pt x="41761" y="58925"/>
                    <a:pt x="43865" y="58512"/>
                  </a:cubicBezTo>
                  <a:cubicBezTo>
                    <a:pt x="48014" y="57698"/>
                    <a:pt x="52092" y="55677"/>
                    <a:pt x="54535" y="52234"/>
                  </a:cubicBezTo>
                  <a:cubicBezTo>
                    <a:pt x="54575" y="52343"/>
                    <a:pt x="54624" y="52446"/>
                    <a:pt x="54682" y="52546"/>
                  </a:cubicBezTo>
                  <a:cubicBezTo>
                    <a:pt x="55047" y="53171"/>
                    <a:pt x="55726" y="53581"/>
                    <a:pt x="56439" y="53701"/>
                  </a:cubicBezTo>
                  <a:cubicBezTo>
                    <a:pt x="56604" y="53729"/>
                    <a:pt x="56772" y="53742"/>
                    <a:pt x="56939" y="53742"/>
                  </a:cubicBezTo>
                  <a:cubicBezTo>
                    <a:pt x="57493" y="53742"/>
                    <a:pt x="58047" y="53598"/>
                    <a:pt x="58550" y="53361"/>
                  </a:cubicBezTo>
                  <a:cubicBezTo>
                    <a:pt x="59898" y="52727"/>
                    <a:pt x="60878" y="51457"/>
                    <a:pt x="61391" y="50058"/>
                  </a:cubicBezTo>
                  <a:cubicBezTo>
                    <a:pt x="61784" y="48986"/>
                    <a:pt x="61879" y="47654"/>
                    <a:pt x="61102" y="46817"/>
                  </a:cubicBezTo>
                  <a:cubicBezTo>
                    <a:pt x="60672" y="46354"/>
                    <a:pt x="60035" y="46133"/>
                    <a:pt x="59398" y="46133"/>
                  </a:cubicBezTo>
                  <a:cubicBezTo>
                    <a:pt x="59185" y="46133"/>
                    <a:pt x="58972" y="46157"/>
                    <a:pt x="58766" y="46206"/>
                  </a:cubicBezTo>
                  <a:cubicBezTo>
                    <a:pt x="57945" y="46400"/>
                    <a:pt x="57236" y="46924"/>
                    <a:pt x="56661" y="47540"/>
                  </a:cubicBezTo>
                  <a:cubicBezTo>
                    <a:pt x="56653" y="47548"/>
                    <a:pt x="56645" y="47556"/>
                    <a:pt x="56639" y="47565"/>
                  </a:cubicBezTo>
                  <a:cubicBezTo>
                    <a:pt x="57147" y="45557"/>
                    <a:pt x="57282" y="43433"/>
                    <a:pt x="57153" y="41363"/>
                  </a:cubicBezTo>
                  <a:cubicBezTo>
                    <a:pt x="56980" y="38587"/>
                    <a:pt x="56359" y="35824"/>
                    <a:pt x="55174" y="33307"/>
                  </a:cubicBezTo>
                  <a:cubicBezTo>
                    <a:pt x="50801" y="24025"/>
                    <a:pt x="38290" y="19592"/>
                    <a:pt x="31958" y="11460"/>
                  </a:cubicBezTo>
                  <a:cubicBezTo>
                    <a:pt x="31923" y="11280"/>
                    <a:pt x="31890" y="11100"/>
                    <a:pt x="31859" y="10920"/>
                  </a:cubicBezTo>
                  <a:cubicBezTo>
                    <a:pt x="31734" y="10178"/>
                    <a:pt x="31655" y="9403"/>
                    <a:pt x="31881" y="8685"/>
                  </a:cubicBezTo>
                  <a:cubicBezTo>
                    <a:pt x="32145" y="7846"/>
                    <a:pt x="32788" y="7191"/>
                    <a:pt x="33352" y="6514"/>
                  </a:cubicBezTo>
                  <a:cubicBezTo>
                    <a:pt x="33862" y="5902"/>
                    <a:pt x="34331" y="5222"/>
                    <a:pt x="34490" y="4443"/>
                  </a:cubicBezTo>
                  <a:cubicBezTo>
                    <a:pt x="34647" y="3663"/>
                    <a:pt x="34428" y="2762"/>
                    <a:pt x="33780" y="2299"/>
                  </a:cubicBezTo>
                  <a:cubicBezTo>
                    <a:pt x="33452" y="2066"/>
                    <a:pt x="33074" y="1973"/>
                    <a:pt x="32679" y="1973"/>
                  </a:cubicBezTo>
                  <a:cubicBezTo>
                    <a:pt x="32085" y="1973"/>
                    <a:pt x="31455" y="2184"/>
                    <a:pt x="30911" y="2447"/>
                  </a:cubicBezTo>
                  <a:cubicBezTo>
                    <a:pt x="30063" y="2857"/>
                    <a:pt x="29203" y="3388"/>
                    <a:pt x="28275" y="3388"/>
                  </a:cubicBezTo>
                  <a:cubicBezTo>
                    <a:pt x="28210" y="3388"/>
                    <a:pt x="28146" y="3385"/>
                    <a:pt x="28080" y="3380"/>
                  </a:cubicBezTo>
                  <a:cubicBezTo>
                    <a:pt x="27400" y="3325"/>
                    <a:pt x="26787" y="2969"/>
                    <a:pt x="26186" y="2646"/>
                  </a:cubicBezTo>
                  <a:cubicBezTo>
                    <a:pt x="23253" y="1069"/>
                    <a:pt x="19979" y="61"/>
                    <a:pt x="16648" y="4"/>
                  </a:cubicBezTo>
                  <a:cubicBezTo>
                    <a:pt x="16551" y="2"/>
                    <a:pt x="16454" y="1"/>
                    <a:pt x="1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1964200" y="4594175"/>
              <a:ext cx="74300" cy="325450"/>
            </a:xfrm>
            <a:custGeom>
              <a:avLst/>
              <a:gdLst/>
              <a:ahLst/>
              <a:cxnLst/>
              <a:rect l="l" t="t" r="r" b="b"/>
              <a:pathLst>
                <a:path w="2972" h="13018" extrusionOk="0">
                  <a:moveTo>
                    <a:pt x="2512" y="1"/>
                  </a:moveTo>
                  <a:cubicBezTo>
                    <a:pt x="2360" y="1"/>
                    <a:pt x="2204" y="78"/>
                    <a:pt x="2135" y="255"/>
                  </a:cubicBezTo>
                  <a:cubicBezTo>
                    <a:pt x="1404" y="2142"/>
                    <a:pt x="966" y="4151"/>
                    <a:pt x="624" y="6140"/>
                  </a:cubicBezTo>
                  <a:cubicBezTo>
                    <a:pt x="257" y="8284"/>
                    <a:pt x="1" y="10474"/>
                    <a:pt x="60" y="12653"/>
                  </a:cubicBezTo>
                  <a:cubicBezTo>
                    <a:pt x="66" y="12896"/>
                    <a:pt x="259" y="13018"/>
                    <a:pt x="448" y="13018"/>
                  </a:cubicBezTo>
                  <a:cubicBezTo>
                    <a:pt x="638" y="13018"/>
                    <a:pt x="824" y="12896"/>
                    <a:pt x="817" y="12653"/>
                  </a:cubicBezTo>
                  <a:cubicBezTo>
                    <a:pt x="760" y="10499"/>
                    <a:pt x="1006" y="8335"/>
                    <a:pt x="1376" y="6216"/>
                  </a:cubicBezTo>
                  <a:cubicBezTo>
                    <a:pt x="1717" y="4269"/>
                    <a:pt x="2149" y="2304"/>
                    <a:pt x="2865" y="457"/>
                  </a:cubicBezTo>
                  <a:cubicBezTo>
                    <a:pt x="2972" y="181"/>
                    <a:pt x="2746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2142875" y="4873850"/>
              <a:ext cx="531675" cy="597600"/>
            </a:xfrm>
            <a:custGeom>
              <a:avLst/>
              <a:gdLst/>
              <a:ahLst/>
              <a:cxnLst/>
              <a:rect l="l" t="t" r="r" b="b"/>
              <a:pathLst>
                <a:path w="21267" h="23904" extrusionOk="0">
                  <a:moveTo>
                    <a:pt x="8571" y="0"/>
                  </a:moveTo>
                  <a:cubicBezTo>
                    <a:pt x="8347" y="0"/>
                    <a:pt x="8109" y="186"/>
                    <a:pt x="8178" y="471"/>
                  </a:cubicBezTo>
                  <a:lnTo>
                    <a:pt x="8179" y="472"/>
                  </a:lnTo>
                  <a:cubicBezTo>
                    <a:pt x="9060" y="4141"/>
                    <a:pt x="8791" y="8027"/>
                    <a:pt x="7504" y="11566"/>
                  </a:cubicBezTo>
                  <a:cubicBezTo>
                    <a:pt x="6865" y="13327"/>
                    <a:pt x="5969" y="14983"/>
                    <a:pt x="4845" y="16480"/>
                  </a:cubicBezTo>
                  <a:cubicBezTo>
                    <a:pt x="4206" y="17328"/>
                    <a:pt x="3479" y="18104"/>
                    <a:pt x="2743" y="18866"/>
                  </a:cubicBezTo>
                  <a:cubicBezTo>
                    <a:pt x="2046" y="19586"/>
                    <a:pt x="1232" y="20281"/>
                    <a:pt x="688" y="21130"/>
                  </a:cubicBezTo>
                  <a:cubicBezTo>
                    <a:pt x="296" y="21742"/>
                    <a:pt x="1" y="22589"/>
                    <a:pt x="437" y="23256"/>
                  </a:cubicBezTo>
                  <a:cubicBezTo>
                    <a:pt x="772" y="23771"/>
                    <a:pt x="1331" y="23903"/>
                    <a:pt x="1902" y="23903"/>
                  </a:cubicBezTo>
                  <a:cubicBezTo>
                    <a:pt x="2204" y="23903"/>
                    <a:pt x="2509" y="23866"/>
                    <a:pt x="2787" y="23829"/>
                  </a:cubicBezTo>
                  <a:cubicBezTo>
                    <a:pt x="4655" y="23578"/>
                    <a:pt x="6458" y="22895"/>
                    <a:pt x="8052" y="21892"/>
                  </a:cubicBezTo>
                  <a:cubicBezTo>
                    <a:pt x="11311" y="19843"/>
                    <a:pt x="13575" y="16545"/>
                    <a:pt x="14723" y="12904"/>
                  </a:cubicBezTo>
                  <a:cubicBezTo>
                    <a:pt x="15398" y="10761"/>
                    <a:pt x="15469" y="8440"/>
                    <a:pt x="16324" y="6355"/>
                  </a:cubicBezTo>
                  <a:cubicBezTo>
                    <a:pt x="17197" y="4231"/>
                    <a:pt x="19078" y="2893"/>
                    <a:pt x="20928" y="1668"/>
                  </a:cubicBezTo>
                  <a:cubicBezTo>
                    <a:pt x="21266" y="1444"/>
                    <a:pt x="21058" y="951"/>
                    <a:pt x="20743" y="951"/>
                  </a:cubicBezTo>
                  <a:cubicBezTo>
                    <a:pt x="20680" y="951"/>
                    <a:pt x="20614" y="970"/>
                    <a:pt x="20546" y="1015"/>
                  </a:cubicBezTo>
                  <a:cubicBezTo>
                    <a:pt x="18998" y="2039"/>
                    <a:pt x="17428" y="3126"/>
                    <a:pt x="16368" y="4682"/>
                  </a:cubicBezTo>
                  <a:cubicBezTo>
                    <a:pt x="15253" y="6315"/>
                    <a:pt x="14968" y="8298"/>
                    <a:pt x="14606" y="10196"/>
                  </a:cubicBezTo>
                  <a:cubicBezTo>
                    <a:pt x="13897" y="13915"/>
                    <a:pt x="12260" y="17452"/>
                    <a:pt x="9369" y="19978"/>
                  </a:cubicBezTo>
                  <a:cubicBezTo>
                    <a:pt x="7984" y="21188"/>
                    <a:pt x="6342" y="22124"/>
                    <a:pt x="4583" y="22663"/>
                  </a:cubicBezTo>
                  <a:cubicBezTo>
                    <a:pt x="3742" y="22921"/>
                    <a:pt x="2817" y="23151"/>
                    <a:pt x="1929" y="23151"/>
                  </a:cubicBezTo>
                  <a:cubicBezTo>
                    <a:pt x="1901" y="23151"/>
                    <a:pt x="1873" y="23151"/>
                    <a:pt x="1845" y="23150"/>
                  </a:cubicBezTo>
                  <a:cubicBezTo>
                    <a:pt x="1417" y="23143"/>
                    <a:pt x="980" y="22985"/>
                    <a:pt x="976" y="22491"/>
                  </a:cubicBezTo>
                  <a:cubicBezTo>
                    <a:pt x="971" y="22087"/>
                    <a:pt x="1216" y="21680"/>
                    <a:pt x="1444" y="21362"/>
                  </a:cubicBezTo>
                  <a:cubicBezTo>
                    <a:pt x="2043" y="20524"/>
                    <a:pt x="2880" y="19819"/>
                    <a:pt x="3590" y="19075"/>
                  </a:cubicBezTo>
                  <a:cubicBezTo>
                    <a:pt x="4264" y="18369"/>
                    <a:pt x="4912" y="17643"/>
                    <a:pt x="5498" y="16862"/>
                  </a:cubicBezTo>
                  <a:cubicBezTo>
                    <a:pt x="6571" y="15431"/>
                    <a:pt x="7429" y="13852"/>
                    <a:pt x="8076" y="12188"/>
                  </a:cubicBezTo>
                  <a:cubicBezTo>
                    <a:pt x="9544" y="8414"/>
                    <a:pt x="9855" y="4209"/>
                    <a:pt x="8908" y="270"/>
                  </a:cubicBezTo>
                  <a:cubicBezTo>
                    <a:pt x="8863" y="82"/>
                    <a:pt x="8720" y="0"/>
                    <a:pt x="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377125" y="4854275"/>
              <a:ext cx="679775" cy="630225"/>
            </a:xfrm>
            <a:custGeom>
              <a:avLst/>
              <a:gdLst/>
              <a:ahLst/>
              <a:cxnLst/>
              <a:rect l="l" t="t" r="r" b="b"/>
              <a:pathLst>
                <a:path w="27191" h="25209" extrusionOk="0">
                  <a:moveTo>
                    <a:pt x="26761" y="0"/>
                  </a:moveTo>
                  <a:cubicBezTo>
                    <a:pt x="26744" y="0"/>
                    <a:pt x="26726" y="1"/>
                    <a:pt x="26708" y="3"/>
                  </a:cubicBezTo>
                  <a:cubicBezTo>
                    <a:pt x="21273" y="673"/>
                    <a:pt x="15107" y="1525"/>
                    <a:pt x="11379" y="6017"/>
                  </a:cubicBezTo>
                  <a:cubicBezTo>
                    <a:pt x="9647" y="8104"/>
                    <a:pt x="8826" y="10715"/>
                    <a:pt x="8495" y="13372"/>
                  </a:cubicBezTo>
                  <a:cubicBezTo>
                    <a:pt x="8328" y="14716"/>
                    <a:pt x="8380" y="16060"/>
                    <a:pt x="8269" y="17405"/>
                  </a:cubicBezTo>
                  <a:cubicBezTo>
                    <a:pt x="8213" y="18072"/>
                    <a:pt x="8047" y="18759"/>
                    <a:pt x="7577" y="19260"/>
                  </a:cubicBezTo>
                  <a:cubicBezTo>
                    <a:pt x="7185" y="19679"/>
                    <a:pt x="6660" y="19939"/>
                    <a:pt x="6129" y="20137"/>
                  </a:cubicBezTo>
                  <a:cubicBezTo>
                    <a:pt x="4869" y="20604"/>
                    <a:pt x="3585" y="20876"/>
                    <a:pt x="2455" y="21644"/>
                  </a:cubicBezTo>
                  <a:cubicBezTo>
                    <a:pt x="1347" y="22397"/>
                    <a:pt x="463" y="23441"/>
                    <a:pt x="83" y="24740"/>
                  </a:cubicBezTo>
                  <a:cubicBezTo>
                    <a:pt x="0" y="25023"/>
                    <a:pt x="233" y="25208"/>
                    <a:pt x="460" y="25208"/>
                  </a:cubicBezTo>
                  <a:cubicBezTo>
                    <a:pt x="611" y="25208"/>
                    <a:pt x="758" y="25128"/>
                    <a:pt x="813" y="24942"/>
                  </a:cubicBezTo>
                  <a:cubicBezTo>
                    <a:pt x="1147" y="23797"/>
                    <a:pt x="1949" y="22877"/>
                    <a:pt x="2937" y="22232"/>
                  </a:cubicBezTo>
                  <a:cubicBezTo>
                    <a:pt x="3936" y="21577"/>
                    <a:pt x="5054" y="21316"/>
                    <a:pt x="6166" y="20926"/>
                  </a:cubicBezTo>
                  <a:cubicBezTo>
                    <a:pt x="7202" y="20562"/>
                    <a:pt x="8193" y="20012"/>
                    <a:pt x="8665" y="18968"/>
                  </a:cubicBezTo>
                  <a:cubicBezTo>
                    <a:pt x="9190" y="17805"/>
                    <a:pt x="9038" y="16448"/>
                    <a:pt x="9098" y="15208"/>
                  </a:cubicBezTo>
                  <a:cubicBezTo>
                    <a:pt x="9226" y="12564"/>
                    <a:pt x="9738" y="9853"/>
                    <a:pt x="11169" y="7585"/>
                  </a:cubicBezTo>
                  <a:cubicBezTo>
                    <a:pt x="12540" y="5413"/>
                    <a:pt x="14712" y="3879"/>
                    <a:pt x="17044" y="2878"/>
                  </a:cubicBezTo>
                  <a:cubicBezTo>
                    <a:pt x="20094" y="1570"/>
                    <a:pt x="23442" y="1164"/>
                    <a:pt x="26708" y="761"/>
                  </a:cubicBezTo>
                  <a:cubicBezTo>
                    <a:pt x="27168" y="704"/>
                    <a:pt x="27191" y="0"/>
                    <a:pt x="26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1965675" y="4901325"/>
              <a:ext cx="197100" cy="569825"/>
            </a:xfrm>
            <a:custGeom>
              <a:avLst/>
              <a:gdLst/>
              <a:ahLst/>
              <a:cxnLst/>
              <a:rect l="l" t="t" r="r" b="b"/>
              <a:pathLst>
                <a:path w="7884" h="22793" extrusionOk="0">
                  <a:moveTo>
                    <a:pt x="378" y="1"/>
                  </a:moveTo>
                  <a:cubicBezTo>
                    <a:pt x="189" y="1"/>
                    <a:pt x="0" y="123"/>
                    <a:pt x="1" y="367"/>
                  </a:cubicBezTo>
                  <a:cubicBezTo>
                    <a:pt x="8" y="3682"/>
                    <a:pt x="292" y="6987"/>
                    <a:pt x="615" y="10285"/>
                  </a:cubicBezTo>
                  <a:cubicBezTo>
                    <a:pt x="908" y="13287"/>
                    <a:pt x="1085" y="16431"/>
                    <a:pt x="2468" y="19171"/>
                  </a:cubicBezTo>
                  <a:cubicBezTo>
                    <a:pt x="3072" y="20366"/>
                    <a:pt x="3908" y="21506"/>
                    <a:pt x="4974" y="22330"/>
                  </a:cubicBezTo>
                  <a:cubicBezTo>
                    <a:pt x="5321" y="22598"/>
                    <a:pt x="5720" y="22793"/>
                    <a:pt x="6139" y="22793"/>
                  </a:cubicBezTo>
                  <a:cubicBezTo>
                    <a:pt x="6310" y="22793"/>
                    <a:pt x="6485" y="22760"/>
                    <a:pt x="6660" y="22687"/>
                  </a:cubicBezTo>
                  <a:cubicBezTo>
                    <a:pt x="7185" y="22466"/>
                    <a:pt x="7556" y="21963"/>
                    <a:pt x="7698" y="21421"/>
                  </a:cubicBezTo>
                  <a:cubicBezTo>
                    <a:pt x="7884" y="20716"/>
                    <a:pt x="7748" y="19971"/>
                    <a:pt x="7653" y="19264"/>
                  </a:cubicBezTo>
                  <a:cubicBezTo>
                    <a:pt x="7548" y="18473"/>
                    <a:pt x="7428" y="17684"/>
                    <a:pt x="7304" y="16896"/>
                  </a:cubicBezTo>
                  <a:cubicBezTo>
                    <a:pt x="7046" y="15265"/>
                    <a:pt x="6766" y="13636"/>
                    <a:pt x="6576" y="11994"/>
                  </a:cubicBezTo>
                  <a:cubicBezTo>
                    <a:pt x="6182" y="8581"/>
                    <a:pt x="6182" y="5050"/>
                    <a:pt x="7474" y="1815"/>
                  </a:cubicBezTo>
                  <a:cubicBezTo>
                    <a:pt x="7584" y="1540"/>
                    <a:pt x="7358" y="1360"/>
                    <a:pt x="7123" y="1360"/>
                  </a:cubicBezTo>
                  <a:cubicBezTo>
                    <a:pt x="6971" y="1360"/>
                    <a:pt x="6814" y="1436"/>
                    <a:pt x="6744" y="1613"/>
                  </a:cubicBezTo>
                  <a:cubicBezTo>
                    <a:pt x="4543" y="7128"/>
                    <a:pt x="6016" y="13103"/>
                    <a:pt x="6822" y="18738"/>
                  </a:cubicBezTo>
                  <a:cubicBezTo>
                    <a:pt x="6923" y="19443"/>
                    <a:pt x="7091" y="20202"/>
                    <a:pt x="7022" y="20916"/>
                  </a:cubicBezTo>
                  <a:cubicBezTo>
                    <a:pt x="6974" y="21412"/>
                    <a:pt x="6653" y="22037"/>
                    <a:pt x="6125" y="22037"/>
                  </a:cubicBezTo>
                  <a:cubicBezTo>
                    <a:pt x="6044" y="22037"/>
                    <a:pt x="5958" y="22022"/>
                    <a:pt x="5868" y="21990"/>
                  </a:cubicBezTo>
                  <a:cubicBezTo>
                    <a:pt x="5288" y="21783"/>
                    <a:pt x="4778" y="21167"/>
                    <a:pt x="4387" y="20712"/>
                  </a:cubicBezTo>
                  <a:cubicBezTo>
                    <a:pt x="3972" y="20231"/>
                    <a:pt x="3616" y="19700"/>
                    <a:pt x="3309" y="19144"/>
                  </a:cubicBezTo>
                  <a:cubicBezTo>
                    <a:pt x="1900" y="16592"/>
                    <a:pt x="1700" y="13606"/>
                    <a:pt x="1419" y="10763"/>
                  </a:cubicBezTo>
                  <a:cubicBezTo>
                    <a:pt x="1079" y="7307"/>
                    <a:pt x="765" y="3843"/>
                    <a:pt x="758" y="367"/>
                  </a:cubicBezTo>
                  <a:cubicBezTo>
                    <a:pt x="757" y="123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2395650" y="4437575"/>
              <a:ext cx="304125" cy="243250"/>
            </a:xfrm>
            <a:custGeom>
              <a:avLst/>
              <a:gdLst/>
              <a:ahLst/>
              <a:cxnLst/>
              <a:rect l="l" t="t" r="r" b="b"/>
              <a:pathLst>
                <a:path w="12165" h="9730" extrusionOk="0">
                  <a:moveTo>
                    <a:pt x="11702" y="0"/>
                  </a:moveTo>
                  <a:cubicBezTo>
                    <a:pt x="11555" y="0"/>
                    <a:pt x="11415" y="82"/>
                    <a:pt x="11376" y="273"/>
                  </a:cubicBezTo>
                  <a:cubicBezTo>
                    <a:pt x="10874" y="2694"/>
                    <a:pt x="9018" y="4698"/>
                    <a:pt x="7074" y="6118"/>
                  </a:cubicBezTo>
                  <a:cubicBezTo>
                    <a:pt x="5106" y="7555"/>
                    <a:pt x="2830" y="8504"/>
                    <a:pt x="447" y="8990"/>
                  </a:cubicBezTo>
                  <a:cubicBezTo>
                    <a:pt x="0" y="9081"/>
                    <a:pt x="150" y="9729"/>
                    <a:pt x="564" y="9729"/>
                  </a:cubicBezTo>
                  <a:cubicBezTo>
                    <a:pt x="591" y="9729"/>
                    <a:pt x="620" y="9727"/>
                    <a:pt x="649" y="9720"/>
                  </a:cubicBezTo>
                  <a:lnTo>
                    <a:pt x="648" y="9720"/>
                  </a:lnTo>
                  <a:cubicBezTo>
                    <a:pt x="3171" y="9205"/>
                    <a:pt x="5606" y="8173"/>
                    <a:pt x="7665" y="6616"/>
                  </a:cubicBezTo>
                  <a:cubicBezTo>
                    <a:pt x="9674" y="5095"/>
                    <a:pt x="11580" y="3011"/>
                    <a:pt x="12105" y="474"/>
                  </a:cubicBezTo>
                  <a:cubicBezTo>
                    <a:pt x="12164" y="188"/>
                    <a:pt x="11924" y="0"/>
                    <a:pt x="1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2015600" y="4329975"/>
              <a:ext cx="87725" cy="49025"/>
            </a:xfrm>
            <a:custGeom>
              <a:avLst/>
              <a:gdLst/>
              <a:ahLst/>
              <a:cxnLst/>
              <a:rect l="l" t="t" r="r" b="b"/>
              <a:pathLst>
                <a:path w="3509" h="1961" extrusionOk="0">
                  <a:moveTo>
                    <a:pt x="1908" y="0"/>
                  </a:moveTo>
                  <a:cubicBezTo>
                    <a:pt x="1151" y="0"/>
                    <a:pt x="709" y="312"/>
                    <a:pt x="503" y="592"/>
                  </a:cubicBezTo>
                  <a:cubicBezTo>
                    <a:pt x="1" y="1272"/>
                    <a:pt x="741" y="1960"/>
                    <a:pt x="1917" y="1960"/>
                  </a:cubicBezTo>
                  <a:cubicBezTo>
                    <a:pt x="2141" y="1960"/>
                    <a:pt x="2381" y="1935"/>
                    <a:pt x="2632" y="1881"/>
                  </a:cubicBezTo>
                  <a:cubicBezTo>
                    <a:pt x="3367" y="1720"/>
                    <a:pt x="3509" y="1256"/>
                    <a:pt x="3436" y="920"/>
                  </a:cubicBezTo>
                  <a:cubicBezTo>
                    <a:pt x="3394" y="724"/>
                    <a:pt x="3319" y="525"/>
                    <a:pt x="3148" y="363"/>
                  </a:cubicBezTo>
                  <a:cubicBezTo>
                    <a:pt x="2968" y="192"/>
                    <a:pt x="2680" y="78"/>
                    <a:pt x="2369" y="36"/>
                  </a:cubicBezTo>
                  <a:cubicBezTo>
                    <a:pt x="2204" y="11"/>
                    <a:pt x="2050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2459075" y="4354475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1908" y="1"/>
                  </a:moveTo>
                  <a:cubicBezTo>
                    <a:pt x="1151" y="1"/>
                    <a:pt x="709" y="313"/>
                    <a:pt x="502" y="592"/>
                  </a:cubicBezTo>
                  <a:cubicBezTo>
                    <a:pt x="0" y="1272"/>
                    <a:pt x="740" y="1961"/>
                    <a:pt x="1916" y="1961"/>
                  </a:cubicBezTo>
                  <a:cubicBezTo>
                    <a:pt x="2141" y="1961"/>
                    <a:pt x="2381" y="1936"/>
                    <a:pt x="2631" y="1881"/>
                  </a:cubicBezTo>
                  <a:cubicBezTo>
                    <a:pt x="3365" y="1720"/>
                    <a:pt x="3507" y="1256"/>
                    <a:pt x="3434" y="919"/>
                  </a:cubicBezTo>
                  <a:cubicBezTo>
                    <a:pt x="3392" y="724"/>
                    <a:pt x="3317" y="526"/>
                    <a:pt x="3147" y="363"/>
                  </a:cubicBezTo>
                  <a:cubicBezTo>
                    <a:pt x="2967" y="191"/>
                    <a:pt x="2678" y="77"/>
                    <a:pt x="2368" y="36"/>
                  </a:cubicBezTo>
                  <a:cubicBezTo>
                    <a:pt x="2203" y="12"/>
                    <a:pt x="20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2045875" y="4158275"/>
              <a:ext cx="106900" cy="116900"/>
            </a:xfrm>
            <a:custGeom>
              <a:avLst/>
              <a:gdLst/>
              <a:ahLst/>
              <a:cxnLst/>
              <a:rect l="l" t="t" r="r" b="b"/>
              <a:pathLst>
                <a:path w="4276" h="4676" extrusionOk="0">
                  <a:moveTo>
                    <a:pt x="2206" y="0"/>
                  </a:moveTo>
                  <a:cubicBezTo>
                    <a:pt x="925" y="0"/>
                    <a:pt x="1" y="2052"/>
                    <a:pt x="320" y="3236"/>
                  </a:cubicBezTo>
                  <a:cubicBezTo>
                    <a:pt x="511" y="3941"/>
                    <a:pt x="1124" y="4523"/>
                    <a:pt x="1841" y="4656"/>
                  </a:cubicBezTo>
                  <a:cubicBezTo>
                    <a:pt x="1908" y="4668"/>
                    <a:pt x="1987" y="4676"/>
                    <a:pt x="2074" y="4676"/>
                  </a:cubicBezTo>
                  <a:cubicBezTo>
                    <a:pt x="2401" y="4676"/>
                    <a:pt x="2841" y="4570"/>
                    <a:pt x="3195" y="4216"/>
                  </a:cubicBezTo>
                  <a:cubicBezTo>
                    <a:pt x="4276" y="3135"/>
                    <a:pt x="4068" y="944"/>
                    <a:pt x="2850" y="173"/>
                  </a:cubicBezTo>
                  <a:lnTo>
                    <a:pt x="2850" y="172"/>
                  </a:lnTo>
                  <a:cubicBezTo>
                    <a:pt x="2629" y="53"/>
                    <a:pt x="2413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2071225" y="4200100"/>
              <a:ext cx="54200" cy="45925"/>
            </a:xfrm>
            <a:custGeom>
              <a:avLst/>
              <a:gdLst/>
              <a:ahLst/>
              <a:cxnLst/>
              <a:rect l="l" t="t" r="r" b="b"/>
              <a:pathLst>
                <a:path w="2168" h="1837" extrusionOk="0">
                  <a:moveTo>
                    <a:pt x="2048" y="1"/>
                  </a:moveTo>
                  <a:cubicBezTo>
                    <a:pt x="2000" y="1"/>
                    <a:pt x="1957" y="32"/>
                    <a:pt x="1942" y="80"/>
                  </a:cubicBezTo>
                  <a:lnTo>
                    <a:pt x="1939" y="85"/>
                  </a:lnTo>
                  <a:cubicBezTo>
                    <a:pt x="1846" y="378"/>
                    <a:pt x="1736" y="676"/>
                    <a:pt x="1594" y="941"/>
                  </a:cubicBezTo>
                  <a:cubicBezTo>
                    <a:pt x="1454" y="1199"/>
                    <a:pt x="1260" y="1450"/>
                    <a:pt x="1041" y="1480"/>
                  </a:cubicBezTo>
                  <a:cubicBezTo>
                    <a:pt x="1019" y="1484"/>
                    <a:pt x="996" y="1486"/>
                    <a:pt x="974" y="1486"/>
                  </a:cubicBezTo>
                  <a:cubicBezTo>
                    <a:pt x="886" y="1486"/>
                    <a:pt x="799" y="1455"/>
                    <a:pt x="731" y="1396"/>
                  </a:cubicBezTo>
                  <a:cubicBezTo>
                    <a:pt x="633" y="1320"/>
                    <a:pt x="557" y="1198"/>
                    <a:pt x="485" y="1071"/>
                  </a:cubicBezTo>
                  <a:cubicBezTo>
                    <a:pt x="350" y="809"/>
                    <a:pt x="261" y="503"/>
                    <a:pt x="192" y="203"/>
                  </a:cubicBezTo>
                  <a:lnTo>
                    <a:pt x="191" y="197"/>
                  </a:lnTo>
                  <a:cubicBezTo>
                    <a:pt x="179" y="147"/>
                    <a:pt x="139" y="124"/>
                    <a:pt x="99" y="124"/>
                  </a:cubicBezTo>
                  <a:cubicBezTo>
                    <a:pt x="50" y="124"/>
                    <a:pt x="1" y="159"/>
                    <a:pt x="3" y="222"/>
                  </a:cubicBezTo>
                  <a:cubicBezTo>
                    <a:pt x="13" y="557"/>
                    <a:pt x="72" y="882"/>
                    <a:pt x="205" y="1204"/>
                  </a:cubicBezTo>
                  <a:cubicBezTo>
                    <a:pt x="272" y="1363"/>
                    <a:pt x="366" y="1521"/>
                    <a:pt x="515" y="1654"/>
                  </a:cubicBezTo>
                  <a:cubicBezTo>
                    <a:pt x="638" y="1766"/>
                    <a:pt x="819" y="1837"/>
                    <a:pt x="996" y="1837"/>
                  </a:cubicBezTo>
                  <a:cubicBezTo>
                    <a:pt x="1031" y="1837"/>
                    <a:pt x="1065" y="1834"/>
                    <a:pt x="1098" y="1829"/>
                  </a:cubicBezTo>
                  <a:cubicBezTo>
                    <a:pt x="1311" y="1791"/>
                    <a:pt x="1479" y="1663"/>
                    <a:pt x="1601" y="1529"/>
                  </a:cubicBezTo>
                  <a:cubicBezTo>
                    <a:pt x="1718" y="1398"/>
                    <a:pt x="1814" y="1248"/>
                    <a:pt x="1886" y="1088"/>
                  </a:cubicBezTo>
                  <a:cubicBezTo>
                    <a:pt x="2025" y="783"/>
                    <a:pt x="2117" y="460"/>
                    <a:pt x="2159" y="128"/>
                  </a:cubicBezTo>
                  <a:cubicBezTo>
                    <a:pt x="2167" y="71"/>
                    <a:pt x="2129" y="17"/>
                    <a:pt x="2073" y="4"/>
                  </a:cubicBezTo>
                  <a:cubicBezTo>
                    <a:pt x="2065" y="2"/>
                    <a:pt x="2056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2460550" y="4183200"/>
              <a:ext cx="106900" cy="116875"/>
            </a:xfrm>
            <a:custGeom>
              <a:avLst/>
              <a:gdLst/>
              <a:ahLst/>
              <a:cxnLst/>
              <a:rect l="l" t="t" r="r" b="b"/>
              <a:pathLst>
                <a:path w="4276" h="4675" extrusionOk="0">
                  <a:moveTo>
                    <a:pt x="2206" y="0"/>
                  </a:moveTo>
                  <a:cubicBezTo>
                    <a:pt x="925" y="0"/>
                    <a:pt x="0" y="2051"/>
                    <a:pt x="320" y="3236"/>
                  </a:cubicBezTo>
                  <a:cubicBezTo>
                    <a:pt x="510" y="3941"/>
                    <a:pt x="1123" y="4522"/>
                    <a:pt x="1842" y="4655"/>
                  </a:cubicBezTo>
                  <a:cubicBezTo>
                    <a:pt x="1909" y="4667"/>
                    <a:pt x="1988" y="4675"/>
                    <a:pt x="2074" y="4675"/>
                  </a:cubicBezTo>
                  <a:cubicBezTo>
                    <a:pt x="2401" y="4675"/>
                    <a:pt x="2842" y="4569"/>
                    <a:pt x="3196" y="4214"/>
                  </a:cubicBezTo>
                  <a:cubicBezTo>
                    <a:pt x="4275" y="3135"/>
                    <a:pt x="4068" y="943"/>
                    <a:pt x="2849" y="172"/>
                  </a:cubicBezTo>
                  <a:cubicBezTo>
                    <a:pt x="2628" y="53"/>
                    <a:pt x="2412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2485925" y="4225025"/>
              <a:ext cx="54150" cy="45900"/>
            </a:xfrm>
            <a:custGeom>
              <a:avLst/>
              <a:gdLst/>
              <a:ahLst/>
              <a:cxnLst/>
              <a:rect l="l" t="t" r="r" b="b"/>
              <a:pathLst>
                <a:path w="2166" h="1836" extrusionOk="0">
                  <a:moveTo>
                    <a:pt x="2047" y="1"/>
                  </a:moveTo>
                  <a:cubicBezTo>
                    <a:pt x="1999" y="1"/>
                    <a:pt x="1955" y="32"/>
                    <a:pt x="1940" y="79"/>
                  </a:cubicBezTo>
                  <a:lnTo>
                    <a:pt x="1939" y="85"/>
                  </a:lnTo>
                  <a:cubicBezTo>
                    <a:pt x="1845" y="377"/>
                    <a:pt x="1736" y="675"/>
                    <a:pt x="1592" y="940"/>
                  </a:cubicBezTo>
                  <a:cubicBezTo>
                    <a:pt x="1454" y="1199"/>
                    <a:pt x="1259" y="1450"/>
                    <a:pt x="1041" y="1480"/>
                  </a:cubicBezTo>
                  <a:cubicBezTo>
                    <a:pt x="1018" y="1484"/>
                    <a:pt x="996" y="1486"/>
                    <a:pt x="973" y="1486"/>
                  </a:cubicBezTo>
                  <a:cubicBezTo>
                    <a:pt x="884" y="1486"/>
                    <a:pt x="798" y="1455"/>
                    <a:pt x="729" y="1396"/>
                  </a:cubicBezTo>
                  <a:cubicBezTo>
                    <a:pt x="632" y="1320"/>
                    <a:pt x="556" y="1198"/>
                    <a:pt x="485" y="1070"/>
                  </a:cubicBezTo>
                  <a:cubicBezTo>
                    <a:pt x="349" y="809"/>
                    <a:pt x="261" y="503"/>
                    <a:pt x="191" y="202"/>
                  </a:cubicBezTo>
                  <a:lnTo>
                    <a:pt x="190" y="197"/>
                  </a:lnTo>
                  <a:cubicBezTo>
                    <a:pt x="178" y="147"/>
                    <a:pt x="138" y="124"/>
                    <a:pt x="98" y="124"/>
                  </a:cubicBezTo>
                  <a:cubicBezTo>
                    <a:pt x="49" y="124"/>
                    <a:pt x="0" y="159"/>
                    <a:pt x="2" y="222"/>
                  </a:cubicBezTo>
                  <a:cubicBezTo>
                    <a:pt x="13" y="557"/>
                    <a:pt x="72" y="882"/>
                    <a:pt x="203" y="1203"/>
                  </a:cubicBezTo>
                  <a:cubicBezTo>
                    <a:pt x="270" y="1364"/>
                    <a:pt x="365" y="1521"/>
                    <a:pt x="514" y="1652"/>
                  </a:cubicBezTo>
                  <a:cubicBezTo>
                    <a:pt x="636" y="1764"/>
                    <a:pt x="816" y="1836"/>
                    <a:pt x="993" y="1836"/>
                  </a:cubicBezTo>
                  <a:cubicBezTo>
                    <a:pt x="1028" y="1836"/>
                    <a:pt x="1063" y="1833"/>
                    <a:pt x="1097" y="1827"/>
                  </a:cubicBezTo>
                  <a:cubicBezTo>
                    <a:pt x="1309" y="1791"/>
                    <a:pt x="1479" y="1663"/>
                    <a:pt x="1600" y="1529"/>
                  </a:cubicBezTo>
                  <a:cubicBezTo>
                    <a:pt x="1717" y="1396"/>
                    <a:pt x="1813" y="1247"/>
                    <a:pt x="1885" y="1086"/>
                  </a:cubicBezTo>
                  <a:cubicBezTo>
                    <a:pt x="2023" y="783"/>
                    <a:pt x="2116" y="459"/>
                    <a:pt x="2159" y="128"/>
                  </a:cubicBezTo>
                  <a:cubicBezTo>
                    <a:pt x="2166" y="69"/>
                    <a:pt x="2128" y="15"/>
                    <a:pt x="2072" y="4"/>
                  </a:cubicBezTo>
                  <a:cubicBezTo>
                    <a:pt x="2063" y="2"/>
                    <a:pt x="2055" y="1"/>
                    <a:pt x="2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135625" y="4168850"/>
              <a:ext cx="293850" cy="369200"/>
            </a:xfrm>
            <a:custGeom>
              <a:avLst/>
              <a:gdLst/>
              <a:ahLst/>
              <a:cxnLst/>
              <a:rect l="l" t="t" r="r" b="b"/>
              <a:pathLst>
                <a:path w="11754" h="14768" extrusionOk="0">
                  <a:moveTo>
                    <a:pt x="5865" y="1"/>
                  </a:moveTo>
                  <a:cubicBezTo>
                    <a:pt x="5125" y="1"/>
                    <a:pt x="4386" y="255"/>
                    <a:pt x="3859" y="770"/>
                  </a:cubicBezTo>
                  <a:cubicBezTo>
                    <a:pt x="3432" y="1187"/>
                    <a:pt x="3166" y="1736"/>
                    <a:pt x="2907" y="2274"/>
                  </a:cubicBezTo>
                  <a:cubicBezTo>
                    <a:pt x="2422" y="3285"/>
                    <a:pt x="1937" y="4296"/>
                    <a:pt x="1452" y="5307"/>
                  </a:cubicBezTo>
                  <a:cubicBezTo>
                    <a:pt x="933" y="6389"/>
                    <a:pt x="407" y="7496"/>
                    <a:pt x="271" y="8688"/>
                  </a:cubicBezTo>
                  <a:cubicBezTo>
                    <a:pt x="1" y="11070"/>
                    <a:pt x="1512" y="13528"/>
                    <a:pt x="3744" y="14403"/>
                  </a:cubicBezTo>
                  <a:cubicBezTo>
                    <a:pt x="4372" y="14650"/>
                    <a:pt x="5043" y="14767"/>
                    <a:pt x="5715" y="14767"/>
                  </a:cubicBezTo>
                  <a:cubicBezTo>
                    <a:pt x="7427" y="14767"/>
                    <a:pt x="9153" y="14004"/>
                    <a:pt x="10240" y="12669"/>
                  </a:cubicBezTo>
                  <a:cubicBezTo>
                    <a:pt x="11754" y="10812"/>
                    <a:pt x="11385" y="5802"/>
                    <a:pt x="9069" y="1924"/>
                  </a:cubicBezTo>
                  <a:lnTo>
                    <a:pt x="9069" y="1924"/>
                  </a:lnTo>
                  <a:lnTo>
                    <a:pt x="9070" y="1925"/>
                  </a:lnTo>
                  <a:cubicBezTo>
                    <a:pt x="8543" y="1054"/>
                    <a:pt x="7682" y="376"/>
                    <a:pt x="6699" y="111"/>
                  </a:cubicBezTo>
                  <a:cubicBezTo>
                    <a:pt x="6429" y="37"/>
                    <a:pt x="6147" y="1"/>
                    <a:pt x="5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194700" y="4354475"/>
              <a:ext cx="166725" cy="77150"/>
            </a:xfrm>
            <a:custGeom>
              <a:avLst/>
              <a:gdLst/>
              <a:ahLst/>
              <a:cxnLst/>
              <a:rect l="l" t="t" r="r" b="b"/>
              <a:pathLst>
                <a:path w="6669" h="3086" extrusionOk="0">
                  <a:moveTo>
                    <a:pt x="4279" y="0"/>
                  </a:moveTo>
                  <a:cubicBezTo>
                    <a:pt x="2815" y="0"/>
                    <a:pt x="1079" y="199"/>
                    <a:pt x="398" y="398"/>
                  </a:cubicBezTo>
                  <a:cubicBezTo>
                    <a:pt x="273" y="434"/>
                    <a:pt x="136" y="486"/>
                    <a:pt x="77" y="623"/>
                  </a:cubicBezTo>
                  <a:cubicBezTo>
                    <a:pt x="1" y="803"/>
                    <a:pt x="101" y="1017"/>
                    <a:pt x="205" y="1174"/>
                  </a:cubicBezTo>
                  <a:cubicBezTo>
                    <a:pt x="898" y="2224"/>
                    <a:pt x="1938" y="2923"/>
                    <a:pt x="3038" y="3073"/>
                  </a:cubicBezTo>
                  <a:cubicBezTo>
                    <a:pt x="3097" y="3081"/>
                    <a:pt x="3160" y="3085"/>
                    <a:pt x="3226" y="3085"/>
                  </a:cubicBezTo>
                  <a:cubicBezTo>
                    <a:pt x="4402" y="3085"/>
                    <a:pt x="6669" y="1855"/>
                    <a:pt x="6612" y="567"/>
                  </a:cubicBezTo>
                  <a:cubicBezTo>
                    <a:pt x="6594" y="147"/>
                    <a:pt x="553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2211300" y="4416675"/>
              <a:ext cx="64775" cy="82075"/>
            </a:xfrm>
            <a:custGeom>
              <a:avLst/>
              <a:gdLst/>
              <a:ahLst/>
              <a:cxnLst/>
              <a:rect l="l" t="t" r="r" b="b"/>
              <a:pathLst>
                <a:path w="2591" h="3283" extrusionOk="0">
                  <a:moveTo>
                    <a:pt x="2391" y="0"/>
                  </a:moveTo>
                  <a:lnTo>
                    <a:pt x="2391" y="0"/>
                  </a:lnTo>
                  <a:cubicBezTo>
                    <a:pt x="2356" y="617"/>
                    <a:pt x="2421" y="1243"/>
                    <a:pt x="2334" y="1832"/>
                  </a:cubicBezTo>
                  <a:cubicBezTo>
                    <a:pt x="2294" y="2125"/>
                    <a:pt x="2208" y="2411"/>
                    <a:pt x="2035" y="2611"/>
                  </a:cubicBezTo>
                  <a:cubicBezTo>
                    <a:pt x="1864" y="2805"/>
                    <a:pt x="1612" y="2891"/>
                    <a:pt x="1342" y="2918"/>
                  </a:cubicBezTo>
                  <a:lnTo>
                    <a:pt x="1342" y="2918"/>
                  </a:lnTo>
                  <a:cubicBezTo>
                    <a:pt x="1145" y="2911"/>
                    <a:pt x="968" y="2847"/>
                    <a:pt x="838" y="2720"/>
                  </a:cubicBezTo>
                  <a:cubicBezTo>
                    <a:pt x="707" y="2591"/>
                    <a:pt x="612" y="2411"/>
                    <a:pt x="552" y="2213"/>
                  </a:cubicBezTo>
                  <a:cubicBezTo>
                    <a:pt x="439" y="1815"/>
                    <a:pt x="431" y="1358"/>
                    <a:pt x="508" y="936"/>
                  </a:cubicBezTo>
                  <a:lnTo>
                    <a:pt x="509" y="930"/>
                  </a:lnTo>
                  <a:cubicBezTo>
                    <a:pt x="530" y="819"/>
                    <a:pt x="457" y="712"/>
                    <a:pt x="345" y="691"/>
                  </a:cubicBezTo>
                  <a:cubicBezTo>
                    <a:pt x="332" y="688"/>
                    <a:pt x="320" y="687"/>
                    <a:pt x="307" y="687"/>
                  </a:cubicBezTo>
                  <a:cubicBezTo>
                    <a:pt x="210" y="687"/>
                    <a:pt x="123" y="755"/>
                    <a:pt x="105" y="854"/>
                  </a:cubicBezTo>
                  <a:cubicBezTo>
                    <a:pt x="7" y="1343"/>
                    <a:pt x="0" y="1844"/>
                    <a:pt x="154" y="2337"/>
                  </a:cubicBezTo>
                  <a:cubicBezTo>
                    <a:pt x="233" y="2580"/>
                    <a:pt x="358" y="2829"/>
                    <a:pt x="573" y="3016"/>
                  </a:cubicBezTo>
                  <a:cubicBezTo>
                    <a:pt x="778" y="3199"/>
                    <a:pt x="1059" y="3283"/>
                    <a:pt x="1315" y="3283"/>
                  </a:cubicBezTo>
                  <a:cubicBezTo>
                    <a:pt x="1325" y="3283"/>
                    <a:pt x="1336" y="3283"/>
                    <a:pt x="1346" y="3283"/>
                  </a:cubicBezTo>
                  <a:lnTo>
                    <a:pt x="1365" y="3283"/>
                  </a:lnTo>
                  <a:cubicBezTo>
                    <a:pt x="1696" y="3244"/>
                    <a:pt x="2060" y="3097"/>
                    <a:pt x="2273" y="2802"/>
                  </a:cubicBezTo>
                  <a:cubicBezTo>
                    <a:pt x="2483" y="2511"/>
                    <a:pt x="2544" y="2172"/>
                    <a:pt x="2564" y="1856"/>
                  </a:cubicBezTo>
                  <a:cubicBezTo>
                    <a:pt x="2591" y="1216"/>
                    <a:pt x="2452" y="613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2271075" y="4416675"/>
              <a:ext cx="74825" cy="88025"/>
            </a:xfrm>
            <a:custGeom>
              <a:avLst/>
              <a:gdLst/>
              <a:ahLst/>
              <a:cxnLst/>
              <a:rect l="l" t="t" r="r" b="b"/>
              <a:pathLst>
                <a:path w="2993" h="3521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522"/>
                    <a:pt x="49" y="1044"/>
                    <a:pt x="71" y="1572"/>
                  </a:cubicBezTo>
                  <a:cubicBezTo>
                    <a:pt x="82" y="1836"/>
                    <a:pt x="89" y="2101"/>
                    <a:pt x="150" y="2376"/>
                  </a:cubicBezTo>
                  <a:cubicBezTo>
                    <a:pt x="210" y="2646"/>
                    <a:pt x="328" y="2923"/>
                    <a:pt x="542" y="3140"/>
                  </a:cubicBezTo>
                  <a:cubicBezTo>
                    <a:pt x="759" y="3358"/>
                    <a:pt x="1050" y="3482"/>
                    <a:pt x="1354" y="3514"/>
                  </a:cubicBezTo>
                  <a:cubicBezTo>
                    <a:pt x="1394" y="3518"/>
                    <a:pt x="1434" y="3520"/>
                    <a:pt x="1474" y="3520"/>
                  </a:cubicBezTo>
                  <a:cubicBezTo>
                    <a:pt x="1744" y="3520"/>
                    <a:pt x="2015" y="3426"/>
                    <a:pt x="2233" y="3271"/>
                  </a:cubicBezTo>
                  <a:cubicBezTo>
                    <a:pt x="2736" y="2916"/>
                    <a:pt x="2992" y="2263"/>
                    <a:pt x="2866" y="1660"/>
                  </a:cubicBezTo>
                  <a:cubicBezTo>
                    <a:pt x="2844" y="1551"/>
                    <a:pt x="2749" y="1477"/>
                    <a:pt x="2643" y="1477"/>
                  </a:cubicBezTo>
                  <a:cubicBezTo>
                    <a:pt x="2628" y="1477"/>
                    <a:pt x="2613" y="1478"/>
                    <a:pt x="2598" y="1481"/>
                  </a:cubicBezTo>
                  <a:cubicBezTo>
                    <a:pt x="2476" y="1506"/>
                    <a:pt x="2396" y="1626"/>
                    <a:pt x="2421" y="1748"/>
                  </a:cubicBezTo>
                  <a:cubicBezTo>
                    <a:pt x="2503" y="2176"/>
                    <a:pt x="2328" y="2657"/>
                    <a:pt x="1978" y="2922"/>
                  </a:cubicBezTo>
                  <a:cubicBezTo>
                    <a:pt x="1812" y="3052"/>
                    <a:pt x="1606" y="3122"/>
                    <a:pt x="1394" y="3122"/>
                  </a:cubicBezTo>
                  <a:cubicBezTo>
                    <a:pt x="1389" y="3122"/>
                    <a:pt x="1384" y="3122"/>
                    <a:pt x="1379" y="3122"/>
                  </a:cubicBezTo>
                  <a:cubicBezTo>
                    <a:pt x="1162" y="3116"/>
                    <a:pt x="937" y="3037"/>
                    <a:pt x="769" y="2896"/>
                  </a:cubicBezTo>
                  <a:cubicBezTo>
                    <a:pt x="597" y="2754"/>
                    <a:pt x="473" y="2542"/>
                    <a:pt x="395" y="2309"/>
                  </a:cubicBezTo>
                  <a:cubicBezTo>
                    <a:pt x="315" y="2075"/>
                    <a:pt x="281" y="1816"/>
                    <a:pt x="244" y="1557"/>
                  </a:cubicBezTo>
                  <a:cubicBezTo>
                    <a:pt x="178" y="1041"/>
                    <a:pt x="140" y="5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938175" y="4058100"/>
              <a:ext cx="86000" cy="87125"/>
            </a:xfrm>
            <a:custGeom>
              <a:avLst/>
              <a:gdLst/>
              <a:ahLst/>
              <a:cxnLst/>
              <a:rect l="l" t="t" r="r" b="b"/>
              <a:pathLst>
                <a:path w="3440" h="3485" fill="none" extrusionOk="0">
                  <a:moveTo>
                    <a:pt x="3440" y="2276"/>
                  </a:moveTo>
                  <a:cubicBezTo>
                    <a:pt x="3440" y="2276"/>
                    <a:pt x="1404" y="1"/>
                    <a:pt x="703" y="703"/>
                  </a:cubicBezTo>
                  <a:cubicBezTo>
                    <a:pt x="0" y="1404"/>
                    <a:pt x="1170" y="3484"/>
                    <a:pt x="1170" y="348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617875" y="4093925"/>
              <a:ext cx="95625" cy="93350"/>
            </a:xfrm>
            <a:custGeom>
              <a:avLst/>
              <a:gdLst/>
              <a:ahLst/>
              <a:cxnLst/>
              <a:rect l="l" t="t" r="r" b="b"/>
              <a:pathLst>
                <a:path w="3825" h="3734" fill="none" extrusionOk="0">
                  <a:moveTo>
                    <a:pt x="1" y="1523"/>
                  </a:moveTo>
                  <a:cubicBezTo>
                    <a:pt x="1" y="1523"/>
                    <a:pt x="2640" y="1"/>
                    <a:pt x="3233" y="594"/>
                  </a:cubicBezTo>
                  <a:cubicBezTo>
                    <a:pt x="3824" y="1186"/>
                    <a:pt x="1766" y="3734"/>
                    <a:pt x="1766" y="373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312600" y="2445763"/>
            <a:ext cx="65187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07850" y="1325588"/>
            <a:ext cx="110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1949625" y="3799138"/>
            <a:ext cx="5244600" cy="450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117238" y="221750"/>
            <a:ext cx="8699013" cy="4714800"/>
            <a:chOff x="117238" y="221750"/>
            <a:chExt cx="8699013" cy="4714800"/>
          </a:xfrm>
        </p:grpSpPr>
        <p:sp>
          <p:nvSpPr>
            <p:cNvPr id="50" name="Google Shape;50;p3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786813" y="3290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3035513" y="44093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1696213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5376438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flipH="1">
              <a:off x="2523788" y="4754263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4717063" y="485218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flipH="1">
              <a:off x="117238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flipH="1">
              <a:off x="377275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6176150" y="44599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1283613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2938925" y="401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745100" y="51856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6979175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443600" y="16913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7848425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8622125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8561625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8342225" y="18430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7760975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 flipH="1">
              <a:off x="323413" y="9898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266125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475938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 flipH="1">
              <a:off x="1661725" y="2217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818888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 flipH="1">
              <a:off x="6460200" y="66346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 flipH="1">
              <a:off x="8012175" y="276710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61500"/>
            <a:ext cx="7704000" cy="3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218313" y="271913"/>
            <a:ext cx="8622025" cy="4664638"/>
            <a:chOff x="218313" y="271913"/>
            <a:chExt cx="8622025" cy="4664638"/>
          </a:xfrm>
        </p:grpSpPr>
        <p:sp>
          <p:nvSpPr>
            <p:cNvPr id="81" name="Google Shape;81;p4"/>
            <p:cNvSpPr/>
            <p:nvPr/>
          </p:nvSpPr>
          <p:spPr>
            <a:xfrm rot="10800000">
              <a:off x="7210750" y="7794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7857738" y="405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429563" y="14098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585713" y="271913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362488" y="2719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32238" y="448666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0800000">
              <a:off x="8585713" y="8880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0800000">
              <a:off x="218313" y="8967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0800000">
              <a:off x="1159638" y="47000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853550" y="1070150"/>
            <a:ext cx="280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4853551" y="2901325"/>
            <a:ext cx="280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4853550" y="1849950"/>
            <a:ext cx="2800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4853550" y="3681125"/>
            <a:ext cx="2800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99" name="Google Shape;99;p5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 rot="10800000">
              <a:off x="1172513" y="2217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>
              <a:off x="1010863" y="112046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584900" y="2297400"/>
            <a:ext cx="59742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 idx="2" hasCustomPrompt="1"/>
          </p:nvPr>
        </p:nvSpPr>
        <p:spPr>
          <a:xfrm>
            <a:off x="1584900" y="1455600"/>
            <a:ext cx="597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89" name="Google Shape;189;p9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190" name="Google Shape;190;p9"/>
            <p:cNvSpPr/>
            <p:nvPr/>
          </p:nvSpPr>
          <p:spPr>
            <a:xfrm>
              <a:off x="7816625" y="3290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168225" y="431308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164000" y="3897363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502713" y="44599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5664513" y="401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rot="10800000">
              <a:off x="1954313" y="11718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1551163" y="1859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506313" y="7461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>
            <a:spLocks noGrp="1"/>
          </p:cNvSpPr>
          <p:nvPr>
            <p:ph type="title" hasCustomPrompt="1"/>
          </p:nvPr>
        </p:nvSpPr>
        <p:spPr>
          <a:xfrm>
            <a:off x="1907825" y="1470625"/>
            <a:ext cx="5328300" cy="159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9" name="Google Shape;219;p11"/>
          <p:cNvSpPr txBox="1">
            <a:spLocks noGrp="1"/>
          </p:cNvSpPr>
          <p:nvPr>
            <p:ph type="subTitle" idx="1"/>
          </p:nvPr>
        </p:nvSpPr>
        <p:spPr>
          <a:xfrm>
            <a:off x="1907875" y="3117575"/>
            <a:ext cx="5328300" cy="555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0" name="Google Shape;220;p11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221" name="Google Shape;221;p11"/>
            <p:cNvSpPr/>
            <p:nvPr/>
          </p:nvSpPr>
          <p:spPr>
            <a:xfrm>
              <a:off x="7816625" y="3290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5168225" y="431308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4164000" y="3897363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502713" y="44599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 rot="10800000">
              <a:off x="5664513" y="401225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 rot="10800000">
              <a:off x="1954313" y="11718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 rot="10800000">
              <a:off x="1551163" y="1859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 rot="10800000">
              <a:off x="4506313" y="7461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1144025" y="2118838"/>
            <a:ext cx="21237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2" hasCustomPrompt="1"/>
          </p:nvPr>
        </p:nvSpPr>
        <p:spPr>
          <a:xfrm>
            <a:off x="1866275" y="1414150"/>
            <a:ext cx="67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"/>
          </p:nvPr>
        </p:nvSpPr>
        <p:spPr>
          <a:xfrm>
            <a:off x="1144025" y="2524138"/>
            <a:ext cx="2123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3"/>
          </p:nvPr>
        </p:nvSpPr>
        <p:spPr>
          <a:xfrm>
            <a:off x="4411050" y="2118852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4" hasCustomPrompt="1"/>
          </p:nvPr>
        </p:nvSpPr>
        <p:spPr>
          <a:xfrm>
            <a:off x="5239650" y="1359850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5"/>
          </p:nvPr>
        </p:nvSpPr>
        <p:spPr>
          <a:xfrm>
            <a:off x="4411050" y="252523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6"/>
          </p:nvPr>
        </p:nvSpPr>
        <p:spPr>
          <a:xfrm>
            <a:off x="6040125" y="3719813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725" y="2960825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8"/>
          </p:nvPr>
        </p:nvSpPr>
        <p:spPr>
          <a:xfrm>
            <a:off x="6040125" y="4123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9"/>
          </p:nvPr>
        </p:nvSpPr>
        <p:spPr>
          <a:xfrm>
            <a:off x="2729588" y="3719827"/>
            <a:ext cx="23364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3" hasCustomPrompt="1"/>
          </p:nvPr>
        </p:nvSpPr>
        <p:spPr>
          <a:xfrm>
            <a:off x="3558188" y="2960825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4"/>
          </p:nvPr>
        </p:nvSpPr>
        <p:spPr>
          <a:xfrm>
            <a:off x="2729588" y="412513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13"/>
          <p:cNvGrpSpPr/>
          <p:nvPr/>
        </p:nvGrpSpPr>
        <p:grpSpPr>
          <a:xfrm>
            <a:off x="117238" y="205775"/>
            <a:ext cx="8699013" cy="4646425"/>
            <a:chOff x="117238" y="205775"/>
            <a:chExt cx="8699013" cy="4646425"/>
          </a:xfrm>
        </p:grpSpPr>
        <p:sp>
          <p:nvSpPr>
            <p:cNvPr id="261" name="Google Shape;261;p13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 rot="10800000">
              <a:off x="1986088" y="2057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 rot="10800000">
              <a:off x="1085063" y="115678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>
            <a:spLocks noGrp="1"/>
          </p:cNvSpPr>
          <p:nvPr>
            <p:ph type="title"/>
          </p:nvPr>
        </p:nvSpPr>
        <p:spPr>
          <a:xfrm>
            <a:off x="2954475" y="2878563"/>
            <a:ext cx="4747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subTitle" idx="1"/>
          </p:nvPr>
        </p:nvSpPr>
        <p:spPr>
          <a:xfrm>
            <a:off x="2954475" y="1680538"/>
            <a:ext cx="47478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97" name="Google Shape;397;p19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398" name="Google Shape;398;p19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7" r:id="rId6"/>
    <p:sldLayoutId id="2147483658" r:id="rId7"/>
    <p:sldLayoutId id="2147483659" r:id="rId8"/>
    <p:sldLayoutId id="2147483665" r:id="rId9"/>
    <p:sldLayoutId id="2147483666" r:id="rId10"/>
    <p:sldLayoutId id="2147483670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6"/>
          <p:cNvGrpSpPr/>
          <p:nvPr/>
        </p:nvGrpSpPr>
        <p:grpSpPr>
          <a:xfrm rot="622533">
            <a:off x="7415867" y="-71065"/>
            <a:ext cx="1531186" cy="1525227"/>
            <a:chOff x="4183250" y="275850"/>
            <a:chExt cx="2293225" cy="2284300"/>
          </a:xfrm>
        </p:grpSpPr>
        <p:sp>
          <p:nvSpPr>
            <p:cNvPr id="827" name="Google Shape;827;p36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36"/>
          <p:cNvGrpSpPr/>
          <p:nvPr/>
        </p:nvGrpSpPr>
        <p:grpSpPr>
          <a:xfrm rot="21041415">
            <a:off x="3904" y="68996"/>
            <a:ext cx="1824945" cy="1146610"/>
            <a:chOff x="2180675" y="2812125"/>
            <a:chExt cx="4241100" cy="2664675"/>
          </a:xfrm>
        </p:grpSpPr>
        <p:sp>
          <p:nvSpPr>
            <p:cNvPr id="852" name="Google Shape;852;p36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" name="Google Shape;855;p36"/>
          <p:cNvSpPr txBox="1">
            <a:spLocks noGrp="1"/>
          </p:cNvSpPr>
          <p:nvPr>
            <p:ph type="ctrTitle"/>
          </p:nvPr>
        </p:nvSpPr>
        <p:spPr>
          <a:xfrm>
            <a:off x="196946" y="1235030"/>
            <a:ext cx="8750107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CHÀO MỪNG CÁC EM ĐẾN VỚI BUỔI HỌC NGÀY HÔM NAY!</a:t>
            </a:r>
            <a:endParaRPr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857" name="Google Shape;857;p36"/>
          <p:cNvGrpSpPr/>
          <p:nvPr/>
        </p:nvGrpSpPr>
        <p:grpSpPr>
          <a:xfrm>
            <a:off x="523668" y="3553644"/>
            <a:ext cx="1387751" cy="756289"/>
            <a:chOff x="523668" y="3553644"/>
            <a:chExt cx="1387751" cy="756289"/>
          </a:xfrm>
        </p:grpSpPr>
        <p:sp>
          <p:nvSpPr>
            <p:cNvPr id="858" name="Google Shape;858;p36"/>
            <p:cNvSpPr/>
            <p:nvPr/>
          </p:nvSpPr>
          <p:spPr>
            <a:xfrm rot="211593">
              <a:off x="543141" y="3594488"/>
              <a:ext cx="1348806" cy="67460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211593">
              <a:off x="616275" y="3830911"/>
              <a:ext cx="126494" cy="9318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211593">
              <a:off x="584304" y="394041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211593">
              <a:off x="1619807" y="413674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211593">
              <a:off x="719126" y="3939150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211593">
              <a:off x="918369" y="3812617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211593">
              <a:off x="1406921" y="4064925"/>
              <a:ext cx="91698" cy="67561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211593">
              <a:off x="676589" y="4117422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211593">
              <a:off x="801633" y="4068331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211593">
              <a:off x="1536545" y="4009790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3">
            <a:extLst>
              <a:ext uri="{FF2B5EF4-FFF2-40B4-BE49-F238E27FC236}">
                <a16:creationId xmlns:a16="http://schemas.microsoft.com/office/drawing/2014/main" id="{D413BD19-EE4C-4DFF-843F-A071B5D0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83010" y="3072625"/>
            <a:ext cx="1977979" cy="208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068;p42">
            <a:extLst>
              <a:ext uri="{FF2B5EF4-FFF2-40B4-BE49-F238E27FC236}">
                <a16:creationId xmlns:a16="http://schemas.microsoft.com/office/drawing/2014/main" id="{1539F6F2-9BE0-4E6E-875C-8782DD6166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769" y="276218"/>
            <a:ext cx="566003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Quan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cơ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vật</a:t>
            </a:r>
            <a:endParaRPr sz="2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4ACA8-492B-4078-8A55-35EE7F99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473" y="1092672"/>
            <a:ext cx="3747053" cy="3032771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42F9E31A-270E-4278-83CB-CC570D90904C}"/>
              </a:ext>
            </a:extLst>
          </p:cNvPr>
          <p:cNvSpPr/>
          <p:nvPr/>
        </p:nvSpPr>
        <p:spPr>
          <a:xfrm>
            <a:off x="6822830" y="2158427"/>
            <a:ext cx="1656303" cy="639249"/>
          </a:xfrm>
          <a:prstGeom prst="borderCallout2">
            <a:avLst>
              <a:gd name="adj1" fmla="val 52084"/>
              <a:gd name="adj2" fmla="val 133"/>
              <a:gd name="adj3" fmla="val 74656"/>
              <a:gd name="adj4" fmla="val -16590"/>
              <a:gd name="adj5" fmla="val 176751"/>
              <a:gd name="adj6" fmla="val -8812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Rễ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5" name="Callout: Bent Line 134">
            <a:extLst>
              <a:ext uri="{FF2B5EF4-FFF2-40B4-BE49-F238E27FC236}">
                <a16:creationId xmlns:a16="http://schemas.microsoft.com/office/drawing/2014/main" id="{D54AAE9C-622E-4912-9856-8D34C7968108}"/>
              </a:ext>
            </a:extLst>
          </p:cNvPr>
          <p:cNvSpPr/>
          <p:nvPr/>
        </p:nvSpPr>
        <p:spPr>
          <a:xfrm>
            <a:off x="785447" y="1334144"/>
            <a:ext cx="1656303" cy="639249"/>
          </a:xfrm>
          <a:prstGeom prst="borderCallout2">
            <a:avLst>
              <a:gd name="adj1" fmla="val 48513"/>
              <a:gd name="adj2" fmla="val 99604"/>
              <a:gd name="adj3" fmla="val 62797"/>
              <a:gd name="adj4" fmla="val 120899"/>
              <a:gd name="adj5" fmla="val 98214"/>
              <a:gd name="adj6" fmla="val 167619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6" name="Callout: Bent Line 135">
            <a:extLst>
              <a:ext uri="{FF2B5EF4-FFF2-40B4-BE49-F238E27FC236}">
                <a16:creationId xmlns:a16="http://schemas.microsoft.com/office/drawing/2014/main" id="{7D3290AB-FDFB-4BB7-9921-CF4BB69DF12F}"/>
              </a:ext>
            </a:extLst>
          </p:cNvPr>
          <p:cNvSpPr/>
          <p:nvPr/>
        </p:nvSpPr>
        <p:spPr>
          <a:xfrm>
            <a:off x="1177332" y="3097870"/>
            <a:ext cx="1656303" cy="639249"/>
          </a:xfrm>
          <a:prstGeom prst="borderCallout2">
            <a:avLst>
              <a:gd name="adj1" fmla="val 48513"/>
              <a:gd name="adj2" fmla="val 99604"/>
              <a:gd name="adj3" fmla="val 43750"/>
              <a:gd name="adj4" fmla="val 127778"/>
              <a:gd name="adj5" fmla="val 25595"/>
              <a:gd name="adj6" fmla="val 215767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Thân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1FDBCD6-63FF-4959-8A12-DF379B15CF6C}"/>
              </a:ext>
            </a:extLst>
          </p:cNvPr>
          <p:cNvSpPr txBox="1"/>
          <p:nvPr/>
        </p:nvSpPr>
        <p:spPr>
          <a:xfrm>
            <a:off x="3306785" y="4369198"/>
            <a:ext cx="3032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Cây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9" grpId="0" animBg="1"/>
      <p:bldP spid="135" grpId="0" animBg="1"/>
      <p:bldP spid="136" grpId="0" animBg="1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8;p42">
            <a:extLst>
              <a:ext uri="{FF2B5EF4-FFF2-40B4-BE49-F238E27FC236}">
                <a16:creationId xmlns:a16="http://schemas.microsoft.com/office/drawing/2014/main" id="{0CB7D8D3-A883-4CE9-BB36-60173F0EE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769" y="276218"/>
            <a:ext cx="566003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cơ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thực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vật</a:t>
            </a:r>
            <a:endParaRPr sz="2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E11220-9C2F-4C1A-AFB2-97A4C31C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34" y="1311077"/>
            <a:ext cx="2413111" cy="3104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1DA439-9DE0-4C8D-A51A-673F77A7F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31" r="19527"/>
          <a:stretch/>
        </p:blipFill>
        <p:spPr>
          <a:xfrm>
            <a:off x="942855" y="1456958"/>
            <a:ext cx="2363930" cy="2813108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FADBEFDF-E921-4015-A45D-0B926DA0DAB9}"/>
              </a:ext>
            </a:extLst>
          </p:cNvPr>
          <p:cNvSpPr/>
          <p:nvPr/>
        </p:nvSpPr>
        <p:spPr>
          <a:xfrm>
            <a:off x="3913833" y="981861"/>
            <a:ext cx="1316334" cy="572700"/>
          </a:xfrm>
          <a:prstGeom prst="borderCallout1">
            <a:avLst>
              <a:gd name="adj1" fmla="val 50332"/>
              <a:gd name="adj2" fmla="val 100064"/>
              <a:gd name="adj3" fmla="val 163383"/>
              <a:gd name="adj4" fmla="val 15556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Hoa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C6AAC855-3F45-40F1-85BE-FFD6FCFBF62A}"/>
              </a:ext>
            </a:extLst>
          </p:cNvPr>
          <p:cNvSpPr/>
          <p:nvPr/>
        </p:nvSpPr>
        <p:spPr>
          <a:xfrm>
            <a:off x="3913833" y="1815143"/>
            <a:ext cx="1316334" cy="572700"/>
          </a:xfrm>
          <a:prstGeom prst="borderCallout1">
            <a:avLst>
              <a:gd name="adj1" fmla="val 50332"/>
              <a:gd name="adj2" fmla="val 100064"/>
              <a:gd name="adj3" fmla="val 166892"/>
              <a:gd name="adj4" fmla="val 186856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DC9051FE-04C4-4427-B7E1-86A235C07777}"/>
              </a:ext>
            </a:extLst>
          </p:cNvPr>
          <p:cNvSpPr/>
          <p:nvPr/>
        </p:nvSpPr>
        <p:spPr>
          <a:xfrm>
            <a:off x="3913833" y="2648425"/>
            <a:ext cx="1316334" cy="572700"/>
          </a:xfrm>
          <a:prstGeom prst="borderCallout1">
            <a:avLst>
              <a:gd name="adj1" fmla="val 50332"/>
              <a:gd name="adj2" fmla="val 100064"/>
              <a:gd name="adj3" fmla="val 159873"/>
              <a:gd name="adj4" fmla="val 154032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7820860B-9C52-42B4-A2DC-86111C56D702}"/>
              </a:ext>
            </a:extLst>
          </p:cNvPr>
          <p:cNvSpPr/>
          <p:nvPr/>
        </p:nvSpPr>
        <p:spPr>
          <a:xfrm>
            <a:off x="3913833" y="3481707"/>
            <a:ext cx="1316334" cy="572700"/>
          </a:xfrm>
          <a:prstGeom prst="borderCallout1">
            <a:avLst>
              <a:gd name="adj1" fmla="val 50332"/>
              <a:gd name="adj2" fmla="val 1590"/>
              <a:gd name="adj3" fmla="val -184020"/>
              <a:gd name="adj4" fmla="val -11467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Thân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51341ECA-F120-419D-AD99-969F591855ED}"/>
              </a:ext>
            </a:extLst>
          </p:cNvPr>
          <p:cNvSpPr/>
          <p:nvPr/>
        </p:nvSpPr>
        <p:spPr>
          <a:xfrm>
            <a:off x="3913833" y="4314989"/>
            <a:ext cx="1316334" cy="572700"/>
          </a:xfrm>
          <a:prstGeom prst="borderCallout1">
            <a:avLst>
              <a:gd name="adj1" fmla="val 53841"/>
              <a:gd name="adj2" fmla="val 64"/>
              <a:gd name="adj3" fmla="val -117347"/>
              <a:gd name="adj4" fmla="val -106273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Rễ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A84449-5785-4775-A80F-AADC9D0D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77556"/>
              </p:ext>
            </p:extLst>
          </p:nvPr>
        </p:nvGraphicFramePr>
        <p:xfrm>
          <a:off x="1364898" y="1240300"/>
          <a:ext cx="6414198" cy="2278918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2572378">
                  <a:extLst>
                    <a:ext uri="{9D8B030D-6E8A-4147-A177-3AD203B41FA5}">
                      <a16:colId xmlns:a16="http://schemas.microsoft.com/office/drawing/2014/main" val="2945198656"/>
                    </a:ext>
                  </a:extLst>
                </a:gridCol>
                <a:gridCol w="3841820">
                  <a:extLst>
                    <a:ext uri="{9D8B030D-6E8A-4147-A177-3AD203B41FA5}">
                      <a16:colId xmlns:a16="http://schemas.microsoft.com/office/drawing/2014/main" val="1694197145"/>
                    </a:ext>
                  </a:extLst>
                </a:gridCol>
              </a:tblGrid>
              <a:tr h="464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vật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Vẽ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17545"/>
                  </a:ext>
                </a:extLst>
              </a:tr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33975"/>
                  </a:ext>
                </a:extLst>
              </a:tr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509704"/>
                  </a:ext>
                </a:extLst>
              </a:tr>
              <a:tr h="60490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406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95C5BE5-7EAC-45B6-AABC-8EEFFAEBFF4C}"/>
              </a:ext>
            </a:extLst>
          </p:cNvPr>
          <p:cNvSpPr txBox="1"/>
          <p:nvPr/>
        </p:nvSpPr>
        <p:spPr>
          <a:xfrm>
            <a:off x="1110339" y="3601026"/>
            <a:ext cx="6923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vẽ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4C5444B4-3351-47DD-84F3-F9FCC6D75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612" y="3888440"/>
            <a:ext cx="1341444" cy="119754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E454282A-D5A3-4BDD-886B-53105A28E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05145" y="3519218"/>
            <a:ext cx="1673039" cy="1566766"/>
          </a:xfrm>
          <a:prstGeom prst="rect">
            <a:avLst/>
          </a:prstGeom>
        </p:spPr>
      </p:pic>
      <p:pic>
        <p:nvPicPr>
          <p:cNvPr id="30" name="Google Shape;4196;p87">
            <a:extLst>
              <a:ext uri="{FF2B5EF4-FFF2-40B4-BE49-F238E27FC236}">
                <a16:creationId xmlns:a16="http://schemas.microsoft.com/office/drawing/2014/main" id="{798B2C9C-0C68-4935-9771-DD9528C71740}"/>
              </a:ext>
            </a:extLst>
          </p:cNvPr>
          <p:cNvPicPr preferRelativeResize="0"/>
          <p:nvPr/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2726963" y="233583"/>
            <a:ext cx="387703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1EF656-8FDF-4068-B56A-8419BE066FEA}"/>
              </a:ext>
            </a:extLst>
          </p:cNvPr>
          <p:cNvSpPr txBox="1"/>
          <p:nvPr/>
        </p:nvSpPr>
        <p:spPr>
          <a:xfrm>
            <a:off x="2884374" y="326497"/>
            <a:ext cx="3375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III. THU HOẠCH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4196;p87">
            <a:extLst>
              <a:ext uri="{FF2B5EF4-FFF2-40B4-BE49-F238E27FC236}">
                <a16:creationId xmlns:a16="http://schemas.microsoft.com/office/drawing/2014/main" id="{3F5DE633-6908-4E10-9EDB-F0036B13258C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726963" y="233583"/>
            <a:ext cx="387703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A86B49-0584-4E44-8145-E1C70DB42CA9}"/>
              </a:ext>
            </a:extLst>
          </p:cNvPr>
          <p:cNvSpPr txBox="1"/>
          <p:nvPr/>
        </p:nvSpPr>
        <p:spPr>
          <a:xfrm>
            <a:off x="2884374" y="326497"/>
            <a:ext cx="3375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III. THU HOẠCH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7D42F2-B410-46D0-9D6D-9124E8237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03845"/>
              </p:ext>
            </p:extLst>
          </p:nvPr>
        </p:nvGraphicFramePr>
        <p:xfrm>
          <a:off x="1158909" y="1115316"/>
          <a:ext cx="6826176" cy="3134217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2275392">
                  <a:extLst>
                    <a:ext uri="{9D8B030D-6E8A-4147-A177-3AD203B41FA5}">
                      <a16:colId xmlns:a16="http://schemas.microsoft.com/office/drawing/2014/main" val="152900295"/>
                    </a:ext>
                  </a:extLst>
                </a:gridCol>
                <a:gridCol w="2275392">
                  <a:extLst>
                    <a:ext uri="{9D8B030D-6E8A-4147-A177-3AD203B41FA5}">
                      <a16:colId xmlns:a16="http://schemas.microsoft.com/office/drawing/2014/main" val="1046156563"/>
                    </a:ext>
                  </a:extLst>
                </a:gridCol>
                <a:gridCol w="2275392">
                  <a:extLst>
                    <a:ext uri="{9D8B030D-6E8A-4147-A177-3AD203B41FA5}">
                      <a16:colId xmlns:a16="http://schemas.microsoft.com/office/drawing/2014/main" val="3331084459"/>
                    </a:ext>
                  </a:extLst>
                </a:gridCol>
              </a:tblGrid>
              <a:tr h="678657">
                <a:tc>
                  <a:txBody>
                    <a:bodyPr/>
                    <a:lstStyle/>
                    <a:p>
                      <a:pPr algn="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điểm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cấu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tạo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Vị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trí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trên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thể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3168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tiêu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hoá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75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tuần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hoàn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429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thần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kinh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502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243366-5180-4EAE-8B91-C82C9CD71A2B}"/>
              </a:ext>
            </a:extLst>
          </p:cNvPr>
          <p:cNvCxnSpPr>
            <a:cxnSpLocks/>
          </p:cNvCxnSpPr>
          <p:nvPr/>
        </p:nvCxnSpPr>
        <p:spPr>
          <a:xfrm>
            <a:off x="1158909" y="1115316"/>
            <a:ext cx="2291024" cy="110531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16AEDA-82EC-4926-BE63-5D86C2A7B429}"/>
              </a:ext>
            </a:extLst>
          </p:cNvPr>
          <p:cNvSpPr txBox="1"/>
          <p:nvPr/>
        </p:nvSpPr>
        <p:spPr>
          <a:xfrm>
            <a:off x="1110339" y="4386116"/>
            <a:ext cx="6923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đặc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điểm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hệ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6113;p69">
            <a:extLst>
              <a:ext uri="{FF2B5EF4-FFF2-40B4-BE49-F238E27FC236}">
                <a16:creationId xmlns:a16="http://schemas.microsoft.com/office/drawing/2014/main" id="{020E695E-5DBD-437F-82E5-5CF122CBE9D6}"/>
              </a:ext>
            </a:extLst>
          </p:cNvPr>
          <p:cNvGrpSpPr/>
          <p:nvPr/>
        </p:nvGrpSpPr>
        <p:grpSpPr>
          <a:xfrm rot="16200000">
            <a:off x="53536" y="3837073"/>
            <a:ext cx="1192765" cy="1347761"/>
            <a:chOff x="1777645" y="1653021"/>
            <a:chExt cx="1622900" cy="1646200"/>
          </a:xfrm>
        </p:grpSpPr>
        <p:sp>
          <p:nvSpPr>
            <p:cNvPr id="82" name="Google Shape;6114;p69">
              <a:extLst>
                <a:ext uri="{FF2B5EF4-FFF2-40B4-BE49-F238E27FC236}">
                  <a16:creationId xmlns:a16="http://schemas.microsoft.com/office/drawing/2014/main" id="{57EA38FC-1BBF-40A3-8B7C-44EAC5BAE52A}"/>
                </a:ext>
              </a:extLst>
            </p:cNvPr>
            <p:cNvSpPr/>
            <p:nvPr/>
          </p:nvSpPr>
          <p:spPr>
            <a:xfrm>
              <a:off x="1979935" y="1854435"/>
              <a:ext cx="1420611" cy="394547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" name="Google Shape;6115;p69">
              <a:extLst>
                <a:ext uri="{FF2B5EF4-FFF2-40B4-BE49-F238E27FC236}">
                  <a16:creationId xmlns:a16="http://schemas.microsoft.com/office/drawing/2014/main" id="{FF463102-DB2F-43B5-A7FB-74299569DB87}"/>
                </a:ext>
              </a:extLst>
            </p:cNvPr>
            <p:cNvSpPr/>
            <p:nvPr/>
          </p:nvSpPr>
          <p:spPr>
            <a:xfrm>
              <a:off x="2119800" y="2015715"/>
              <a:ext cx="1113674" cy="41212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" name="Google Shape;6116;p69">
              <a:extLst>
                <a:ext uri="{FF2B5EF4-FFF2-40B4-BE49-F238E27FC236}">
                  <a16:creationId xmlns:a16="http://schemas.microsoft.com/office/drawing/2014/main" id="{BBDF0C26-DE12-490D-9E05-136E8C09E44F}"/>
                </a:ext>
              </a:extLst>
            </p:cNvPr>
            <p:cNvSpPr/>
            <p:nvPr/>
          </p:nvSpPr>
          <p:spPr>
            <a:xfrm>
              <a:off x="2419193" y="2025007"/>
              <a:ext cx="263301" cy="105118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5" name="Google Shape;6117;p69">
              <a:extLst>
                <a:ext uri="{FF2B5EF4-FFF2-40B4-BE49-F238E27FC236}">
                  <a16:creationId xmlns:a16="http://schemas.microsoft.com/office/drawing/2014/main" id="{206F8605-6F3F-495E-AEAF-98084439AC52}"/>
                </a:ext>
              </a:extLst>
            </p:cNvPr>
            <p:cNvSpPr/>
            <p:nvPr/>
          </p:nvSpPr>
          <p:spPr>
            <a:xfrm>
              <a:off x="2904041" y="2019351"/>
              <a:ext cx="161011" cy="87677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6" name="Google Shape;6118;p69">
              <a:extLst>
                <a:ext uri="{FF2B5EF4-FFF2-40B4-BE49-F238E27FC236}">
                  <a16:creationId xmlns:a16="http://schemas.microsoft.com/office/drawing/2014/main" id="{24145D96-7072-4673-B8AB-1FB3D24B0D60}"/>
                </a:ext>
              </a:extLst>
            </p:cNvPr>
            <p:cNvSpPr/>
            <p:nvPr/>
          </p:nvSpPr>
          <p:spPr>
            <a:xfrm>
              <a:off x="2713402" y="2018745"/>
              <a:ext cx="167408" cy="10080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" name="Google Shape;6119;p69">
              <a:extLst>
                <a:ext uri="{FF2B5EF4-FFF2-40B4-BE49-F238E27FC236}">
                  <a16:creationId xmlns:a16="http://schemas.microsoft.com/office/drawing/2014/main" id="{E203026A-6D41-4C04-96A3-5D6EA54A0DF3}"/>
                </a:ext>
              </a:extLst>
            </p:cNvPr>
            <p:cNvSpPr/>
            <p:nvPr/>
          </p:nvSpPr>
          <p:spPr>
            <a:xfrm>
              <a:off x="2238520" y="2031068"/>
              <a:ext cx="130775" cy="58451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" name="Google Shape;6120;p69">
              <a:extLst>
                <a:ext uri="{FF2B5EF4-FFF2-40B4-BE49-F238E27FC236}">
                  <a16:creationId xmlns:a16="http://schemas.microsoft.com/office/drawing/2014/main" id="{5A9B9CB8-EBD9-4F03-B9D2-8A50759ED27D}"/>
                </a:ext>
              </a:extLst>
            </p:cNvPr>
            <p:cNvSpPr/>
            <p:nvPr/>
          </p:nvSpPr>
          <p:spPr>
            <a:xfrm>
              <a:off x="2582156" y="1905613"/>
              <a:ext cx="105792" cy="117441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9" name="Google Shape;6121;p69">
              <a:extLst>
                <a:ext uri="{FF2B5EF4-FFF2-40B4-BE49-F238E27FC236}">
                  <a16:creationId xmlns:a16="http://schemas.microsoft.com/office/drawing/2014/main" id="{6E04EFE2-5ABB-40EC-9CA8-AB605508A204}"/>
                </a:ext>
              </a:extLst>
            </p:cNvPr>
            <p:cNvSpPr/>
            <p:nvPr/>
          </p:nvSpPr>
          <p:spPr>
            <a:xfrm>
              <a:off x="2826398" y="1921304"/>
              <a:ext cx="97374" cy="104647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0" name="Google Shape;6122;p69">
              <a:extLst>
                <a:ext uri="{FF2B5EF4-FFF2-40B4-BE49-F238E27FC236}">
                  <a16:creationId xmlns:a16="http://schemas.microsoft.com/office/drawing/2014/main" id="{A3BCE72C-E1AF-47FB-82E4-75963AFDF175}"/>
                </a:ext>
              </a:extLst>
            </p:cNvPr>
            <p:cNvSpPr/>
            <p:nvPr/>
          </p:nvSpPr>
          <p:spPr>
            <a:xfrm>
              <a:off x="3067206" y="1961640"/>
              <a:ext cx="83973" cy="71179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1" name="Google Shape;6123;p69">
              <a:extLst>
                <a:ext uri="{FF2B5EF4-FFF2-40B4-BE49-F238E27FC236}">
                  <a16:creationId xmlns:a16="http://schemas.microsoft.com/office/drawing/2014/main" id="{8EE64012-C852-49C0-94BA-34EAE3B720AF}"/>
                </a:ext>
              </a:extLst>
            </p:cNvPr>
            <p:cNvSpPr/>
            <p:nvPr/>
          </p:nvSpPr>
          <p:spPr>
            <a:xfrm>
              <a:off x="2335490" y="1924469"/>
              <a:ext cx="112324" cy="108351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2" name="Google Shape;6124;p69">
              <a:extLst>
                <a:ext uri="{FF2B5EF4-FFF2-40B4-BE49-F238E27FC236}">
                  <a16:creationId xmlns:a16="http://schemas.microsoft.com/office/drawing/2014/main" id="{824544EB-5FAE-42A2-B230-B8D20B9430D7}"/>
                </a:ext>
              </a:extLst>
            </p:cNvPr>
            <p:cNvSpPr/>
            <p:nvPr/>
          </p:nvSpPr>
          <p:spPr>
            <a:xfrm>
              <a:off x="1804110" y="1884267"/>
              <a:ext cx="410237" cy="1414954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3" name="Google Shape;6125;p69">
              <a:extLst>
                <a:ext uri="{FF2B5EF4-FFF2-40B4-BE49-F238E27FC236}">
                  <a16:creationId xmlns:a16="http://schemas.microsoft.com/office/drawing/2014/main" id="{8367ABC0-F615-4CEE-8D15-D0E61172A982}"/>
                </a:ext>
              </a:extLst>
            </p:cNvPr>
            <p:cNvSpPr/>
            <p:nvPr/>
          </p:nvSpPr>
          <p:spPr>
            <a:xfrm>
              <a:off x="1999126" y="2020832"/>
              <a:ext cx="51044" cy="1111317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4" name="Google Shape;6126;p69">
              <a:extLst>
                <a:ext uri="{FF2B5EF4-FFF2-40B4-BE49-F238E27FC236}">
                  <a16:creationId xmlns:a16="http://schemas.microsoft.com/office/drawing/2014/main" id="{BDDA4266-11F1-49B9-85AE-730B9CA59AB9}"/>
                </a:ext>
              </a:extLst>
            </p:cNvPr>
            <p:cNvSpPr/>
            <p:nvPr/>
          </p:nvSpPr>
          <p:spPr>
            <a:xfrm>
              <a:off x="1924648" y="2320833"/>
              <a:ext cx="107542" cy="259664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5" name="Google Shape;6127;p69">
              <a:extLst>
                <a:ext uri="{FF2B5EF4-FFF2-40B4-BE49-F238E27FC236}">
                  <a16:creationId xmlns:a16="http://schemas.microsoft.com/office/drawing/2014/main" id="{E3CD1F67-320A-4291-8AC0-9F212328D6F4}"/>
                </a:ext>
              </a:extLst>
            </p:cNvPr>
            <p:cNvSpPr/>
            <p:nvPr/>
          </p:nvSpPr>
          <p:spPr>
            <a:xfrm>
              <a:off x="1948419" y="2805749"/>
              <a:ext cx="89899" cy="157307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6" name="Google Shape;6128;p69">
              <a:extLst>
                <a:ext uri="{FF2B5EF4-FFF2-40B4-BE49-F238E27FC236}">
                  <a16:creationId xmlns:a16="http://schemas.microsoft.com/office/drawing/2014/main" id="{F23B3660-C651-448A-B522-52EEBB84D194}"/>
                </a:ext>
              </a:extLst>
            </p:cNvPr>
            <p:cNvSpPr/>
            <p:nvPr/>
          </p:nvSpPr>
          <p:spPr>
            <a:xfrm>
              <a:off x="1935221" y="2615648"/>
              <a:ext cx="103098" cy="162829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7" name="Google Shape;6129;p69">
              <a:extLst>
                <a:ext uri="{FF2B5EF4-FFF2-40B4-BE49-F238E27FC236}">
                  <a16:creationId xmlns:a16="http://schemas.microsoft.com/office/drawing/2014/main" id="{A331D749-8341-403B-92E1-376E90EFC23A}"/>
                </a:ext>
              </a:extLst>
            </p:cNvPr>
            <p:cNvSpPr/>
            <p:nvPr/>
          </p:nvSpPr>
          <p:spPr>
            <a:xfrm>
              <a:off x="1965726" y="2139755"/>
              <a:ext cx="60472" cy="128014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8" name="Google Shape;6130;p69">
              <a:extLst>
                <a:ext uri="{FF2B5EF4-FFF2-40B4-BE49-F238E27FC236}">
                  <a16:creationId xmlns:a16="http://schemas.microsoft.com/office/drawing/2014/main" id="{1B870823-99E8-4A72-B653-A78852E771CC}"/>
                </a:ext>
              </a:extLst>
            </p:cNvPr>
            <p:cNvSpPr/>
            <p:nvPr/>
          </p:nvSpPr>
          <p:spPr>
            <a:xfrm>
              <a:off x="2030978" y="2484132"/>
              <a:ext cx="121549" cy="10242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9" name="Google Shape;6131;p69">
              <a:extLst>
                <a:ext uri="{FF2B5EF4-FFF2-40B4-BE49-F238E27FC236}">
                  <a16:creationId xmlns:a16="http://schemas.microsoft.com/office/drawing/2014/main" id="{26B33248-79DD-4407-A8C2-AFB621BE2CE2}"/>
                </a:ext>
              </a:extLst>
            </p:cNvPr>
            <p:cNvSpPr/>
            <p:nvPr/>
          </p:nvSpPr>
          <p:spPr>
            <a:xfrm>
              <a:off x="2028554" y="2728375"/>
              <a:ext cx="108216" cy="93401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" name="Google Shape;6132;p69">
              <a:extLst>
                <a:ext uri="{FF2B5EF4-FFF2-40B4-BE49-F238E27FC236}">
                  <a16:creationId xmlns:a16="http://schemas.microsoft.com/office/drawing/2014/main" id="{65335C0A-22E4-4A89-9432-C6C232BA98E4}"/>
                </a:ext>
              </a:extLst>
            </p:cNvPr>
            <p:cNvSpPr/>
            <p:nvPr/>
          </p:nvSpPr>
          <p:spPr>
            <a:xfrm>
              <a:off x="2021618" y="2969183"/>
              <a:ext cx="74815" cy="80202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" name="Google Shape;6133;p69">
              <a:extLst>
                <a:ext uri="{FF2B5EF4-FFF2-40B4-BE49-F238E27FC236}">
                  <a16:creationId xmlns:a16="http://schemas.microsoft.com/office/drawing/2014/main" id="{9E2EE472-A9EE-4C5D-BB7B-3EDA94D725AE}"/>
                </a:ext>
              </a:extLst>
            </p:cNvPr>
            <p:cNvSpPr/>
            <p:nvPr/>
          </p:nvSpPr>
          <p:spPr>
            <a:xfrm>
              <a:off x="2016702" y="2237735"/>
              <a:ext cx="116633" cy="108485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" name="Google Shape;6134;p69">
              <a:extLst>
                <a:ext uri="{FF2B5EF4-FFF2-40B4-BE49-F238E27FC236}">
                  <a16:creationId xmlns:a16="http://schemas.microsoft.com/office/drawing/2014/main" id="{66D34169-38E2-4645-8DE4-E0F2EEFA0F6A}"/>
                </a:ext>
              </a:extLst>
            </p:cNvPr>
            <p:cNvSpPr/>
            <p:nvPr/>
          </p:nvSpPr>
          <p:spPr>
            <a:xfrm>
              <a:off x="1777645" y="1790664"/>
              <a:ext cx="801956" cy="811316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" name="Google Shape;6135;p69">
              <a:extLst>
                <a:ext uri="{FF2B5EF4-FFF2-40B4-BE49-F238E27FC236}">
                  <a16:creationId xmlns:a16="http://schemas.microsoft.com/office/drawing/2014/main" id="{EAB58542-861D-4D58-AA08-B0C8B2BED08E}"/>
                </a:ext>
              </a:extLst>
            </p:cNvPr>
            <p:cNvSpPr/>
            <p:nvPr/>
          </p:nvSpPr>
          <p:spPr>
            <a:xfrm>
              <a:off x="2345725" y="2476186"/>
              <a:ext cx="78923" cy="77172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" name="Google Shape;6136;p69">
              <a:extLst>
                <a:ext uri="{FF2B5EF4-FFF2-40B4-BE49-F238E27FC236}">
                  <a16:creationId xmlns:a16="http://schemas.microsoft.com/office/drawing/2014/main" id="{B44AEA31-E785-4BC0-8907-B0092001CE2A}"/>
                </a:ext>
              </a:extLst>
            </p:cNvPr>
            <p:cNvSpPr/>
            <p:nvPr/>
          </p:nvSpPr>
          <p:spPr>
            <a:xfrm>
              <a:off x="2465456" y="2333897"/>
              <a:ext cx="81886" cy="80337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7" name="Google Shape;6137;p69">
              <a:extLst>
                <a:ext uri="{FF2B5EF4-FFF2-40B4-BE49-F238E27FC236}">
                  <a16:creationId xmlns:a16="http://schemas.microsoft.com/office/drawing/2014/main" id="{28B90B57-E3A5-467B-AF84-8FFDA6709DCF}"/>
                </a:ext>
              </a:extLst>
            </p:cNvPr>
            <p:cNvSpPr/>
            <p:nvPr/>
          </p:nvSpPr>
          <p:spPr>
            <a:xfrm>
              <a:off x="2168756" y="2434974"/>
              <a:ext cx="102627" cy="91920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8" name="Google Shape;6138;p69">
              <a:extLst>
                <a:ext uri="{FF2B5EF4-FFF2-40B4-BE49-F238E27FC236}">
                  <a16:creationId xmlns:a16="http://schemas.microsoft.com/office/drawing/2014/main" id="{FA5B187F-2D8A-44ED-81DC-9AE7033C6795}"/>
                </a:ext>
              </a:extLst>
            </p:cNvPr>
            <p:cNvSpPr/>
            <p:nvPr/>
          </p:nvSpPr>
          <p:spPr>
            <a:xfrm>
              <a:off x="2289766" y="2341573"/>
              <a:ext cx="84714" cy="68552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9" name="Google Shape;6139;p69">
              <a:extLst>
                <a:ext uri="{FF2B5EF4-FFF2-40B4-BE49-F238E27FC236}">
                  <a16:creationId xmlns:a16="http://schemas.microsoft.com/office/drawing/2014/main" id="{C2E5FC57-9A63-426E-983B-EE168C7A30E5}"/>
                </a:ext>
              </a:extLst>
            </p:cNvPr>
            <p:cNvSpPr/>
            <p:nvPr/>
          </p:nvSpPr>
          <p:spPr>
            <a:xfrm>
              <a:off x="2500001" y="2449048"/>
              <a:ext cx="84781" cy="72189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0" name="Google Shape;6140;p69">
              <a:extLst>
                <a:ext uri="{FF2B5EF4-FFF2-40B4-BE49-F238E27FC236}">
                  <a16:creationId xmlns:a16="http://schemas.microsoft.com/office/drawing/2014/main" id="{ADBFAA26-01F3-4A66-96AD-F15942DAFB85}"/>
                </a:ext>
              </a:extLst>
            </p:cNvPr>
            <p:cNvSpPr/>
            <p:nvPr/>
          </p:nvSpPr>
          <p:spPr>
            <a:xfrm>
              <a:off x="2627947" y="2271876"/>
              <a:ext cx="69158" cy="62492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1" name="Google Shape;6141;p69">
              <a:extLst>
                <a:ext uri="{FF2B5EF4-FFF2-40B4-BE49-F238E27FC236}">
                  <a16:creationId xmlns:a16="http://schemas.microsoft.com/office/drawing/2014/main" id="{94F50F6A-50C5-4C1D-B127-7EECF6B4BA80}"/>
                </a:ext>
              </a:extLst>
            </p:cNvPr>
            <p:cNvSpPr/>
            <p:nvPr/>
          </p:nvSpPr>
          <p:spPr>
            <a:xfrm>
              <a:off x="2456230" y="2203661"/>
              <a:ext cx="65724" cy="64579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2" name="Google Shape;6142;p69">
              <a:extLst>
                <a:ext uri="{FF2B5EF4-FFF2-40B4-BE49-F238E27FC236}">
                  <a16:creationId xmlns:a16="http://schemas.microsoft.com/office/drawing/2014/main" id="{44B1256E-4F24-4478-8CED-539715173888}"/>
                </a:ext>
              </a:extLst>
            </p:cNvPr>
            <p:cNvSpPr/>
            <p:nvPr/>
          </p:nvSpPr>
          <p:spPr>
            <a:xfrm>
              <a:off x="2594479" y="2139890"/>
              <a:ext cx="66936" cy="62896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3" name="Google Shape;6143;p69">
              <a:extLst>
                <a:ext uri="{FF2B5EF4-FFF2-40B4-BE49-F238E27FC236}">
                  <a16:creationId xmlns:a16="http://schemas.microsoft.com/office/drawing/2014/main" id="{9E30D29F-4DE9-4245-981B-A9EBE12C401B}"/>
                </a:ext>
              </a:extLst>
            </p:cNvPr>
            <p:cNvSpPr/>
            <p:nvPr/>
          </p:nvSpPr>
          <p:spPr>
            <a:xfrm>
              <a:off x="2637712" y="2391540"/>
              <a:ext cx="45589" cy="51919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4" name="Google Shape;6144;p69">
              <a:extLst>
                <a:ext uri="{FF2B5EF4-FFF2-40B4-BE49-F238E27FC236}">
                  <a16:creationId xmlns:a16="http://schemas.microsoft.com/office/drawing/2014/main" id="{4065F371-3639-4CD9-A82F-A7E2F687E40F}"/>
                </a:ext>
              </a:extLst>
            </p:cNvPr>
            <p:cNvSpPr/>
            <p:nvPr/>
          </p:nvSpPr>
          <p:spPr>
            <a:xfrm>
              <a:off x="2220271" y="1941438"/>
              <a:ext cx="88889" cy="84445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5" name="Google Shape;6145;p69">
              <a:extLst>
                <a:ext uri="{FF2B5EF4-FFF2-40B4-BE49-F238E27FC236}">
                  <a16:creationId xmlns:a16="http://schemas.microsoft.com/office/drawing/2014/main" id="{62FFB314-E936-4204-9BED-AF6BE28A5670}"/>
                </a:ext>
              </a:extLst>
            </p:cNvPr>
            <p:cNvSpPr/>
            <p:nvPr/>
          </p:nvSpPr>
          <p:spPr>
            <a:xfrm>
              <a:off x="2087679" y="1928980"/>
              <a:ext cx="92862" cy="79798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6" name="Google Shape;6146;p69">
              <a:extLst>
                <a:ext uri="{FF2B5EF4-FFF2-40B4-BE49-F238E27FC236}">
                  <a16:creationId xmlns:a16="http://schemas.microsoft.com/office/drawing/2014/main" id="{C11CFDF7-72DA-4226-84F4-A134056B459E}"/>
                </a:ext>
              </a:extLst>
            </p:cNvPr>
            <p:cNvSpPr/>
            <p:nvPr/>
          </p:nvSpPr>
          <p:spPr>
            <a:xfrm>
              <a:off x="2148352" y="1836253"/>
              <a:ext cx="93199" cy="79798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7" name="Google Shape;6147;p69">
              <a:extLst>
                <a:ext uri="{FF2B5EF4-FFF2-40B4-BE49-F238E27FC236}">
                  <a16:creationId xmlns:a16="http://schemas.microsoft.com/office/drawing/2014/main" id="{F2968A32-6C2D-4C66-8A4D-45FBD58851E7}"/>
                </a:ext>
              </a:extLst>
            </p:cNvPr>
            <p:cNvSpPr/>
            <p:nvPr/>
          </p:nvSpPr>
          <p:spPr>
            <a:xfrm>
              <a:off x="2110439" y="1763728"/>
              <a:ext cx="75084" cy="78990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8" name="Google Shape;6148;p69">
              <a:extLst>
                <a:ext uri="{FF2B5EF4-FFF2-40B4-BE49-F238E27FC236}">
                  <a16:creationId xmlns:a16="http://schemas.microsoft.com/office/drawing/2014/main" id="{839C1035-229E-46C4-B9E5-3CB1636648DB}"/>
                </a:ext>
              </a:extLst>
            </p:cNvPr>
            <p:cNvSpPr/>
            <p:nvPr/>
          </p:nvSpPr>
          <p:spPr>
            <a:xfrm>
              <a:off x="2021012" y="1653021"/>
              <a:ext cx="75219" cy="79058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9" name="Google Shape;6149;p69">
              <a:extLst>
                <a:ext uri="{FF2B5EF4-FFF2-40B4-BE49-F238E27FC236}">
                  <a16:creationId xmlns:a16="http://schemas.microsoft.com/office/drawing/2014/main" id="{5A048267-3DC3-40A7-B447-4D9912BDE8D7}"/>
                </a:ext>
              </a:extLst>
            </p:cNvPr>
            <p:cNvSpPr/>
            <p:nvPr/>
          </p:nvSpPr>
          <p:spPr>
            <a:xfrm>
              <a:off x="2012392" y="1850462"/>
              <a:ext cx="83300" cy="69024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0" name="Google Shape;6150;p69">
              <a:extLst>
                <a:ext uri="{FF2B5EF4-FFF2-40B4-BE49-F238E27FC236}">
                  <a16:creationId xmlns:a16="http://schemas.microsoft.com/office/drawing/2014/main" id="{0CBD04FB-5A7C-45A3-9CD8-2FAFBDD7A3AC}"/>
                </a:ext>
              </a:extLst>
            </p:cNvPr>
            <p:cNvSpPr/>
            <p:nvPr/>
          </p:nvSpPr>
          <p:spPr>
            <a:xfrm>
              <a:off x="1984783" y="1981169"/>
              <a:ext cx="78653" cy="64243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1" name="Google Shape;6151;p69">
              <a:extLst>
                <a:ext uri="{FF2B5EF4-FFF2-40B4-BE49-F238E27FC236}">
                  <a16:creationId xmlns:a16="http://schemas.microsoft.com/office/drawing/2014/main" id="{6D12A619-5DF5-4B16-9571-D3467D6E45FE}"/>
                </a:ext>
              </a:extLst>
            </p:cNvPr>
            <p:cNvSpPr/>
            <p:nvPr/>
          </p:nvSpPr>
          <p:spPr>
            <a:xfrm>
              <a:off x="2226399" y="1770866"/>
              <a:ext cx="76835" cy="7407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2" name="Google Shape;6152;p69">
              <a:extLst>
                <a:ext uri="{FF2B5EF4-FFF2-40B4-BE49-F238E27FC236}">
                  <a16:creationId xmlns:a16="http://schemas.microsoft.com/office/drawing/2014/main" id="{8A90DE03-D32B-4EDB-9F1A-05C6DD19410F}"/>
                </a:ext>
              </a:extLst>
            </p:cNvPr>
            <p:cNvSpPr/>
            <p:nvPr/>
          </p:nvSpPr>
          <p:spPr>
            <a:xfrm>
              <a:off x="1958520" y="1738745"/>
              <a:ext cx="72728" cy="69765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3" name="Google Shape;6153;p69">
              <a:extLst>
                <a:ext uri="{FF2B5EF4-FFF2-40B4-BE49-F238E27FC236}">
                  <a16:creationId xmlns:a16="http://schemas.microsoft.com/office/drawing/2014/main" id="{1429C12B-D87E-41A3-8AB2-BB014B9C8110}"/>
                </a:ext>
              </a:extLst>
            </p:cNvPr>
            <p:cNvSpPr/>
            <p:nvPr/>
          </p:nvSpPr>
          <p:spPr>
            <a:xfrm>
              <a:off x="1907073" y="1877196"/>
              <a:ext cx="80539" cy="79462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4" name="Google Shape;6154;p69">
              <a:extLst>
                <a:ext uri="{FF2B5EF4-FFF2-40B4-BE49-F238E27FC236}">
                  <a16:creationId xmlns:a16="http://schemas.microsoft.com/office/drawing/2014/main" id="{461E3D67-E843-4C3D-877C-83093655107E}"/>
                </a:ext>
              </a:extLst>
            </p:cNvPr>
            <p:cNvSpPr/>
            <p:nvPr/>
          </p:nvSpPr>
          <p:spPr>
            <a:xfrm>
              <a:off x="2290305" y="1859216"/>
              <a:ext cx="75017" cy="74882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aphicFrame>
        <p:nvGraphicFramePr>
          <p:cNvPr id="102" name="Table 4">
            <a:extLst>
              <a:ext uri="{FF2B5EF4-FFF2-40B4-BE49-F238E27FC236}">
                <a16:creationId xmlns:a16="http://schemas.microsoft.com/office/drawing/2014/main" id="{DC11C2AD-AE03-43BF-ADD5-7120E569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24892"/>
              </p:ext>
            </p:extLst>
          </p:nvPr>
        </p:nvGraphicFramePr>
        <p:xfrm>
          <a:off x="552994" y="309136"/>
          <a:ext cx="8038011" cy="4519459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1908852">
                  <a:extLst>
                    <a:ext uri="{9D8B030D-6E8A-4147-A177-3AD203B41FA5}">
                      <a16:colId xmlns:a16="http://schemas.microsoft.com/office/drawing/2014/main" val="152900295"/>
                    </a:ext>
                  </a:extLst>
                </a:gridCol>
                <a:gridCol w="2914022">
                  <a:extLst>
                    <a:ext uri="{9D8B030D-6E8A-4147-A177-3AD203B41FA5}">
                      <a16:colId xmlns:a16="http://schemas.microsoft.com/office/drawing/2014/main" val="1046156563"/>
                    </a:ext>
                  </a:extLst>
                </a:gridCol>
                <a:gridCol w="3215137">
                  <a:extLst>
                    <a:ext uri="{9D8B030D-6E8A-4147-A177-3AD203B41FA5}">
                      <a16:colId xmlns:a16="http://schemas.microsoft.com/office/drawing/2014/main" val="3331084459"/>
                    </a:ext>
                  </a:extLst>
                </a:gridCol>
              </a:tblGrid>
              <a:tr h="11856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Đặc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điểm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cấu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tạo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Vị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trí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trên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thể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3168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hoá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Miệng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ống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quản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dày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ruột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trực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tràng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hậu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môn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Tuyến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tiêu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gan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tuỵ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túi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mật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thân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kéo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dài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đầu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qua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khoang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ngực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khoang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bụng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75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hoàn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Tim,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mạch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máu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máu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mạch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Tim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nằm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khoang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ngực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mạch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chạy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khắp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429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Hệ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kinh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Não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tuỷ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sống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dây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Não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nằm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đầu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Tuỷ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sống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chạy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dọc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bên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xương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sống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Dây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kinh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phân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bố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khắp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5027"/>
                  </a:ext>
                </a:extLst>
              </a:tr>
            </a:tbl>
          </a:graphicData>
        </a:graphic>
      </p:graphicFrame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ABAC858-FCBF-4D4C-9B6B-A53E793A1404}"/>
              </a:ext>
            </a:extLst>
          </p:cNvPr>
          <p:cNvCxnSpPr>
            <a:cxnSpLocks/>
          </p:cNvCxnSpPr>
          <p:nvPr/>
        </p:nvCxnSpPr>
        <p:spPr>
          <a:xfrm>
            <a:off x="566364" y="320166"/>
            <a:ext cx="1908852" cy="9055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1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196;p87">
            <a:extLst>
              <a:ext uri="{FF2B5EF4-FFF2-40B4-BE49-F238E27FC236}">
                <a16:creationId xmlns:a16="http://schemas.microsoft.com/office/drawing/2014/main" id="{B1444D56-82EE-473B-AE3C-90CC06C091A9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726963" y="233583"/>
            <a:ext cx="387703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F2418-8E68-4E14-92A9-8A8780C71D81}"/>
              </a:ext>
            </a:extLst>
          </p:cNvPr>
          <p:cNvSpPr txBox="1"/>
          <p:nvPr/>
        </p:nvSpPr>
        <p:spPr>
          <a:xfrm>
            <a:off x="2884374" y="326497"/>
            <a:ext cx="3375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III. THU HOẠCH</a:t>
            </a:r>
            <a:endParaRPr lang="en-US" sz="3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AE497AF-DA84-4FD2-8990-5838B083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47382"/>
              </p:ext>
            </p:extLst>
          </p:nvPr>
        </p:nvGraphicFramePr>
        <p:xfrm>
          <a:off x="1061773" y="1213953"/>
          <a:ext cx="7020443" cy="2715594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1867068">
                  <a:extLst>
                    <a:ext uri="{9D8B030D-6E8A-4147-A177-3AD203B41FA5}">
                      <a16:colId xmlns:a16="http://schemas.microsoft.com/office/drawing/2014/main" val="152900295"/>
                    </a:ext>
                  </a:extLst>
                </a:gridCol>
                <a:gridCol w="3193305">
                  <a:extLst>
                    <a:ext uri="{9D8B030D-6E8A-4147-A177-3AD203B41FA5}">
                      <a16:colId xmlns:a16="http://schemas.microsoft.com/office/drawing/2014/main" val="1046156563"/>
                    </a:ext>
                  </a:extLst>
                </a:gridCol>
                <a:gridCol w="1960070">
                  <a:extLst>
                    <a:ext uri="{9D8B030D-6E8A-4147-A177-3AD203B41FA5}">
                      <a16:colId xmlns:a16="http://schemas.microsoft.com/office/drawing/2014/main" val="3331084459"/>
                    </a:ext>
                  </a:extLst>
                </a:gridCol>
              </a:tblGrid>
              <a:tr h="67865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sát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được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Mô</a:t>
                      </a:r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tả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3168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75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ớt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429"/>
                  </a:ext>
                </a:extLst>
              </a:tr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50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1FA5A7-D939-4B8D-B82E-C2287D337972}"/>
              </a:ext>
            </a:extLst>
          </p:cNvPr>
          <p:cNvSpPr txBox="1"/>
          <p:nvPr/>
        </p:nvSpPr>
        <p:spPr>
          <a:xfrm>
            <a:off x="1110338" y="4200452"/>
            <a:ext cx="6923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thực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vật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4196;p87">
            <a:extLst>
              <a:ext uri="{FF2B5EF4-FFF2-40B4-BE49-F238E27FC236}">
                <a16:creationId xmlns:a16="http://schemas.microsoft.com/office/drawing/2014/main" id="{798B2C9C-0C68-4935-9771-DD9528C71740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726963" y="233583"/>
            <a:ext cx="387703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1EF656-8FDF-4068-B56A-8419BE066FEA}"/>
              </a:ext>
            </a:extLst>
          </p:cNvPr>
          <p:cNvSpPr txBox="1"/>
          <p:nvPr/>
        </p:nvSpPr>
        <p:spPr>
          <a:xfrm>
            <a:off x="2884374" y="326497"/>
            <a:ext cx="3375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III. THU HOẠCH</a:t>
            </a:r>
            <a:endParaRPr lang="en-US" sz="3200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3A85745-028F-468E-8FA9-49F5FF04F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02807"/>
              </p:ext>
            </p:extLst>
          </p:nvPr>
        </p:nvGraphicFramePr>
        <p:xfrm>
          <a:off x="955965" y="1108073"/>
          <a:ext cx="7419034" cy="3291840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1973072">
                  <a:extLst>
                    <a:ext uri="{9D8B030D-6E8A-4147-A177-3AD203B41FA5}">
                      <a16:colId xmlns:a16="http://schemas.microsoft.com/office/drawing/2014/main" val="152900295"/>
                    </a:ext>
                  </a:extLst>
                </a:gridCol>
                <a:gridCol w="1991301">
                  <a:extLst>
                    <a:ext uri="{9D8B030D-6E8A-4147-A177-3AD203B41FA5}">
                      <a16:colId xmlns:a16="http://schemas.microsoft.com/office/drawing/2014/main" val="1046156563"/>
                    </a:ext>
                  </a:extLst>
                </a:gridCol>
                <a:gridCol w="3454661">
                  <a:extLst>
                    <a:ext uri="{9D8B030D-6E8A-4147-A177-3AD203B41FA5}">
                      <a16:colId xmlns:a16="http://schemas.microsoft.com/office/drawing/2014/main" val="3331084459"/>
                    </a:ext>
                  </a:extLst>
                </a:gridCol>
              </a:tblGrid>
              <a:tr h="6786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Tên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được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Mô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tả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3168"/>
                  </a:ext>
                </a:extLst>
              </a:tr>
              <a:tr h="678979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hành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Dạng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chùm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gồm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nhiều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nhỏ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màu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trắng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75"/>
                  </a:ext>
                </a:extLst>
              </a:tr>
              <a:tr h="678979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Thân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Ngắn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cứng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nối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giữa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bẹ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429"/>
                  </a:ext>
                </a:extLst>
              </a:tr>
              <a:tr h="678979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ống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màu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xanh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phần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bẹ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màu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trắng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xếp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chồng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lên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nhau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50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CD9C21-46ED-4C77-8DB1-1DA444A5E097}"/>
              </a:ext>
            </a:extLst>
          </p:cNvPr>
          <p:cNvSpPr txBox="1"/>
          <p:nvPr/>
        </p:nvSpPr>
        <p:spPr>
          <a:xfrm>
            <a:off x="1110339" y="4512161"/>
            <a:ext cx="6923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dụ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cây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1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64C79DC-3111-4A8D-9C64-7BE1025AD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80884"/>
              </p:ext>
            </p:extLst>
          </p:nvPr>
        </p:nvGraphicFramePr>
        <p:xfrm>
          <a:off x="479384" y="498559"/>
          <a:ext cx="8185222" cy="3784641"/>
        </p:xfrm>
        <a:graphic>
          <a:graphicData uri="http://schemas.openxmlformats.org/drawingml/2006/table">
            <a:tbl>
              <a:tblPr firstRow="1" bandRow="1">
                <a:tableStyleId>{121CD95B-3BEE-48A1-B779-8CCA430C8D24}</a:tableStyleId>
              </a:tblPr>
              <a:tblGrid>
                <a:gridCol w="1617560">
                  <a:extLst>
                    <a:ext uri="{9D8B030D-6E8A-4147-A177-3AD203B41FA5}">
                      <a16:colId xmlns:a16="http://schemas.microsoft.com/office/drawing/2014/main" val="152900295"/>
                    </a:ext>
                  </a:extLst>
                </a:gridCol>
                <a:gridCol w="2064298">
                  <a:extLst>
                    <a:ext uri="{9D8B030D-6E8A-4147-A177-3AD203B41FA5}">
                      <a16:colId xmlns:a16="http://schemas.microsoft.com/office/drawing/2014/main" val="1046156563"/>
                    </a:ext>
                  </a:extLst>
                </a:gridCol>
                <a:gridCol w="4503364">
                  <a:extLst>
                    <a:ext uri="{9D8B030D-6E8A-4147-A177-3AD203B41FA5}">
                      <a16:colId xmlns:a16="http://schemas.microsoft.com/office/drawing/2014/main" val="3331084459"/>
                    </a:ext>
                  </a:extLst>
                </a:gridCol>
              </a:tblGrid>
              <a:tr h="6786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Tên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Cơ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được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Mô</a:t>
                      </a:r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tả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53168"/>
                  </a:ext>
                </a:extLst>
              </a:tr>
              <a:tr h="487707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Cây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ớt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Hoa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Màu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trắng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mọc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kẽ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75"/>
                  </a:ext>
                </a:extLst>
              </a:tr>
              <a:tr h="558957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Lá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đơn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mọc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so le,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thuôn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dài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đầu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nhọn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429"/>
                  </a:ext>
                </a:extLst>
              </a:tr>
              <a:tr h="678979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Quả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Thuôn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nhọn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đầu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màu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đỏ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35027"/>
                  </a:ext>
                </a:extLst>
              </a:tr>
              <a:tr h="678979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Thân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Thân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mảnh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phân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nhiều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nhánh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51774"/>
                  </a:ext>
                </a:extLst>
              </a:tr>
              <a:tr h="678979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Dạng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cọc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cái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nhiều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rễ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7273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F863CD-CB0F-4689-B8D2-E3547719578E}"/>
              </a:ext>
            </a:extLst>
          </p:cNvPr>
          <p:cNvSpPr txBox="1"/>
          <p:nvPr/>
        </p:nvSpPr>
        <p:spPr>
          <a:xfrm>
            <a:off x="1110337" y="4429497"/>
            <a:ext cx="6923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dụ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cây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ớt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4196;p87">
            <a:extLst>
              <a:ext uri="{FF2B5EF4-FFF2-40B4-BE49-F238E27FC236}">
                <a16:creationId xmlns:a16="http://schemas.microsoft.com/office/drawing/2014/main" id="{B8161D67-3222-40AE-969D-4531D3108F04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69" y="262093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C870E-7C31-4BDD-BCD1-0ED4E9027BDA}"/>
              </a:ext>
            </a:extLst>
          </p:cNvPr>
          <p:cNvSpPr txBox="1"/>
          <p:nvPr/>
        </p:nvSpPr>
        <p:spPr>
          <a:xfrm>
            <a:off x="3316686" y="293429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26486-75C5-4C13-A67C-ACFF8D43E968}"/>
              </a:ext>
            </a:extLst>
          </p:cNvPr>
          <p:cNvSpPr txBox="1"/>
          <p:nvPr/>
        </p:nvSpPr>
        <p:spPr>
          <a:xfrm>
            <a:off x="1258431" y="1023973"/>
            <a:ext cx="6627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</a:rPr>
              <a:t>Đ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ể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</a:rPr>
              <a:t> quan sát cơ th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ể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</a:rPr>
              <a:t> đơn bào, người ta d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ù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</a:rPr>
              <a:t>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90CF46-79F9-47F3-A675-39239BF36255}"/>
              </a:ext>
            </a:extLst>
          </p:cNvPr>
          <p:cNvSpPr/>
          <p:nvPr/>
        </p:nvSpPr>
        <p:spPr>
          <a:xfrm>
            <a:off x="1722474" y="1770776"/>
            <a:ext cx="2232837" cy="102072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A.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Mắt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thường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F3C05C-BCD0-4155-9639-D1AAA8144E5E}"/>
              </a:ext>
            </a:extLst>
          </p:cNvPr>
          <p:cNvSpPr/>
          <p:nvPr/>
        </p:nvSpPr>
        <p:spPr>
          <a:xfrm>
            <a:off x="4993991" y="1770776"/>
            <a:ext cx="2232837" cy="102072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lúp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5DBC12-E6C9-4A39-B9CA-8328153A2303}"/>
              </a:ext>
            </a:extLst>
          </p:cNvPr>
          <p:cNvSpPr/>
          <p:nvPr/>
        </p:nvSpPr>
        <p:spPr>
          <a:xfrm>
            <a:off x="1722474" y="3247333"/>
            <a:ext cx="2232837" cy="102072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C.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vi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0FC6EF-B097-4FB8-A8C6-47BB8DFFBD81}"/>
              </a:ext>
            </a:extLst>
          </p:cNvPr>
          <p:cNvSpPr/>
          <p:nvPr/>
        </p:nvSpPr>
        <p:spPr>
          <a:xfrm>
            <a:off x="4993991" y="3247333"/>
            <a:ext cx="2232837" cy="102072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hộ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1D36C4-1915-4A00-BBEB-17783748FC11}"/>
              </a:ext>
            </a:extLst>
          </p:cNvPr>
          <p:cNvSpPr/>
          <p:nvPr/>
        </p:nvSpPr>
        <p:spPr>
          <a:xfrm>
            <a:off x="1722473" y="3247333"/>
            <a:ext cx="2232837" cy="102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C.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41064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4196;p87">
            <a:extLst>
              <a:ext uri="{FF2B5EF4-FFF2-40B4-BE49-F238E27FC236}">
                <a16:creationId xmlns:a16="http://schemas.microsoft.com/office/drawing/2014/main" id="{B8161D67-3222-40AE-969D-4531D3108F04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69" y="262093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C870E-7C31-4BDD-BCD1-0ED4E9027BDA}"/>
              </a:ext>
            </a:extLst>
          </p:cNvPr>
          <p:cNvSpPr txBox="1"/>
          <p:nvPr/>
        </p:nvSpPr>
        <p:spPr>
          <a:xfrm>
            <a:off x="3316686" y="293429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54284-38E5-4C0D-A7ED-A24BC1846AFB}"/>
              </a:ext>
            </a:extLst>
          </p:cNvPr>
          <p:cNvSpPr txBox="1"/>
          <p:nvPr/>
        </p:nvSpPr>
        <p:spPr>
          <a:xfrm>
            <a:off x="796710" y="1018339"/>
            <a:ext cx="755058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Những thiết bị, dụng cụ nào cần thiết cho việc quan sát cơ thế đơn bào?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3834DA-7C78-49C8-8CF6-DA1BA1E438E9}"/>
              </a:ext>
            </a:extLst>
          </p:cNvPr>
          <p:cNvSpPr/>
          <p:nvPr/>
        </p:nvSpPr>
        <p:spPr>
          <a:xfrm>
            <a:off x="1242000" y="2320756"/>
            <a:ext cx="467833" cy="501985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2702C5-2F11-4F61-BB0B-012197F20BD0}"/>
              </a:ext>
            </a:extLst>
          </p:cNvPr>
          <p:cNvSpPr/>
          <p:nvPr/>
        </p:nvSpPr>
        <p:spPr>
          <a:xfrm>
            <a:off x="1242000" y="2891897"/>
            <a:ext cx="467833" cy="501985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E7FE96-0A98-4D8A-B1DD-92470D679AD0}"/>
              </a:ext>
            </a:extLst>
          </p:cNvPr>
          <p:cNvSpPr/>
          <p:nvPr/>
        </p:nvSpPr>
        <p:spPr>
          <a:xfrm>
            <a:off x="1242000" y="3470077"/>
            <a:ext cx="467833" cy="501985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B8C306-577C-4F12-84E3-B82AD28EE6FE}"/>
              </a:ext>
            </a:extLst>
          </p:cNvPr>
          <p:cNvSpPr/>
          <p:nvPr/>
        </p:nvSpPr>
        <p:spPr>
          <a:xfrm>
            <a:off x="1242000" y="4052129"/>
            <a:ext cx="467833" cy="501985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CA810A4-F289-493F-9D3C-AEF628A27CB8}"/>
              </a:ext>
            </a:extLst>
          </p:cNvPr>
          <p:cNvSpPr/>
          <p:nvPr/>
        </p:nvSpPr>
        <p:spPr>
          <a:xfrm>
            <a:off x="1917169" y="2359272"/>
            <a:ext cx="5858540" cy="424955"/>
          </a:xfrm>
          <a:prstGeom prst="homePlat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Kính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lúp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thìa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inox,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giấy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A4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F6A1679A-FF0B-4875-B9C7-EF4B0647183B}"/>
              </a:ext>
            </a:extLst>
          </p:cNvPr>
          <p:cNvSpPr/>
          <p:nvPr/>
        </p:nvSpPr>
        <p:spPr>
          <a:xfrm>
            <a:off x="1917169" y="2930413"/>
            <a:ext cx="5858540" cy="424955"/>
          </a:xfrm>
          <a:prstGeom prst="homePlat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315DF1D-FCD6-4A0A-9AC3-8C8A2BFA3966}"/>
              </a:ext>
            </a:extLst>
          </p:cNvPr>
          <p:cNvSpPr/>
          <p:nvPr/>
        </p:nvSpPr>
        <p:spPr>
          <a:xfrm>
            <a:off x="1917169" y="3508593"/>
            <a:ext cx="5858540" cy="424955"/>
          </a:xfrm>
          <a:prstGeom prst="homePlat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Lam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kính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ống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nhỏ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giọt</a:t>
            </a:r>
            <a:r>
              <a:rPr lang="fr-FR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lamen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01221A6-3892-4DED-B35B-8613333043D0}"/>
              </a:ext>
            </a:extLst>
          </p:cNvPr>
          <p:cNvSpPr/>
          <p:nvPr/>
        </p:nvSpPr>
        <p:spPr>
          <a:xfrm>
            <a:off x="1917169" y="4087599"/>
            <a:ext cx="5858540" cy="424955"/>
          </a:xfrm>
          <a:prstGeom prst="homePlat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DB3ECD-757C-49C1-B353-AB2955C57828}"/>
              </a:ext>
            </a:extLst>
          </p:cNvPr>
          <p:cNvSpPr/>
          <p:nvPr/>
        </p:nvSpPr>
        <p:spPr>
          <a:xfrm>
            <a:off x="1242000" y="4054810"/>
            <a:ext cx="467833" cy="4993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93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196;p87">
            <a:extLst>
              <a:ext uri="{FF2B5EF4-FFF2-40B4-BE49-F238E27FC236}">
                <a16:creationId xmlns:a16="http://schemas.microsoft.com/office/drawing/2014/main" id="{A51A3E41-D2C7-4978-85B5-F052CB23F24D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833576" y="263137"/>
            <a:ext cx="3476847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37"/>
          <p:cNvSpPr txBox="1">
            <a:spLocks noGrp="1"/>
          </p:cNvSpPr>
          <p:nvPr>
            <p:ph type="title"/>
          </p:nvPr>
        </p:nvSpPr>
        <p:spPr>
          <a:xfrm>
            <a:off x="720000" y="3703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KHỞI ĐỘNG</a:t>
            </a:r>
            <a:endParaRPr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F4BA4-91A8-4D7B-AE5C-978EDA77F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744" y="1373357"/>
            <a:ext cx="2659664" cy="3770143"/>
          </a:xfrm>
          <a:prstGeom prst="rect">
            <a:avLst/>
          </a:prstGeom>
        </p:spPr>
      </p:pic>
      <p:grpSp>
        <p:nvGrpSpPr>
          <p:cNvPr id="10" name="Google Shape;3264;p72">
            <a:extLst>
              <a:ext uri="{FF2B5EF4-FFF2-40B4-BE49-F238E27FC236}">
                <a16:creationId xmlns:a16="http://schemas.microsoft.com/office/drawing/2014/main" id="{5723615B-BA3D-4D04-86DE-FCE7533463FB}"/>
              </a:ext>
            </a:extLst>
          </p:cNvPr>
          <p:cNvGrpSpPr/>
          <p:nvPr/>
        </p:nvGrpSpPr>
        <p:grpSpPr>
          <a:xfrm>
            <a:off x="4572000" y="1511066"/>
            <a:ext cx="3612445" cy="709464"/>
            <a:chOff x="3132588" y="1700497"/>
            <a:chExt cx="852726" cy="195231"/>
          </a:xfrm>
          <a:solidFill>
            <a:schemeClr val="bg1">
              <a:lumMod val="75000"/>
            </a:schemeClr>
          </a:solidFill>
        </p:grpSpPr>
        <p:sp>
          <p:nvSpPr>
            <p:cNvPr id="11" name="Google Shape;3265;p72">
              <a:extLst>
                <a:ext uri="{FF2B5EF4-FFF2-40B4-BE49-F238E27FC236}">
                  <a16:creationId xmlns:a16="http://schemas.microsoft.com/office/drawing/2014/main" id="{13EDA5E4-71F5-4FE2-ACBC-518FB185E56F}"/>
                </a:ext>
              </a:extLst>
            </p:cNvPr>
            <p:cNvSpPr/>
            <p:nvPr/>
          </p:nvSpPr>
          <p:spPr>
            <a:xfrm>
              <a:off x="3132588" y="1700497"/>
              <a:ext cx="852726" cy="195231"/>
            </a:xfrm>
            <a:custGeom>
              <a:avLst/>
              <a:gdLst/>
              <a:ahLst/>
              <a:cxnLst/>
              <a:rect l="l" t="t" r="r" b="b"/>
              <a:pathLst>
                <a:path w="45901" h="10509" extrusionOk="0">
                  <a:moveTo>
                    <a:pt x="44999" y="601"/>
                  </a:moveTo>
                  <a:lnTo>
                    <a:pt x="44999" y="601"/>
                  </a:lnTo>
                  <a:cubicBezTo>
                    <a:pt x="43932" y="1869"/>
                    <a:pt x="42865" y="3236"/>
                    <a:pt x="41997" y="4637"/>
                  </a:cubicBezTo>
                  <a:cubicBezTo>
                    <a:pt x="41964" y="4704"/>
                    <a:pt x="41964" y="4771"/>
                    <a:pt x="41997" y="4837"/>
                  </a:cubicBezTo>
                  <a:cubicBezTo>
                    <a:pt x="41830" y="4871"/>
                    <a:pt x="41697" y="5037"/>
                    <a:pt x="41797" y="5204"/>
                  </a:cubicBezTo>
                  <a:cubicBezTo>
                    <a:pt x="42297" y="6138"/>
                    <a:pt x="43031" y="6972"/>
                    <a:pt x="43665" y="7806"/>
                  </a:cubicBezTo>
                  <a:cubicBezTo>
                    <a:pt x="44199" y="8540"/>
                    <a:pt x="44766" y="9240"/>
                    <a:pt x="45366" y="9908"/>
                  </a:cubicBezTo>
                  <a:cubicBezTo>
                    <a:pt x="37861" y="9874"/>
                    <a:pt x="30322" y="9841"/>
                    <a:pt x="22817" y="9841"/>
                  </a:cubicBezTo>
                  <a:cubicBezTo>
                    <a:pt x="19114" y="9808"/>
                    <a:pt x="15378" y="9808"/>
                    <a:pt x="11676" y="9808"/>
                  </a:cubicBezTo>
                  <a:cubicBezTo>
                    <a:pt x="9252" y="9808"/>
                    <a:pt x="6813" y="9748"/>
                    <a:pt x="4369" y="9748"/>
                  </a:cubicBezTo>
                  <a:cubicBezTo>
                    <a:pt x="3147" y="9748"/>
                    <a:pt x="1924" y="9763"/>
                    <a:pt x="701" y="9808"/>
                  </a:cubicBezTo>
                  <a:cubicBezTo>
                    <a:pt x="2035" y="8573"/>
                    <a:pt x="3403" y="7072"/>
                    <a:pt x="4204" y="5471"/>
                  </a:cubicBezTo>
                  <a:cubicBezTo>
                    <a:pt x="4270" y="5338"/>
                    <a:pt x="4204" y="5171"/>
                    <a:pt x="4070" y="5104"/>
                  </a:cubicBezTo>
                  <a:cubicBezTo>
                    <a:pt x="4070" y="5071"/>
                    <a:pt x="4070" y="5037"/>
                    <a:pt x="4070" y="5004"/>
                  </a:cubicBezTo>
                  <a:cubicBezTo>
                    <a:pt x="3203" y="3503"/>
                    <a:pt x="2069" y="2102"/>
                    <a:pt x="1068" y="701"/>
                  </a:cubicBezTo>
                  <a:lnTo>
                    <a:pt x="1068" y="701"/>
                  </a:lnTo>
                  <a:cubicBezTo>
                    <a:pt x="3449" y="799"/>
                    <a:pt x="5841" y="833"/>
                    <a:pt x="8236" y="833"/>
                  </a:cubicBezTo>
                  <a:cubicBezTo>
                    <a:pt x="13157" y="833"/>
                    <a:pt x="18093" y="690"/>
                    <a:pt x="22984" y="668"/>
                  </a:cubicBezTo>
                  <a:lnTo>
                    <a:pt x="44999" y="601"/>
                  </a:lnTo>
                  <a:close/>
                  <a:moveTo>
                    <a:pt x="45366" y="1"/>
                  </a:moveTo>
                  <a:cubicBezTo>
                    <a:pt x="37894" y="34"/>
                    <a:pt x="30456" y="34"/>
                    <a:pt x="22984" y="67"/>
                  </a:cubicBezTo>
                  <a:cubicBezTo>
                    <a:pt x="22459" y="70"/>
                    <a:pt x="21933" y="71"/>
                    <a:pt x="21407" y="71"/>
                  </a:cubicBezTo>
                  <a:cubicBezTo>
                    <a:pt x="17876" y="71"/>
                    <a:pt x="14331" y="24"/>
                    <a:pt x="10788" y="24"/>
                  </a:cubicBezTo>
                  <a:cubicBezTo>
                    <a:pt x="7387" y="24"/>
                    <a:pt x="3987" y="67"/>
                    <a:pt x="601" y="234"/>
                  </a:cubicBezTo>
                  <a:cubicBezTo>
                    <a:pt x="401" y="234"/>
                    <a:pt x="368" y="401"/>
                    <a:pt x="401" y="534"/>
                  </a:cubicBezTo>
                  <a:cubicBezTo>
                    <a:pt x="334" y="601"/>
                    <a:pt x="334" y="734"/>
                    <a:pt x="401" y="834"/>
                  </a:cubicBezTo>
                  <a:cubicBezTo>
                    <a:pt x="1468" y="2336"/>
                    <a:pt x="2436" y="3903"/>
                    <a:pt x="3637" y="5271"/>
                  </a:cubicBezTo>
                  <a:cubicBezTo>
                    <a:pt x="2469" y="6739"/>
                    <a:pt x="1435" y="8273"/>
                    <a:pt x="134" y="9641"/>
                  </a:cubicBezTo>
                  <a:cubicBezTo>
                    <a:pt x="34" y="9741"/>
                    <a:pt x="34" y="9841"/>
                    <a:pt x="101" y="9941"/>
                  </a:cubicBezTo>
                  <a:cubicBezTo>
                    <a:pt x="1" y="10074"/>
                    <a:pt x="67" y="10275"/>
                    <a:pt x="267" y="10275"/>
                  </a:cubicBezTo>
                  <a:cubicBezTo>
                    <a:pt x="1986" y="10366"/>
                    <a:pt x="3718" y="10388"/>
                    <a:pt x="5454" y="10388"/>
                  </a:cubicBezTo>
                  <a:cubicBezTo>
                    <a:pt x="7061" y="10388"/>
                    <a:pt x="8670" y="10369"/>
                    <a:pt x="10277" y="10369"/>
                  </a:cubicBezTo>
                  <a:cubicBezTo>
                    <a:pt x="10743" y="10369"/>
                    <a:pt x="11210" y="10371"/>
                    <a:pt x="11676" y="10375"/>
                  </a:cubicBezTo>
                  <a:cubicBezTo>
                    <a:pt x="15378" y="10408"/>
                    <a:pt x="19114" y="10408"/>
                    <a:pt x="22817" y="10441"/>
                  </a:cubicBezTo>
                  <a:cubicBezTo>
                    <a:pt x="30322" y="10475"/>
                    <a:pt x="37861" y="10475"/>
                    <a:pt x="45366" y="10508"/>
                  </a:cubicBezTo>
                  <a:cubicBezTo>
                    <a:pt x="45600" y="10508"/>
                    <a:pt x="45700" y="10308"/>
                    <a:pt x="45667" y="10108"/>
                  </a:cubicBezTo>
                  <a:cubicBezTo>
                    <a:pt x="45767" y="10108"/>
                    <a:pt x="45867" y="9974"/>
                    <a:pt x="45800" y="9841"/>
                  </a:cubicBezTo>
                  <a:cubicBezTo>
                    <a:pt x="45266" y="8940"/>
                    <a:pt x="44632" y="8073"/>
                    <a:pt x="43965" y="7206"/>
                  </a:cubicBezTo>
                  <a:cubicBezTo>
                    <a:pt x="43432" y="6472"/>
                    <a:pt x="42898" y="5638"/>
                    <a:pt x="42231" y="4971"/>
                  </a:cubicBezTo>
                  <a:cubicBezTo>
                    <a:pt x="42297" y="4937"/>
                    <a:pt x="42297" y="4937"/>
                    <a:pt x="42331" y="4904"/>
                  </a:cubicBezTo>
                  <a:cubicBezTo>
                    <a:pt x="43598" y="3603"/>
                    <a:pt x="44733" y="2035"/>
                    <a:pt x="45767" y="534"/>
                  </a:cubicBezTo>
                  <a:cubicBezTo>
                    <a:pt x="45900" y="401"/>
                    <a:pt x="45767" y="201"/>
                    <a:pt x="45633" y="134"/>
                  </a:cubicBezTo>
                  <a:cubicBezTo>
                    <a:pt x="45566" y="67"/>
                    <a:pt x="45500" y="1"/>
                    <a:pt x="45366" y="1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6;p72">
              <a:extLst>
                <a:ext uri="{FF2B5EF4-FFF2-40B4-BE49-F238E27FC236}">
                  <a16:creationId xmlns:a16="http://schemas.microsoft.com/office/drawing/2014/main" id="{C66A7514-43E6-465F-98DF-9FB94964E46E}"/>
                </a:ext>
              </a:extLst>
            </p:cNvPr>
            <p:cNvSpPr/>
            <p:nvPr/>
          </p:nvSpPr>
          <p:spPr>
            <a:xfrm>
              <a:off x="3145611" y="1711644"/>
              <a:ext cx="829783" cy="172919"/>
            </a:xfrm>
            <a:custGeom>
              <a:avLst/>
              <a:gdLst/>
              <a:ahLst/>
              <a:cxnLst/>
              <a:rect l="l" t="t" r="r" b="b"/>
              <a:pathLst>
                <a:path w="44666" h="9308" extrusionOk="0">
                  <a:moveTo>
                    <a:pt x="44298" y="1"/>
                  </a:moveTo>
                  <a:lnTo>
                    <a:pt x="22283" y="68"/>
                  </a:lnTo>
                  <a:cubicBezTo>
                    <a:pt x="17392" y="90"/>
                    <a:pt x="12456" y="233"/>
                    <a:pt x="7535" y="233"/>
                  </a:cubicBezTo>
                  <a:cubicBezTo>
                    <a:pt x="5140" y="233"/>
                    <a:pt x="2748" y="199"/>
                    <a:pt x="367" y="101"/>
                  </a:cubicBezTo>
                  <a:lnTo>
                    <a:pt x="367" y="101"/>
                  </a:lnTo>
                  <a:cubicBezTo>
                    <a:pt x="1401" y="1502"/>
                    <a:pt x="2502" y="2903"/>
                    <a:pt x="3369" y="4404"/>
                  </a:cubicBezTo>
                  <a:cubicBezTo>
                    <a:pt x="3369" y="4437"/>
                    <a:pt x="3369" y="4471"/>
                    <a:pt x="3369" y="4504"/>
                  </a:cubicBezTo>
                  <a:cubicBezTo>
                    <a:pt x="3503" y="4571"/>
                    <a:pt x="3569" y="4738"/>
                    <a:pt x="3503" y="4871"/>
                  </a:cubicBezTo>
                  <a:cubicBezTo>
                    <a:pt x="2702" y="6472"/>
                    <a:pt x="1334" y="7973"/>
                    <a:pt x="0" y="9208"/>
                  </a:cubicBezTo>
                  <a:cubicBezTo>
                    <a:pt x="1223" y="9163"/>
                    <a:pt x="2446" y="9148"/>
                    <a:pt x="3668" y="9148"/>
                  </a:cubicBezTo>
                  <a:cubicBezTo>
                    <a:pt x="6112" y="9148"/>
                    <a:pt x="8551" y="9208"/>
                    <a:pt x="10975" y="9208"/>
                  </a:cubicBezTo>
                  <a:cubicBezTo>
                    <a:pt x="14677" y="9208"/>
                    <a:pt x="18413" y="9208"/>
                    <a:pt x="22116" y="9241"/>
                  </a:cubicBezTo>
                  <a:cubicBezTo>
                    <a:pt x="29621" y="9241"/>
                    <a:pt x="37160" y="9274"/>
                    <a:pt x="44665" y="9308"/>
                  </a:cubicBezTo>
                  <a:cubicBezTo>
                    <a:pt x="44065" y="8640"/>
                    <a:pt x="43498" y="7940"/>
                    <a:pt x="42964" y="7206"/>
                  </a:cubicBezTo>
                  <a:cubicBezTo>
                    <a:pt x="42330" y="6372"/>
                    <a:pt x="41596" y="5538"/>
                    <a:pt x="41096" y="4604"/>
                  </a:cubicBezTo>
                  <a:cubicBezTo>
                    <a:pt x="40996" y="4437"/>
                    <a:pt x="41129" y="4271"/>
                    <a:pt x="41296" y="4237"/>
                  </a:cubicBezTo>
                  <a:cubicBezTo>
                    <a:pt x="41263" y="4171"/>
                    <a:pt x="41263" y="4104"/>
                    <a:pt x="41296" y="4037"/>
                  </a:cubicBezTo>
                  <a:cubicBezTo>
                    <a:pt x="42164" y="2636"/>
                    <a:pt x="43231" y="1269"/>
                    <a:pt x="44298" y="1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70B0B4-9769-4443-92AD-9EC91AA18021}"/>
              </a:ext>
            </a:extLst>
          </p:cNvPr>
          <p:cNvSpPr txBox="1"/>
          <p:nvPr/>
        </p:nvSpPr>
        <p:spPr>
          <a:xfrm>
            <a:off x="5125091" y="1650354"/>
            <a:ext cx="237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Nhắc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lại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cũ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A9C03-14F8-446B-BF86-85D7AAF0F455}"/>
              </a:ext>
            </a:extLst>
          </p:cNvPr>
          <p:cNvSpPr txBox="1"/>
          <p:nvPr/>
        </p:nvSpPr>
        <p:spPr>
          <a:xfrm>
            <a:off x="4572000" y="2701296"/>
            <a:ext cx="385200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cấu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Mô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hệ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C8E83-6AC1-44F9-9F9B-1F4430B77758}"/>
              </a:ext>
            </a:extLst>
          </p:cNvPr>
          <p:cNvSpPr/>
          <p:nvPr/>
        </p:nvSpPr>
        <p:spPr>
          <a:xfrm>
            <a:off x="4572000" y="2422395"/>
            <a:ext cx="3612445" cy="160302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3211C24-519A-4E1B-B6AF-7CBD4468F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37101" y="3516398"/>
            <a:ext cx="1010637" cy="1018040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D2C1B2A-F7FB-491F-A74E-B71505E41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7734" flipH="1">
            <a:off x="4228330" y="2261719"/>
            <a:ext cx="687337" cy="879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/>
      <p:bldP spid="5" grpId="0"/>
      <p:bldP spid="6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1FF8F0-CF7B-4473-9FDE-2F044F106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45285"/>
              </p:ext>
            </p:extLst>
          </p:nvPr>
        </p:nvGraphicFramePr>
        <p:xfrm>
          <a:off x="592044" y="877846"/>
          <a:ext cx="7959909" cy="3549166"/>
        </p:xfrm>
        <a:graphic>
          <a:graphicData uri="http://schemas.openxmlformats.org/drawingml/2006/table">
            <a:tbl>
              <a:tblPr firstRow="1" firstCol="1" bandRow="1">
                <a:tableStyleId>{121CD95B-3BEE-48A1-B779-8CCA430C8D24}</a:tableStyleId>
              </a:tblPr>
              <a:tblGrid>
                <a:gridCol w="2272883">
                  <a:extLst>
                    <a:ext uri="{9D8B030D-6E8A-4147-A177-3AD203B41FA5}">
                      <a16:colId xmlns:a16="http://schemas.microsoft.com/office/drawing/2014/main" val="2536303614"/>
                    </a:ext>
                  </a:extLst>
                </a:gridCol>
                <a:gridCol w="5687026">
                  <a:extLst>
                    <a:ext uri="{9D8B030D-6E8A-4147-A177-3AD203B41FA5}">
                      <a16:colId xmlns:a16="http://schemas.microsoft.com/office/drawing/2014/main" val="2837100922"/>
                    </a:ext>
                  </a:extLst>
                </a:gridCol>
              </a:tblGrid>
              <a:tr h="342709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Hệ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quan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Chức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năng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72101"/>
                  </a:ext>
                </a:extLst>
              </a:tr>
              <a:tr h="72611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Tiêu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hóa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Trao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đổi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khí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oxy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khí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carbonic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giữa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thể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môi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trường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508094"/>
                  </a:ext>
                </a:extLst>
              </a:tr>
              <a:tr h="342709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Tuần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hoàn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Thực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hiện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di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chuyển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vận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động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656499"/>
                  </a:ext>
                </a:extLst>
              </a:tr>
              <a:tr h="72611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 Bài tiết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Biến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đổi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thức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cấp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dinh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dưỡng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cho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thể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93731"/>
                  </a:ext>
                </a:extLst>
              </a:tr>
              <a:tr h="342709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 Hô hấp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Lọc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máu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tạo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nước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tiểu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793014"/>
                  </a:ext>
                </a:extLst>
              </a:tr>
              <a:tr h="342709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 Vận động</a:t>
                      </a:r>
                      <a:endParaRPr lang="en-US" sz="1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Điều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khiển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phối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hợp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hoạt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động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của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quan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0877"/>
                  </a:ext>
                </a:extLst>
              </a:tr>
              <a:tr h="72611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Thần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kinh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G.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Vận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chuyển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oxy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và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dinh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dưỡng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tới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quan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chuyển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thải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đển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cơ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quan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bài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tiết</a:t>
                      </a:r>
                      <a:r>
                        <a:rPr lang="fr-FR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12239"/>
                  </a:ext>
                </a:extLst>
              </a:tr>
            </a:tbl>
          </a:graphicData>
        </a:graphic>
      </p:graphicFrame>
      <p:pic>
        <p:nvPicPr>
          <p:cNvPr id="9" name="Google Shape;4196;p87">
            <a:extLst>
              <a:ext uri="{FF2B5EF4-FFF2-40B4-BE49-F238E27FC236}">
                <a16:creationId xmlns:a16="http://schemas.microsoft.com/office/drawing/2014/main" id="{8B4AF796-2BC7-4591-9F7E-AB7A372D56B5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70" y="166811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793EBE-95C9-4006-8EEE-2D4BE43137FA}"/>
              </a:ext>
            </a:extLst>
          </p:cNvPr>
          <p:cNvSpPr txBox="1"/>
          <p:nvPr/>
        </p:nvSpPr>
        <p:spPr>
          <a:xfrm>
            <a:off x="3384817" y="198147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7E897-9D8F-4363-80F7-14C69543EA08}"/>
              </a:ext>
            </a:extLst>
          </p:cNvPr>
          <p:cNvSpPr txBox="1"/>
          <p:nvPr/>
        </p:nvSpPr>
        <p:spPr>
          <a:xfrm>
            <a:off x="688647" y="4521937"/>
            <a:ext cx="77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Nối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hệ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chức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năng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tương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nó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96;p87">
            <a:extLst>
              <a:ext uri="{FF2B5EF4-FFF2-40B4-BE49-F238E27FC236}">
                <a16:creationId xmlns:a16="http://schemas.microsoft.com/office/drawing/2014/main" id="{FFAE5B1F-ED66-499A-B652-66E762499859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71" y="353742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5F7C4-FBD9-4733-B64C-E3DF7AA7FD13}"/>
              </a:ext>
            </a:extLst>
          </p:cNvPr>
          <p:cNvSpPr txBox="1"/>
          <p:nvPr/>
        </p:nvSpPr>
        <p:spPr>
          <a:xfrm>
            <a:off x="3384818" y="385078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VẬN DỤNG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B3B1AB7-4770-4A7A-8DFA-FCA87ACD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7069">
            <a:off x="5821620" y="222414"/>
            <a:ext cx="795683" cy="878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E210-9B24-46AC-9771-EC5A1F654ABF}"/>
              </a:ext>
            </a:extLst>
          </p:cNvPr>
          <p:cNvSpPr/>
          <p:nvPr/>
        </p:nvSpPr>
        <p:spPr>
          <a:xfrm>
            <a:off x="677333" y="1547985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hoá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95CAE4-856E-41D1-BDED-D7AB782A97AE}"/>
              </a:ext>
            </a:extLst>
          </p:cNvPr>
          <p:cNvSpPr/>
          <p:nvPr/>
        </p:nvSpPr>
        <p:spPr>
          <a:xfrm>
            <a:off x="2512289" y="1547985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Trao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đổi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khí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oxy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cacbonic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giữa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môi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trường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07215-CCF7-407D-8B96-52C745AF3899}"/>
              </a:ext>
            </a:extLst>
          </p:cNvPr>
          <p:cNvSpPr/>
          <p:nvPr/>
        </p:nvSpPr>
        <p:spPr>
          <a:xfrm>
            <a:off x="677333" y="2571750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8AEDB-E04C-4F4F-9EA1-E4D67D7764FF}"/>
              </a:ext>
            </a:extLst>
          </p:cNvPr>
          <p:cNvSpPr/>
          <p:nvPr/>
        </p:nvSpPr>
        <p:spPr>
          <a:xfrm>
            <a:off x="2512289" y="2571750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oxy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chất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dưỡng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tới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chất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thải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đến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tiết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E2CA6-F4E2-4B2D-A41F-2F80B2A6DC7E}"/>
              </a:ext>
            </a:extLst>
          </p:cNvPr>
          <p:cNvSpPr/>
          <p:nvPr/>
        </p:nvSpPr>
        <p:spPr>
          <a:xfrm>
            <a:off x="677333" y="3595515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tiết</a:t>
            </a:r>
            <a:r>
              <a:rPr lang="en-US" sz="22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CBFAF-843F-4062-A754-D112029CA868}"/>
              </a:ext>
            </a:extLst>
          </p:cNvPr>
          <p:cNvSpPr/>
          <p:nvPr/>
        </p:nvSpPr>
        <p:spPr>
          <a:xfrm>
            <a:off x="2512289" y="3595515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Lọc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máu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tiểu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96;p87">
            <a:extLst>
              <a:ext uri="{FF2B5EF4-FFF2-40B4-BE49-F238E27FC236}">
                <a16:creationId xmlns:a16="http://schemas.microsoft.com/office/drawing/2014/main" id="{FFAE5B1F-ED66-499A-B652-66E762499859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71" y="353742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5F7C4-FBD9-4733-B64C-E3DF7AA7FD13}"/>
              </a:ext>
            </a:extLst>
          </p:cNvPr>
          <p:cNvSpPr txBox="1"/>
          <p:nvPr/>
        </p:nvSpPr>
        <p:spPr>
          <a:xfrm>
            <a:off x="3384818" y="385078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VẬN DỤNG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B3B1AB7-4770-4A7A-8DFA-FCA87ACD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7069">
            <a:off x="5821620" y="222414"/>
            <a:ext cx="795683" cy="878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E210-9B24-46AC-9771-EC5A1F654ABF}"/>
              </a:ext>
            </a:extLst>
          </p:cNvPr>
          <p:cNvSpPr/>
          <p:nvPr/>
        </p:nvSpPr>
        <p:spPr>
          <a:xfrm>
            <a:off x="677333" y="1547985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hô</a:t>
            </a:r>
            <a:r>
              <a:rPr lang="en-US" sz="2200" dirty="0"/>
              <a:t> </a:t>
            </a:r>
            <a:r>
              <a:rPr lang="en-US" sz="2200" dirty="0" err="1"/>
              <a:t>hấp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95CAE4-856E-41D1-BDED-D7AB782A97AE}"/>
              </a:ext>
            </a:extLst>
          </p:cNvPr>
          <p:cNvSpPr/>
          <p:nvPr/>
        </p:nvSpPr>
        <p:spPr>
          <a:xfrm>
            <a:off x="2512289" y="1547985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Biến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đổi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thức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cung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cấp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chất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dưỡng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07215-CCF7-407D-8B96-52C745AF3899}"/>
              </a:ext>
            </a:extLst>
          </p:cNvPr>
          <p:cNvSpPr/>
          <p:nvPr/>
        </p:nvSpPr>
        <p:spPr>
          <a:xfrm>
            <a:off x="677333" y="2571750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8AEDB-E04C-4F4F-9EA1-E4D67D7764FF}"/>
              </a:ext>
            </a:extLst>
          </p:cNvPr>
          <p:cNvSpPr/>
          <p:nvPr/>
        </p:nvSpPr>
        <p:spPr>
          <a:xfrm>
            <a:off x="2512289" y="2571750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Thực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di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hô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hấp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E2CA6-F4E2-4B2D-A41F-2F80B2A6DC7E}"/>
              </a:ext>
            </a:extLst>
          </p:cNvPr>
          <p:cNvSpPr/>
          <p:nvPr/>
        </p:nvSpPr>
        <p:spPr>
          <a:xfrm>
            <a:off x="677333" y="3595515"/>
            <a:ext cx="1670756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Hệ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tiết</a:t>
            </a:r>
            <a:r>
              <a:rPr lang="en-US" sz="22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CBFAF-843F-4062-A754-D112029CA868}"/>
              </a:ext>
            </a:extLst>
          </p:cNvPr>
          <p:cNvSpPr/>
          <p:nvPr/>
        </p:nvSpPr>
        <p:spPr>
          <a:xfrm>
            <a:off x="2512289" y="3595515"/>
            <a:ext cx="5852778" cy="71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phối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hợp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hoạt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động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giữa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4196;p87">
            <a:extLst>
              <a:ext uri="{FF2B5EF4-FFF2-40B4-BE49-F238E27FC236}">
                <a16:creationId xmlns:a16="http://schemas.microsoft.com/office/drawing/2014/main" id="{B8161D67-3222-40AE-969D-4531D3108F04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17169" y="262093"/>
            <a:ext cx="5309660" cy="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C870E-7C31-4BDD-BCD1-0ED4E9027BDA}"/>
              </a:ext>
            </a:extLst>
          </p:cNvPr>
          <p:cNvSpPr txBox="1"/>
          <p:nvPr/>
        </p:nvSpPr>
        <p:spPr>
          <a:xfrm>
            <a:off x="2344470" y="293429"/>
            <a:ext cx="4455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HƯỚNG DẪN VỀ NHÀ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30C09-A7AE-40CE-A2FB-CEC3EF37C164}"/>
              </a:ext>
            </a:extLst>
          </p:cNvPr>
          <p:cNvSpPr txBox="1"/>
          <p:nvPr/>
        </p:nvSpPr>
        <p:spPr>
          <a:xfrm>
            <a:off x="1023078" y="1183070"/>
            <a:ext cx="70978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25: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300CDCF-7844-47DD-A7DB-9254395A2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38747" y="2799716"/>
            <a:ext cx="2776163" cy="214521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30B790B-B58D-46D0-BB8B-5606929DF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4067" y="2929391"/>
            <a:ext cx="2162141" cy="18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5;p36">
            <a:extLst>
              <a:ext uri="{FF2B5EF4-FFF2-40B4-BE49-F238E27FC236}">
                <a16:creationId xmlns:a16="http://schemas.microsoft.com/office/drawing/2014/main" id="{CE138A7A-9EC0-425C-947E-D0B6FB127B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6946" y="1235030"/>
            <a:ext cx="8750107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CẢM ƠN CÁC EM ĐÃ LẮNG NGHE BÀI GIẢNG!</a:t>
            </a:r>
            <a:endParaRPr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" name="Google Shape;631;p26">
            <a:extLst>
              <a:ext uri="{FF2B5EF4-FFF2-40B4-BE49-F238E27FC236}">
                <a16:creationId xmlns:a16="http://schemas.microsoft.com/office/drawing/2014/main" id="{A59CDB55-F768-4792-96D2-AA1F143DFDD4}"/>
              </a:ext>
            </a:extLst>
          </p:cNvPr>
          <p:cNvGrpSpPr/>
          <p:nvPr/>
        </p:nvGrpSpPr>
        <p:grpSpPr>
          <a:xfrm>
            <a:off x="6507125" y="2877112"/>
            <a:ext cx="2190307" cy="2062716"/>
            <a:chOff x="1339725" y="238075"/>
            <a:chExt cx="2758000" cy="2769525"/>
          </a:xfrm>
        </p:grpSpPr>
        <p:sp>
          <p:nvSpPr>
            <p:cNvPr id="6" name="Google Shape;632;p26">
              <a:extLst>
                <a:ext uri="{FF2B5EF4-FFF2-40B4-BE49-F238E27FC236}">
                  <a16:creationId xmlns:a16="http://schemas.microsoft.com/office/drawing/2014/main" id="{FDC93541-E744-4338-8A74-FB536DF458CB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3;p26">
              <a:extLst>
                <a:ext uri="{FF2B5EF4-FFF2-40B4-BE49-F238E27FC236}">
                  <a16:creationId xmlns:a16="http://schemas.microsoft.com/office/drawing/2014/main" id="{1F6C9A30-4D07-41CE-AF52-510B2F5BAFAE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4;p26">
              <a:extLst>
                <a:ext uri="{FF2B5EF4-FFF2-40B4-BE49-F238E27FC236}">
                  <a16:creationId xmlns:a16="http://schemas.microsoft.com/office/drawing/2014/main" id="{3EEFDA8C-03BA-4001-BBEC-AA6A0D072060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5;p26">
              <a:extLst>
                <a:ext uri="{FF2B5EF4-FFF2-40B4-BE49-F238E27FC236}">
                  <a16:creationId xmlns:a16="http://schemas.microsoft.com/office/drawing/2014/main" id="{A8A35FF1-C397-420E-8278-29533221BAA2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6;p26">
              <a:extLst>
                <a:ext uri="{FF2B5EF4-FFF2-40B4-BE49-F238E27FC236}">
                  <a16:creationId xmlns:a16="http://schemas.microsoft.com/office/drawing/2014/main" id="{DF268743-AB70-452D-A6E5-3307A63C3861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7;p26">
              <a:extLst>
                <a:ext uri="{FF2B5EF4-FFF2-40B4-BE49-F238E27FC236}">
                  <a16:creationId xmlns:a16="http://schemas.microsoft.com/office/drawing/2014/main" id="{8DED2D46-45E2-4015-9581-A469BB4A4CE5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8;p26">
              <a:extLst>
                <a:ext uri="{FF2B5EF4-FFF2-40B4-BE49-F238E27FC236}">
                  <a16:creationId xmlns:a16="http://schemas.microsoft.com/office/drawing/2014/main" id="{E1A7697E-2D0F-4E8A-9498-6446149EEC0F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9;p26">
              <a:extLst>
                <a:ext uri="{FF2B5EF4-FFF2-40B4-BE49-F238E27FC236}">
                  <a16:creationId xmlns:a16="http://schemas.microsoft.com/office/drawing/2014/main" id="{2E38B1FA-BC5A-483F-9A82-39931B5C9096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0;p26">
              <a:extLst>
                <a:ext uri="{FF2B5EF4-FFF2-40B4-BE49-F238E27FC236}">
                  <a16:creationId xmlns:a16="http://schemas.microsoft.com/office/drawing/2014/main" id="{BB55D91D-C6FA-452E-84F6-C1979AD01ACE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1;p26">
              <a:extLst>
                <a:ext uri="{FF2B5EF4-FFF2-40B4-BE49-F238E27FC236}">
                  <a16:creationId xmlns:a16="http://schemas.microsoft.com/office/drawing/2014/main" id="{547F0A28-4F4D-483E-B1F7-371B4AEABBB4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2;p26">
              <a:extLst>
                <a:ext uri="{FF2B5EF4-FFF2-40B4-BE49-F238E27FC236}">
                  <a16:creationId xmlns:a16="http://schemas.microsoft.com/office/drawing/2014/main" id="{E76E1CD1-51B1-488A-8FF4-CBBFB32DC6E4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3;p26">
              <a:extLst>
                <a:ext uri="{FF2B5EF4-FFF2-40B4-BE49-F238E27FC236}">
                  <a16:creationId xmlns:a16="http://schemas.microsoft.com/office/drawing/2014/main" id="{B6BE3F38-AB56-4ED4-A622-B0A6E7FF0F19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4;p26">
              <a:extLst>
                <a:ext uri="{FF2B5EF4-FFF2-40B4-BE49-F238E27FC236}">
                  <a16:creationId xmlns:a16="http://schemas.microsoft.com/office/drawing/2014/main" id="{09B400C6-B032-4C54-9B6B-13DAEF5829B1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5;p26">
              <a:extLst>
                <a:ext uri="{FF2B5EF4-FFF2-40B4-BE49-F238E27FC236}">
                  <a16:creationId xmlns:a16="http://schemas.microsoft.com/office/drawing/2014/main" id="{BFF5DFAE-90B5-4498-B24D-1C02FEE48BFA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6;p26">
              <a:extLst>
                <a:ext uri="{FF2B5EF4-FFF2-40B4-BE49-F238E27FC236}">
                  <a16:creationId xmlns:a16="http://schemas.microsoft.com/office/drawing/2014/main" id="{AEC3F892-F1B7-4952-8E53-1739CD3BA013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7;p26">
              <a:extLst>
                <a:ext uri="{FF2B5EF4-FFF2-40B4-BE49-F238E27FC236}">
                  <a16:creationId xmlns:a16="http://schemas.microsoft.com/office/drawing/2014/main" id="{F5403F53-CA48-442E-821A-69BA5F30DBBE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8;p26">
              <a:extLst>
                <a:ext uri="{FF2B5EF4-FFF2-40B4-BE49-F238E27FC236}">
                  <a16:creationId xmlns:a16="http://schemas.microsoft.com/office/drawing/2014/main" id="{514654EB-DC6C-496B-A54B-404C9BF2306B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9;p26">
              <a:extLst>
                <a:ext uri="{FF2B5EF4-FFF2-40B4-BE49-F238E27FC236}">
                  <a16:creationId xmlns:a16="http://schemas.microsoft.com/office/drawing/2014/main" id="{26A3DC8A-275E-4FB9-BB37-E0AFAF07F617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0;p26">
              <a:extLst>
                <a:ext uri="{FF2B5EF4-FFF2-40B4-BE49-F238E27FC236}">
                  <a16:creationId xmlns:a16="http://schemas.microsoft.com/office/drawing/2014/main" id="{916F5477-0C7B-43EA-9F45-4CC0FC08CF31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1;p26">
              <a:extLst>
                <a:ext uri="{FF2B5EF4-FFF2-40B4-BE49-F238E27FC236}">
                  <a16:creationId xmlns:a16="http://schemas.microsoft.com/office/drawing/2014/main" id="{660A37D9-2F0D-4BC9-9010-77DE5DCD3935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2;p26">
              <a:extLst>
                <a:ext uri="{FF2B5EF4-FFF2-40B4-BE49-F238E27FC236}">
                  <a16:creationId xmlns:a16="http://schemas.microsoft.com/office/drawing/2014/main" id="{E37A72F4-95F3-42ED-BD4B-1160B85BC97E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3;p26">
              <a:extLst>
                <a:ext uri="{FF2B5EF4-FFF2-40B4-BE49-F238E27FC236}">
                  <a16:creationId xmlns:a16="http://schemas.microsoft.com/office/drawing/2014/main" id="{4074F2DD-580A-4825-B982-32E6BC101DCA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4;p26">
              <a:extLst>
                <a:ext uri="{FF2B5EF4-FFF2-40B4-BE49-F238E27FC236}">
                  <a16:creationId xmlns:a16="http://schemas.microsoft.com/office/drawing/2014/main" id="{EB2A8866-6D7D-41C1-B6E2-CCC9A12265AD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5;p26">
              <a:extLst>
                <a:ext uri="{FF2B5EF4-FFF2-40B4-BE49-F238E27FC236}">
                  <a16:creationId xmlns:a16="http://schemas.microsoft.com/office/drawing/2014/main" id="{98FA9FC5-5EA5-49AE-B083-25A7E9539790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6;p26">
              <a:extLst>
                <a:ext uri="{FF2B5EF4-FFF2-40B4-BE49-F238E27FC236}">
                  <a16:creationId xmlns:a16="http://schemas.microsoft.com/office/drawing/2014/main" id="{5CE1E730-0EF4-476F-A58A-793EE6AD80E4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7;p26">
              <a:extLst>
                <a:ext uri="{FF2B5EF4-FFF2-40B4-BE49-F238E27FC236}">
                  <a16:creationId xmlns:a16="http://schemas.microsoft.com/office/drawing/2014/main" id="{CF0F4AE9-FE87-46F2-8CA4-8C529222CBF6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658;p26">
              <a:extLst>
                <a:ext uri="{FF2B5EF4-FFF2-40B4-BE49-F238E27FC236}">
                  <a16:creationId xmlns:a16="http://schemas.microsoft.com/office/drawing/2014/main" id="{48850B15-3BD9-4244-973F-C50C3B747B1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9;p26">
              <a:extLst>
                <a:ext uri="{FF2B5EF4-FFF2-40B4-BE49-F238E27FC236}">
                  <a16:creationId xmlns:a16="http://schemas.microsoft.com/office/drawing/2014/main" id="{4ED7E292-7FCB-48A0-A679-C1AF870B4A82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0;p26">
              <a:extLst>
                <a:ext uri="{FF2B5EF4-FFF2-40B4-BE49-F238E27FC236}">
                  <a16:creationId xmlns:a16="http://schemas.microsoft.com/office/drawing/2014/main" id="{DB654815-CDE7-41E8-8855-CC20AA726638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1;p26">
              <a:extLst>
                <a:ext uri="{FF2B5EF4-FFF2-40B4-BE49-F238E27FC236}">
                  <a16:creationId xmlns:a16="http://schemas.microsoft.com/office/drawing/2014/main" id="{9AD461ED-B023-4A24-A397-32E37E568AFF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2;p26">
              <a:extLst>
                <a:ext uri="{FF2B5EF4-FFF2-40B4-BE49-F238E27FC236}">
                  <a16:creationId xmlns:a16="http://schemas.microsoft.com/office/drawing/2014/main" id="{1C4603CC-4444-45F5-93C0-FCDD5BB14136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3;p26">
              <a:extLst>
                <a:ext uri="{FF2B5EF4-FFF2-40B4-BE49-F238E27FC236}">
                  <a16:creationId xmlns:a16="http://schemas.microsoft.com/office/drawing/2014/main" id="{519AC211-85C6-47BE-8356-ABACCFFD1F80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4;p26">
              <a:extLst>
                <a:ext uri="{FF2B5EF4-FFF2-40B4-BE49-F238E27FC236}">
                  <a16:creationId xmlns:a16="http://schemas.microsoft.com/office/drawing/2014/main" id="{ECB75DE2-75FA-42DA-988B-A08D3827A9CA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5;p26">
              <a:extLst>
                <a:ext uri="{FF2B5EF4-FFF2-40B4-BE49-F238E27FC236}">
                  <a16:creationId xmlns:a16="http://schemas.microsoft.com/office/drawing/2014/main" id="{81407A38-800D-4B86-86CB-47343BB5E72A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6;p26">
              <a:extLst>
                <a:ext uri="{FF2B5EF4-FFF2-40B4-BE49-F238E27FC236}">
                  <a16:creationId xmlns:a16="http://schemas.microsoft.com/office/drawing/2014/main" id="{D85CC993-CE49-40EC-B96E-3794E17692C0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7;p26">
              <a:extLst>
                <a:ext uri="{FF2B5EF4-FFF2-40B4-BE49-F238E27FC236}">
                  <a16:creationId xmlns:a16="http://schemas.microsoft.com/office/drawing/2014/main" id="{6F9BAD98-83D7-4BC1-B747-86C3C47F56E8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8;p26">
              <a:extLst>
                <a:ext uri="{FF2B5EF4-FFF2-40B4-BE49-F238E27FC236}">
                  <a16:creationId xmlns:a16="http://schemas.microsoft.com/office/drawing/2014/main" id="{542ECCE4-55F5-4303-9D6C-037CE097DAFF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;p26">
              <a:extLst>
                <a:ext uri="{FF2B5EF4-FFF2-40B4-BE49-F238E27FC236}">
                  <a16:creationId xmlns:a16="http://schemas.microsoft.com/office/drawing/2014/main" id="{FD224A1C-A3AC-4952-B380-A3592BC69B8B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0;p26">
              <a:extLst>
                <a:ext uri="{FF2B5EF4-FFF2-40B4-BE49-F238E27FC236}">
                  <a16:creationId xmlns:a16="http://schemas.microsoft.com/office/drawing/2014/main" id="{13A469B6-13FC-4752-8D58-B571F601D1AB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1;p26">
              <a:extLst>
                <a:ext uri="{FF2B5EF4-FFF2-40B4-BE49-F238E27FC236}">
                  <a16:creationId xmlns:a16="http://schemas.microsoft.com/office/drawing/2014/main" id="{28D6C1C1-AF50-40C7-B83D-10007FE4DA00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2;p26">
              <a:extLst>
                <a:ext uri="{FF2B5EF4-FFF2-40B4-BE49-F238E27FC236}">
                  <a16:creationId xmlns:a16="http://schemas.microsoft.com/office/drawing/2014/main" id="{BB49B3A2-A531-4A21-B5F2-493FB6F6A8F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3;p26">
              <a:extLst>
                <a:ext uri="{FF2B5EF4-FFF2-40B4-BE49-F238E27FC236}">
                  <a16:creationId xmlns:a16="http://schemas.microsoft.com/office/drawing/2014/main" id="{B900FB2B-1BAB-4D64-A403-F158DAC449D9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4;p26">
              <a:extLst>
                <a:ext uri="{FF2B5EF4-FFF2-40B4-BE49-F238E27FC236}">
                  <a16:creationId xmlns:a16="http://schemas.microsoft.com/office/drawing/2014/main" id="{CA5FE359-2384-40D4-AC99-B4B513218306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5;p26">
              <a:extLst>
                <a:ext uri="{FF2B5EF4-FFF2-40B4-BE49-F238E27FC236}">
                  <a16:creationId xmlns:a16="http://schemas.microsoft.com/office/drawing/2014/main" id="{319E040E-1362-4D38-B9EC-F0443CA94AE2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6;p26">
              <a:extLst>
                <a:ext uri="{FF2B5EF4-FFF2-40B4-BE49-F238E27FC236}">
                  <a16:creationId xmlns:a16="http://schemas.microsoft.com/office/drawing/2014/main" id="{F939EEF9-F5A6-49E0-B769-3BA6E0676063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7;p26">
              <a:extLst>
                <a:ext uri="{FF2B5EF4-FFF2-40B4-BE49-F238E27FC236}">
                  <a16:creationId xmlns:a16="http://schemas.microsoft.com/office/drawing/2014/main" id="{21872A01-DB57-4DC0-88CE-26CBD412ED81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8;p26">
              <a:extLst>
                <a:ext uri="{FF2B5EF4-FFF2-40B4-BE49-F238E27FC236}">
                  <a16:creationId xmlns:a16="http://schemas.microsoft.com/office/drawing/2014/main" id="{CCFEB3E7-6B9D-4B35-A3BC-63D6036B9F31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9;p26">
              <a:extLst>
                <a:ext uri="{FF2B5EF4-FFF2-40B4-BE49-F238E27FC236}">
                  <a16:creationId xmlns:a16="http://schemas.microsoft.com/office/drawing/2014/main" id="{2ED2514B-9782-454E-A5FF-5B0F9EAC14BE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0;p26">
              <a:extLst>
                <a:ext uri="{FF2B5EF4-FFF2-40B4-BE49-F238E27FC236}">
                  <a16:creationId xmlns:a16="http://schemas.microsoft.com/office/drawing/2014/main" id="{0785BDFF-0B89-4221-9B4B-FDD9825FB73A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1;p26">
              <a:extLst>
                <a:ext uri="{FF2B5EF4-FFF2-40B4-BE49-F238E27FC236}">
                  <a16:creationId xmlns:a16="http://schemas.microsoft.com/office/drawing/2014/main" id="{A06B0D20-6C7F-4757-9EC9-7287A79A38A6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2;p26">
              <a:extLst>
                <a:ext uri="{FF2B5EF4-FFF2-40B4-BE49-F238E27FC236}">
                  <a16:creationId xmlns:a16="http://schemas.microsoft.com/office/drawing/2014/main" id="{FA47EBB1-622C-4D3B-91AB-44075EB4BB11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3;p26">
              <a:extLst>
                <a:ext uri="{FF2B5EF4-FFF2-40B4-BE49-F238E27FC236}">
                  <a16:creationId xmlns:a16="http://schemas.microsoft.com/office/drawing/2014/main" id="{4ACA0DC6-0469-4CE3-ADDB-EC9068E77D45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4;p26">
              <a:extLst>
                <a:ext uri="{FF2B5EF4-FFF2-40B4-BE49-F238E27FC236}">
                  <a16:creationId xmlns:a16="http://schemas.microsoft.com/office/drawing/2014/main" id="{3AE4007C-0655-46A7-B45B-567CB57E3AED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85;p26">
              <a:extLst>
                <a:ext uri="{FF2B5EF4-FFF2-40B4-BE49-F238E27FC236}">
                  <a16:creationId xmlns:a16="http://schemas.microsoft.com/office/drawing/2014/main" id="{7D02E85F-EAE9-4319-941E-2F5D73044C77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6;p26">
              <a:extLst>
                <a:ext uri="{FF2B5EF4-FFF2-40B4-BE49-F238E27FC236}">
                  <a16:creationId xmlns:a16="http://schemas.microsoft.com/office/drawing/2014/main" id="{A207B3B7-39BD-4A55-9874-B3B0F00F3E70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7;p26">
              <a:extLst>
                <a:ext uri="{FF2B5EF4-FFF2-40B4-BE49-F238E27FC236}">
                  <a16:creationId xmlns:a16="http://schemas.microsoft.com/office/drawing/2014/main" id="{6721C814-9D76-40F8-8AF5-BB17B54A669A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8;p26">
              <a:extLst>
                <a:ext uri="{FF2B5EF4-FFF2-40B4-BE49-F238E27FC236}">
                  <a16:creationId xmlns:a16="http://schemas.microsoft.com/office/drawing/2014/main" id="{752AB53D-D16B-492C-8689-DC270D3B50F9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89;p26">
              <a:extLst>
                <a:ext uri="{FF2B5EF4-FFF2-40B4-BE49-F238E27FC236}">
                  <a16:creationId xmlns:a16="http://schemas.microsoft.com/office/drawing/2014/main" id="{825E2FC3-41F1-40C1-98D8-9FE4902CDF0E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0;p26">
              <a:extLst>
                <a:ext uri="{FF2B5EF4-FFF2-40B4-BE49-F238E27FC236}">
                  <a16:creationId xmlns:a16="http://schemas.microsoft.com/office/drawing/2014/main" id="{7B4893A8-27A4-4D03-9354-D8D00A255DEF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1;p26">
              <a:extLst>
                <a:ext uri="{FF2B5EF4-FFF2-40B4-BE49-F238E27FC236}">
                  <a16:creationId xmlns:a16="http://schemas.microsoft.com/office/drawing/2014/main" id="{9763B9F0-AE3A-4D6B-9D32-721F2C569C0B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2;p26">
              <a:extLst>
                <a:ext uri="{FF2B5EF4-FFF2-40B4-BE49-F238E27FC236}">
                  <a16:creationId xmlns:a16="http://schemas.microsoft.com/office/drawing/2014/main" id="{8C38C5D0-1C5E-42F9-81F7-607BEB744676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3;p26">
              <a:extLst>
                <a:ext uri="{FF2B5EF4-FFF2-40B4-BE49-F238E27FC236}">
                  <a16:creationId xmlns:a16="http://schemas.microsoft.com/office/drawing/2014/main" id="{C6233913-735F-45C0-8CD7-356E3305C54B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4;p26">
              <a:extLst>
                <a:ext uri="{FF2B5EF4-FFF2-40B4-BE49-F238E27FC236}">
                  <a16:creationId xmlns:a16="http://schemas.microsoft.com/office/drawing/2014/main" id="{BC8F50C8-381C-48C6-B301-75A9E5E55C66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5;p26">
              <a:extLst>
                <a:ext uri="{FF2B5EF4-FFF2-40B4-BE49-F238E27FC236}">
                  <a16:creationId xmlns:a16="http://schemas.microsoft.com/office/drawing/2014/main" id="{C9D4518B-5A11-4D82-BA86-AC4B01867C1F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6;p26">
              <a:extLst>
                <a:ext uri="{FF2B5EF4-FFF2-40B4-BE49-F238E27FC236}">
                  <a16:creationId xmlns:a16="http://schemas.microsoft.com/office/drawing/2014/main" id="{93583682-8709-41F9-8D38-AFCF4D75E050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7;p26">
              <a:extLst>
                <a:ext uri="{FF2B5EF4-FFF2-40B4-BE49-F238E27FC236}">
                  <a16:creationId xmlns:a16="http://schemas.microsoft.com/office/drawing/2014/main" id="{BB97872B-1DEE-4F14-9008-DC12BB2AC843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8;p26">
              <a:extLst>
                <a:ext uri="{FF2B5EF4-FFF2-40B4-BE49-F238E27FC236}">
                  <a16:creationId xmlns:a16="http://schemas.microsoft.com/office/drawing/2014/main" id="{8B1F5703-A38D-4687-B0B3-48915C0CFA8E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9;p26">
              <a:extLst>
                <a:ext uri="{FF2B5EF4-FFF2-40B4-BE49-F238E27FC236}">
                  <a16:creationId xmlns:a16="http://schemas.microsoft.com/office/drawing/2014/main" id="{43C9235E-1D8E-4C99-BA1A-60D4C5C8177F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0;p26">
              <a:extLst>
                <a:ext uri="{FF2B5EF4-FFF2-40B4-BE49-F238E27FC236}">
                  <a16:creationId xmlns:a16="http://schemas.microsoft.com/office/drawing/2014/main" id="{362F2E52-DCE6-4E5D-8902-1F789082ED94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1;p26">
              <a:extLst>
                <a:ext uri="{FF2B5EF4-FFF2-40B4-BE49-F238E27FC236}">
                  <a16:creationId xmlns:a16="http://schemas.microsoft.com/office/drawing/2014/main" id="{C0CF8094-FA75-4504-8E63-84370BCEF231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2;p26">
              <a:extLst>
                <a:ext uri="{FF2B5EF4-FFF2-40B4-BE49-F238E27FC236}">
                  <a16:creationId xmlns:a16="http://schemas.microsoft.com/office/drawing/2014/main" id="{F7074788-8B9A-4B2C-9ED2-F95A0685F4BB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3;p26">
              <a:extLst>
                <a:ext uri="{FF2B5EF4-FFF2-40B4-BE49-F238E27FC236}">
                  <a16:creationId xmlns:a16="http://schemas.microsoft.com/office/drawing/2014/main" id="{3852085E-A290-4EBC-A537-086D6705CFD4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1979;p45">
            <a:extLst>
              <a:ext uri="{FF2B5EF4-FFF2-40B4-BE49-F238E27FC236}">
                <a16:creationId xmlns:a16="http://schemas.microsoft.com/office/drawing/2014/main" id="{4B007378-04EE-4E36-876E-B85890343462}"/>
              </a:ext>
            </a:extLst>
          </p:cNvPr>
          <p:cNvGrpSpPr/>
          <p:nvPr/>
        </p:nvGrpSpPr>
        <p:grpSpPr>
          <a:xfrm>
            <a:off x="311669" y="2777988"/>
            <a:ext cx="1649332" cy="2253014"/>
            <a:chOff x="2475306" y="2531490"/>
            <a:chExt cx="1411927" cy="1922354"/>
          </a:xfrm>
        </p:grpSpPr>
        <p:grpSp>
          <p:nvGrpSpPr>
            <p:cNvPr id="79" name="Google Shape;1980;p45">
              <a:extLst>
                <a:ext uri="{FF2B5EF4-FFF2-40B4-BE49-F238E27FC236}">
                  <a16:creationId xmlns:a16="http://schemas.microsoft.com/office/drawing/2014/main" id="{AA9DB727-EA90-497E-9907-99954B0543AE}"/>
                </a:ext>
              </a:extLst>
            </p:cNvPr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87" name="Google Shape;1981;p45">
                <a:extLst>
                  <a:ext uri="{FF2B5EF4-FFF2-40B4-BE49-F238E27FC236}">
                    <a16:creationId xmlns:a16="http://schemas.microsoft.com/office/drawing/2014/main" id="{9761C800-3B0C-447A-A0B4-3116137182B6}"/>
                  </a:ext>
                </a:extLst>
              </p:cNvPr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82;p45">
                <a:extLst>
                  <a:ext uri="{FF2B5EF4-FFF2-40B4-BE49-F238E27FC236}">
                    <a16:creationId xmlns:a16="http://schemas.microsoft.com/office/drawing/2014/main" id="{5151678C-2A0E-481E-A86B-A96BB083364F}"/>
                  </a:ext>
                </a:extLst>
              </p:cNvPr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83;p45">
                <a:extLst>
                  <a:ext uri="{FF2B5EF4-FFF2-40B4-BE49-F238E27FC236}">
                    <a16:creationId xmlns:a16="http://schemas.microsoft.com/office/drawing/2014/main" id="{FCBA34D8-C586-4A39-9AD6-E3A817A22420}"/>
                  </a:ext>
                </a:extLst>
              </p:cNvPr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84;p45">
                <a:extLst>
                  <a:ext uri="{FF2B5EF4-FFF2-40B4-BE49-F238E27FC236}">
                    <a16:creationId xmlns:a16="http://schemas.microsoft.com/office/drawing/2014/main" id="{D45046AC-5251-47AF-876B-E8E9CFF1A0BE}"/>
                  </a:ext>
                </a:extLst>
              </p:cNvPr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85;p45">
                <a:extLst>
                  <a:ext uri="{FF2B5EF4-FFF2-40B4-BE49-F238E27FC236}">
                    <a16:creationId xmlns:a16="http://schemas.microsoft.com/office/drawing/2014/main" id="{9CC474FF-0699-4A04-9546-872CA1F78C7B}"/>
                  </a:ext>
                </a:extLst>
              </p:cNvPr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86;p45">
                <a:extLst>
                  <a:ext uri="{FF2B5EF4-FFF2-40B4-BE49-F238E27FC236}">
                    <a16:creationId xmlns:a16="http://schemas.microsoft.com/office/drawing/2014/main" id="{B49D57E6-A887-42DC-8F90-69EBE4EA6827}"/>
                  </a:ext>
                </a:extLst>
              </p:cNvPr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87;p45">
                <a:extLst>
                  <a:ext uri="{FF2B5EF4-FFF2-40B4-BE49-F238E27FC236}">
                    <a16:creationId xmlns:a16="http://schemas.microsoft.com/office/drawing/2014/main" id="{882541BF-F0EF-4513-A5CE-9B412FDCD0C4}"/>
                  </a:ext>
                </a:extLst>
              </p:cNvPr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88;p45">
                <a:extLst>
                  <a:ext uri="{FF2B5EF4-FFF2-40B4-BE49-F238E27FC236}">
                    <a16:creationId xmlns:a16="http://schemas.microsoft.com/office/drawing/2014/main" id="{1100BD6C-FAD2-4EA1-86BF-2C8D49E5D5F7}"/>
                  </a:ext>
                </a:extLst>
              </p:cNvPr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89;p45">
                <a:extLst>
                  <a:ext uri="{FF2B5EF4-FFF2-40B4-BE49-F238E27FC236}">
                    <a16:creationId xmlns:a16="http://schemas.microsoft.com/office/drawing/2014/main" id="{9D6B848D-BEF6-46B3-A0EF-D233B7130BE6}"/>
                  </a:ext>
                </a:extLst>
              </p:cNvPr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90;p45">
                <a:extLst>
                  <a:ext uri="{FF2B5EF4-FFF2-40B4-BE49-F238E27FC236}">
                    <a16:creationId xmlns:a16="http://schemas.microsoft.com/office/drawing/2014/main" id="{C206DE68-2B6C-4FC9-AB2B-2E6DACF98BB3}"/>
                  </a:ext>
                </a:extLst>
              </p:cNvPr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91;p45">
                <a:extLst>
                  <a:ext uri="{FF2B5EF4-FFF2-40B4-BE49-F238E27FC236}">
                    <a16:creationId xmlns:a16="http://schemas.microsoft.com/office/drawing/2014/main" id="{E78213DE-4ED3-415D-80E8-103A326B87C7}"/>
                  </a:ext>
                </a:extLst>
              </p:cNvPr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92;p45">
                <a:extLst>
                  <a:ext uri="{FF2B5EF4-FFF2-40B4-BE49-F238E27FC236}">
                    <a16:creationId xmlns:a16="http://schemas.microsoft.com/office/drawing/2014/main" id="{916FEA0A-4BC5-45A8-A209-AAF8E56F4630}"/>
                  </a:ext>
                </a:extLst>
              </p:cNvPr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93;p45">
                <a:extLst>
                  <a:ext uri="{FF2B5EF4-FFF2-40B4-BE49-F238E27FC236}">
                    <a16:creationId xmlns:a16="http://schemas.microsoft.com/office/drawing/2014/main" id="{6E6DC80C-8DD4-4277-9844-F8A12894C162}"/>
                  </a:ext>
                </a:extLst>
              </p:cNvPr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94;p45">
                <a:extLst>
                  <a:ext uri="{FF2B5EF4-FFF2-40B4-BE49-F238E27FC236}">
                    <a16:creationId xmlns:a16="http://schemas.microsoft.com/office/drawing/2014/main" id="{4962A819-8414-4862-BDCC-C6AE3A187580}"/>
                  </a:ext>
                </a:extLst>
              </p:cNvPr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95;p45">
                <a:extLst>
                  <a:ext uri="{FF2B5EF4-FFF2-40B4-BE49-F238E27FC236}">
                    <a16:creationId xmlns:a16="http://schemas.microsoft.com/office/drawing/2014/main" id="{81C39D18-488B-4A39-AB67-A04A921758C7}"/>
                  </a:ext>
                </a:extLst>
              </p:cNvPr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96;p45">
                <a:extLst>
                  <a:ext uri="{FF2B5EF4-FFF2-40B4-BE49-F238E27FC236}">
                    <a16:creationId xmlns:a16="http://schemas.microsoft.com/office/drawing/2014/main" id="{BEEEA821-B274-4B0F-B501-67A88F22E878}"/>
                  </a:ext>
                </a:extLst>
              </p:cNvPr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97;p45">
                <a:extLst>
                  <a:ext uri="{FF2B5EF4-FFF2-40B4-BE49-F238E27FC236}">
                    <a16:creationId xmlns:a16="http://schemas.microsoft.com/office/drawing/2014/main" id="{625D8A4E-D8C7-48C4-9DB6-7159BC85B752}"/>
                  </a:ext>
                </a:extLst>
              </p:cNvPr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98;p45">
                <a:extLst>
                  <a:ext uri="{FF2B5EF4-FFF2-40B4-BE49-F238E27FC236}">
                    <a16:creationId xmlns:a16="http://schemas.microsoft.com/office/drawing/2014/main" id="{10B4B2C8-2273-4DA3-BE76-4A0D1D94402A}"/>
                  </a:ext>
                </a:extLst>
              </p:cNvPr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99;p45">
                <a:extLst>
                  <a:ext uri="{FF2B5EF4-FFF2-40B4-BE49-F238E27FC236}">
                    <a16:creationId xmlns:a16="http://schemas.microsoft.com/office/drawing/2014/main" id="{08CE6712-DDCC-41B8-9A68-D5170826553A}"/>
                  </a:ext>
                </a:extLst>
              </p:cNvPr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00;p45">
                <a:extLst>
                  <a:ext uri="{FF2B5EF4-FFF2-40B4-BE49-F238E27FC236}">
                    <a16:creationId xmlns:a16="http://schemas.microsoft.com/office/drawing/2014/main" id="{5E2BE20A-9B16-4C5E-A91E-1B987EE58A69}"/>
                  </a:ext>
                </a:extLst>
              </p:cNvPr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01;p45">
                <a:extLst>
                  <a:ext uri="{FF2B5EF4-FFF2-40B4-BE49-F238E27FC236}">
                    <a16:creationId xmlns:a16="http://schemas.microsoft.com/office/drawing/2014/main" id="{3EA9339F-23A4-41BE-AE68-357E9D689A85}"/>
                  </a:ext>
                </a:extLst>
              </p:cNvPr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02;p45">
                <a:extLst>
                  <a:ext uri="{FF2B5EF4-FFF2-40B4-BE49-F238E27FC236}">
                    <a16:creationId xmlns:a16="http://schemas.microsoft.com/office/drawing/2014/main" id="{9ED7843D-8933-436D-9AFE-90177FAAAE2E}"/>
                  </a:ext>
                </a:extLst>
              </p:cNvPr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03;p45">
                <a:extLst>
                  <a:ext uri="{FF2B5EF4-FFF2-40B4-BE49-F238E27FC236}">
                    <a16:creationId xmlns:a16="http://schemas.microsoft.com/office/drawing/2014/main" id="{2BC9D0E5-BA12-4711-9698-03442D0C16BA}"/>
                  </a:ext>
                </a:extLst>
              </p:cNvPr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04;p45">
                <a:extLst>
                  <a:ext uri="{FF2B5EF4-FFF2-40B4-BE49-F238E27FC236}">
                    <a16:creationId xmlns:a16="http://schemas.microsoft.com/office/drawing/2014/main" id="{80787B0E-C088-4322-85AC-BBC0B4B6CC62}"/>
                  </a:ext>
                </a:extLst>
              </p:cNvPr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05;p45">
                <a:extLst>
                  <a:ext uri="{FF2B5EF4-FFF2-40B4-BE49-F238E27FC236}">
                    <a16:creationId xmlns:a16="http://schemas.microsoft.com/office/drawing/2014/main" id="{57C5317C-45F2-4538-8E20-11575DA159A4}"/>
                  </a:ext>
                </a:extLst>
              </p:cNvPr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06;p45">
                <a:extLst>
                  <a:ext uri="{FF2B5EF4-FFF2-40B4-BE49-F238E27FC236}">
                    <a16:creationId xmlns:a16="http://schemas.microsoft.com/office/drawing/2014/main" id="{0FCB84A2-C945-4EF4-B2B6-50AF9EC3DBA5}"/>
                  </a:ext>
                </a:extLst>
              </p:cNvPr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07;p45">
                <a:extLst>
                  <a:ext uri="{FF2B5EF4-FFF2-40B4-BE49-F238E27FC236}">
                    <a16:creationId xmlns:a16="http://schemas.microsoft.com/office/drawing/2014/main" id="{FDC3C647-3CCA-4F8A-8B93-C90C90F6C954}"/>
                  </a:ext>
                </a:extLst>
              </p:cNvPr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08;p45">
                <a:extLst>
                  <a:ext uri="{FF2B5EF4-FFF2-40B4-BE49-F238E27FC236}">
                    <a16:creationId xmlns:a16="http://schemas.microsoft.com/office/drawing/2014/main" id="{6A296B33-E360-454D-AA1A-EECC917AC648}"/>
                  </a:ext>
                </a:extLst>
              </p:cNvPr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09;p45">
                <a:extLst>
                  <a:ext uri="{FF2B5EF4-FFF2-40B4-BE49-F238E27FC236}">
                    <a16:creationId xmlns:a16="http://schemas.microsoft.com/office/drawing/2014/main" id="{D4DFC03D-260E-4D4D-AA22-1135675E4250}"/>
                  </a:ext>
                </a:extLst>
              </p:cNvPr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10;p45">
                <a:extLst>
                  <a:ext uri="{FF2B5EF4-FFF2-40B4-BE49-F238E27FC236}">
                    <a16:creationId xmlns:a16="http://schemas.microsoft.com/office/drawing/2014/main" id="{1D8CD87E-1FE1-42B3-AE84-5861CFE651D3}"/>
                  </a:ext>
                </a:extLst>
              </p:cNvPr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11;p45">
                <a:extLst>
                  <a:ext uri="{FF2B5EF4-FFF2-40B4-BE49-F238E27FC236}">
                    <a16:creationId xmlns:a16="http://schemas.microsoft.com/office/drawing/2014/main" id="{255C9373-7ED4-4158-8CE1-7B6F46B32D5D}"/>
                  </a:ext>
                </a:extLst>
              </p:cNvPr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12;p45">
                <a:extLst>
                  <a:ext uri="{FF2B5EF4-FFF2-40B4-BE49-F238E27FC236}">
                    <a16:creationId xmlns:a16="http://schemas.microsoft.com/office/drawing/2014/main" id="{85BFD80D-55B3-4352-9C2B-7E8CF8EAE4F4}"/>
                  </a:ext>
                </a:extLst>
              </p:cNvPr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13;p45">
                <a:extLst>
                  <a:ext uri="{FF2B5EF4-FFF2-40B4-BE49-F238E27FC236}">
                    <a16:creationId xmlns:a16="http://schemas.microsoft.com/office/drawing/2014/main" id="{0DE81E89-F111-4479-8D8D-E0585E89FE34}"/>
                  </a:ext>
                </a:extLst>
              </p:cNvPr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14;p45">
                <a:extLst>
                  <a:ext uri="{FF2B5EF4-FFF2-40B4-BE49-F238E27FC236}">
                    <a16:creationId xmlns:a16="http://schemas.microsoft.com/office/drawing/2014/main" id="{C5028AF7-29F4-491D-95DD-D40FF7CF9828}"/>
                  </a:ext>
                </a:extLst>
              </p:cNvPr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15;p45">
                <a:extLst>
                  <a:ext uri="{FF2B5EF4-FFF2-40B4-BE49-F238E27FC236}">
                    <a16:creationId xmlns:a16="http://schemas.microsoft.com/office/drawing/2014/main" id="{46AB20FD-0EC6-4A7A-9B45-05BABC92DC4D}"/>
                  </a:ext>
                </a:extLst>
              </p:cNvPr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16;p45">
                <a:extLst>
                  <a:ext uri="{FF2B5EF4-FFF2-40B4-BE49-F238E27FC236}">
                    <a16:creationId xmlns:a16="http://schemas.microsoft.com/office/drawing/2014/main" id="{A308FF86-A0AF-4813-B206-92A470585A9E}"/>
                  </a:ext>
                </a:extLst>
              </p:cNvPr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17;p45">
                <a:extLst>
                  <a:ext uri="{FF2B5EF4-FFF2-40B4-BE49-F238E27FC236}">
                    <a16:creationId xmlns:a16="http://schemas.microsoft.com/office/drawing/2014/main" id="{75BF2B1F-6D91-4355-B8D6-22D81E4D5594}"/>
                  </a:ext>
                </a:extLst>
              </p:cNvPr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18;p45">
                <a:extLst>
                  <a:ext uri="{FF2B5EF4-FFF2-40B4-BE49-F238E27FC236}">
                    <a16:creationId xmlns:a16="http://schemas.microsoft.com/office/drawing/2014/main" id="{611F6361-79B4-48D4-A559-4FCEC0C217CB}"/>
                  </a:ext>
                </a:extLst>
              </p:cNvPr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19;p45">
                <a:extLst>
                  <a:ext uri="{FF2B5EF4-FFF2-40B4-BE49-F238E27FC236}">
                    <a16:creationId xmlns:a16="http://schemas.microsoft.com/office/drawing/2014/main" id="{59C546A1-B16D-4885-880D-F66744593709}"/>
                  </a:ext>
                </a:extLst>
              </p:cNvPr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20;p45">
                <a:extLst>
                  <a:ext uri="{FF2B5EF4-FFF2-40B4-BE49-F238E27FC236}">
                    <a16:creationId xmlns:a16="http://schemas.microsoft.com/office/drawing/2014/main" id="{E8658CE4-A08C-43A7-8905-A75934B3A356}"/>
                  </a:ext>
                </a:extLst>
              </p:cNvPr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21;p45">
                <a:extLst>
                  <a:ext uri="{FF2B5EF4-FFF2-40B4-BE49-F238E27FC236}">
                    <a16:creationId xmlns:a16="http://schemas.microsoft.com/office/drawing/2014/main" id="{E3E8A2CD-8ADD-49F9-8DD1-AF67BC7D6E4E}"/>
                  </a:ext>
                </a:extLst>
              </p:cNvPr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22;p45">
                <a:extLst>
                  <a:ext uri="{FF2B5EF4-FFF2-40B4-BE49-F238E27FC236}">
                    <a16:creationId xmlns:a16="http://schemas.microsoft.com/office/drawing/2014/main" id="{18D128CC-AAF0-4908-8F55-3D3A8F128207}"/>
                  </a:ext>
                </a:extLst>
              </p:cNvPr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23;p45">
                <a:extLst>
                  <a:ext uri="{FF2B5EF4-FFF2-40B4-BE49-F238E27FC236}">
                    <a16:creationId xmlns:a16="http://schemas.microsoft.com/office/drawing/2014/main" id="{54B01D2E-978C-4EA5-AECE-EF05F3FE1278}"/>
                  </a:ext>
                </a:extLst>
              </p:cNvPr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24;p45">
                <a:extLst>
                  <a:ext uri="{FF2B5EF4-FFF2-40B4-BE49-F238E27FC236}">
                    <a16:creationId xmlns:a16="http://schemas.microsoft.com/office/drawing/2014/main" id="{07B79474-3B34-4425-A166-A66B6A323499}"/>
                  </a:ext>
                </a:extLst>
              </p:cNvPr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25;p45">
                <a:extLst>
                  <a:ext uri="{FF2B5EF4-FFF2-40B4-BE49-F238E27FC236}">
                    <a16:creationId xmlns:a16="http://schemas.microsoft.com/office/drawing/2014/main" id="{9DBBAB1B-4A1F-4E69-81F7-ED7F7421EB5E}"/>
                  </a:ext>
                </a:extLst>
              </p:cNvPr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26;p45">
                <a:extLst>
                  <a:ext uri="{FF2B5EF4-FFF2-40B4-BE49-F238E27FC236}">
                    <a16:creationId xmlns:a16="http://schemas.microsoft.com/office/drawing/2014/main" id="{67817A21-3867-4E0F-B950-13BEEFA64571}"/>
                  </a:ext>
                </a:extLst>
              </p:cNvPr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27;p45">
                <a:extLst>
                  <a:ext uri="{FF2B5EF4-FFF2-40B4-BE49-F238E27FC236}">
                    <a16:creationId xmlns:a16="http://schemas.microsoft.com/office/drawing/2014/main" id="{1E65B5EB-D1CA-45BC-8E5F-1C2ADFB50CAF}"/>
                  </a:ext>
                </a:extLst>
              </p:cNvPr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28;p45">
                <a:extLst>
                  <a:ext uri="{FF2B5EF4-FFF2-40B4-BE49-F238E27FC236}">
                    <a16:creationId xmlns:a16="http://schemas.microsoft.com/office/drawing/2014/main" id="{3EF602A7-E864-429A-8FF9-8BDA3BFF2010}"/>
                  </a:ext>
                </a:extLst>
              </p:cNvPr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29;p45">
                <a:extLst>
                  <a:ext uri="{FF2B5EF4-FFF2-40B4-BE49-F238E27FC236}">
                    <a16:creationId xmlns:a16="http://schemas.microsoft.com/office/drawing/2014/main" id="{B9D59834-E603-4CE9-8107-2E1F9425F7FA}"/>
                  </a:ext>
                </a:extLst>
              </p:cNvPr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30;p45">
                <a:extLst>
                  <a:ext uri="{FF2B5EF4-FFF2-40B4-BE49-F238E27FC236}">
                    <a16:creationId xmlns:a16="http://schemas.microsoft.com/office/drawing/2014/main" id="{4DE0B5BC-0755-4DF0-8812-550085780018}"/>
                  </a:ext>
                </a:extLst>
              </p:cNvPr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31;p45">
                <a:extLst>
                  <a:ext uri="{FF2B5EF4-FFF2-40B4-BE49-F238E27FC236}">
                    <a16:creationId xmlns:a16="http://schemas.microsoft.com/office/drawing/2014/main" id="{8176EB23-D740-4637-A4A7-36921B5442DE}"/>
                  </a:ext>
                </a:extLst>
              </p:cNvPr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32;p45">
                <a:extLst>
                  <a:ext uri="{FF2B5EF4-FFF2-40B4-BE49-F238E27FC236}">
                    <a16:creationId xmlns:a16="http://schemas.microsoft.com/office/drawing/2014/main" id="{6B58AD42-6B65-4279-B2B3-1EF8F54662F3}"/>
                  </a:ext>
                </a:extLst>
              </p:cNvPr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33;p45">
                <a:extLst>
                  <a:ext uri="{FF2B5EF4-FFF2-40B4-BE49-F238E27FC236}">
                    <a16:creationId xmlns:a16="http://schemas.microsoft.com/office/drawing/2014/main" id="{3FD2920D-7A83-4098-865B-2A0800606667}"/>
                  </a:ext>
                </a:extLst>
              </p:cNvPr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34;p45">
                <a:extLst>
                  <a:ext uri="{FF2B5EF4-FFF2-40B4-BE49-F238E27FC236}">
                    <a16:creationId xmlns:a16="http://schemas.microsoft.com/office/drawing/2014/main" id="{DF1BED04-602E-4C5F-9A96-8EBB360650E2}"/>
                  </a:ext>
                </a:extLst>
              </p:cNvPr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35;p45">
                <a:extLst>
                  <a:ext uri="{FF2B5EF4-FFF2-40B4-BE49-F238E27FC236}">
                    <a16:creationId xmlns:a16="http://schemas.microsoft.com/office/drawing/2014/main" id="{D0C6F324-C979-49DA-8FED-B95E6EB47637}"/>
                  </a:ext>
                </a:extLst>
              </p:cNvPr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36;p45">
                <a:extLst>
                  <a:ext uri="{FF2B5EF4-FFF2-40B4-BE49-F238E27FC236}">
                    <a16:creationId xmlns:a16="http://schemas.microsoft.com/office/drawing/2014/main" id="{6226E388-1A44-40B2-83BD-AF37657DB4E8}"/>
                  </a:ext>
                </a:extLst>
              </p:cNvPr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37;p45">
                <a:extLst>
                  <a:ext uri="{FF2B5EF4-FFF2-40B4-BE49-F238E27FC236}">
                    <a16:creationId xmlns:a16="http://schemas.microsoft.com/office/drawing/2014/main" id="{3909AFDD-4094-4D99-957F-6BB5C8BFFAB3}"/>
                  </a:ext>
                </a:extLst>
              </p:cNvPr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38;p45">
                <a:extLst>
                  <a:ext uri="{FF2B5EF4-FFF2-40B4-BE49-F238E27FC236}">
                    <a16:creationId xmlns:a16="http://schemas.microsoft.com/office/drawing/2014/main" id="{3A83AC90-CD69-4C73-89DC-5FE190A341F4}"/>
                  </a:ext>
                </a:extLst>
              </p:cNvPr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39;p45">
                <a:extLst>
                  <a:ext uri="{FF2B5EF4-FFF2-40B4-BE49-F238E27FC236}">
                    <a16:creationId xmlns:a16="http://schemas.microsoft.com/office/drawing/2014/main" id="{9842A840-193E-485D-AAEE-7303E9592345}"/>
                  </a:ext>
                </a:extLst>
              </p:cNvPr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40;p45">
                <a:extLst>
                  <a:ext uri="{FF2B5EF4-FFF2-40B4-BE49-F238E27FC236}">
                    <a16:creationId xmlns:a16="http://schemas.microsoft.com/office/drawing/2014/main" id="{E8F6ABC2-334B-4E56-93D5-7B0517BEE607}"/>
                  </a:ext>
                </a:extLst>
              </p:cNvPr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41;p45">
                <a:extLst>
                  <a:ext uri="{FF2B5EF4-FFF2-40B4-BE49-F238E27FC236}">
                    <a16:creationId xmlns:a16="http://schemas.microsoft.com/office/drawing/2014/main" id="{ADE93213-96C5-4315-97DD-D4E6CF7529B6}"/>
                  </a:ext>
                </a:extLst>
              </p:cNvPr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42;p45">
                <a:extLst>
                  <a:ext uri="{FF2B5EF4-FFF2-40B4-BE49-F238E27FC236}">
                    <a16:creationId xmlns:a16="http://schemas.microsoft.com/office/drawing/2014/main" id="{7DA5E522-3045-4DE4-89E6-BBC1830726F7}"/>
                  </a:ext>
                </a:extLst>
              </p:cNvPr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43;p45">
                <a:extLst>
                  <a:ext uri="{FF2B5EF4-FFF2-40B4-BE49-F238E27FC236}">
                    <a16:creationId xmlns:a16="http://schemas.microsoft.com/office/drawing/2014/main" id="{DDE4A4D5-B9BE-4771-8833-06242CEE8412}"/>
                  </a:ext>
                </a:extLst>
              </p:cNvPr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44;p45">
                <a:extLst>
                  <a:ext uri="{FF2B5EF4-FFF2-40B4-BE49-F238E27FC236}">
                    <a16:creationId xmlns:a16="http://schemas.microsoft.com/office/drawing/2014/main" id="{A2B82186-FE24-430C-ADB1-071D775792BD}"/>
                  </a:ext>
                </a:extLst>
              </p:cNvPr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45;p45">
                <a:extLst>
                  <a:ext uri="{FF2B5EF4-FFF2-40B4-BE49-F238E27FC236}">
                    <a16:creationId xmlns:a16="http://schemas.microsoft.com/office/drawing/2014/main" id="{4A9C93E5-8CDE-4149-9129-48115F80329D}"/>
                  </a:ext>
                </a:extLst>
              </p:cNvPr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46;p45">
                <a:extLst>
                  <a:ext uri="{FF2B5EF4-FFF2-40B4-BE49-F238E27FC236}">
                    <a16:creationId xmlns:a16="http://schemas.microsoft.com/office/drawing/2014/main" id="{2A680497-9E52-47B7-9B06-09910A717A70}"/>
                  </a:ext>
                </a:extLst>
              </p:cNvPr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47;p45">
                <a:extLst>
                  <a:ext uri="{FF2B5EF4-FFF2-40B4-BE49-F238E27FC236}">
                    <a16:creationId xmlns:a16="http://schemas.microsoft.com/office/drawing/2014/main" id="{0B363F08-0490-4A08-93C1-1E15CC7FB319}"/>
                  </a:ext>
                </a:extLst>
              </p:cNvPr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48;p45">
                <a:extLst>
                  <a:ext uri="{FF2B5EF4-FFF2-40B4-BE49-F238E27FC236}">
                    <a16:creationId xmlns:a16="http://schemas.microsoft.com/office/drawing/2014/main" id="{400A9BE1-DBE6-4D03-B86F-638B2F3D588F}"/>
                  </a:ext>
                </a:extLst>
              </p:cNvPr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49;p45">
                <a:extLst>
                  <a:ext uri="{FF2B5EF4-FFF2-40B4-BE49-F238E27FC236}">
                    <a16:creationId xmlns:a16="http://schemas.microsoft.com/office/drawing/2014/main" id="{B4D50F44-A67A-491A-A092-8C55A7078369}"/>
                  </a:ext>
                </a:extLst>
              </p:cNvPr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50;p45">
                <a:extLst>
                  <a:ext uri="{FF2B5EF4-FFF2-40B4-BE49-F238E27FC236}">
                    <a16:creationId xmlns:a16="http://schemas.microsoft.com/office/drawing/2014/main" id="{71F086AF-251F-49C1-9FDE-4914F02D7B0A}"/>
                  </a:ext>
                </a:extLst>
              </p:cNvPr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51;p45">
                <a:extLst>
                  <a:ext uri="{FF2B5EF4-FFF2-40B4-BE49-F238E27FC236}">
                    <a16:creationId xmlns:a16="http://schemas.microsoft.com/office/drawing/2014/main" id="{EA9DE04E-2F08-44B8-BBC9-915EAF52ABCA}"/>
                  </a:ext>
                </a:extLst>
              </p:cNvPr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2052;p45">
              <a:extLst>
                <a:ext uri="{FF2B5EF4-FFF2-40B4-BE49-F238E27FC236}">
                  <a16:creationId xmlns:a16="http://schemas.microsoft.com/office/drawing/2014/main" id="{6969446F-2297-493F-A2C8-993B4ECED3F9}"/>
                </a:ext>
              </a:extLst>
            </p:cNvPr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82" name="Google Shape;2053;p45">
                <a:extLst>
                  <a:ext uri="{FF2B5EF4-FFF2-40B4-BE49-F238E27FC236}">
                    <a16:creationId xmlns:a16="http://schemas.microsoft.com/office/drawing/2014/main" id="{3B987FA3-A801-41ED-9139-4DAA26B61D6B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54;p45">
                <a:extLst>
                  <a:ext uri="{FF2B5EF4-FFF2-40B4-BE49-F238E27FC236}">
                    <a16:creationId xmlns:a16="http://schemas.microsoft.com/office/drawing/2014/main" id="{C1787292-1058-4352-94AA-C2D40F4684D6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55;p45">
                <a:extLst>
                  <a:ext uri="{FF2B5EF4-FFF2-40B4-BE49-F238E27FC236}">
                    <a16:creationId xmlns:a16="http://schemas.microsoft.com/office/drawing/2014/main" id="{375F1EA6-82E8-414C-A9C5-F7C046196223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56;p45">
                <a:extLst>
                  <a:ext uri="{FF2B5EF4-FFF2-40B4-BE49-F238E27FC236}">
                    <a16:creationId xmlns:a16="http://schemas.microsoft.com/office/drawing/2014/main" id="{87EDC03D-55FF-407B-BCD9-03624A1C198E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57;p45">
                <a:extLst>
                  <a:ext uri="{FF2B5EF4-FFF2-40B4-BE49-F238E27FC236}">
                    <a16:creationId xmlns:a16="http://schemas.microsoft.com/office/drawing/2014/main" id="{EEA54408-49B8-46DE-9B47-0B431BE5EFCF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2058;p45">
              <a:extLst>
                <a:ext uri="{FF2B5EF4-FFF2-40B4-BE49-F238E27FC236}">
                  <a16:creationId xmlns:a16="http://schemas.microsoft.com/office/drawing/2014/main" id="{809FE020-C700-4399-AE8F-8EA459BD2D31}"/>
                </a:ext>
              </a:extLst>
            </p:cNvPr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520;p23">
            <a:extLst>
              <a:ext uri="{FF2B5EF4-FFF2-40B4-BE49-F238E27FC236}">
                <a16:creationId xmlns:a16="http://schemas.microsoft.com/office/drawing/2014/main" id="{462F1CC7-8654-4F69-B340-56379B87062C}"/>
              </a:ext>
            </a:extLst>
          </p:cNvPr>
          <p:cNvGrpSpPr/>
          <p:nvPr/>
        </p:nvGrpSpPr>
        <p:grpSpPr>
          <a:xfrm>
            <a:off x="6688785" y="567199"/>
            <a:ext cx="982420" cy="914874"/>
            <a:chOff x="5751609" y="213662"/>
            <a:chExt cx="1480128" cy="1386642"/>
          </a:xfrm>
        </p:grpSpPr>
        <p:grpSp>
          <p:nvGrpSpPr>
            <p:cNvPr id="159" name="Google Shape;521;p23">
              <a:extLst>
                <a:ext uri="{FF2B5EF4-FFF2-40B4-BE49-F238E27FC236}">
                  <a16:creationId xmlns:a16="http://schemas.microsoft.com/office/drawing/2014/main" id="{D46A7A9C-E2A6-408E-9308-0A7EA0CC69DB}"/>
                </a:ext>
              </a:extLst>
            </p:cNvPr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66" name="Google Shape;522;p23">
                <a:extLst>
                  <a:ext uri="{FF2B5EF4-FFF2-40B4-BE49-F238E27FC236}">
                    <a16:creationId xmlns:a16="http://schemas.microsoft.com/office/drawing/2014/main" id="{42159C64-9463-4FF5-9ADD-6F68AE137E3F}"/>
                  </a:ext>
                </a:extLst>
              </p:cNvPr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7" name="Google Shape;523;p23">
                <a:extLst>
                  <a:ext uri="{FF2B5EF4-FFF2-40B4-BE49-F238E27FC236}">
                    <a16:creationId xmlns:a16="http://schemas.microsoft.com/office/drawing/2014/main" id="{019936E7-DC90-4458-B5C9-184C0B247F0D}"/>
                  </a:ext>
                </a:extLst>
              </p:cNvPr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8" name="Google Shape;524;p23">
                <a:extLst>
                  <a:ext uri="{FF2B5EF4-FFF2-40B4-BE49-F238E27FC236}">
                    <a16:creationId xmlns:a16="http://schemas.microsoft.com/office/drawing/2014/main" id="{43720B86-FBA6-4F66-9EE5-9FE60DB8DAC6}"/>
                  </a:ext>
                </a:extLst>
              </p:cNvPr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9" name="Google Shape;525;p23">
                <a:extLst>
                  <a:ext uri="{FF2B5EF4-FFF2-40B4-BE49-F238E27FC236}">
                    <a16:creationId xmlns:a16="http://schemas.microsoft.com/office/drawing/2014/main" id="{CB1EB075-240B-4A2C-B897-4A7EDBB079F8}"/>
                  </a:ext>
                </a:extLst>
              </p:cNvPr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0" name="Google Shape;526;p23">
                <a:extLst>
                  <a:ext uri="{FF2B5EF4-FFF2-40B4-BE49-F238E27FC236}">
                    <a16:creationId xmlns:a16="http://schemas.microsoft.com/office/drawing/2014/main" id="{16AE299E-DDB7-4AD9-85FE-ED782C32A503}"/>
                  </a:ext>
                </a:extLst>
              </p:cNvPr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1" name="Google Shape;527;p23">
                <a:extLst>
                  <a:ext uri="{FF2B5EF4-FFF2-40B4-BE49-F238E27FC236}">
                    <a16:creationId xmlns:a16="http://schemas.microsoft.com/office/drawing/2014/main" id="{2A3E9195-ED1D-4568-ABE7-7C88E1C31875}"/>
                  </a:ext>
                </a:extLst>
              </p:cNvPr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2" name="Google Shape;528;p23">
                <a:extLst>
                  <a:ext uri="{FF2B5EF4-FFF2-40B4-BE49-F238E27FC236}">
                    <a16:creationId xmlns:a16="http://schemas.microsoft.com/office/drawing/2014/main" id="{F8235803-7D16-4385-90C7-16057FF6FCD3}"/>
                  </a:ext>
                </a:extLst>
              </p:cNvPr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3" name="Google Shape;529;p23">
                <a:extLst>
                  <a:ext uri="{FF2B5EF4-FFF2-40B4-BE49-F238E27FC236}">
                    <a16:creationId xmlns:a16="http://schemas.microsoft.com/office/drawing/2014/main" id="{6427F9DF-4353-4A1D-BB2A-BBBD73433977}"/>
                  </a:ext>
                </a:extLst>
              </p:cNvPr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4" name="Google Shape;530;p23">
                <a:extLst>
                  <a:ext uri="{FF2B5EF4-FFF2-40B4-BE49-F238E27FC236}">
                    <a16:creationId xmlns:a16="http://schemas.microsoft.com/office/drawing/2014/main" id="{A96548CA-B3B9-432B-9A5B-AA61D70DE144}"/>
                  </a:ext>
                </a:extLst>
              </p:cNvPr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5" name="Google Shape;531;p23">
                <a:extLst>
                  <a:ext uri="{FF2B5EF4-FFF2-40B4-BE49-F238E27FC236}">
                    <a16:creationId xmlns:a16="http://schemas.microsoft.com/office/drawing/2014/main" id="{A6FAA4BE-5B86-4FBB-AD06-11933EF0109F}"/>
                  </a:ext>
                </a:extLst>
              </p:cNvPr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76" name="Google Shape;532;p23">
                <a:extLst>
                  <a:ext uri="{FF2B5EF4-FFF2-40B4-BE49-F238E27FC236}">
                    <a16:creationId xmlns:a16="http://schemas.microsoft.com/office/drawing/2014/main" id="{A90A94B1-7928-4BA9-9F7D-59350A623BD0}"/>
                  </a:ext>
                </a:extLst>
              </p:cNvPr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60" name="Google Shape;533;p23">
              <a:extLst>
                <a:ext uri="{FF2B5EF4-FFF2-40B4-BE49-F238E27FC236}">
                  <a16:creationId xmlns:a16="http://schemas.microsoft.com/office/drawing/2014/main" id="{0A9BD4FC-E4B5-4132-AF9C-2EB138E885BF}"/>
                </a:ext>
              </a:extLst>
            </p:cNvPr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64" name="Google Shape;534;p23">
                <a:extLst>
                  <a:ext uri="{FF2B5EF4-FFF2-40B4-BE49-F238E27FC236}">
                    <a16:creationId xmlns:a16="http://schemas.microsoft.com/office/drawing/2014/main" id="{99663DEC-FC64-426E-9EFC-A454B46C0839}"/>
                  </a:ext>
                </a:extLst>
              </p:cNvPr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5" name="Google Shape;535;p23">
                <a:extLst>
                  <a:ext uri="{FF2B5EF4-FFF2-40B4-BE49-F238E27FC236}">
                    <a16:creationId xmlns:a16="http://schemas.microsoft.com/office/drawing/2014/main" id="{C6996467-4AF2-4161-B7E5-93234E1EFC7D}"/>
                  </a:ext>
                </a:extLst>
              </p:cNvPr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161" name="Google Shape;536;p23">
              <a:extLst>
                <a:ext uri="{FF2B5EF4-FFF2-40B4-BE49-F238E27FC236}">
                  <a16:creationId xmlns:a16="http://schemas.microsoft.com/office/drawing/2014/main" id="{6201F4F9-A106-42F5-BB3D-682D245E5EB0}"/>
                </a:ext>
              </a:extLst>
            </p:cNvPr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62" name="Google Shape;537;p23">
                <a:extLst>
                  <a:ext uri="{FF2B5EF4-FFF2-40B4-BE49-F238E27FC236}">
                    <a16:creationId xmlns:a16="http://schemas.microsoft.com/office/drawing/2014/main" id="{9C190087-20C7-4458-B03A-204E853C6AF2}"/>
                  </a:ext>
                </a:extLst>
              </p:cNvPr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63" name="Google Shape;538;p23">
                <a:extLst>
                  <a:ext uri="{FF2B5EF4-FFF2-40B4-BE49-F238E27FC236}">
                    <a16:creationId xmlns:a16="http://schemas.microsoft.com/office/drawing/2014/main" id="{7D746A5A-69D4-4CDB-A147-6EB06647ECA4}"/>
                  </a:ext>
                </a:extLst>
              </p:cNvPr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9"/>
          <p:cNvSpPr txBox="1">
            <a:spLocks noGrp="1"/>
          </p:cNvSpPr>
          <p:nvPr>
            <p:ph type="title" idx="2"/>
          </p:nvPr>
        </p:nvSpPr>
        <p:spPr>
          <a:xfrm>
            <a:off x="367418" y="1949883"/>
            <a:ext cx="840916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b="1" spc="1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spc="1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br>
              <a:rPr lang="en-US" sz="3600" b="1" spc="10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spc="10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HÀNH: QUAN SÁT VÀ MÔ TẢ CƠ THỂ ĐƠN BÀO, CƠ THỂ ĐA BÀO.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id="{4B63F51B-82B6-4F10-85CB-3D791166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2714" y="3470505"/>
            <a:ext cx="2298421" cy="1441737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C65E9BE-D8EA-4B1F-9B1B-7FD83A055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7839816" y="0"/>
            <a:ext cx="1304184" cy="1720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4196;p87">
            <a:extLst>
              <a:ext uri="{FF2B5EF4-FFF2-40B4-BE49-F238E27FC236}">
                <a16:creationId xmlns:a16="http://schemas.microsoft.com/office/drawing/2014/main" id="{C1F6A993-728B-47DF-AD97-A135EAB9FCF7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876435" y="341593"/>
            <a:ext cx="544939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8"/>
          <p:cNvSpPr/>
          <p:nvPr/>
        </p:nvSpPr>
        <p:spPr>
          <a:xfrm>
            <a:off x="2130272" y="2587421"/>
            <a:ext cx="1085859" cy="924599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8"/>
          <p:cNvSpPr/>
          <p:nvPr/>
        </p:nvSpPr>
        <p:spPr>
          <a:xfrm>
            <a:off x="2130273" y="1506180"/>
            <a:ext cx="1085859" cy="924599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2" name="Google Shape;882;p38"/>
          <p:cNvSpPr txBox="1">
            <a:spLocks noGrp="1"/>
          </p:cNvSpPr>
          <p:nvPr>
            <p:ph type="title"/>
          </p:nvPr>
        </p:nvSpPr>
        <p:spPr>
          <a:xfrm>
            <a:off x="3352141" y="1765829"/>
            <a:ext cx="190682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CHUẨN BỊ</a:t>
            </a:r>
            <a:endParaRPr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83" name="Google Shape;883;p38"/>
          <p:cNvSpPr txBox="1">
            <a:spLocks noGrp="1"/>
          </p:cNvSpPr>
          <p:nvPr>
            <p:ph type="title" idx="2"/>
          </p:nvPr>
        </p:nvSpPr>
        <p:spPr>
          <a:xfrm>
            <a:off x="2419365" y="1746467"/>
            <a:ext cx="67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I.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5" name="Google Shape;885;p38"/>
          <p:cNvSpPr txBox="1">
            <a:spLocks noGrp="1"/>
          </p:cNvSpPr>
          <p:nvPr>
            <p:ph type="title" idx="3"/>
          </p:nvPr>
        </p:nvSpPr>
        <p:spPr>
          <a:xfrm>
            <a:off x="3352141" y="2849108"/>
            <a:ext cx="3129689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CÁCH TIẾN HÀNH</a:t>
            </a:r>
            <a:endParaRPr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86" name="Google Shape;886;p38"/>
          <p:cNvSpPr txBox="1">
            <a:spLocks noGrp="1"/>
          </p:cNvSpPr>
          <p:nvPr>
            <p:ph type="title" idx="4"/>
          </p:nvPr>
        </p:nvSpPr>
        <p:spPr>
          <a:xfrm>
            <a:off x="2419365" y="2753020"/>
            <a:ext cx="6792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II.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5" name="Google Shape;905;p3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NỘI DUNG BÀI HỌC</a:t>
            </a:r>
            <a:endParaRPr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Google Shape;878;p38">
            <a:extLst>
              <a:ext uri="{FF2B5EF4-FFF2-40B4-BE49-F238E27FC236}">
                <a16:creationId xmlns:a16="http://schemas.microsoft.com/office/drawing/2014/main" id="{9F25C798-F14E-4168-99E3-A83B6D3F3C0C}"/>
              </a:ext>
            </a:extLst>
          </p:cNvPr>
          <p:cNvSpPr/>
          <p:nvPr/>
        </p:nvSpPr>
        <p:spPr>
          <a:xfrm>
            <a:off x="2130272" y="3668662"/>
            <a:ext cx="1085859" cy="924599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86;p38">
            <a:extLst>
              <a:ext uri="{FF2B5EF4-FFF2-40B4-BE49-F238E27FC236}">
                <a16:creationId xmlns:a16="http://schemas.microsoft.com/office/drawing/2014/main" id="{738234D9-263B-48A2-90E6-D53833F46289}"/>
              </a:ext>
            </a:extLst>
          </p:cNvPr>
          <p:cNvSpPr txBox="1">
            <a:spLocks/>
          </p:cNvSpPr>
          <p:nvPr/>
        </p:nvSpPr>
        <p:spPr>
          <a:xfrm>
            <a:off x="2401607" y="3834261"/>
            <a:ext cx="679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5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III.</a:t>
            </a:r>
          </a:p>
        </p:txBody>
      </p:sp>
      <p:sp>
        <p:nvSpPr>
          <p:cNvPr id="25" name="Google Shape;885;p38">
            <a:extLst>
              <a:ext uri="{FF2B5EF4-FFF2-40B4-BE49-F238E27FC236}">
                <a16:creationId xmlns:a16="http://schemas.microsoft.com/office/drawing/2014/main" id="{4212FAC2-EC67-4AB1-AED6-14C19B2C4ABE}"/>
              </a:ext>
            </a:extLst>
          </p:cNvPr>
          <p:cNvSpPr txBox="1">
            <a:spLocks/>
          </p:cNvSpPr>
          <p:nvPr/>
        </p:nvSpPr>
        <p:spPr>
          <a:xfrm>
            <a:off x="3352142" y="3928311"/>
            <a:ext cx="3129689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just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THU HOẠCH</a:t>
            </a:r>
          </a:p>
        </p:txBody>
      </p:sp>
      <p:pic>
        <p:nvPicPr>
          <p:cNvPr id="26" name="Picture 14">
            <a:extLst>
              <a:ext uri="{FF2B5EF4-FFF2-40B4-BE49-F238E27FC236}">
                <a16:creationId xmlns:a16="http://schemas.microsoft.com/office/drawing/2014/main" id="{25305AEB-2F5F-40D6-8225-015FAFABB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45581" y="1320090"/>
            <a:ext cx="1336291" cy="360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" grpId="0" animBg="1"/>
      <p:bldP spid="881" grpId="0" animBg="1"/>
      <p:bldP spid="882" grpId="0"/>
      <p:bldP spid="883" grpId="0"/>
      <p:bldP spid="885" grpId="0"/>
      <p:bldP spid="886" grpId="0"/>
      <p:bldP spid="905" grpId="0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519E4-DA30-4F42-B48E-6C2BEF48D20A}"/>
              </a:ext>
            </a:extLst>
          </p:cNvPr>
          <p:cNvSpPr/>
          <p:nvPr/>
        </p:nvSpPr>
        <p:spPr>
          <a:xfrm>
            <a:off x="640093" y="1335494"/>
            <a:ext cx="7990200" cy="34222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0" name="Google Shape;980;p40"/>
          <p:cNvGrpSpPr/>
          <p:nvPr/>
        </p:nvGrpSpPr>
        <p:grpSpPr>
          <a:xfrm>
            <a:off x="7933971" y="4427068"/>
            <a:ext cx="1103352" cy="551883"/>
            <a:chOff x="1958425" y="3473575"/>
            <a:chExt cx="1131875" cy="566150"/>
          </a:xfrm>
        </p:grpSpPr>
        <p:sp>
          <p:nvSpPr>
            <p:cNvPr id="981" name="Google Shape;981;p40"/>
            <p:cNvSpPr/>
            <p:nvPr/>
          </p:nvSpPr>
          <p:spPr>
            <a:xfrm>
              <a:off x="1958425" y="3473575"/>
              <a:ext cx="1131875" cy="56615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017850" y="3699850"/>
              <a:ext cx="106150" cy="7820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96725" y="3793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74175" y="3904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108950" y="3786125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269300" y="366985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691525" y="3855975"/>
              <a:ext cx="76950" cy="56700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082525" y="3937650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184725" y="3890075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797250" y="380310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Google Shape;4196;p87">
            <a:extLst>
              <a:ext uri="{FF2B5EF4-FFF2-40B4-BE49-F238E27FC236}">
                <a16:creationId xmlns:a16="http://schemas.microsoft.com/office/drawing/2014/main" id="{5905C799-D01E-4B8A-B456-972F8413790E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726963" y="233583"/>
            <a:ext cx="3877038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FEDA52D-1EAA-4C39-9372-532A14518543}"/>
              </a:ext>
            </a:extLst>
          </p:cNvPr>
          <p:cNvSpPr txBox="1"/>
          <p:nvPr/>
        </p:nvSpPr>
        <p:spPr>
          <a:xfrm>
            <a:off x="2884374" y="326497"/>
            <a:ext cx="3375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I. CHUẨN BỊ</a:t>
            </a:r>
            <a:endParaRPr lang="en-US" sz="3200" dirty="0"/>
          </a:p>
        </p:txBody>
      </p:sp>
      <p:grpSp>
        <p:nvGrpSpPr>
          <p:cNvPr id="53" name="Google Shape;980;p40">
            <a:extLst>
              <a:ext uri="{FF2B5EF4-FFF2-40B4-BE49-F238E27FC236}">
                <a16:creationId xmlns:a16="http://schemas.microsoft.com/office/drawing/2014/main" id="{C7CBD8D4-35E7-4909-8AB2-5C5E0F308FFC}"/>
              </a:ext>
            </a:extLst>
          </p:cNvPr>
          <p:cNvGrpSpPr/>
          <p:nvPr/>
        </p:nvGrpSpPr>
        <p:grpSpPr>
          <a:xfrm>
            <a:off x="168594" y="4427067"/>
            <a:ext cx="1103352" cy="551883"/>
            <a:chOff x="1958425" y="3473575"/>
            <a:chExt cx="1131875" cy="566150"/>
          </a:xfrm>
        </p:grpSpPr>
        <p:sp>
          <p:nvSpPr>
            <p:cNvPr id="54" name="Google Shape;981;p40">
              <a:extLst>
                <a:ext uri="{FF2B5EF4-FFF2-40B4-BE49-F238E27FC236}">
                  <a16:creationId xmlns:a16="http://schemas.microsoft.com/office/drawing/2014/main" id="{B2EAA7AE-457A-4D06-872C-CEF0E384CE39}"/>
                </a:ext>
              </a:extLst>
            </p:cNvPr>
            <p:cNvSpPr/>
            <p:nvPr/>
          </p:nvSpPr>
          <p:spPr>
            <a:xfrm>
              <a:off x="1958425" y="3473575"/>
              <a:ext cx="1131875" cy="56615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2;p40">
              <a:extLst>
                <a:ext uri="{FF2B5EF4-FFF2-40B4-BE49-F238E27FC236}">
                  <a16:creationId xmlns:a16="http://schemas.microsoft.com/office/drawing/2014/main" id="{383330DE-D5DE-40A7-9225-88166508BE0C}"/>
                </a:ext>
              </a:extLst>
            </p:cNvPr>
            <p:cNvSpPr/>
            <p:nvPr/>
          </p:nvSpPr>
          <p:spPr>
            <a:xfrm>
              <a:off x="2017850" y="3699850"/>
              <a:ext cx="106150" cy="7820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83;p40">
              <a:extLst>
                <a:ext uri="{FF2B5EF4-FFF2-40B4-BE49-F238E27FC236}">
                  <a16:creationId xmlns:a16="http://schemas.microsoft.com/office/drawing/2014/main" id="{0BB3AD57-0CDB-4DDF-B8EA-35BFF36A4C80}"/>
                </a:ext>
              </a:extLst>
            </p:cNvPr>
            <p:cNvSpPr/>
            <p:nvPr/>
          </p:nvSpPr>
          <p:spPr>
            <a:xfrm>
              <a:off x="1996725" y="3793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4;p40">
              <a:extLst>
                <a:ext uri="{FF2B5EF4-FFF2-40B4-BE49-F238E27FC236}">
                  <a16:creationId xmlns:a16="http://schemas.microsoft.com/office/drawing/2014/main" id="{67D89537-9606-460B-8BDE-4E7212B9199D}"/>
                </a:ext>
              </a:extLst>
            </p:cNvPr>
            <p:cNvSpPr/>
            <p:nvPr/>
          </p:nvSpPr>
          <p:spPr>
            <a:xfrm>
              <a:off x="2874175" y="3904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5;p40">
              <a:extLst>
                <a:ext uri="{FF2B5EF4-FFF2-40B4-BE49-F238E27FC236}">
                  <a16:creationId xmlns:a16="http://schemas.microsoft.com/office/drawing/2014/main" id="{22523B02-C41D-489B-AB87-747ED8AC439D}"/>
                </a:ext>
              </a:extLst>
            </p:cNvPr>
            <p:cNvSpPr/>
            <p:nvPr/>
          </p:nvSpPr>
          <p:spPr>
            <a:xfrm>
              <a:off x="2108950" y="3786125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6;p40">
              <a:extLst>
                <a:ext uri="{FF2B5EF4-FFF2-40B4-BE49-F238E27FC236}">
                  <a16:creationId xmlns:a16="http://schemas.microsoft.com/office/drawing/2014/main" id="{FB117B22-4233-4112-8EB3-D2D756053525}"/>
                </a:ext>
              </a:extLst>
            </p:cNvPr>
            <p:cNvSpPr/>
            <p:nvPr/>
          </p:nvSpPr>
          <p:spPr>
            <a:xfrm>
              <a:off x="2269300" y="366985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7;p40">
              <a:extLst>
                <a:ext uri="{FF2B5EF4-FFF2-40B4-BE49-F238E27FC236}">
                  <a16:creationId xmlns:a16="http://schemas.microsoft.com/office/drawing/2014/main" id="{422C8AE9-35E4-40CB-AF68-F06B57951FC1}"/>
                </a:ext>
              </a:extLst>
            </p:cNvPr>
            <p:cNvSpPr/>
            <p:nvPr/>
          </p:nvSpPr>
          <p:spPr>
            <a:xfrm>
              <a:off x="2691525" y="3855975"/>
              <a:ext cx="76950" cy="56700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8;p40">
              <a:extLst>
                <a:ext uri="{FF2B5EF4-FFF2-40B4-BE49-F238E27FC236}">
                  <a16:creationId xmlns:a16="http://schemas.microsoft.com/office/drawing/2014/main" id="{E71B2F30-0123-4F83-96E4-E367A09D3281}"/>
                </a:ext>
              </a:extLst>
            </p:cNvPr>
            <p:cNvSpPr/>
            <p:nvPr/>
          </p:nvSpPr>
          <p:spPr>
            <a:xfrm>
              <a:off x="2082525" y="3937650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9;p40">
              <a:extLst>
                <a:ext uri="{FF2B5EF4-FFF2-40B4-BE49-F238E27FC236}">
                  <a16:creationId xmlns:a16="http://schemas.microsoft.com/office/drawing/2014/main" id="{B3EE9E6E-68BA-467F-8728-94AEFDCB239B}"/>
                </a:ext>
              </a:extLst>
            </p:cNvPr>
            <p:cNvSpPr/>
            <p:nvPr/>
          </p:nvSpPr>
          <p:spPr>
            <a:xfrm>
              <a:off x="2184725" y="3890075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0;p40">
              <a:extLst>
                <a:ext uri="{FF2B5EF4-FFF2-40B4-BE49-F238E27FC236}">
                  <a16:creationId xmlns:a16="http://schemas.microsoft.com/office/drawing/2014/main" id="{D541DC43-ABB7-478A-A2EF-E3EA07012983}"/>
                </a:ext>
              </a:extLst>
            </p:cNvPr>
            <p:cNvSpPr/>
            <p:nvPr/>
          </p:nvSpPr>
          <p:spPr>
            <a:xfrm>
              <a:off x="2797250" y="380310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4380A2-F5CC-43EB-BE28-D6F29A571D32}"/>
              </a:ext>
            </a:extLst>
          </p:cNvPr>
          <p:cNvSpPr txBox="1"/>
          <p:nvPr/>
        </p:nvSpPr>
        <p:spPr>
          <a:xfrm>
            <a:off x="850054" y="1733935"/>
            <a:ext cx="340139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Lam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 (10x, 40x)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thìa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4CEA09D-1FEA-40D0-8832-B9FEAB948462}"/>
              </a:ext>
            </a:extLst>
          </p:cNvPr>
          <p:cNvSpPr/>
          <p:nvPr/>
        </p:nvSpPr>
        <p:spPr>
          <a:xfrm>
            <a:off x="1215445" y="1064366"/>
            <a:ext cx="2566017" cy="54225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2"/>
                </a:solidFill>
              </a:rPr>
              <a:t>Dụng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cụ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2392F7D3-C0DE-4439-9E29-A7B34F4F262F}"/>
              </a:ext>
            </a:extLst>
          </p:cNvPr>
          <p:cNvSpPr/>
          <p:nvPr/>
        </p:nvSpPr>
        <p:spPr>
          <a:xfrm>
            <a:off x="5320992" y="1064367"/>
            <a:ext cx="2566017" cy="54225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2"/>
                </a:solidFill>
              </a:rPr>
              <a:t>Mẫu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vật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9D7EB6-E85C-488D-82F8-415E4FE6882E}"/>
              </a:ext>
            </a:extLst>
          </p:cNvPr>
          <p:cNvSpPr txBox="1"/>
          <p:nvPr/>
        </p:nvSpPr>
        <p:spPr>
          <a:xfrm>
            <a:off x="4364692" y="1559736"/>
            <a:ext cx="40743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2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4196;p87">
            <a:extLst>
              <a:ext uri="{FF2B5EF4-FFF2-40B4-BE49-F238E27FC236}">
                <a16:creationId xmlns:a16="http://schemas.microsoft.com/office/drawing/2014/main" id="{C5B4CBC0-3006-4C9C-9713-40283A3AA84C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2255304" y="233583"/>
            <a:ext cx="4969585" cy="709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525C6-6D88-4C71-B6CC-F7869DE4901D}"/>
              </a:ext>
            </a:extLst>
          </p:cNvPr>
          <p:cNvSpPr txBox="1"/>
          <p:nvPr/>
        </p:nvSpPr>
        <p:spPr>
          <a:xfrm>
            <a:off x="2714155" y="296779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II. CÁCH TIẾN HÀNH</a:t>
            </a:r>
          </a:p>
        </p:txBody>
      </p:sp>
      <p:sp>
        <p:nvSpPr>
          <p:cNvPr id="8" name="Google Shape;1068;p42">
            <a:extLst>
              <a:ext uri="{FF2B5EF4-FFF2-40B4-BE49-F238E27FC236}">
                <a16:creationId xmlns:a16="http://schemas.microsoft.com/office/drawing/2014/main" id="{6DE71473-C72D-48AE-B2E9-F3549ECB8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98" y="988511"/>
            <a:ext cx="896580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tiêu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bản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cơ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thể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đơn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bào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trong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nước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ao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hồ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  <a:endParaRPr sz="23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2209FF48-653F-4B10-9104-81A0EA344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3311" y="2752075"/>
            <a:ext cx="2723155" cy="239142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A00CD03-ED0E-480A-B0BF-0C20C3B02616}"/>
              </a:ext>
            </a:extLst>
          </p:cNvPr>
          <p:cNvSpPr/>
          <p:nvPr/>
        </p:nvSpPr>
        <p:spPr>
          <a:xfrm>
            <a:off x="1265623" y="1662734"/>
            <a:ext cx="4141755" cy="2243222"/>
          </a:xfrm>
          <a:prstGeom prst="cloudCallout">
            <a:avLst>
              <a:gd name="adj1" fmla="val 74889"/>
              <a:gd name="adj2" fmla="val 21015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Theo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bao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nhiêu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tiêu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57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EF92B5-5F4E-444D-B06D-4E33C2B959FD}"/>
              </a:ext>
            </a:extLst>
          </p:cNvPr>
          <p:cNvSpPr/>
          <p:nvPr/>
        </p:nvSpPr>
        <p:spPr>
          <a:xfrm>
            <a:off x="1734693" y="454916"/>
            <a:ext cx="6660444" cy="6274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Dùng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thìa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khuấy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đều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hồ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cốc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AF53C8-DC00-4C71-8302-65B34D482D4F}"/>
              </a:ext>
            </a:extLst>
          </p:cNvPr>
          <p:cNvSpPr/>
          <p:nvPr/>
        </p:nvSpPr>
        <p:spPr>
          <a:xfrm>
            <a:off x="1734696" y="1327369"/>
            <a:ext cx="6660444" cy="90293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đậy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3AB933-E1CD-4B2C-A571-6A961ADC0B5D}"/>
              </a:ext>
            </a:extLst>
          </p:cNvPr>
          <p:cNvSpPr/>
          <p:nvPr/>
        </p:nvSpPr>
        <p:spPr>
          <a:xfrm>
            <a:off x="1734695" y="2468177"/>
            <a:ext cx="6660445" cy="6274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thấm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hút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tràn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ra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ngoài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lamen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2EF392-268B-4A92-AE1E-E5DA0C1DB001}"/>
              </a:ext>
            </a:extLst>
          </p:cNvPr>
          <p:cNvSpPr/>
          <p:nvPr/>
        </p:nvSpPr>
        <p:spPr>
          <a:xfrm>
            <a:off x="1734696" y="3341259"/>
            <a:ext cx="6660444" cy="90652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sát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tiêu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bản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kính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hiển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vẽ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lại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đơn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nhìn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thấy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761AB75-17D4-454C-9B3B-7D189C58EA32}"/>
              </a:ext>
            </a:extLst>
          </p:cNvPr>
          <p:cNvSpPr/>
          <p:nvPr/>
        </p:nvSpPr>
        <p:spPr>
          <a:xfrm rot="10800000">
            <a:off x="748862" y="454287"/>
            <a:ext cx="985830" cy="627488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58DF4DC-C208-405A-BC81-84572E8CF6D5}"/>
              </a:ext>
            </a:extLst>
          </p:cNvPr>
          <p:cNvSpPr/>
          <p:nvPr/>
        </p:nvSpPr>
        <p:spPr>
          <a:xfrm rot="10800000">
            <a:off x="605804" y="1327369"/>
            <a:ext cx="1128889" cy="902936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28A3E0-F3BF-4200-8BF6-0EE24C0B89B7}"/>
              </a:ext>
            </a:extLst>
          </p:cNvPr>
          <p:cNvSpPr/>
          <p:nvPr/>
        </p:nvSpPr>
        <p:spPr>
          <a:xfrm rot="10800000">
            <a:off x="605801" y="2468177"/>
            <a:ext cx="1128894" cy="627487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D8D59084-368B-40ED-AF12-B9585DBB9589}"/>
              </a:ext>
            </a:extLst>
          </p:cNvPr>
          <p:cNvSpPr/>
          <p:nvPr/>
        </p:nvSpPr>
        <p:spPr>
          <a:xfrm rot="10800000">
            <a:off x="605806" y="3341259"/>
            <a:ext cx="1128889" cy="906527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56F-8023-4247-B1C5-52C80BB8D6CA}"/>
              </a:ext>
            </a:extLst>
          </p:cNvPr>
          <p:cNvSpPr txBox="1"/>
          <p:nvPr/>
        </p:nvSpPr>
        <p:spPr>
          <a:xfrm>
            <a:off x="888030" y="552587"/>
            <a:ext cx="846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64CB0-F1F3-4A47-9B2F-B3E4FB83B03E}"/>
              </a:ext>
            </a:extLst>
          </p:cNvPr>
          <p:cNvSpPr txBox="1"/>
          <p:nvPr/>
        </p:nvSpPr>
        <p:spPr>
          <a:xfrm>
            <a:off x="888030" y="1563393"/>
            <a:ext cx="846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CE827-3351-45A4-8855-BDC5199A4808}"/>
              </a:ext>
            </a:extLst>
          </p:cNvPr>
          <p:cNvSpPr txBox="1"/>
          <p:nvPr/>
        </p:nvSpPr>
        <p:spPr>
          <a:xfrm>
            <a:off x="888030" y="2566477"/>
            <a:ext cx="846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FE1AF1-D571-474B-ACF2-30E84A748577}"/>
              </a:ext>
            </a:extLst>
          </p:cNvPr>
          <p:cNvSpPr txBox="1"/>
          <p:nvPr/>
        </p:nvSpPr>
        <p:spPr>
          <a:xfrm>
            <a:off x="888030" y="3579078"/>
            <a:ext cx="846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8DBA93-2313-4EF5-A394-030B116DA2D9}"/>
              </a:ext>
            </a:extLst>
          </p:cNvPr>
          <p:cNvSpPr txBox="1"/>
          <p:nvPr/>
        </p:nvSpPr>
        <p:spPr>
          <a:xfrm>
            <a:off x="789422" y="4473140"/>
            <a:ext cx="7565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bước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tiêu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cơ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bào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8" grpId="0" animBg="1"/>
      <p:bldP spid="26" grpId="0" animBg="1"/>
      <p:bldP spid="27" grpId="0" animBg="1"/>
      <p:bldP spid="28" grpId="0" animBg="1"/>
      <p:bldP spid="9" grpId="0"/>
      <p:bldP spid="30" grpId="0"/>
      <p:bldP spid="31" grpId="0"/>
      <p:bldP spid="3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FC78C-6D8B-4BFC-A4D1-21A78523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" r="3544"/>
          <a:stretch/>
        </p:blipFill>
        <p:spPr>
          <a:xfrm>
            <a:off x="1406768" y="101738"/>
            <a:ext cx="6446019" cy="39212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3AA53-E828-46EE-A29A-07DDF6392821}"/>
              </a:ext>
            </a:extLst>
          </p:cNvPr>
          <p:cNvSpPr txBox="1"/>
          <p:nvPr/>
        </p:nvSpPr>
        <p:spPr>
          <a:xfrm>
            <a:off x="1168119" y="4106949"/>
            <a:ext cx="692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Dựa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ảnh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xác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sinh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vật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đơn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bào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hoàn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thành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bảng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báo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cáo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22AFE-A791-41D8-ABC9-83ED03799AF9}"/>
              </a:ext>
            </a:extLst>
          </p:cNvPr>
          <p:cNvSpPr txBox="1"/>
          <p:nvPr/>
        </p:nvSpPr>
        <p:spPr>
          <a:xfrm>
            <a:off x="395653" y="155671"/>
            <a:ext cx="8352693" cy="10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Quan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mô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hình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hoặc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ảnh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cấu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tạo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số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hệ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cơ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3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en-US" sz="2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2EA75-0BAE-4160-BC2E-9D9C1D76C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0" t="18544" r="21539" b="14024"/>
          <a:stretch/>
        </p:blipFill>
        <p:spPr>
          <a:xfrm>
            <a:off x="1723292" y="1244239"/>
            <a:ext cx="5697416" cy="38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rammar Workshop by Slidesgo">
  <a:themeElements>
    <a:clrScheme name="Simple Light">
      <a:dk1>
        <a:srgbClr val="3E3B36"/>
      </a:dk1>
      <a:lt1>
        <a:srgbClr val="FFFBF3"/>
      </a:lt1>
      <a:dk2>
        <a:srgbClr val="FFFFFF"/>
      </a:dk2>
      <a:lt2>
        <a:srgbClr val="FFFFFF"/>
      </a:lt2>
      <a:accent1>
        <a:srgbClr val="F3B62A"/>
      </a:accent1>
      <a:accent2>
        <a:srgbClr val="BD6E24"/>
      </a:accent2>
      <a:accent3>
        <a:srgbClr val="FBC6C2"/>
      </a:accent3>
      <a:accent4>
        <a:srgbClr val="E76D6A"/>
      </a:accent4>
      <a:accent5>
        <a:srgbClr val="F4ECD9"/>
      </a:accent5>
      <a:accent6>
        <a:srgbClr val="D9D1BE"/>
      </a:accent6>
      <a:hlink>
        <a:srgbClr val="3E3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1078</Words>
  <PresentationFormat>On-screen Show (16:9)</PresentationFormat>
  <Paragraphs>186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Roboto Condensed Light</vt:lpstr>
      <vt:lpstr>Arial</vt:lpstr>
      <vt:lpstr>Patrick Hand</vt:lpstr>
      <vt:lpstr>Zilla Slab Light</vt:lpstr>
      <vt:lpstr>Zilla Slab</vt:lpstr>
      <vt:lpstr>Wingdings</vt:lpstr>
      <vt:lpstr>Bebas Neue</vt:lpstr>
      <vt:lpstr>Nunito</vt:lpstr>
      <vt:lpstr>Grammar Workshop by Slidesgo</vt:lpstr>
      <vt:lpstr>CHÀO MỪNG CÁC EM ĐẾN VỚI BUỔI HỌC NGÀY HÔM NAY!</vt:lpstr>
      <vt:lpstr>KHỞI ĐỘNG</vt:lpstr>
      <vt:lpstr>BÀI 24 THỰC HÀNH: QUAN SÁT VÀ MÔ TẢ CƠ THỂ ĐƠN BÀO, CƠ THỂ ĐA BÀO.</vt:lpstr>
      <vt:lpstr>CHUẨN BỊ</vt:lpstr>
      <vt:lpstr>PowerPoint Presentation</vt:lpstr>
      <vt:lpstr>1. Làm tiêu bản và quan sát cơ thể đơn bào trong nước ao (hồ)</vt:lpstr>
      <vt:lpstr>PowerPoint Presentation</vt:lpstr>
      <vt:lpstr>PowerPoint Presentation</vt:lpstr>
      <vt:lpstr>PowerPoint Presentation</vt:lpstr>
      <vt:lpstr>3. Quan sát các cơ quan của thực vật</vt:lpstr>
      <vt:lpstr>3. Quan sát các cơ quan của thực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2021-09-12T11:02:26Z</dcterms:modified>
</cp:coreProperties>
</file>