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2"/>
  </p:sldMasterIdLst>
  <p:notesMasterIdLst>
    <p:notesMasterId r:id="rId47"/>
  </p:notesMasterIdLst>
  <p:sldIdLst>
    <p:sldId id="345" r:id="rId3"/>
    <p:sldId id="264" r:id="rId4"/>
    <p:sldId id="258" r:id="rId5"/>
    <p:sldId id="257" r:id="rId6"/>
    <p:sldId id="260" r:id="rId7"/>
    <p:sldId id="261" r:id="rId8"/>
    <p:sldId id="262" r:id="rId9"/>
    <p:sldId id="305" r:id="rId10"/>
    <p:sldId id="346" r:id="rId11"/>
    <p:sldId id="383" r:id="rId12"/>
    <p:sldId id="256" r:id="rId13"/>
    <p:sldId id="280" r:id="rId14"/>
    <p:sldId id="306" r:id="rId15"/>
    <p:sldId id="323" r:id="rId16"/>
    <p:sldId id="319" r:id="rId17"/>
    <p:sldId id="382" r:id="rId18"/>
    <p:sldId id="384" r:id="rId19"/>
    <p:sldId id="385" r:id="rId20"/>
    <p:sldId id="308" r:id="rId21"/>
    <p:sldId id="395" r:id="rId22"/>
    <p:sldId id="396" r:id="rId23"/>
    <p:sldId id="387" r:id="rId24"/>
    <p:sldId id="386" r:id="rId25"/>
    <p:sldId id="326" r:id="rId26"/>
    <p:sldId id="388" r:id="rId27"/>
    <p:sldId id="389" r:id="rId28"/>
    <p:sldId id="390" r:id="rId29"/>
    <p:sldId id="309" r:id="rId30"/>
    <p:sldId id="318" r:id="rId31"/>
    <p:sldId id="324" r:id="rId32"/>
    <p:sldId id="310" r:id="rId33"/>
    <p:sldId id="392" r:id="rId34"/>
    <p:sldId id="311" r:id="rId35"/>
    <p:sldId id="312" r:id="rId36"/>
    <p:sldId id="313" r:id="rId37"/>
    <p:sldId id="314" r:id="rId38"/>
    <p:sldId id="393" r:id="rId39"/>
    <p:sldId id="394" r:id="rId40"/>
    <p:sldId id="327" r:id="rId41"/>
    <p:sldId id="322" r:id="rId42"/>
    <p:sldId id="316" r:id="rId43"/>
    <p:sldId id="317" r:id="rId44"/>
    <p:sldId id="325" r:id="rId45"/>
    <p:sldId id="29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showGuides="1">
      <p:cViewPr varScale="1">
        <p:scale>
          <a:sx n="65" d="100"/>
          <a:sy n="65" d="100"/>
        </p:scale>
        <p:origin x="640" y="40"/>
      </p:cViewPr>
      <p:guideLst>
        <p:guide orient="horz" pos="2160"/>
        <p:guide pos="290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61ECE8-846A-4343-A0F4-A6A170CCDCAC}" type="datetimeFigureOut">
              <a:rPr lang="en-US" smtClean="0"/>
              <a:t>2/7/2025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718920-993F-41A4-8F2A-0EE0E1E0FD9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277B35-94AB-42CD-95C9-C035250EBE0E}"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277B35-94AB-42CD-95C9-C035250EBE0E}"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277B35-94AB-42CD-95C9-C035250EBE0E}"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277B35-94AB-42CD-95C9-C035250EBE0E}"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277B35-94AB-42CD-95C9-C035250EBE0E}" type="datetimeFigureOut">
              <a:rPr lang="en-US" smtClean="0"/>
              <a:t>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277B35-94AB-42CD-95C9-C035250EBE0E}" type="datetimeFigureOut">
              <a:rPr lang="en-US" smtClean="0"/>
              <a:t>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277B35-94AB-42CD-95C9-C035250EBE0E}" type="datetimeFigureOut">
              <a:rPr lang="en-US" smtClean="0"/>
              <a:t>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7B35-94AB-42CD-95C9-C035250EBE0E}"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7B35-94AB-42CD-95C9-C035250EBE0E}" type="datetimeFigureOut">
              <a:rPr lang="en-US" smtClean="0"/>
              <a:t>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6BB2BB-E96A-45A2-8891-C1A62B4320B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77B35-94AB-42CD-95C9-C035250EBE0E}" type="datetimeFigureOut">
              <a:rPr lang="en-US" smtClean="0"/>
              <a:t>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6BB2BB-E96A-45A2-8891-C1A62B4320B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5.wav"/><Relationship Id="rId1" Type="http://schemas.openxmlformats.org/officeDocument/2006/relationships/slideLayout" Target="../slideLayouts/slideLayout1.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GIF"/><Relationship Id="rId18" Type="http://schemas.openxmlformats.org/officeDocument/2006/relationships/image" Target="../media/image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GIF"/><Relationship Id="rId17" Type="http://schemas.openxmlformats.org/officeDocument/2006/relationships/image" Target="../media/image13.GIF"/><Relationship Id="rId2" Type="http://schemas.openxmlformats.org/officeDocument/2006/relationships/audio" Target="../media/media2.mp3"/><Relationship Id="rId16" Type="http://schemas.openxmlformats.org/officeDocument/2006/relationships/image" Target="../media/image12.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xml"/><Relationship Id="rId5" Type="http://schemas.microsoft.com/office/2007/relationships/media" Target="../media/media4.mp3"/><Relationship Id="rId15" Type="http://schemas.openxmlformats.org/officeDocument/2006/relationships/image" Target="../media/image11.GIF"/><Relationship Id="rId10" Type="http://schemas.openxmlformats.org/officeDocument/2006/relationships/audio" Target="../media/media6.mp3"/><Relationship Id="rId19" Type="http://schemas.openxmlformats.org/officeDocument/2006/relationships/image" Target="../media/image9.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10.GIF"/></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Sodium%20hydroxide%20NaOH%20-%20T&#237;nh%20ch&#7845;t%20v&#224;%20&#7913;ng%20d&#7909;ng%20c&#7911;a%20NaOH%20trong%20&#273;&#7901;i%20s&#7889;ng%20-%20VIETCHEM.mp4"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8" Type="http://schemas.openxmlformats.org/officeDocument/2006/relationships/image" Target="../media/image4.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5.GIF"/><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GIF"/><Relationship Id="rId11" Type="http://schemas.openxmlformats.org/officeDocument/2006/relationships/image" Target="../media/image16.GIF"/><Relationship Id="rId5" Type="http://schemas.openxmlformats.org/officeDocument/2006/relationships/audio" Target="../media/audio4.wav"/><Relationship Id="rId15" Type="http://schemas.openxmlformats.org/officeDocument/2006/relationships/image" Target="../media/image18.GIF"/><Relationship Id="rId10" Type="http://schemas.openxmlformats.org/officeDocument/2006/relationships/image" Target="../media/image13.GIF"/><Relationship Id="rId4" Type="http://schemas.openxmlformats.org/officeDocument/2006/relationships/audio" Target="../media/audio3.wav"/><Relationship Id="rId9" Type="http://schemas.openxmlformats.org/officeDocument/2006/relationships/image" Target="../media/image15.GIF"/><Relationship Id="rId1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Nh&#7919;ng%20th&#7921;c%20ph&#7849;m%20b&#7893;%20sung%20c&#226;n%20pH%20trong%20c&#417;%20th&#7875;%20-%20Thi&#234;n%20L&#253;.webm" TargetMode="External"/><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4.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GIF"/><Relationship Id="rId11" Type="http://schemas.openxmlformats.org/officeDocument/2006/relationships/image" Target="../media/image17.png"/><Relationship Id="rId5" Type="http://schemas.openxmlformats.org/officeDocument/2006/relationships/image" Target="../media/image14.GIF"/><Relationship Id="rId10" Type="http://schemas.openxmlformats.org/officeDocument/2006/relationships/image" Target="../media/image16.GIF"/><Relationship Id="rId4" Type="http://schemas.openxmlformats.org/officeDocument/2006/relationships/audio" Target="../media/audio4.wav"/><Relationship Id="rId9" Type="http://schemas.openxmlformats.org/officeDocument/2006/relationships/image" Target="../media/image13.GIF"/><Relationship Id="rId14"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5.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GIF"/><Relationship Id="rId11" Type="http://schemas.openxmlformats.org/officeDocument/2006/relationships/image" Target="../media/image17.png"/><Relationship Id="rId5" Type="http://schemas.openxmlformats.org/officeDocument/2006/relationships/image" Target="../media/image14.GIF"/><Relationship Id="rId10" Type="http://schemas.openxmlformats.org/officeDocument/2006/relationships/image" Target="../media/image13.GIF"/><Relationship Id="rId4" Type="http://schemas.openxmlformats.org/officeDocument/2006/relationships/audio" Target="../media/audio4.wav"/><Relationship Id="rId9" Type="http://schemas.openxmlformats.org/officeDocument/2006/relationships/image" Target="../media/image15.GIF"/><Relationship Id="rId14"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16.GIF"/><Relationship Id="rId12" Type="http://schemas.openxmlformats.org/officeDocument/2006/relationships/image" Target="../media/image20.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1.GIF"/><Relationship Id="rId11" Type="http://schemas.openxmlformats.org/officeDocument/2006/relationships/image" Target="../media/image13.GIF"/><Relationship Id="rId5" Type="http://schemas.openxmlformats.org/officeDocument/2006/relationships/image" Target="../media/image14.GIF"/><Relationship Id="rId15" Type="http://schemas.microsoft.com/office/2007/relationships/hdphoto" Target="../media/hdphoto1.wdp"/><Relationship Id="rId10" Type="http://schemas.openxmlformats.org/officeDocument/2006/relationships/image" Target="../media/image15.GIF"/><Relationship Id="rId4" Type="http://schemas.openxmlformats.org/officeDocument/2006/relationships/audio" Target="../media/audio4.wav"/><Relationship Id="rId9" Type="http://schemas.openxmlformats.org/officeDocument/2006/relationships/image" Target="../media/image4.GIF"/><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wmf"/><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8425" y="1477010"/>
            <a:ext cx="4931410" cy="5338445"/>
            <a:chOff x="2246" y="7704"/>
            <a:chExt cx="3138" cy="2589"/>
          </a:xfrm>
        </p:grpSpPr>
        <p:pic>
          <p:nvPicPr>
            <p:cNvPr id="7" name="Picture 12" descr="slide0013_image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6" y="7704"/>
              <a:ext cx="2329"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lide0013_image01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 y="7847"/>
              <a:ext cx="1463"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6" descr="BOOK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5390515" y="4880610"/>
            <a:ext cx="3410585" cy="166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4"/>
          <p:cNvSpPr txBox="1"/>
          <p:nvPr/>
        </p:nvSpPr>
        <p:spPr>
          <a:xfrm>
            <a:off x="724535" y="429260"/>
            <a:ext cx="8114665" cy="991235"/>
          </a:xfrm>
          <a:prstGeom prst="rect">
            <a:avLst/>
          </a:prstGeom>
          <a:noFill/>
        </p:spPr>
        <p:txBody>
          <a:bodyPr wrap="square" rtlCol="0">
            <a:noAutofit/>
          </a:bodyPr>
          <a:lstStyle/>
          <a:p>
            <a:pPr algn="ctr"/>
            <a:r>
              <a:rPr lang="vi-VN" altLang="en-US" sz="3200" b="1">
                <a:solidFill>
                  <a:srgbClr val="FF0000"/>
                </a:solidFill>
              </a:rPr>
              <a:t>KIỂM TRA BÀI CŨ</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304800" y="609600"/>
            <a:ext cx="7734300" cy="4495165"/>
          </a:xfrm>
          <a:prstGeom prst="rect">
            <a:avLst/>
          </a:prstGeom>
          <a:noFill/>
        </p:spPr>
        <p:txBody>
          <a:bodyPr wrap="square" rtlCol="0">
            <a:noAutofit/>
          </a:bodyPr>
          <a:lstStyle/>
          <a:p>
            <a:r>
              <a:rPr lang="en-US" sz="3200"/>
              <a:t>● Sodium hydroxide có CTHH là NaOH. </a:t>
            </a:r>
          </a:p>
          <a:p>
            <a:r>
              <a:rPr lang="en-US" sz="3200"/>
              <a:t>● Sodium hydroxide là chất rắn, tan tốt trong nước, tan tỏa nhiều nhiệt.</a:t>
            </a:r>
          </a:p>
          <a:p>
            <a:r>
              <a:rPr lang="en-US" sz="3200"/>
              <a:t>● Khi tan trong nước, phân tử NaOH tạo ra ion hydroxide (OH-):</a:t>
            </a:r>
          </a:p>
          <a:p>
            <a:pPr indent="457200"/>
            <a:r>
              <a:rPr lang="en-US" sz="3200"/>
              <a:t>NaOH              </a:t>
            </a:r>
            <a:r>
              <a:rPr lang="vi-VN" altLang="en-US" sz="3200"/>
              <a:t>		</a:t>
            </a:r>
            <a:r>
              <a:rPr lang="en-US" sz="3200"/>
              <a:t>Na+       </a:t>
            </a:r>
            <a:r>
              <a:rPr lang="vi-VN" altLang="en-US" sz="3200"/>
              <a:t>	</a:t>
            </a:r>
            <a:r>
              <a:rPr lang="en-US" sz="3200"/>
              <a:t>+        OH-</a:t>
            </a:r>
          </a:p>
          <a:p>
            <a:r>
              <a:rPr lang="en-US" sz="2800"/>
              <a:t>Sodium hydroxide      Ion sodium     Ion hydroxide</a:t>
            </a:r>
          </a:p>
        </p:txBody>
      </p:sp>
      <p:cxnSp>
        <p:nvCxnSpPr>
          <p:cNvPr id="6" name="Straight Arrow Connector 5"/>
          <p:cNvCxnSpPr/>
          <p:nvPr/>
        </p:nvCxnSpPr>
        <p:spPr>
          <a:xfrm flipV="1">
            <a:off x="2743200" y="3288030"/>
            <a:ext cx="589280" cy="1143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ổng hợp các hình nền powerpoint đẹp và chuyên nghiệp nhất"/>
          <p:cNvPicPr>
            <a:picLocks noChangeAspect="1" noChangeArrowheads="1"/>
          </p:cNvPicPr>
          <p:nvPr/>
        </p:nvPicPr>
        <p:blipFill>
          <a:blip r:embed="rId3"/>
          <a:srcRect/>
          <a:stretch>
            <a:fillRect/>
          </a:stretch>
        </p:blipFill>
        <p:spPr bwMode="auto">
          <a:xfrm>
            <a:off x="0" y="-533400"/>
            <a:ext cx="9144000" cy="7391400"/>
          </a:xfrm>
          <a:prstGeom prst="rect">
            <a:avLst/>
          </a:prstGeom>
          <a:noFill/>
        </p:spPr>
      </p:pic>
      <p:sp>
        <p:nvSpPr>
          <p:cNvPr id="3" name="Rectangle 2"/>
          <p:cNvSpPr/>
          <p:nvPr/>
        </p:nvSpPr>
        <p:spPr>
          <a:xfrm>
            <a:off x="685800" y="0"/>
            <a:ext cx="7848600" cy="2308324"/>
          </a:xfrm>
          <a:prstGeom prst="rect">
            <a:avLst/>
          </a:prstGeom>
        </p:spPr>
        <p:txBody>
          <a:bodyPr wrap="square">
            <a:spAutoFit/>
          </a:bodyPr>
          <a:lstStyle/>
          <a:p>
            <a:pPr algn="ctr"/>
            <a:r>
              <a:rPr lang="vi-VN" sz="3600" b="1">
                <a:latin typeface="+mj-lt"/>
              </a:rPr>
              <a:t>Quan sát bảng thông tin về một số base thông dụng, công thức hóa học... </a:t>
            </a:r>
          </a:p>
          <a:p>
            <a:pPr algn="ctr"/>
            <a:r>
              <a:rPr lang="vi-VN" sz="3600" b="1">
                <a:latin typeface="+mj-lt"/>
              </a:rPr>
              <a:t>Hoàn thành PHT số 1</a:t>
            </a:r>
            <a:endParaRPr lang="vi-VN" sz="3600" dirty="0">
              <a:latin typeface="+mj-lt"/>
            </a:endParaRPr>
          </a:p>
          <a:p>
            <a:pPr algn="ctr"/>
            <a:r>
              <a:rPr lang="vi-VN" dirty="0"/>
              <a:t/>
            </a:r>
            <a:br>
              <a:rPr lang="vi-VN" dirty="0"/>
            </a:br>
            <a:endParaRPr lang="en-US" dirty="0"/>
          </a:p>
        </p:txBody>
      </p:sp>
      <p:graphicFrame>
        <p:nvGraphicFramePr>
          <p:cNvPr id="30" name="Table 29"/>
          <p:cNvGraphicFramePr>
            <a:graphicFrameLocks noGrp="1"/>
          </p:cNvGraphicFramePr>
          <p:nvPr/>
        </p:nvGraphicFramePr>
        <p:xfrm>
          <a:off x="914400" y="1828800"/>
          <a:ext cx="7391400" cy="3235960"/>
        </p:xfrm>
        <a:graphic>
          <a:graphicData uri="http://schemas.openxmlformats.org/drawingml/2006/table">
            <a:tbl>
              <a:tblPr firstRow="1" bandRow="1">
                <a:tableStyleId>{5C22544A-7EE6-4342-B048-85BDC9FD1C3A}</a:tableStyleId>
              </a:tblPr>
              <a:tblGrid>
                <a:gridCol w="18478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gridCol w="184785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tblGrid>
              <a:tr h="808990">
                <a:tc>
                  <a:txBody>
                    <a:bodyPr/>
                    <a:lstStyle/>
                    <a:p>
                      <a:r>
                        <a:rPr lang="vi-VN"/>
                        <a:t>Tên</a:t>
                      </a:r>
                      <a:r>
                        <a:rPr lang="vi-VN" baseline="0"/>
                        <a:t> base</a:t>
                      </a:r>
                      <a:endParaRPr lang="vi-VN"/>
                    </a:p>
                  </a:txBody>
                  <a:tcPr/>
                </a:tc>
                <a:tc>
                  <a:txBody>
                    <a:bodyPr/>
                    <a:lstStyle/>
                    <a:p>
                      <a:r>
                        <a:rPr lang="vi-VN"/>
                        <a:t>CTHH</a:t>
                      </a:r>
                    </a:p>
                  </a:txBody>
                  <a:tcPr/>
                </a:tc>
                <a:tc>
                  <a:txBody>
                    <a:bodyPr/>
                    <a:lstStyle/>
                    <a:p>
                      <a:r>
                        <a:rPr lang="vi-VN"/>
                        <a:t>Cation kim loại</a:t>
                      </a:r>
                    </a:p>
                  </a:txBody>
                  <a:tcPr/>
                </a:tc>
                <a:tc>
                  <a:txBody>
                    <a:bodyPr/>
                    <a:lstStyle/>
                    <a:p>
                      <a:r>
                        <a:rPr lang="vi-VN"/>
                        <a:t>Anion</a:t>
                      </a:r>
                    </a:p>
                  </a:txBody>
                  <a:tcPr/>
                </a:tc>
                <a:extLst>
                  <a:ext uri="{0D108BD9-81ED-4DB2-BD59-A6C34878D82A}">
                    <a16:rowId xmlns:a16="http://schemas.microsoft.com/office/drawing/2014/main" val="10000"/>
                  </a:ext>
                </a:extLst>
              </a:tr>
              <a:tr h="808990">
                <a:tc>
                  <a:txBody>
                    <a:bodyPr/>
                    <a:lstStyle/>
                    <a:p>
                      <a:r>
                        <a:rPr lang="vi-VN"/>
                        <a:t>Sodium hydroxide</a:t>
                      </a:r>
                    </a:p>
                  </a:txBody>
                  <a:tcPr/>
                </a:tc>
                <a:tc>
                  <a:txBody>
                    <a:bodyPr/>
                    <a:lstStyle/>
                    <a:p>
                      <a:r>
                        <a:rPr lang="vi-VN"/>
                        <a:t>NaOH</a:t>
                      </a:r>
                    </a:p>
                  </a:txBody>
                  <a:tcPr/>
                </a:tc>
                <a:tc>
                  <a:txBody>
                    <a:bodyPr/>
                    <a:lstStyle/>
                    <a:p>
                      <a:r>
                        <a:rPr lang="vi-VN"/>
                        <a:t>Na</a:t>
                      </a:r>
                      <a:r>
                        <a:rPr lang="vi-VN" baseline="30000"/>
                        <a:t>+</a:t>
                      </a:r>
                    </a:p>
                  </a:txBody>
                  <a:tcPr/>
                </a:tc>
                <a:tc>
                  <a:txBody>
                    <a:bodyPr/>
                    <a:lstStyle/>
                    <a:p>
                      <a:r>
                        <a:rPr lang="vi-VN"/>
                        <a:t>OH</a:t>
                      </a:r>
                      <a:r>
                        <a:rPr lang="vi-VN" baseline="30000"/>
                        <a:t>-</a:t>
                      </a:r>
                    </a:p>
                  </a:txBody>
                  <a:tcPr/>
                </a:tc>
                <a:extLst>
                  <a:ext uri="{0D108BD9-81ED-4DB2-BD59-A6C34878D82A}">
                    <a16:rowId xmlns:a16="http://schemas.microsoft.com/office/drawing/2014/main" val="10001"/>
                  </a:ext>
                </a:extLst>
              </a:tr>
              <a:tr h="808990">
                <a:tc>
                  <a:txBody>
                    <a:bodyPr/>
                    <a:lstStyle/>
                    <a:p>
                      <a:r>
                        <a:rPr lang="vi-VN"/>
                        <a:t>Barium</a:t>
                      </a:r>
                      <a:r>
                        <a:rPr lang="vi-VN" baseline="0"/>
                        <a:t> hydroxide</a:t>
                      </a:r>
                      <a:endParaRPr lang="vi-VN"/>
                    </a:p>
                  </a:txBody>
                  <a:tcPr/>
                </a:tc>
                <a:tc>
                  <a:txBody>
                    <a:bodyPr/>
                    <a:lstStyle/>
                    <a:p>
                      <a:r>
                        <a:rPr lang="vi-VN"/>
                        <a:t>Ba(OH)</a:t>
                      </a:r>
                      <a:r>
                        <a:rPr lang="vi-VN" baseline="-25000"/>
                        <a:t>2</a:t>
                      </a:r>
                    </a:p>
                  </a:txBody>
                  <a:tcPr/>
                </a:tc>
                <a:tc>
                  <a:txBody>
                    <a:bodyPr/>
                    <a:lstStyle/>
                    <a:p>
                      <a:r>
                        <a:rPr lang="vi-VN"/>
                        <a:t>Ba</a:t>
                      </a:r>
                      <a:r>
                        <a:rPr lang="vi-VN" baseline="30000"/>
                        <a:t>2+</a:t>
                      </a:r>
                    </a:p>
                  </a:txBody>
                  <a:tcPr/>
                </a:tc>
                <a:tc>
                  <a:txBody>
                    <a:bodyPr/>
                    <a:lstStyle/>
                    <a:p>
                      <a:r>
                        <a:rPr lang="vi-VN"/>
                        <a:t>OH</a:t>
                      </a:r>
                      <a:r>
                        <a:rPr lang="vi-VN" baseline="30000"/>
                        <a:t>-</a:t>
                      </a:r>
                    </a:p>
                  </a:txBody>
                  <a:tcPr/>
                </a:tc>
                <a:extLst>
                  <a:ext uri="{0D108BD9-81ED-4DB2-BD59-A6C34878D82A}">
                    <a16:rowId xmlns:a16="http://schemas.microsoft.com/office/drawing/2014/main" val="10002"/>
                  </a:ext>
                </a:extLst>
              </a:tr>
              <a:tr h="808990">
                <a:tc>
                  <a:txBody>
                    <a:bodyPr/>
                    <a:lstStyle/>
                    <a:p>
                      <a:r>
                        <a:rPr lang="vi-VN"/>
                        <a:t>Potassium</a:t>
                      </a:r>
                      <a:r>
                        <a:rPr lang="vi-VN" baseline="0"/>
                        <a:t> </a:t>
                      </a:r>
                      <a:r>
                        <a:rPr lang="vi-VN"/>
                        <a:t> hydroxide</a:t>
                      </a:r>
                    </a:p>
                  </a:txBody>
                  <a:tcPr/>
                </a:tc>
                <a:tc>
                  <a:txBody>
                    <a:bodyPr/>
                    <a:lstStyle/>
                    <a:p>
                      <a:r>
                        <a:rPr lang="vi-VN"/>
                        <a:t>KOH</a:t>
                      </a:r>
                    </a:p>
                  </a:txBody>
                  <a:tcPr/>
                </a:tc>
                <a:tc>
                  <a:txBody>
                    <a:bodyPr/>
                    <a:lstStyle/>
                    <a:p>
                      <a:r>
                        <a:rPr lang="vi-VN"/>
                        <a:t>K</a:t>
                      </a:r>
                      <a:r>
                        <a:rPr lang="vi-VN" baseline="30000"/>
                        <a:t>+</a:t>
                      </a:r>
                    </a:p>
                  </a:txBody>
                  <a:tcPr/>
                </a:tc>
                <a:tc>
                  <a:txBody>
                    <a:bodyPr/>
                    <a:lstStyle/>
                    <a:p>
                      <a:r>
                        <a:rPr lang="vi-VN"/>
                        <a:t>OH</a:t>
                      </a:r>
                      <a:r>
                        <a:rPr lang="vi-VN" baseline="30000"/>
                        <a:t>-</a:t>
                      </a:r>
                    </a:p>
                  </a:txBody>
                  <a:tcPr/>
                </a:tc>
                <a:extLst>
                  <a:ext uri="{0D108BD9-81ED-4DB2-BD59-A6C34878D82A}">
                    <a16:rowId xmlns:a16="http://schemas.microsoft.com/office/drawing/2014/main" val="10003"/>
                  </a:ext>
                </a:extLst>
              </a:tr>
            </a:tbl>
          </a:graphicData>
        </a:graphic>
      </p:graphicFrame>
      <p:pic>
        <p:nvPicPr>
          <p:cNvPr id="5" name="Picture 10" descr="Digit 180"/>
          <p:cNvPicPr>
            <a:picLocks noChangeAspect="1" noChangeArrowheads="1" noCrop="1"/>
          </p:cNvPicPr>
          <p:nvPr/>
        </p:nvPicPr>
        <p:blipFill>
          <a:blip r:embed="rId4"/>
          <a:srcRect/>
          <a:stretch>
            <a:fillRect/>
          </a:stretch>
        </p:blipFill>
        <p:spPr bwMode="auto">
          <a:xfrm>
            <a:off x="6781800" y="5410200"/>
            <a:ext cx="2057400" cy="113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1" presetClass="exit" presetSubtype="0" fill="hold" nodeType="withEffect">
                                  <p:stCondLst>
                                    <p:cond delay="183000"/>
                                  </p:stCondLst>
                                  <p:iterate type="lt">
                                    <p:tmPct val="5000"/>
                                  </p:iterate>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9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47"/>
            <a:ext cx="9144000" cy="6854653"/>
          </a:xfrm>
          <a:prstGeom prst="rect">
            <a:avLst/>
          </a:prstGeom>
        </p:spPr>
      </p:pic>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14" name="Subtitle 2"/>
          <p:cNvSpPr txBox="1"/>
          <p:nvPr/>
        </p:nvSpPr>
        <p:spPr>
          <a:xfrm>
            <a:off x="616547" y="4727339"/>
            <a:ext cx="3801564" cy="909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24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981200" y="228600"/>
            <a:ext cx="5562600" cy="707886"/>
          </a:xfrm>
          <a:prstGeom prst="rect">
            <a:avLst/>
          </a:prstGeom>
          <a:noFill/>
        </p:spPr>
        <p:txBody>
          <a:bodyPr wrap="square" rtlCol="0">
            <a:spAutoFit/>
          </a:bodyPr>
          <a:lstStyle/>
          <a:p>
            <a:pPr algn="ctr"/>
            <a:r>
              <a:rPr lang="en-US" sz="4000" b="1"/>
              <a:t>PHIẾU HỌC TẬP SỐ 1</a:t>
            </a:r>
            <a:endParaRPr lang="vi-VN" sz="4000" b="1"/>
          </a:p>
        </p:txBody>
      </p:sp>
      <p:sp>
        <p:nvSpPr>
          <p:cNvPr id="32" name="Rounded Rectangle 31"/>
          <p:cNvSpPr/>
          <p:nvPr/>
        </p:nvSpPr>
        <p:spPr>
          <a:xfrm>
            <a:off x="838200" y="1066800"/>
            <a:ext cx="7620000" cy="4648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a:solidFill>
                  <a:schemeClr val="tx2">
                    <a:lumMod val="50000"/>
                  </a:schemeClr>
                </a:solidFill>
              </a:rPr>
              <a:t>Câu 1: Công thức hóa học của các base có đặc điểm gì giống nhau ?</a:t>
            </a:r>
          </a:p>
          <a:p>
            <a:pPr algn="ctr"/>
            <a:r>
              <a:rPr lang="en-US">
                <a:solidFill>
                  <a:schemeClr val="tx2">
                    <a:lumMod val="50000"/>
                  </a:schemeClr>
                </a:solidFill>
              </a:rPr>
              <a:t>………………………………………………………………………………………………………………………………………………………………………………………………………………………………………..</a:t>
            </a:r>
          </a:p>
          <a:p>
            <a:pPr algn="just"/>
            <a:r>
              <a:rPr lang="en-US" b="1">
                <a:solidFill>
                  <a:schemeClr val="tx2">
                    <a:lumMod val="50000"/>
                  </a:schemeClr>
                </a:solidFill>
              </a:rPr>
              <a:t>Câu 2: Các dung dịch base có đặc điểm gì chung ?</a:t>
            </a:r>
          </a:p>
          <a:p>
            <a:pPr algn="ctr"/>
            <a:r>
              <a:rPr lang="en-US">
                <a:solidFill>
                  <a:schemeClr val="tx2">
                    <a:lumMod val="50000"/>
                  </a:schemeClr>
                </a:solidFill>
              </a:rPr>
              <a:t>…………………………………………………………………………………………………………………………………………………………………………………………………………………………………………</a:t>
            </a:r>
          </a:p>
          <a:p>
            <a:pPr algn="just"/>
            <a:r>
              <a:rPr lang="en-US" b="1">
                <a:solidFill>
                  <a:schemeClr val="tx2">
                    <a:lumMod val="50000"/>
                  </a:schemeClr>
                </a:solidFill>
              </a:rPr>
              <a:t>Câu 3: Đề xuất khái niệm về base ?</a:t>
            </a:r>
          </a:p>
          <a:p>
            <a:pPr algn="ctr"/>
            <a:r>
              <a:rPr lang="en-US">
                <a:solidFill>
                  <a:schemeClr val="tx2">
                    <a:lumMod val="50000"/>
                  </a:schemeClr>
                </a:solidFill>
              </a:rPr>
              <a:t>………………………………………………………………………………………………………………………………………………………………………………………………………………………………………………………………………………………………………………………………………………………………</a:t>
            </a:r>
          </a:p>
          <a:p>
            <a:pPr algn="just"/>
            <a:r>
              <a:rPr lang="en-US" b="1">
                <a:solidFill>
                  <a:schemeClr val="tx2">
                    <a:lumMod val="50000"/>
                  </a:schemeClr>
                </a:solidFill>
              </a:rPr>
              <a:t>Câu 4: Nhận xét về cách gọi tên base ? Đọc tên base Ca(OH)</a:t>
            </a:r>
            <a:r>
              <a:rPr lang="en-US" b="1" baseline="-25000">
                <a:solidFill>
                  <a:schemeClr val="tx2">
                    <a:lumMod val="50000"/>
                  </a:schemeClr>
                </a:solidFill>
              </a:rPr>
              <a:t>2</a:t>
            </a:r>
            <a:r>
              <a:rPr lang="en-US" b="1">
                <a:solidFill>
                  <a:schemeClr val="tx2">
                    <a:lumMod val="50000"/>
                  </a:schemeClr>
                </a:solidFill>
              </a:rPr>
              <a:t> ; Al(OH)</a:t>
            </a:r>
            <a:r>
              <a:rPr lang="en-US" b="1" baseline="-25000">
                <a:solidFill>
                  <a:schemeClr val="tx2">
                    <a:lumMod val="50000"/>
                  </a:schemeClr>
                </a:solidFill>
              </a:rPr>
              <a:t>3</a:t>
            </a:r>
          </a:p>
          <a:p>
            <a:pPr algn="ctr"/>
            <a:r>
              <a:rPr lang="en-US">
                <a:solidFill>
                  <a:schemeClr val="tx2">
                    <a:lumMod val="50000"/>
                  </a:schemeClr>
                </a:solidFill>
              </a:rPr>
              <a:t>………………………………………………………………………………………………………………………………………………………………………………………………………………………………………………………………………………………………………………………………………………………………</a:t>
            </a:r>
          </a:p>
          <a:p>
            <a:pPr algn="ctr"/>
            <a:r>
              <a:rPr lang="en-US">
                <a:solidFill>
                  <a:schemeClr val="tx2">
                    <a:lumMod val="50000"/>
                  </a:schemeClr>
                </a:solidFill>
              </a:rPr>
              <a:t> </a:t>
            </a:r>
            <a:endParaRPr lang="vi-VN">
              <a:solidFill>
                <a:schemeClr val="tx2">
                  <a:lumMod val="50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47"/>
            <a:ext cx="9144000" cy="6854653"/>
          </a:xfrm>
          <a:prstGeom prst="rect">
            <a:avLst/>
          </a:prstGeom>
        </p:spPr>
      </p:pic>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14" name="Subtitle 2"/>
          <p:cNvSpPr txBox="1"/>
          <p:nvPr/>
        </p:nvSpPr>
        <p:spPr>
          <a:xfrm>
            <a:off x="616547" y="4727339"/>
            <a:ext cx="3801564" cy="9097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en-US" sz="24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1981200" y="228600"/>
            <a:ext cx="5562600" cy="707886"/>
          </a:xfrm>
          <a:prstGeom prst="rect">
            <a:avLst/>
          </a:prstGeom>
          <a:noFill/>
        </p:spPr>
        <p:txBody>
          <a:bodyPr wrap="square" rtlCol="0">
            <a:spAutoFit/>
          </a:bodyPr>
          <a:lstStyle/>
          <a:p>
            <a:pPr algn="ctr"/>
            <a:r>
              <a:rPr lang="en-US" sz="4000" b="1"/>
              <a:t>PHIẾU HỌC TẬP SỐ 1</a:t>
            </a:r>
            <a:endParaRPr lang="vi-VN" sz="4000" b="1"/>
          </a:p>
        </p:txBody>
      </p:sp>
      <p:sp>
        <p:nvSpPr>
          <p:cNvPr id="32" name="Rounded Rectangle 31"/>
          <p:cNvSpPr/>
          <p:nvPr/>
        </p:nvSpPr>
        <p:spPr>
          <a:xfrm>
            <a:off x="533400" y="1066800"/>
            <a:ext cx="7924800" cy="533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a:solidFill>
                  <a:schemeClr val="tx2">
                    <a:lumMod val="50000"/>
                  </a:schemeClr>
                </a:solidFill>
              </a:rPr>
              <a:t>Câu 1: Công thức hóa học của các base có đặc điểm gì giống nhau ?</a:t>
            </a:r>
          </a:p>
          <a:p>
            <a:pPr algn="just"/>
            <a:r>
              <a:rPr lang="en-US" sz="2000" b="1">
                <a:solidFill>
                  <a:srgbClr val="FF0000"/>
                </a:solidFill>
              </a:rPr>
              <a:t>Công thức hóa học của các base có chứa nhóm hydroxide ( -OH)</a:t>
            </a:r>
          </a:p>
          <a:p>
            <a:pPr algn="just"/>
            <a:r>
              <a:rPr lang="en-US" sz="2000" b="1">
                <a:solidFill>
                  <a:schemeClr val="tx2">
                    <a:lumMod val="50000"/>
                  </a:schemeClr>
                </a:solidFill>
              </a:rPr>
              <a:t>Câu 2: Các dung dịch base có đặc điểm gì chung ?</a:t>
            </a:r>
          </a:p>
          <a:p>
            <a:pPr algn="just"/>
            <a:r>
              <a:rPr lang="en-US" sz="2000" b="1">
                <a:solidFill>
                  <a:srgbClr val="FF0000"/>
                </a:solidFill>
              </a:rPr>
              <a:t>Các dung dịch base đều có chứa anion OH</a:t>
            </a:r>
            <a:r>
              <a:rPr lang="en-US" sz="2000" b="1" baseline="30000">
                <a:solidFill>
                  <a:srgbClr val="FF0000"/>
                </a:solidFill>
              </a:rPr>
              <a:t>-</a:t>
            </a:r>
          </a:p>
          <a:p>
            <a:pPr algn="just"/>
            <a:r>
              <a:rPr lang="en-US" sz="2000" b="1">
                <a:solidFill>
                  <a:schemeClr val="tx2">
                    <a:lumMod val="50000"/>
                  </a:schemeClr>
                </a:solidFill>
              </a:rPr>
              <a:t>Câu 3: Đề xuất khái niệm về base ?</a:t>
            </a:r>
          </a:p>
          <a:p>
            <a:pPr algn="just"/>
            <a:r>
              <a:rPr lang="en-US" sz="2000" b="1">
                <a:solidFill>
                  <a:srgbClr val="FF0000"/>
                </a:solidFill>
              </a:rPr>
              <a:t>Base là những hợp chất trong phân tử có nguyên tử kim loại liên kết với nhóm hydroxide. Khi tan trong nước base tạo ra ion OH</a:t>
            </a:r>
            <a:r>
              <a:rPr lang="en-US" sz="2000" b="1" baseline="30000">
                <a:solidFill>
                  <a:srgbClr val="FF0000"/>
                </a:solidFill>
              </a:rPr>
              <a:t>-</a:t>
            </a:r>
          </a:p>
          <a:p>
            <a:pPr algn="just"/>
            <a:r>
              <a:rPr lang="en-US" sz="2000" b="1">
                <a:solidFill>
                  <a:schemeClr val="tx2">
                    <a:lumMod val="50000"/>
                  </a:schemeClr>
                </a:solidFill>
              </a:rPr>
              <a:t>Câu 4: Nhận xét về cách gọi tên base ? Đọc tên base Ca(OH)</a:t>
            </a:r>
            <a:r>
              <a:rPr lang="en-US" sz="2000" b="1" baseline="-25000">
                <a:solidFill>
                  <a:schemeClr val="tx2">
                    <a:lumMod val="50000"/>
                  </a:schemeClr>
                </a:solidFill>
              </a:rPr>
              <a:t>2</a:t>
            </a:r>
            <a:r>
              <a:rPr lang="en-US" sz="2000" b="1">
                <a:solidFill>
                  <a:schemeClr val="tx2">
                    <a:lumMod val="50000"/>
                  </a:schemeClr>
                </a:solidFill>
              </a:rPr>
              <a:t> ; Al(OH)</a:t>
            </a:r>
            <a:r>
              <a:rPr lang="en-US" sz="2000" b="1" baseline="-25000">
                <a:solidFill>
                  <a:schemeClr val="tx2">
                    <a:lumMod val="50000"/>
                  </a:schemeClr>
                </a:solidFill>
              </a:rPr>
              <a:t>3    </a:t>
            </a:r>
          </a:p>
          <a:p>
            <a:pPr algn="just"/>
            <a:r>
              <a:rPr lang="en-US" sz="2000" b="1">
                <a:solidFill>
                  <a:srgbClr val="FF0000"/>
                </a:solidFill>
              </a:rPr>
              <a:t>+ Tên base = tên kim loại ( kèm hóa trị với kim loại nhiều hóa trị) + hydroxide</a:t>
            </a:r>
          </a:p>
          <a:p>
            <a:pPr algn="just"/>
            <a:r>
              <a:rPr lang="en-US" sz="2000" b="1" baseline="-25000">
                <a:solidFill>
                  <a:srgbClr val="FF0000"/>
                </a:solidFill>
              </a:rPr>
              <a:t>+</a:t>
            </a:r>
            <a:r>
              <a:rPr lang="en-US" sz="2000" b="1">
                <a:solidFill>
                  <a:srgbClr val="FF0000"/>
                </a:solidFill>
              </a:rPr>
              <a:t> Ca(OH)</a:t>
            </a:r>
            <a:r>
              <a:rPr lang="en-US" sz="2000" b="1" baseline="-25000">
                <a:solidFill>
                  <a:srgbClr val="FF0000"/>
                </a:solidFill>
              </a:rPr>
              <a:t>2</a:t>
            </a:r>
            <a:r>
              <a:rPr lang="en-US" sz="2000" b="1">
                <a:solidFill>
                  <a:srgbClr val="FF0000"/>
                </a:solidFill>
              </a:rPr>
              <a:t>  : calcium hydroxide</a:t>
            </a:r>
          </a:p>
          <a:p>
            <a:pPr algn="just"/>
            <a:r>
              <a:rPr lang="en-US" sz="2000" b="1" baseline="-25000">
                <a:solidFill>
                  <a:srgbClr val="FF0000"/>
                </a:solidFill>
              </a:rPr>
              <a:t>+ </a:t>
            </a:r>
            <a:r>
              <a:rPr lang="en-US" sz="2000" b="1">
                <a:solidFill>
                  <a:srgbClr val="FF0000"/>
                </a:solidFill>
              </a:rPr>
              <a:t>Al(OH)</a:t>
            </a:r>
            <a:r>
              <a:rPr lang="en-US" sz="2000" b="1" baseline="-25000">
                <a:solidFill>
                  <a:srgbClr val="FF0000"/>
                </a:solidFill>
              </a:rPr>
              <a:t>3</a:t>
            </a:r>
            <a:r>
              <a:rPr lang="en-US" sz="2000" b="1">
                <a:solidFill>
                  <a:srgbClr val="FF0000"/>
                </a:solidFill>
              </a:rPr>
              <a:t> : aluminium hydroxide</a:t>
            </a:r>
            <a:r>
              <a:rPr lang="en-US" sz="2000" b="1" baseline="-25000">
                <a:solidFill>
                  <a:srgbClr val="FF0000"/>
                </a:solidFill>
              </a:rPr>
              <a:t> </a:t>
            </a:r>
            <a:endParaRPr lang="en-US" sz="2000" b="1" baseline="-25000">
              <a:solidFill>
                <a:schemeClr val="tx2">
                  <a:lumMod val="50000"/>
                </a:schemeClr>
              </a:solidFill>
            </a:endParaRPr>
          </a:p>
          <a:p>
            <a:pPr algn="just"/>
            <a:endParaRPr lang="en-US" sz="2000" b="1" baseline="-25000">
              <a:solidFill>
                <a:schemeClr val="tx2">
                  <a:lumMod val="50000"/>
                </a:schemeClr>
              </a:solidFill>
            </a:endParaRPr>
          </a:p>
          <a:p>
            <a:pPr algn="just"/>
            <a:r>
              <a:rPr lang="en-US" sz="2000">
                <a:solidFill>
                  <a:schemeClr val="tx2">
                    <a:lumMod val="50000"/>
                  </a:schemeClr>
                </a:solidFill>
              </a:rPr>
              <a:t> </a:t>
            </a:r>
            <a:endParaRPr lang="vi-VN" sz="200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animEffect transition="in" filter="checkerboard(across)">
                                      <p:cBhvr>
                                        <p:cTn id="7" dur="500"/>
                                        <p:tgtEl>
                                          <p:spTgt spid="3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2">
                                            <p:txEl>
                                              <p:pRg st="3" end="3"/>
                                            </p:txEl>
                                          </p:spTgt>
                                        </p:tgtEl>
                                        <p:attrNameLst>
                                          <p:attrName>style.visibility</p:attrName>
                                        </p:attrNameLst>
                                      </p:cBhvr>
                                      <p:to>
                                        <p:strVal val="visible"/>
                                      </p:to>
                                    </p:set>
                                    <p:animEffect transition="in" filter="checkerboard(across)">
                                      <p:cBhvr>
                                        <p:cTn id="12" dur="500"/>
                                        <p:tgtEl>
                                          <p:spTgt spid="3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2">
                                            <p:txEl>
                                              <p:pRg st="5" end="5"/>
                                            </p:txEl>
                                          </p:spTgt>
                                        </p:tgtEl>
                                        <p:attrNameLst>
                                          <p:attrName>style.visibility</p:attrName>
                                        </p:attrNameLst>
                                      </p:cBhvr>
                                      <p:to>
                                        <p:strVal val="visible"/>
                                      </p:to>
                                    </p:set>
                                    <p:animEffect transition="in" filter="checkerboard(across)">
                                      <p:cBhvr>
                                        <p:cTn id="17" dur="500"/>
                                        <p:tgtEl>
                                          <p:spTgt spid="3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2">
                                            <p:txEl>
                                              <p:pRg st="7" end="7"/>
                                            </p:txEl>
                                          </p:spTgt>
                                        </p:tgtEl>
                                        <p:attrNameLst>
                                          <p:attrName>style.visibility</p:attrName>
                                        </p:attrNameLst>
                                      </p:cBhvr>
                                      <p:to>
                                        <p:strVal val="visible"/>
                                      </p:to>
                                    </p:set>
                                    <p:animEffect transition="in" filter="checkerboard(across)">
                                      <p:cBhvr>
                                        <p:cTn id="22" dur="500"/>
                                        <p:tgtEl>
                                          <p:spTgt spid="3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2">
                                            <p:txEl>
                                              <p:pRg st="8" end="8"/>
                                            </p:txEl>
                                          </p:spTgt>
                                        </p:tgtEl>
                                        <p:attrNameLst>
                                          <p:attrName>style.visibility</p:attrName>
                                        </p:attrNameLst>
                                      </p:cBhvr>
                                      <p:to>
                                        <p:strVal val="visible"/>
                                      </p:to>
                                    </p:set>
                                    <p:animEffect transition="in" filter="checkerboard(across)">
                                      <p:cBhvr>
                                        <p:cTn id="27" dur="500"/>
                                        <p:tgtEl>
                                          <p:spTgt spid="3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2">
                                            <p:txEl>
                                              <p:pRg st="9" end="9"/>
                                            </p:txEl>
                                          </p:spTgt>
                                        </p:tgtEl>
                                        <p:attrNameLst>
                                          <p:attrName>style.visibility</p:attrName>
                                        </p:attrNameLst>
                                      </p:cBhvr>
                                      <p:to>
                                        <p:strVal val="visible"/>
                                      </p:to>
                                    </p:set>
                                    <p:animEffect transition="in" filter="checkerboard(across)">
                                      <p:cBhvr>
                                        <p:cTn id="32" dur="500"/>
                                        <p:tgtEl>
                                          <p:spTgt spid="3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50+ Mẫu hình nền powerpoint ngộ nghĩnh, dễ thương cho bạ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219200" y="1600200"/>
            <a:ext cx="6324600" cy="830997"/>
          </a:xfrm>
          <a:prstGeom prst="rect">
            <a:avLst/>
          </a:prstGeom>
          <a:noFill/>
        </p:spPr>
        <p:txBody>
          <a:bodyPr wrap="square" rtlCol="0">
            <a:spAutoFit/>
          </a:bodyPr>
          <a:lstStyle/>
          <a:p>
            <a:pPr algn="ctr"/>
            <a:r>
              <a:rPr lang="en-US" sz="4800" b="1">
                <a:solidFill>
                  <a:srgbClr val="C00000"/>
                </a:solidFill>
              </a:rPr>
              <a:t>Base là gì ? Cho ví dụ ?</a:t>
            </a:r>
            <a:r>
              <a:rPr lang="en-US" sz="4800" b="1"/>
              <a:t> </a:t>
            </a:r>
            <a:endParaRPr lang="vi-VN" sz="4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50+ hình nền powerpoint cho trẻ mầm mon đẹp,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524000" y="1447800"/>
            <a:ext cx="6553200" cy="3815080"/>
          </a:xfrm>
          <a:prstGeom prst="rect">
            <a:avLst/>
          </a:prstGeom>
          <a:noFill/>
        </p:spPr>
        <p:txBody>
          <a:bodyPr wrap="square" rtlCol="0">
            <a:spAutoFit/>
          </a:bodyPr>
          <a:lstStyle/>
          <a:p>
            <a:pPr indent="0" algn="l">
              <a:buFont typeface="Arial" panose="020B0604020202020204" pitchFamily="34" charset="0"/>
              <a:buNone/>
            </a:pPr>
            <a:r>
              <a:rPr lang="vi-VN" altLang="en-US" sz="3200" b="1">
                <a:solidFill>
                  <a:srgbClr val="FF0000"/>
                </a:solidFill>
              </a:rPr>
              <a:t>a/ khái niệm</a:t>
            </a:r>
            <a:endParaRPr lang="en-US" sz="3200" b="1">
              <a:solidFill>
                <a:srgbClr val="FF0000"/>
              </a:solidFill>
            </a:endParaRPr>
          </a:p>
          <a:p>
            <a:pPr indent="0" algn="ctr">
              <a:buFont typeface="Arial" panose="020B0604020202020204" pitchFamily="34" charset="0"/>
              <a:buNone/>
            </a:pPr>
            <a:r>
              <a:rPr lang="en-US" sz="3200" b="1">
                <a:solidFill>
                  <a:srgbClr val="FFFF00"/>
                </a:solidFill>
              </a:rPr>
              <a:t>Base là những hợp chất trong phân tử có nguyên tử kim loại liên kết với nhóm hydroxide. Khi tan trong nước base tạo ra ion OH</a:t>
            </a:r>
            <a:r>
              <a:rPr lang="en-US" sz="3200" b="1" baseline="30000">
                <a:solidFill>
                  <a:srgbClr val="FFFF00"/>
                </a:solidFill>
              </a:rPr>
              <a:t>-</a:t>
            </a:r>
          </a:p>
          <a:p>
            <a:pPr algn="ctr"/>
            <a:r>
              <a:rPr lang="en-US" sz="3200" b="1">
                <a:solidFill>
                  <a:schemeClr val="bg1"/>
                </a:solidFill>
              </a:rPr>
              <a:t>*Ví dụ : NaOH – Sodium hydroxide</a:t>
            </a:r>
          </a:p>
          <a:p>
            <a:pPr algn="ctr"/>
            <a:r>
              <a:rPr lang="en-US" sz="3200" b="1">
                <a:solidFill>
                  <a:schemeClr val="bg1"/>
                </a:solidFill>
              </a:rPr>
              <a:t>     Ca(OH)</a:t>
            </a:r>
            <a:r>
              <a:rPr lang="en-US" sz="3200" b="1" baseline="-25000">
                <a:solidFill>
                  <a:schemeClr val="bg1"/>
                </a:solidFill>
              </a:rPr>
              <a:t>2</a:t>
            </a:r>
            <a:r>
              <a:rPr lang="en-US" sz="3200" b="1">
                <a:solidFill>
                  <a:schemeClr val="bg1"/>
                </a:solidFill>
              </a:rPr>
              <a:t> – Calcium hydroxide</a:t>
            </a:r>
            <a:endParaRPr lang="en-US" sz="3200" b="1" baseline="-25000">
              <a:solidFill>
                <a:schemeClr val="bg1"/>
              </a:solidFill>
            </a:endParaRPr>
          </a:p>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heckerboard(across)">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2000"/>
                                        <p:tgtEl>
                                          <p:spTgt spid="5">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20345" y="426085"/>
            <a:ext cx="8768080" cy="52197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Bảng. Tên gọi và công thức của một số base thông dụng</a:t>
            </a:r>
          </a:p>
        </p:txBody>
      </p:sp>
      <p:sp>
        <p:nvSpPr>
          <p:cNvPr id="3" name="Text Box 2"/>
          <p:cNvSpPr txBox="1"/>
          <p:nvPr/>
        </p:nvSpPr>
        <p:spPr>
          <a:xfrm>
            <a:off x="705485" y="1536065"/>
            <a:ext cx="5847715" cy="368300"/>
          </a:xfrm>
          <a:prstGeom prst="rect">
            <a:avLst/>
          </a:prstGeom>
          <a:noFill/>
        </p:spPr>
        <p:txBody>
          <a:bodyPr wrap="square" rtlCol="0">
            <a:spAutoFit/>
          </a:bodyPr>
          <a:lstStyle/>
          <a:p>
            <a:endParaRPr lang="en-US"/>
          </a:p>
        </p:txBody>
      </p:sp>
      <p:graphicFrame>
        <p:nvGraphicFramePr>
          <p:cNvPr id="5" name="Table 4"/>
          <p:cNvGraphicFramePr/>
          <p:nvPr/>
        </p:nvGraphicFramePr>
        <p:xfrm>
          <a:off x="215265" y="1600835"/>
          <a:ext cx="8599805" cy="4205605"/>
        </p:xfrm>
        <a:graphic>
          <a:graphicData uri="http://schemas.openxmlformats.org/drawingml/2006/table">
            <a:tbl>
              <a:tblPr firstRow="1" bandRow="1">
                <a:tableStyleId>{5C22544A-7EE6-4342-B048-85BDC9FD1C3A}</a:tableStyleId>
              </a:tblPr>
              <a:tblGrid>
                <a:gridCol w="4356100">
                  <a:extLst>
                    <a:ext uri="{9D8B030D-6E8A-4147-A177-3AD203B41FA5}">
                      <a16:colId xmlns:a16="http://schemas.microsoft.com/office/drawing/2014/main" val="20000"/>
                    </a:ext>
                  </a:extLst>
                </a:gridCol>
                <a:gridCol w="4243705">
                  <a:extLst>
                    <a:ext uri="{9D8B030D-6E8A-4147-A177-3AD203B41FA5}">
                      <a16:colId xmlns:a16="http://schemas.microsoft.com/office/drawing/2014/main" val="20001"/>
                    </a:ext>
                  </a:extLst>
                </a:gridCol>
              </a:tblGrid>
              <a:tr h="791845">
                <a:tc>
                  <a:txBody>
                    <a:bodyPr/>
                    <a:lstStyle/>
                    <a:p>
                      <a:pPr indent="0" algn="ctr">
                        <a:buNone/>
                      </a:pPr>
                      <a:r>
                        <a:rPr lang="en-US" sz="3200" b="1">
                          <a:latin typeface="Times New Roman" panose="02020603050405020304" pitchFamily="18" charset="0"/>
                          <a:cs typeface="Times New Roman" panose="02020603050405020304" pitchFamily="18" charset="0"/>
                        </a:rPr>
                        <a:t>Tên gọi</a:t>
                      </a:r>
                      <a:endParaRPr lang="en-US" sz="32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1">
                          <a:latin typeface="Times New Roman" panose="02020603050405020304" pitchFamily="18" charset="0"/>
                          <a:cs typeface="Times New Roman" panose="02020603050405020304" pitchFamily="18" charset="0"/>
                        </a:rPr>
                        <a:t>Công thức hóa học</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Potassium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KOH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Sodium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NaOH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Calcium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Ca(OH)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Barium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Ba(OH)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Copper (II)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Cu(OH)</a:t>
                      </a:r>
                      <a:r>
                        <a:rPr lang="en-US" sz="2800" b="0" baseline="-2500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Iron (III)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Fe(OH)</a:t>
                      </a:r>
                      <a:r>
                        <a:rPr lang="en-US" sz="2800" b="0" baseline="-2500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81000">
                <a:tc>
                  <a:txBody>
                    <a:bodyPr/>
                    <a:lstStyle/>
                    <a:p>
                      <a:pPr indent="0" algn="ctr">
                        <a:buNone/>
                      </a:pPr>
                      <a:r>
                        <a:rPr lang="en-US" sz="3200" b="0">
                          <a:latin typeface="Times New Roman" panose="02020603050405020304" pitchFamily="18" charset="0"/>
                          <a:cs typeface="Times New Roman" panose="02020603050405020304" pitchFamily="18" charset="0"/>
                        </a:rPr>
                        <a:t>Aluminium hydroxide</a:t>
                      </a:r>
                      <a:endParaRPr lang="en-US" sz="32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buNone/>
                      </a:pPr>
                      <a:r>
                        <a:rPr lang="en-US" sz="2800" b="0">
                          <a:latin typeface="Times New Roman" panose="02020603050405020304" pitchFamily="18" charset="0"/>
                          <a:cs typeface="Times New Roman" panose="02020603050405020304" pitchFamily="18" charset="0"/>
                        </a:rPr>
                        <a:t>Al(OH)</a:t>
                      </a:r>
                      <a:r>
                        <a:rPr lang="en-US" sz="2800" b="0" baseline="-2500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8285" y="511810"/>
            <a:ext cx="8749665" cy="3046095"/>
          </a:xfrm>
          <a:prstGeom prst="rect">
            <a:avLst/>
          </a:prstGeom>
          <a:noFill/>
        </p:spPr>
        <p:txBody>
          <a:bodyPr wrap="square" rtlCol="0">
            <a:spAutoFit/>
          </a:bodyPr>
          <a:lstStyle/>
          <a:p>
            <a:r>
              <a:rPr lang="vi-VN" altLang="en-US" sz="3200">
                <a:solidFill>
                  <a:srgbClr val="FF0000"/>
                </a:solidFill>
                <a:latin typeface="Times New Roman" panose="02020603050405020304" pitchFamily="18" charset="0"/>
                <a:cs typeface="Times New Roman" panose="02020603050405020304" pitchFamily="18" charset="0"/>
              </a:rPr>
              <a:t>b</a:t>
            </a:r>
            <a:r>
              <a:rPr lang="en-US" sz="3200">
                <a:solidFill>
                  <a:srgbClr val="FF0000"/>
                </a:solidFill>
                <a:latin typeface="Times New Roman" panose="02020603050405020304" pitchFamily="18" charset="0"/>
                <a:cs typeface="Times New Roman" panose="02020603050405020304" pitchFamily="18" charset="0"/>
              </a:rPr>
              <a:t>. Tìm hiểu tính tan trong nước của các base</a:t>
            </a:r>
          </a:p>
          <a:p>
            <a:r>
              <a:rPr lang="en-US" sz="3200">
                <a:latin typeface="Times New Roman" panose="02020603050405020304" pitchFamily="18" charset="0"/>
                <a:cs typeface="Times New Roman" panose="02020603050405020304" pitchFamily="18" charset="0"/>
              </a:rPr>
              <a:t>− Dựa vào tính tan trong nước, base chia làm 2 loại:</a:t>
            </a:r>
          </a:p>
          <a:p>
            <a:r>
              <a:rPr lang="en-US" sz="3200">
                <a:latin typeface="Times New Roman" panose="02020603050405020304" pitchFamily="18" charset="0"/>
                <a:cs typeface="Times New Roman" panose="02020603050405020304" pitchFamily="18" charset="0"/>
              </a:rPr>
              <a:t>	● Base tan tốt trong nước được gọi là kiềm: NaOH, KOH, Ba(OH)2, Ca(OH)2,…</a:t>
            </a:r>
          </a:p>
          <a:p>
            <a:r>
              <a:rPr lang="en-US" sz="3200">
                <a:latin typeface="Times New Roman" panose="02020603050405020304" pitchFamily="18" charset="0"/>
                <a:cs typeface="Times New Roman" panose="02020603050405020304" pitchFamily="18" charset="0"/>
              </a:rPr>
              <a:t>	● Base không tan trong nước: Mg(OH)2, Cu(OH)2, Fe(OH)3,….</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3170157" name="Picture 271"/>
          <p:cNvPicPr>
            <a:picLocks noGrp="1" noChangeAspect="1"/>
          </p:cNvPicPr>
          <p:nvPr>
            <p:ph idx="1"/>
          </p:nvPr>
        </p:nvPicPr>
        <p:blipFill>
          <a:blip r:embed="rId2"/>
          <a:srcRect b="9382"/>
          <a:stretch>
            <a:fillRect/>
          </a:stretch>
        </p:blipFill>
        <p:spPr>
          <a:xfrm>
            <a:off x="872490" y="533400"/>
            <a:ext cx="7416800" cy="2857500"/>
          </a:xfrm>
          <a:prstGeom prst="rect">
            <a:avLst/>
          </a:prstGeom>
          <a:ln>
            <a:noFill/>
          </a:ln>
        </p:spPr>
      </p:pic>
      <p:sp>
        <p:nvSpPr>
          <p:cNvPr id="6" name="Text Box 5"/>
          <p:cNvSpPr txBox="1"/>
          <p:nvPr/>
        </p:nvSpPr>
        <p:spPr>
          <a:xfrm>
            <a:off x="699770" y="3831590"/>
            <a:ext cx="8279765" cy="521970"/>
          </a:xfrm>
          <a:prstGeom prst="rect">
            <a:avLst/>
          </a:prstGeom>
          <a:noFill/>
        </p:spPr>
        <p:txBody>
          <a:bodyPr wrap="square" rtlCol="0">
            <a:spAutoFit/>
          </a:bodyPr>
          <a:lstStyle/>
          <a:p>
            <a:r>
              <a:rPr lang="en-US" sz="2800"/>
              <a:t> Fe(OH)3           Mg(OH)2        Cu(OH)2          Fe(OH)2</a:t>
            </a:r>
          </a:p>
        </p:txBody>
      </p:sp>
      <p:sp>
        <p:nvSpPr>
          <p:cNvPr id="7" name="Text Box 6"/>
          <p:cNvSpPr txBox="1"/>
          <p:nvPr/>
        </p:nvSpPr>
        <p:spPr>
          <a:xfrm>
            <a:off x="2111375" y="4675505"/>
            <a:ext cx="5534025" cy="460375"/>
          </a:xfrm>
          <a:prstGeom prst="rect">
            <a:avLst/>
          </a:prstGeom>
          <a:noFill/>
        </p:spPr>
        <p:txBody>
          <a:bodyPr wrap="square" rtlCol="0">
            <a:spAutoFit/>
          </a:bodyPr>
          <a:lstStyle/>
          <a:p>
            <a:r>
              <a:rPr lang="en-US" sz="2400">
                <a:solidFill>
                  <a:srgbClr val="FF0000"/>
                </a:solidFill>
              </a:rPr>
              <a:t>Hình. Một số base không tan trong nước</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2" name="Picture 31"/>
          <p:cNvPicPr>
            <a:picLocks noChangeAspect="1"/>
          </p:cNvPicPr>
          <p:nvPr/>
        </p:nvPicPr>
        <p:blipFill>
          <a:blip r:embed="rId2"/>
          <a:stretch>
            <a:fillRect/>
          </a:stretch>
        </p:blipFill>
        <p:spPr>
          <a:xfrm>
            <a:off x="0" y="1674"/>
            <a:ext cx="9144000" cy="6854653"/>
          </a:xfrm>
          <a:prstGeom prst="rect">
            <a:avLst/>
          </a:prstGeom>
        </p:spPr>
      </p:pic>
      <p:cxnSp>
        <p:nvCxnSpPr>
          <p:cNvPr id="33" name="Straight Connector 32"/>
          <p:cNvCxnSpPr/>
          <p:nvPr/>
        </p:nvCxnSpPr>
        <p:spPr>
          <a:xfrm>
            <a:off x="360218" y="9767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981200" y="228600"/>
            <a:ext cx="5562600" cy="706755"/>
          </a:xfrm>
          <a:prstGeom prst="rect">
            <a:avLst/>
          </a:prstGeom>
          <a:noFill/>
        </p:spPr>
        <p:txBody>
          <a:bodyPr wrap="square" rtlCol="0">
            <a:spAutoFit/>
          </a:bodyPr>
          <a:lstStyle/>
          <a:p>
            <a:pPr algn="ctr"/>
            <a:r>
              <a:rPr lang="vi-VN" altLang="en-US" sz="4000" b="1">
                <a:solidFill>
                  <a:srgbClr val="FF0000"/>
                </a:solidFill>
              </a:rPr>
              <a:t>2</a:t>
            </a:r>
            <a:r>
              <a:rPr lang="en-US" sz="4000" b="1">
                <a:solidFill>
                  <a:srgbClr val="FF0000"/>
                </a:solidFill>
              </a:rPr>
              <a:t>. TÍNH CHẤT HÓA HỌC</a:t>
            </a:r>
            <a:r>
              <a:rPr lang="en-US" sz="4000" b="1"/>
              <a:t> </a:t>
            </a:r>
            <a:endParaRPr lang="vi-VN" sz="4000" b="1"/>
          </a:p>
        </p:txBody>
      </p:sp>
      <p:graphicFrame>
        <p:nvGraphicFramePr>
          <p:cNvPr id="9" name="Table 8"/>
          <p:cNvGraphicFramePr>
            <a:graphicFrameLocks noGrp="1"/>
          </p:cNvGraphicFramePr>
          <p:nvPr/>
        </p:nvGraphicFramePr>
        <p:xfrm>
          <a:off x="533400" y="1905000"/>
          <a:ext cx="8229600" cy="4707466"/>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210733">
                <a:tc>
                  <a:txBody>
                    <a:bodyPr/>
                    <a:lstStyle/>
                    <a:p>
                      <a:r>
                        <a:rPr lang="en-US"/>
                        <a:t>Tên</a:t>
                      </a:r>
                      <a:r>
                        <a:rPr lang="en-US" baseline="0"/>
                        <a:t> thí nghiệm</a:t>
                      </a:r>
                      <a:endParaRPr lang="vi-VN"/>
                    </a:p>
                  </a:txBody>
                  <a:tcPr/>
                </a:tc>
                <a:tc>
                  <a:txBody>
                    <a:bodyPr/>
                    <a:lstStyle/>
                    <a:p>
                      <a:r>
                        <a:rPr lang="en-US"/>
                        <a:t>Dụng</a:t>
                      </a:r>
                      <a:r>
                        <a:rPr lang="en-US" baseline="0"/>
                        <a:t> cụ - hóa chất</a:t>
                      </a:r>
                      <a:endParaRPr lang="vi-VN"/>
                    </a:p>
                  </a:txBody>
                  <a:tcPr/>
                </a:tc>
                <a:tc>
                  <a:txBody>
                    <a:bodyPr/>
                    <a:lstStyle/>
                    <a:p>
                      <a:r>
                        <a:rPr lang="en-US"/>
                        <a:t>Cách</a:t>
                      </a:r>
                      <a:r>
                        <a:rPr lang="en-US" baseline="0"/>
                        <a:t> tiến hành</a:t>
                      </a:r>
                      <a:endParaRPr lang="vi-VN"/>
                    </a:p>
                  </a:txBody>
                  <a:tcPr/>
                </a:tc>
                <a:tc>
                  <a:txBody>
                    <a:bodyPr/>
                    <a:lstStyle/>
                    <a:p>
                      <a:r>
                        <a:rPr lang="en-US"/>
                        <a:t>Hiện</a:t>
                      </a:r>
                      <a:r>
                        <a:rPr lang="en-US" baseline="0"/>
                        <a:t> tượng – Giải thích </a:t>
                      </a:r>
                      <a:endParaRPr lang="vi-VN"/>
                    </a:p>
                  </a:txBody>
                  <a:tcPr/>
                </a:tc>
                <a:extLst>
                  <a:ext uri="{0D108BD9-81ED-4DB2-BD59-A6C34878D82A}">
                    <a16:rowId xmlns:a16="http://schemas.microsoft.com/office/drawing/2014/main" val="10000"/>
                  </a:ext>
                </a:extLst>
              </a:tr>
              <a:tr h="1210733">
                <a:tc>
                  <a:txBody>
                    <a:bodyPr/>
                    <a:lstStyle/>
                    <a:p>
                      <a:pPr algn="just"/>
                      <a:r>
                        <a:rPr lang="en-US" b="1"/>
                        <a:t>TN1: Base</a:t>
                      </a:r>
                      <a:r>
                        <a:rPr lang="en-US" b="1" baseline="0"/>
                        <a:t> tác dụng với quỳ tím </a:t>
                      </a:r>
                      <a:endParaRPr lang="vi-VN" b="1"/>
                    </a:p>
                  </a:txBody>
                  <a:tcPr/>
                </a:tc>
                <a:tc>
                  <a:txBody>
                    <a:bodyPr/>
                    <a:lstStyle/>
                    <a:p>
                      <a:pPr algn="just">
                        <a:buFontTx/>
                        <a:buChar char="-"/>
                      </a:pPr>
                      <a:r>
                        <a:rPr lang="en-US" b="1"/>
                        <a:t>Dung dịch</a:t>
                      </a:r>
                      <a:r>
                        <a:rPr lang="en-US" b="1" baseline="0"/>
                        <a:t> NaOH</a:t>
                      </a:r>
                    </a:p>
                    <a:p>
                      <a:pPr algn="just">
                        <a:buFontTx/>
                        <a:buChar char="-"/>
                      </a:pPr>
                      <a:r>
                        <a:rPr lang="en-US" b="1" baseline="0"/>
                        <a:t> Giấy quỳ tím </a:t>
                      </a:r>
                      <a:endParaRPr lang="vi-VN" b="1"/>
                    </a:p>
                  </a:txBody>
                  <a:tcPr/>
                </a:tc>
                <a:tc>
                  <a:txBody>
                    <a:bodyPr/>
                    <a:lstStyle/>
                    <a:p>
                      <a:pPr algn="just"/>
                      <a:r>
                        <a:rPr lang="en-US" b="1"/>
                        <a:t>Nhỏ</a:t>
                      </a:r>
                      <a:r>
                        <a:rPr lang="en-US" b="1" baseline="0"/>
                        <a:t> 1 -2 giọt dung dịch NaOH vào mấu quỳ tím </a:t>
                      </a:r>
                      <a:endParaRPr lang="vi-VN" b="1"/>
                    </a:p>
                  </a:txBody>
                  <a:tcPr/>
                </a:tc>
                <a:tc>
                  <a:txBody>
                    <a:bodyPr/>
                    <a:lstStyle/>
                    <a:p>
                      <a:endParaRPr lang="vi-VN"/>
                    </a:p>
                  </a:txBody>
                  <a:tcPr/>
                </a:tc>
                <a:extLst>
                  <a:ext uri="{0D108BD9-81ED-4DB2-BD59-A6C34878D82A}">
                    <a16:rowId xmlns:a16="http://schemas.microsoft.com/office/drawing/2014/main" val="10001"/>
                  </a:ext>
                </a:extLst>
              </a:tr>
              <a:tr h="1210733">
                <a:tc>
                  <a:txBody>
                    <a:bodyPr/>
                    <a:lstStyle/>
                    <a:p>
                      <a:pPr algn="just"/>
                      <a:r>
                        <a:rPr lang="en-US" b="1"/>
                        <a:t>TN2: Phản</a:t>
                      </a:r>
                      <a:r>
                        <a:rPr lang="en-US" b="1" baseline="0"/>
                        <a:t> ứng giữa dung dịch NaOH và dung dịch acid HCl</a:t>
                      </a:r>
                      <a:endParaRPr lang="vi-VN" b="1"/>
                    </a:p>
                  </a:txBody>
                  <a:tcPr/>
                </a:tc>
                <a:tc>
                  <a:txBody>
                    <a:bodyPr/>
                    <a:lstStyle/>
                    <a:p>
                      <a:pPr algn="just">
                        <a:buFontTx/>
                        <a:buChar char="-"/>
                      </a:pPr>
                      <a:r>
                        <a:rPr lang="en-US" b="1"/>
                        <a:t>Dung</a:t>
                      </a:r>
                      <a:r>
                        <a:rPr lang="en-US" b="1" baseline="0"/>
                        <a:t> dịch phenolphtalein</a:t>
                      </a:r>
                    </a:p>
                    <a:p>
                      <a:pPr algn="just">
                        <a:buFontTx/>
                        <a:buChar char="-"/>
                      </a:pPr>
                      <a:r>
                        <a:rPr lang="en-US" b="1" baseline="0"/>
                        <a:t>Dung dịch NaOH</a:t>
                      </a:r>
                    </a:p>
                    <a:p>
                      <a:pPr algn="just">
                        <a:buFontTx/>
                        <a:buChar char="-"/>
                      </a:pPr>
                      <a:r>
                        <a:rPr lang="en-US" b="1" baseline="0"/>
                        <a:t>Dung dịch HCl</a:t>
                      </a:r>
                      <a:endParaRPr lang="vi-VN" b="1"/>
                    </a:p>
                  </a:txBody>
                  <a:tcPr/>
                </a:tc>
                <a:tc>
                  <a:txBody>
                    <a:bodyPr/>
                    <a:lstStyle/>
                    <a:p>
                      <a:pPr algn="just">
                        <a:buFontTx/>
                        <a:buChar char="-"/>
                      </a:pPr>
                      <a:r>
                        <a:rPr lang="en-US" b="1"/>
                        <a:t>Cho vào</a:t>
                      </a:r>
                      <a:r>
                        <a:rPr lang="en-US" b="1" baseline="0"/>
                        <a:t> ống nghiệm 1ml dung dịch NaOH, nhỏ 2- 3 giọt dung dịch phenolphtalein</a:t>
                      </a:r>
                    </a:p>
                    <a:p>
                      <a:pPr algn="just">
                        <a:buFontTx/>
                        <a:buChar char="-"/>
                      </a:pPr>
                      <a:r>
                        <a:rPr lang="en-US" b="1" baseline="0"/>
                        <a:t>Nhỏ từ từ dung dịch HCl vào hỗn hợp trên, lắc nhẹ </a:t>
                      </a:r>
                      <a:endParaRPr lang="vi-VN" b="1"/>
                    </a:p>
                  </a:txBody>
                  <a:tcPr/>
                </a:tc>
                <a:tc>
                  <a:txBody>
                    <a:bodyPr/>
                    <a:lstStyle/>
                    <a:p>
                      <a:endParaRPr lang="vi-VN"/>
                    </a:p>
                  </a:txBody>
                  <a:tcPr/>
                </a:tc>
                <a:extLst>
                  <a:ext uri="{0D108BD9-81ED-4DB2-BD59-A6C34878D82A}">
                    <a16:rowId xmlns:a16="http://schemas.microsoft.com/office/drawing/2014/main" val="10002"/>
                  </a:ext>
                </a:extLst>
              </a:tr>
            </a:tbl>
          </a:graphicData>
        </a:graphic>
      </p:graphicFrame>
      <p:sp>
        <p:nvSpPr>
          <p:cNvPr id="10" name="TextBox 9"/>
          <p:cNvSpPr txBox="1"/>
          <p:nvPr/>
        </p:nvSpPr>
        <p:spPr>
          <a:xfrm>
            <a:off x="533400" y="1066800"/>
            <a:ext cx="8077200" cy="646331"/>
          </a:xfrm>
          <a:prstGeom prst="rect">
            <a:avLst/>
          </a:prstGeom>
          <a:noFill/>
        </p:spPr>
        <p:txBody>
          <a:bodyPr wrap="square" rtlCol="0">
            <a:spAutoFit/>
          </a:bodyPr>
          <a:lstStyle/>
          <a:p>
            <a:pPr algn="ctr"/>
            <a:r>
              <a:rPr lang="en-US" b="1">
                <a:solidFill>
                  <a:srgbClr val="FF0000"/>
                </a:solidFill>
              </a:rPr>
              <a:t>Yêu cầu : Tiến hành các thí nghiệm theo hướng dẫn, quan sát và trình bày hiện tượng quan sát được </a:t>
            </a:r>
            <a:r>
              <a:rPr lang="en-US" b="1">
                <a:solidFill>
                  <a:srgbClr val="FF0000"/>
                </a:solidFill>
                <a:sym typeface="Wingdings" panose="05000000000000000000" pitchFamily="2" charset="2"/>
              </a:rPr>
              <a:t> hoàn thành PHT số 3 </a:t>
            </a:r>
            <a:endParaRPr lang="en-US" b="1">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flipH="1">
            <a:off x="61084" y="0"/>
            <a:ext cx="2708752" cy="5277396"/>
          </a:xfrm>
          <a:prstGeom prst="rect">
            <a:avLst/>
          </a:prstGeom>
        </p:spPr>
      </p:pic>
      <p:sp>
        <p:nvSpPr>
          <p:cNvPr id="4" name="Rectangle 3"/>
          <p:cNvSpPr/>
          <p:nvPr/>
        </p:nvSpPr>
        <p:spPr>
          <a:xfrm>
            <a:off x="3876162" y="1843385"/>
            <a:ext cx="4630178" cy="1107996"/>
          </a:xfrm>
          <a:prstGeom prst="rect">
            <a:avLst/>
          </a:prstGeom>
          <a:noFill/>
        </p:spPr>
        <p:txBody>
          <a:bodyPr wrap="none" lIns="91440" tIns="45720" rIns="91440" bIns="45720">
            <a:spAutoFit/>
          </a:bodyPr>
          <a:lstStyle/>
          <a:p>
            <a:pPr algn="ctr"/>
            <a:r>
              <a:rPr lang="en-US" sz="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pic>
        <p:nvPicPr>
          <p:cNvPr id="13" name="Picture 12"/>
          <p:cNvPicPr>
            <a:picLocks noChangeAspect="1"/>
          </p:cNvPicPr>
          <p:nvPr/>
        </p:nvPicPr>
        <p:blipFill>
          <a:blip r:embed="rId6"/>
          <a:stretch>
            <a:fillRect/>
          </a:stretch>
        </p:blipFill>
        <p:spPr>
          <a:xfrm>
            <a:off x="7597264" y="2379173"/>
            <a:ext cx="2039956" cy="1852613"/>
          </a:xfrm>
          <a:prstGeom prst="rect">
            <a:avLst/>
          </a:prstGeom>
        </p:spPr>
      </p:pic>
      <p:pic>
        <p:nvPicPr>
          <p:cNvPr id="14" name="Picture 13"/>
          <p:cNvPicPr>
            <a:picLocks noChangeAspect="1"/>
          </p:cNvPicPr>
          <p:nvPr/>
        </p:nvPicPr>
        <p:blipFill>
          <a:blip r:embed="rId7"/>
          <a:stretch>
            <a:fillRect/>
          </a:stretch>
        </p:blipFill>
        <p:spPr>
          <a:xfrm>
            <a:off x="4169658" y="3201544"/>
            <a:ext cx="1485873" cy="20758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19" name="Rectangle 18"/>
          <p:cNvSpPr/>
          <p:nvPr/>
        </p:nvSpPr>
        <p:spPr>
          <a:xfrm>
            <a:off x="695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9612666" y="25370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ung Dịch Sodium hydroxide NaOH Làm Đổi Màu chất Chỉ Thị">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1600200"/>
            <a:ext cx="8046085" cy="4526280"/>
          </a:xfrm>
          <a:prstGeom prst="rect">
            <a:avLst/>
          </a:prstGeom>
        </p:spPr>
      </p:pic>
      <p:sp>
        <p:nvSpPr>
          <p:cNvPr id="7" name="Text Box 6"/>
          <p:cNvSpPr txBox="1"/>
          <p:nvPr/>
        </p:nvSpPr>
        <p:spPr>
          <a:xfrm>
            <a:off x="762000" y="685800"/>
            <a:ext cx="7068820" cy="829945"/>
          </a:xfrm>
          <a:prstGeom prst="rect">
            <a:avLst/>
          </a:prstGeom>
          <a:noFill/>
        </p:spPr>
        <p:txBody>
          <a:bodyPr wrap="square" rtlCol="0">
            <a:spAutoFit/>
          </a:bodyPr>
          <a:lstStyle/>
          <a:p>
            <a:r>
              <a:rPr lang="vi-VN" altLang="en-US" sz="2400" b="1">
                <a:solidFill>
                  <a:srgbClr val="FF0000"/>
                </a:solidFill>
                <a:sym typeface="+mn-ea"/>
              </a:rPr>
              <a:t>TN1: </a:t>
            </a:r>
            <a:r>
              <a:rPr lang="en-US" sz="2400" b="1">
                <a:solidFill>
                  <a:srgbClr val="FF0000"/>
                </a:solidFill>
                <a:sym typeface="+mn-ea"/>
              </a:rPr>
              <a:t>Base tác dụng với quỳ tím </a:t>
            </a:r>
            <a:endParaRPr lang="vi-VN" sz="2400" b="1">
              <a:solidFill>
                <a:srgbClr val="FF0000"/>
              </a:solidFill>
            </a:endParaRPr>
          </a:p>
          <a:p>
            <a:endParaRPr lang="vi-VN" sz="24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5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Cl + NaOH. Axit clohidric tác dụng với natri hidrox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8640" y="1600200"/>
            <a:ext cx="8046085" cy="4526280"/>
          </a:xfrm>
          <a:prstGeom prst="rect">
            <a:avLst/>
          </a:prstGeom>
        </p:spPr>
      </p:pic>
      <p:sp>
        <p:nvSpPr>
          <p:cNvPr id="7" name="Text Box 6"/>
          <p:cNvSpPr txBox="1"/>
          <p:nvPr/>
        </p:nvSpPr>
        <p:spPr>
          <a:xfrm>
            <a:off x="1045210" y="381000"/>
            <a:ext cx="6894195" cy="1040765"/>
          </a:xfrm>
          <a:prstGeom prst="rect">
            <a:avLst/>
          </a:prstGeom>
          <a:noFill/>
        </p:spPr>
        <p:txBody>
          <a:bodyPr wrap="square" rtlCol="0">
            <a:noAutofit/>
          </a:bodyPr>
          <a:lstStyle/>
          <a:p>
            <a:pPr algn="ctr"/>
            <a:r>
              <a:rPr lang="en-US" sz="2800" b="1">
                <a:solidFill>
                  <a:srgbClr val="FF0000"/>
                </a:solidFill>
                <a:sym typeface="+mn-ea"/>
              </a:rPr>
              <a:t> </a:t>
            </a:r>
            <a:r>
              <a:rPr lang="vi-VN" altLang="en-US" sz="2800" b="1">
                <a:solidFill>
                  <a:srgbClr val="FF0000"/>
                </a:solidFill>
                <a:sym typeface="+mn-ea"/>
              </a:rPr>
              <a:t>TN2: </a:t>
            </a:r>
            <a:r>
              <a:rPr lang="en-US" sz="2800" b="1">
                <a:solidFill>
                  <a:srgbClr val="FF0000"/>
                </a:solidFill>
                <a:sym typeface="+mn-ea"/>
              </a:rPr>
              <a:t>Phản ứng giữa dung dịch NaOH và dung dịch acid HCl</a:t>
            </a:r>
            <a:endParaRPr lang="vi-VN" sz="2800" b="1">
              <a:solidFill>
                <a:srgbClr val="FF0000"/>
              </a:solidFill>
            </a:endParaRPr>
          </a:p>
          <a:p>
            <a:pPr algn="ctr"/>
            <a:endParaRPr lang="vi-VN" sz="28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63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stretch>
            <a:fillRect/>
          </a:stretch>
        </p:blipFill>
        <p:spPr>
          <a:xfrm>
            <a:off x="725170" y="843915"/>
            <a:ext cx="2245995" cy="2471420"/>
          </a:xfrm>
          <a:prstGeom prst="rect">
            <a:avLst/>
          </a:prstGeom>
          <a:noFill/>
          <a:ln w="9525">
            <a:noFill/>
          </a:ln>
        </p:spPr>
      </p:pic>
      <p:pic>
        <p:nvPicPr>
          <p:cNvPr id="11" name="Picture 10"/>
          <p:cNvPicPr/>
          <p:nvPr/>
        </p:nvPicPr>
        <p:blipFill>
          <a:blip r:embed="rId3"/>
          <a:stretch>
            <a:fillRect/>
          </a:stretch>
        </p:blipFill>
        <p:spPr>
          <a:xfrm>
            <a:off x="3662680" y="914400"/>
            <a:ext cx="4286885" cy="2387600"/>
          </a:xfrm>
          <a:prstGeom prst="rect">
            <a:avLst/>
          </a:prstGeom>
          <a:noFill/>
          <a:ln w="9525">
            <a:noFill/>
          </a:ln>
        </p:spPr>
      </p:pic>
      <p:sp>
        <p:nvSpPr>
          <p:cNvPr id="12" name="Text Box 11"/>
          <p:cNvSpPr txBox="1"/>
          <p:nvPr/>
        </p:nvSpPr>
        <p:spPr>
          <a:xfrm>
            <a:off x="295275" y="3613150"/>
            <a:ext cx="2865120" cy="398780"/>
          </a:xfrm>
          <a:prstGeom prst="rect">
            <a:avLst/>
          </a:prstGeom>
          <a:noFill/>
        </p:spPr>
        <p:txBody>
          <a:bodyPr wrap="square" rtlCol="0">
            <a:spAutoFit/>
          </a:bodyPr>
          <a:lstStyle/>
          <a:p>
            <a:r>
              <a:rPr lang="en-US" sz="2000"/>
              <a:t>Hình. Quỳ tím hoá xanh</a:t>
            </a:r>
          </a:p>
        </p:txBody>
      </p:sp>
      <p:sp>
        <p:nvSpPr>
          <p:cNvPr id="13" name="Text Box 12"/>
          <p:cNvSpPr txBox="1"/>
          <p:nvPr/>
        </p:nvSpPr>
        <p:spPr>
          <a:xfrm>
            <a:off x="3810000" y="3581400"/>
            <a:ext cx="4190365" cy="398780"/>
          </a:xfrm>
          <a:prstGeom prst="rect">
            <a:avLst/>
          </a:prstGeom>
          <a:noFill/>
        </p:spPr>
        <p:txBody>
          <a:bodyPr wrap="square" rtlCol="0">
            <a:spAutoFit/>
          </a:bodyPr>
          <a:lstStyle/>
          <a:p>
            <a:r>
              <a:rPr lang="en-US" sz="2000"/>
              <a:t>Hình. Phenolphthalein hoá hồng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5910" y="304800"/>
            <a:ext cx="8430260" cy="3046095"/>
          </a:xfrm>
          <a:prstGeom prst="rect">
            <a:avLst/>
          </a:prstGeom>
          <a:noFill/>
        </p:spPr>
        <p:txBody>
          <a:bodyPr wrap="square" rtlCol="0">
            <a:spAutoFit/>
          </a:bodyPr>
          <a:lstStyle/>
          <a:p>
            <a:r>
              <a:rPr lang="vi-VN" altLang="en-US" sz="3200">
                <a:solidFill>
                  <a:srgbClr val="FF0000"/>
                </a:solidFill>
              </a:rPr>
              <a:t>a</a:t>
            </a:r>
            <a:r>
              <a:rPr lang="en-US" sz="3200">
                <a:solidFill>
                  <a:srgbClr val="FF0000"/>
                </a:solidFill>
              </a:rPr>
              <a:t>. Thí nghiệm dung dịch base (kiềm) làm đổi màu chất chỉ thị</a:t>
            </a:r>
          </a:p>
          <a:p>
            <a:r>
              <a:rPr lang="en-US" sz="3200"/>
              <a:t>− Dung dịch base làm: </a:t>
            </a:r>
          </a:p>
          <a:p>
            <a:r>
              <a:rPr lang="en-US" sz="3200"/>
              <a:t>● Đổi màu quỳ tím thành màu xanh.</a:t>
            </a:r>
          </a:p>
          <a:p>
            <a:r>
              <a:rPr lang="en-US" sz="3200"/>
              <a:t>● Dung dịch phenolphthalein không màu thành màu hồng.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ublic\Pictures\Sample Pictures\Capture.PNG1.PNG"/>
          <p:cNvPicPr>
            <a:picLocks noChangeAspect="1" noChangeArrowheads="1"/>
          </p:cNvPicPr>
          <p:nvPr/>
        </p:nvPicPr>
        <p:blipFill>
          <a:blip r:embed="rId2"/>
          <a:srcRect/>
          <a:stretch>
            <a:fillRect/>
          </a:stretch>
        </p:blipFill>
        <p:spPr bwMode="auto">
          <a:xfrm>
            <a:off x="609600" y="2057400"/>
            <a:ext cx="7924800" cy="4038600"/>
          </a:xfrm>
          <a:prstGeom prst="rect">
            <a:avLst/>
          </a:prstGeom>
          <a:noFill/>
        </p:spPr>
      </p:pic>
      <p:sp>
        <p:nvSpPr>
          <p:cNvPr id="5" name="Rounded Rectangle 4"/>
          <p:cNvSpPr/>
          <p:nvPr/>
        </p:nvSpPr>
        <p:spPr>
          <a:xfrm>
            <a:off x="762000" y="533400"/>
            <a:ext cx="769620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Nhúng giấy quỳ tím vào các dung dịch sau</a:t>
            </a:r>
            <a:endParaRPr lang="vi-VN" sz="2800" b="1">
              <a:solidFill>
                <a:schemeClr val="tx1"/>
              </a:solidFill>
            </a:endParaRPr>
          </a:p>
        </p:txBody>
      </p:sp>
      <p:sp>
        <p:nvSpPr>
          <p:cNvPr id="6" name="Rounded Rectangle 5"/>
          <p:cNvSpPr/>
          <p:nvPr/>
        </p:nvSpPr>
        <p:spPr>
          <a:xfrm>
            <a:off x="2743200" y="2590800"/>
            <a:ext cx="4038600" cy="609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Đâu là môi trường base ? Môi trường acid ? </a:t>
            </a:r>
            <a:endParaRPr lang="vi-VN" b="1">
              <a:solidFill>
                <a:srgbClr val="C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52500" y="293370"/>
            <a:ext cx="6515100" cy="798830"/>
          </a:xfrm>
          <a:prstGeom prst="rect">
            <a:avLst/>
          </a:prstGeom>
          <a:noFill/>
        </p:spPr>
        <p:txBody>
          <a:bodyPr wrap="square" rtlCol="0">
            <a:spAutoFit/>
          </a:bodyPr>
          <a:lstStyle/>
          <a:p>
            <a:endParaRPr lang="en-US"/>
          </a:p>
          <a:p>
            <a:r>
              <a:rPr lang="vi-VN" altLang="en-US" sz="2800">
                <a:solidFill>
                  <a:srgbClr val="FF0000"/>
                </a:solidFill>
                <a:latin typeface="Times New Roman" panose="02020603050405020304" pitchFamily="18" charset="0"/>
                <a:cs typeface="Times New Roman" panose="02020603050405020304" pitchFamily="18" charset="0"/>
              </a:rPr>
              <a:t>b</a:t>
            </a:r>
            <a:r>
              <a:rPr lang="en-US" sz="2800">
                <a:solidFill>
                  <a:srgbClr val="FF0000"/>
                </a:solidFill>
                <a:latin typeface="Times New Roman" panose="02020603050405020304" pitchFamily="18" charset="0"/>
                <a:cs typeface="Times New Roman" panose="02020603050405020304" pitchFamily="18" charset="0"/>
              </a:rPr>
              <a:t>. Thí nghiệm base tác dụng với acid</a:t>
            </a:r>
          </a:p>
        </p:txBody>
      </p:sp>
      <p:sp>
        <p:nvSpPr>
          <p:cNvPr id="3" name="Text Box 2"/>
          <p:cNvSpPr txBox="1"/>
          <p:nvPr/>
        </p:nvSpPr>
        <p:spPr>
          <a:xfrm>
            <a:off x="350520" y="1697355"/>
            <a:ext cx="8519160" cy="347662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Base tác dụng với một số acid tạo thành muối với nước.</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Ví dụ 1: </a:t>
            </a:r>
          </a:p>
          <a:p>
            <a:r>
              <a:rPr lang="en-US" sz="2800">
                <a:latin typeface="Times New Roman" panose="02020603050405020304" pitchFamily="18" charset="0"/>
                <a:cs typeface="Times New Roman" panose="02020603050405020304" pitchFamily="18" charset="0"/>
              </a:rPr>
              <a:t>	● Khi cho dung dịch NaOH (base) phản ứng với dung dịch HCl (acid). </a:t>
            </a:r>
          </a:p>
          <a:p>
            <a:r>
              <a:rPr lang="en-US" sz="2800">
                <a:latin typeface="Times New Roman" panose="02020603050405020304" pitchFamily="18" charset="0"/>
                <a:cs typeface="Times New Roman" panose="02020603050405020304" pitchFamily="18" charset="0"/>
              </a:rPr>
              <a:t>	● Phương trình hoá học xảy ra: </a:t>
            </a:r>
          </a:p>
          <a:p>
            <a:r>
              <a:rPr lang="en-US" sz="2800">
                <a:latin typeface="Times New Roman" panose="02020603050405020304" pitchFamily="18" charset="0"/>
                <a:cs typeface="Times New Roman" panose="02020603050405020304" pitchFamily="18" charset="0"/>
              </a:rPr>
              <a:t>NaOH         +           HCl                  </a:t>
            </a:r>
            <a:r>
              <a:rPr lang="vi-VN" alt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NaCl          +    H</a:t>
            </a:r>
            <a:r>
              <a:rPr lang="en-US" sz="2800" baseline="-25000">
                <a:latin typeface="Times New Roman" panose="02020603050405020304" pitchFamily="18" charset="0"/>
                <a:cs typeface="Times New Roman" panose="02020603050405020304" pitchFamily="18" charset="0"/>
              </a:rPr>
              <a:t>2</a:t>
            </a:r>
            <a:r>
              <a:rPr lang="en-US" sz="2800">
                <a:latin typeface="Times New Roman" panose="02020603050405020304" pitchFamily="18" charset="0"/>
                <a:cs typeface="Times New Roman" panose="02020603050405020304" pitchFamily="18" charset="0"/>
              </a:rPr>
              <a:t>O</a:t>
            </a:r>
          </a:p>
          <a:p>
            <a:r>
              <a:rPr lang="en-US" sz="2400">
                <a:solidFill>
                  <a:srgbClr val="FF0000"/>
                </a:solidFill>
                <a:latin typeface="Times New Roman" panose="02020603050405020304" pitchFamily="18" charset="0"/>
                <a:cs typeface="Times New Roman" panose="02020603050405020304" pitchFamily="18" charset="0"/>
              </a:rPr>
              <a:t>Sodium hydroxide    Hydrochloric acid       Sodium chloride</a:t>
            </a:r>
          </a:p>
        </p:txBody>
      </p:sp>
      <p:cxnSp>
        <p:nvCxnSpPr>
          <p:cNvPr id="4" name="Straight Arrow Connector 3"/>
          <p:cNvCxnSpPr/>
          <p:nvPr/>
        </p:nvCxnSpPr>
        <p:spPr>
          <a:xfrm flipV="1">
            <a:off x="4274820" y="4495800"/>
            <a:ext cx="121348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graphicFrame>
        <p:nvGraphicFramePr>
          <p:cNvPr id="5" name="Table 4"/>
          <p:cNvGraphicFramePr/>
          <p:nvPr/>
        </p:nvGraphicFramePr>
        <p:xfrm>
          <a:off x="1219200" y="2286000"/>
          <a:ext cx="6400165" cy="457200"/>
        </p:xfrm>
        <a:graphic>
          <a:graphicData uri="http://schemas.openxmlformats.org/drawingml/2006/table">
            <a:tbl>
              <a:tblPr firstRow="1" bandRow="1">
                <a:tableStyleId>{5C22544A-7EE6-4342-B048-85BDC9FD1C3A}</a:tableStyleId>
              </a:tblPr>
              <a:tblGrid>
                <a:gridCol w="6400165">
                  <a:extLst>
                    <a:ext uri="{9D8B030D-6E8A-4147-A177-3AD203B41FA5}">
                      <a16:colId xmlns:a16="http://schemas.microsoft.com/office/drawing/2014/main" val="20000"/>
                    </a:ext>
                  </a:extLst>
                </a:gridCol>
              </a:tblGrid>
              <a:tr h="381000">
                <a:tc>
                  <a:txBody>
                    <a:bodyPr/>
                    <a:lstStyle/>
                    <a:p>
                      <a:pPr>
                        <a:buNone/>
                      </a:pPr>
                      <a:r>
                        <a:rPr lang="vi-VN" altLang="en-US" sz="2400">
                          <a:latin typeface="Times New Roman" panose="02020603050405020304" pitchFamily="18" charset="0"/>
                          <a:cs typeface="Times New Roman" panose="02020603050405020304" pitchFamily="18" charset="0"/>
                        </a:rPr>
                        <a:t>Base + Acid                      Muối  + Nước</a:t>
                      </a:r>
                    </a:p>
                  </a:txBody>
                  <a:tcPr/>
                </a:tc>
                <a:extLst>
                  <a:ext uri="{0D108BD9-81ED-4DB2-BD59-A6C34878D82A}">
                    <a16:rowId xmlns:a16="http://schemas.microsoft.com/office/drawing/2014/main" val="10000"/>
                  </a:ext>
                </a:extLst>
              </a:tr>
            </a:tbl>
          </a:graphicData>
        </a:graphic>
      </p:graphicFrame>
      <p:cxnSp>
        <p:nvCxnSpPr>
          <p:cNvPr id="6" name="Straight Arrow Connector 5"/>
          <p:cNvCxnSpPr/>
          <p:nvPr/>
        </p:nvCxnSpPr>
        <p:spPr>
          <a:xfrm>
            <a:off x="3352800" y="2512060"/>
            <a:ext cx="922020" cy="1270"/>
          </a:xfrm>
          <a:prstGeom prst="straightConnector1">
            <a:avLst/>
          </a:prstGeom>
          <a:ln>
            <a:tailEnd type="arrow" w="med" len="med"/>
          </a:ln>
        </p:spPr>
        <p:style>
          <a:lnRef idx="3">
            <a:schemeClr val="accent2"/>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667385" y="762635"/>
            <a:ext cx="2662555" cy="1818640"/>
          </a:xfrm>
          <a:prstGeom prst="rect">
            <a:avLst/>
          </a:prstGeom>
          <a:noFill/>
          <a:ln w="9525">
            <a:noFill/>
          </a:ln>
        </p:spPr>
      </p:pic>
      <p:pic>
        <p:nvPicPr>
          <p:cNvPr id="194860348" name="Picture 275"/>
          <p:cNvPicPr>
            <a:picLocks noChangeAspect="1"/>
          </p:cNvPicPr>
          <p:nvPr/>
        </p:nvPicPr>
        <p:blipFill>
          <a:blip r:embed="rId3"/>
          <a:stretch>
            <a:fillRect/>
          </a:stretch>
        </p:blipFill>
        <p:spPr>
          <a:xfrm>
            <a:off x="4647883" y="761683"/>
            <a:ext cx="2886075" cy="1819275"/>
          </a:xfrm>
          <a:prstGeom prst="rect">
            <a:avLst/>
          </a:prstGeom>
        </p:spPr>
      </p:pic>
      <p:sp>
        <p:nvSpPr>
          <p:cNvPr id="7" name="Text Box 6"/>
          <p:cNvSpPr txBox="1"/>
          <p:nvPr/>
        </p:nvSpPr>
        <p:spPr>
          <a:xfrm>
            <a:off x="616585" y="2911475"/>
            <a:ext cx="2942590" cy="829945"/>
          </a:xfrm>
          <a:prstGeom prst="rect">
            <a:avLst/>
          </a:prstGeom>
          <a:noFill/>
        </p:spPr>
        <p:txBody>
          <a:bodyPr wrap="square" rtlCol="0">
            <a:spAutoFit/>
          </a:bodyPr>
          <a:lstStyle/>
          <a:p>
            <a:r>
              <a:rPr lang="en-US" sz="2400"/>
              <a:t>a) Dung dịch có màu hồng trước phản ứng</a:t>
            </a:r>
          </a:p>
        </p:txBody>
      </p:sp>
      <p:sp>
        <p:nvSpPr>
          <p:cNvPr id="8" name="Text Box 7"/>
          <p:cNvSpPr txBox="1"/>
          <p:nvPr/>
        </p:nvSpPr>
        <p:spPr>
          <a:xfrm>
            <a:off x="4841240" y="2892425"/>
            <a:ext cx="3540760" cy="368300"/>
          </a:xfrm>
          <a:prstGeom prst="rect">
            <a:avLst/>
          </a:prstGeom>
          <a:noFill/>
        </p:spPr>
        <p:txBody>
          <a:bodyPr wrap="square" rtlCol="0">
            <a:spAutoFit/>
          </a:bodyPr>
          <a:lstStyle/>
          <a:p>
            <a:endParaRPr lang="en-US"/>
          </a:p>
        </p:txBody>
      </p:sp>
      <p:graphicFrame>
        <p:nvGraphicFramePr>
          <p:cNvPr id="9" name="Table 8"/>
          <p:cNvGraphicFramePr/>
          <p:nvPr/>
        </p:nvGraphicFramePr>
        <p:xfrm>
          <a:off x="4606290" y="3000375"/>
          <a:ext cx="3141345" cy="731520"/>
        </p:xfrm>
        <a:graphic>
          <a:graphicData uri="http://schemas.openxmlformats.org/drawingml/2006/table">
            <a:tbl>
              <a:tblPr/>
              <a:tblGrid>
                <a:gridCol w="3141345">
                  <a:extLst>
                    <a:ext uri="{9D8B030D-6E8A-4147-A177-3AD203B41FA5}">
                      <a16:colId xmlns:a16="http://schemas.microsoft.com/office/drawing/2014/main" val="20000"/>
                    </a:ext>
                  </a:extLst>
                </a:gridCol>
              </a:tblGrid>
              <a:tr h="429260">
                <a:tc>
                  <a:txBody>
                    <a:bodyPr/>
                    <a:lstStyle/>
                    <a:p>
                      <a:pPr indent="0">
                        <a:buNone/>
                      </a:pPr>
                      <a:r>
                        <a:rPr lang="en-US" sz="2400" b="0">
                          <a:latin typeface="Times New Roman" panose="02020603050405020304" pitchFamily="18" charset="0"/>
                          <a:cs typeface="Times New Roman" panose="02020603050405020304" pitchFamily="18" charset="0"/>
                        </a:rPr>
                        <a:t>b) Dung dịch không màu sau phản ứng</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0" name="Text Box 9"/>
          <p:cNvSpPr txBox="1"/>
          <p:nvPr/>
        </p:nvSpPr>
        <p:spPr>
          <a:xfrm>
            <a:off x="1298575" y="4191000"/>
            <a:ext cx="6367780" cy="460375"/>
          </a:xfrm>
          <a:prstGeom prst="rect">
            <a:avLst/>
          </a:prstGeom>
          <a:noFill/>
        </p:spPr>
        <p:txBody>
          <a:bodyPr wrap="square" rtlCol="0">
            <a:spAutoFit/>
          </a:bodyPr>
          <a:lstStyle/>
          <a:p>
            <a:r>
              <a:rPr lang="en-US" sz="2400">
                <a:solidFill>
                  <a:srgbClr val="FF0000"/>
                </a:solidFill>
              </a:rPr>
              <a:t>Hình. Dung dịch NaOH tác dụng với dung dịch HCl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14960" y="464185"/>
            <a:ext cx="8448040"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2: </a:t>
            </a:r>
          </a:p>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Mg(OH)</a:t>
            </a:r>
            <a:r>
              <a:rPr lang="en-US" sz="2400" baseline="-25000" dirty="0" smtClean="0">
                <a:solidFill>
                  <a:srgbClr val="000000"/>
                </a:solidFill>
                <a:latin typeface="Arial" panose="020B0604020202020204" pitchFamily="34" charset="0"/>
                <a:cs typeface="Arial" panose="020B0604020202020204" pitchFamily="34" charset="0"/>
              </a:rPr>
              <a:t>2</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HCl</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Mg(OH)</a:t>
            </a:r>
            <a:r>
              <a:rPr lang="en-US" sz="2400" baseline="-25000" dirty="0" smtClean="0">
                <a:solidFill>
                  <a:srgbClr val="000000"/>
                </a:solidFill>
                <a:latin typeface="Arial" panose="020B0604020202020204" pitchFamily="34" charset="0"/>
                <a:cs typeface="Arial" panose="020B0604020202020204" pitchFamily="34" charset="0"/>
              </a:rPr>
              <a:t>2</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2HCI               </a:t>
            </a:r>
            <a:r>
              <a:rPr lang="vi-VN" alt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MgCl</a:t>
            </a:r>
            <a:r>
              <a:rPr lang="en-US" sz="2400" baseline="-25000" dirty="0" smtClean="0">
                <a:solidFill>
                  <a:srgbClr val="000000"/>
                </a:solidFill>
                <a:latin typeface="Arial" panose="020B0604020202020204" pitchFamily="34" charset="0"/>
                <a:cs typeface="Arial" panose="020B0604020202020204" pitchFamily="34" charset="0"/>
              </a:rPr>
              <a:t>2</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2H</a:t>
            </a:r>
            <a:r>
              <a:rPr lang="en-US" sz="2400" baseline="-25000" dirty="0" smtClean="0">
                <a:solidFill>
                  <a:srgbClr val="000000"/>
                </a:solidFill>
                <a:latin typeface="Arial" panose="020B0604020202020204" pitchFamily="34" charset="0"/>
                <a:cs typeface="Arial" panose="020B0604020202020204" pitchFamily="34" charset="0"/>
              </a:rPr>
              <a:t>2</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a:t>
            </a:r>
          </a:p>
          <a:p>
            <a:r>
              <a:rPr lang="en-US" sz="2400" dirty="0">
                <a:solidFill>
                  <a:srgbClr val="FF0000"/>
                </a:solidFill>
                <a:latin typeface="Times New Roman" panose="02020603050405020304" pitchFamily="18" charset="0"/>
                <a:cs typeface="Times New Roman" panose="02020603050405020304" pitchFamily="18" charset="0"/>
              </a:rPr>
              <a:t>Magnesium hydroxide   Hydrochloric acid    Magnesium chloride</a:t>
            </a:r>
          </a:p>
        </p:txBody>
      </p:sp>
      <p:cxnSp>
        <p:nvCxnSpPr>
          <p:cNvPr id="3" name="Straight Arrow Connector 2"/>
          <p:cNvCxnSpPr/>
          <p:nvPr/>
        </p:nvCxnSpPr>
        <p:spPr>
          <a:xfrm flipV="1">
            <a:off x="4481195" y="1828800"/>
            <a:ext cx="1157605" cy="1079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sp>
        <p:nvSpPr>
          <p:cNvPr id="4" name="Text Box 3"/>
          <p:cNvSpPr txBox="1"/>
          <p:nvPr/>
        </p:nvSpPr>
        <p:spPr>
          <a:xfrm>
            <a:off x="419735" y="2588895"/>
            <a:ext cx="8114665" cy="82994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base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a:latin typeface="Times New Roman" panose="02020603050405020304" pitchFamily="18" charset="0"/>
                <a:cs typeface="Times New Roman" panose="02020603050405020304" pitchFamily="18" charset="0"/>
              </a:rPr>
              <a:t>: KOH, </a:t>
            </a:r>
            <a:r>
              <a:rPr lang="en-US" sz="2400" smtClean="0">
                <a:latin typeface="Times New Roman" panose="02020603050405020304" pitchFamily="18" charset="0"/>
                <a:cs typeface="Times New Roman" panose="02020603050405020304" pitchFamily="18" charset="0"/>
              </a:rPr>
              <a:t>Cu(OH)</a:t>
            </a:r>
            <a:r>
              <a:rPr lang="en-US" sz="2400" baseline="-25000" smtClean="0">
                <a:solidFill>
                  <a:srgbClr val="000000"/>
                </a:solidFill>
                <a:latin typeface="Arial" panose="020B0604020202020204" pitchFamily="34" charset="0"/>
                <a:cs typeface="Arial" panose="020B0604020202020204" pitchFamily="34" charset="0"/>
              </a:rPr>
              <a:t>2</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acid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dirty="0"/>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07818" y="8243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48" name="AutoShape 6" descr="Những công trình nhà ở riêng lẻ nào được miễn giấy phép xây dựng? – VŨ  THIỆN TRƯỜNG"/>
          <p:cNvSpPr>
            <a:spLocks noChangeAspect="1" noChangeArrowheads="1"/>
          </p:cNvSpPr>
          <p:nvPr/>
        </p:nvSpPr>
        <p:spPr bwMode="auto">
          <a:xfrm>
            <a:off x="4457700" y="3276600"/>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2" name="Picture 31"/>
          <p:cNvPicPr>
            <a:picLocks noChangeAspect="1"/>
          </p:cNvPicPr>
          <p:nvPr/>
        </p:nvPicPr>
        <p:blipFill>
          <a:blip r:embed="rId2"/>
          <a:stretch>
            <a:fillRect/>
          </a:stretch>
        </p:blipFill>
        <p:spPr>
          <a:xfrm>
            <a:off x="0" y="0"/>
            <a:ext cx="9144000" cy="6854653"/>
          </a:xfrm>
          <a:prstGeom prst="rect">
            <a:avLst/>
          </a:prstGeom>
        </p:spPr>
      </p:pic>
      <p:cxnSp>
        <p:nvCxnSpPr>
          <p:cNvPr id="33" name="Straight Connector 32"/>
          <p:cNvCxnSpPr/>
          <p:nvPr/>
        </p:nvCxnSpPr>
        <p:spPr>
          <a:xfrm>
            <a:off x="360218" y="976744"/>
            <a:ext cx="8728364" cy="0"/>
          </a:xfrm>
          <a:prstGeom prst="line">
            <a:avLst/>
          </a:prstGeom>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981200" y="228600"/>
            <a:ext cx="5562600" cy="707886"/>
          </a:xfrm>
          <a:prstGeom prst="rect">
            <a:avLst/>
          </a:prstGeom>
          <a:noFill/>
        </p:spPr>
        <p:txBody>
          <a:bodyPr wrap="square" rtlCol="0">
            <a:spAutoFit/>
          </a:bodyPr>
          <a:lstStyle/>
          <a:p>
            <a:pPr algn="ctr"/>
            <a:r>
              <a:rPr lang="en-US" sz="4000" b="1"/>
              <a:t>PHIẾU HỌC TẬP SỐ 2</a:t>
            </a:r>
            <a:endParaRPr lang="vi-VN" sz="4000" b="1"/>
          </a:p>
        </p:txBody>
      </p:sp>
      <p:sp>
        <p:nvSpPr>
          <p:cNvPr id="8" name="TextBox 7"/>
          <p:cNvSpPr txBox="1"/>
          <p:nvPr/>
        </p:nvSpPr>
        <p:spPr>
          <a:xfrm>
            <a:off x="457200" y="1066800"/>
            <a:ext cx="8305800" cy="830997"/>
          </a:xfrm>
          <a:prstGeom prst="rect">
            <a:avLst/>
          </a:prstGeom>
          <a:noFill/>
        </p:spPr>
        <p:txBody>
          <a:bodyPr wrap="square" rtlCol="0">
            <a:spAutoFit/>
          </a:bodyPr>
          <a:lstStyle/>
          <a:p>
            <a:pPr algn="ctr"/>
            <a:r>
              <a:rPr lang="en-US" sz="2400" b="1">
                <a:solidFill>
                  <a:srgbClr val="FF0000"/>
                </a:solidFill>
              </a:rPr>
              <a:t>Các base như KOH, Ca(OH)</a:t>
            </a:r>
            <a:r>
              <a:rPr lang="en-US" sz="2400" b="1" baseline="-25000">
                <a:solidFill>
                  <a:srgbClr val="FF0000"/>
                </a:solidFill>
              </a:rPr>
              <a:t>2</a:t>
            </a:r>
            <a:r>
              <a:rPr lang="en-US" sz="2400" b="1">
                <a:solidFill>
                  <a:srgbClr val="FF0000"/>
                </a:solidFill>
              </a:rPr>
              <a:t>, Mg(OH)</a:t>
            </a:r>
            <a:r>
              <a:rPr lang="en-US" sz="2400" b="1" baseline="-25000">
                <a:solidFill>
                  <a:srgbClr val="FF0000"/>
                </a:solidFill>
              </a:rPr>
              <a:t>2</a:t>
            </a:r>
            <a:r>
              <a:rPr lang="en-US" sz="2400" b="1">
                <a:solidFill>
                  <a:srgbClr val="FF0000"/>
                </a:solidFill>
              </a:rPr>
              <a:t>, Fe(OH)</a:t>
            </a:r>
            <a:r>
              <a:rPr lang="en-US" sz="2400" b="1" baseline="-25000">
                <a:solidFill>
                  <a:srgbClr val="FF0000"/>
                </a:solidFill>
              </a:rPr>
              <a:t>3</a:t>
            </a:r>
            <a:r>
              <a:rPr lang="en-US" sz="2400" b="1">
                <a:solidFill>
                  <a:srgbClr val="FF0000"/>
                </a:solidFill>
              </a:rPr>
              <a:t> … cũng phản ứng với dung dịch acid tạo thành muối và nước.</a:t>
            </a:r>
          </a:p>
        </p:txBody>
      </p:sp>
      <p:sp>
        <p:nvSpPr>
          <p:cNvPr id="9" name="Rounded Rectangle 8"/>
          <p:cNvSpPr/>
          <p:nvPr/>
        </p:nvSpPr>
        <p:spPr>
          <a:xfrm>
            <a:off x="1600200" y="2590800"/>
            <a:ext cx="2514600" cy="320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Nhóm 1 + 2: Hãy viết PTHH của các base trên với dung dich HCl</a:t>
            </a:r>
          </a:p>
          <a:p>
            <a:pPr algn="ctr"/>
            <a:endParaRPr lang="vi-VN" sz="2800"/>
          </a:p>
        </p:txBody>
      </p:sp>
      <p:sp>
        <p:nvSpPr>
          <p:cNvPr id="10" name="Rounded Rectangle 9"/>
          <p:cNvSpPr/>
          <p:nvPr/>
        </p:nvSpPr>
        <p:spPr>
          <a:xfrm>
            <a:off x="5029200" y="2590800"/>
            <a:ext cx="2514600" cy="3200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Nhóm 3 +4 : Hãy viết PTHH của các base trên với dung dich H</a:t>
            </a:r>
            <a:r>
              <a:rPr lang="en-US" sz="2800" b="1" baseline="-25000">
                <a:solidFill>
                  <a:schemeClr val="tx1"/>
                </a:solidFill>
              </a:rPr>
              <a:t>2</a:t>
            </a:r>
            <a:r>
              <a:rPr lang="en-US" sz="2800" b="1">
                <a:solidFill>
                  <a:schemeClr val="tx1"/>
                </a:solidFill>
              </a:rPr>
              <a:t>SO</a:t>
            </a:r>
            <a:r>
              <a:rPr lang="en-US" sz="2800" b="1" baseline="-25000">
                <a:solidFill>
                  <a:schemeClr val="tx1"/>
                </a:solidFill>
              </a:rPr>
              <a:t>4</a:t>
            </a:r>
          </a:p>
          <a:p>
            <a:pPr algn="ctr"/>
            <a:endParaRPr lang="vi-VN" sz="2800"/>
          </a:p>
        </p:txBody>
      </p:sp>
      <p:sp>
        <p:nvSpPr>
          <p:cNvPr id="11" name="Right Arrow 10"/>
          <p:cNvSpPr/>
          <p:nvPr/>
        </p:nvSpPr>
        <p:spPr>
          <a:xfrm rot="7869560">
            <a:off x="2835043" y="1968941"/>
            <a:ext cx="927916" cy="42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ight Arrow 11"/>
          <p:cNvSpPr/>
          <p:nvPr/>
        </p:nvSpPr>
        <p:spPr>
          <a:xfrm rot="2638545">
            <a:off x="5274998" y="1939084"/>
            <a:ext cx="927916" cy="424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amond(in)">
                                      <p:cBhvr>
                                        <p:cTn id="15" dur="2000"/>
                                        <p:tgtEl>
                                          <p:spTgt spid="12"/>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50+ Mẫu hình nền powerpoint ngộ nghĩnh, dễ thương cho bạ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2209800" y="1219200"/>
            <a:ext cx="4572000" cy="2554545"/>
          </a:xfrm>
          <a:prstGeom prst="rect">
            <a:avLst/>
          </a:prstGeom>
          <a:noFill/>
        </p:spPr>
        <p:txBody>
          <a:bodyPr wrap="square" rtlCol="0">
            <a:spAutoFit/>
          </a:bodyPr>
          <a:lstStyle/>
          <a:p>
            <a:pPr algn="ctr"/>
            <a:r>
              <a:rPr lang="nl-NL" sz="3200" b="1">
                <a:solidFill>
                  <a:srgbClr val="FF0000"/>
                </a:solidFill>
              </a:rPr>
              <a:t>Có hai ống nghiệm không nhãn đựng dung dịch NaOH và dung dịch HCl. Hãy nêu cách nhận biết hai dung dịch trên . </a:t>
            </a:r>
            <a:endParaRPr lang="vi-VN" sz="32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pic>
        <p:nvPicPr>
          <p:cNvPr id="16" name="Picture 15"/>
          <p:cNvPicPr>
            <a:picLocks noChangeAspect="1"/>
          </p:cNvPicPr>
          <p:nvPr/>
        </p:nvPicPr>
        <p:blipFill>
          <a:blip r:embed="rId13"/>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14"/>
          <a:stretch>
            <a:fillRect/>
          </a:stretch>
        </p:blipFill>
        <p:spPr>
          <a:xfrm flipH="1">
            <a:off x="-2476500" y="442174"/>
            <a:ext cx="2476500" cy="3810000"/>
          </a:xfrm>
          <a:prstGeom prst="rect">
            <a:avLst/>
          </a:prstGeom>
        </p:spPr>
      </p:pic>
      <p:pic>
        <p:nvPicPr>
          <p:cNvPr id="7" name="Picture 6"/>
          <p:cNvPicPr>
            <a:picLocks noChangeAspect="1"/>
          </p:cNvPicPr>
          <p:nvPr/>
        </p:nvPicPr>
        <p:blipFill>
          <a:blip r:embed="rId15"/>
          <a:stretch>
            <a:fillRect/>
          </a:stretch>
        </p:blipFill>
        <p:spPr>
          <a:xfrm>
            <a:off x="9232520" y="3301355"/>
            <a:ext cx="1683130" cy="1683130"/>
          </a:xfrm>
          <a:prstGeom prst="rect">
            <a:avLst/>
          </a:prstGeom>
        </p:spPr>
      </p:pic>
      <p:pic>
        <p:nvPicPr>
          <p:cNvPr id="8" name="Picture 7"/>
          <p:cNvPicPr>
            <a:picLocks noChangeAspect="1"/>
          </p:cNvPicPr>
          <p:nvPr/>
        </p:nvPicPr>
        <p:blipFill>
          <a:blip r:embed="rId16"/>
          <a:stretch>
            <a:fillRect/>
          </a:stretch>
        </p:blipFill>
        <p:spPr>
          <a:xfrm>
            <a:off x="2379006" y="2284901"/>
            <a:ext cx="1581150" cy="2032907"/>
          </a:xfrm>
          <a:prstGeom prst="rect">
            <a:avLst/>
          </a:prstGeom>
        </p:spPr>
      </p:pic>
      <p:sp>
        <p:nvSpPr>
          <p:cNvPr id="9" name="Rounded Rectangular Callout 8"/>
          <p:cNvSpPr/>
          <p:nvPr/>
        </p:nvSpPr>
        <p:spPr>
          <a:xfrm>
            <a:off x="4241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bg1"/>
                </a:solidFill>
                <a:latin typeface="+mj-lt"/>
                <a:cs typeface="Times New Roman" panose="02020603050405020304" pitchFamily="18" charset="0"/>
              </a:rPr>
              <a:t>Bác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ơi</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Cháu</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đói</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lắm</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bác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cho</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cháu</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củ</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cà</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rốt</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được</a:t>
            </a:r>
            <a:r>
              <a:rPr lang="en-US" sz="2400" dirty="0">
                <a:solidFill>
                  <a:schemeClr val="bg1"/>
                </a:solidFill>
                <a:latin typeface="+mj-lt"/>
                <a:cs typeface="Times New Roman" panose="02020603050405020304" pitchFamily="18" charset="0"/>
              </a:rPr>
              <a:t> </a:t>
            </a:r>
            <a:r>
              <a:rPr lang="en-US" sz="2400" dirty="0" err="1">
                <a:solidFill>
                  <a:schemeClr val="bg1"/>
                </a:solidFill>
                <a:latin typeface="+mj-lt"/>
                <a:cs typeface="Times New Roman" panose="02020603050405020304" pitchFamily="18" charset="0"/>
              </a:rPr>
              <a:t>không</a:t>
            </a:r>
            <a:r>
              <a:rPr lang="en-US" sz="2400" dirty="0">
                <a:solidFill>
                  <a:schemeClr val="bg1"/>
                </a:solidFill>
                <a:latin typeface="+mj-lt"/>
                <a:cs typeface="Times New Roman" panose="02020603050405020304" pitchFamily="18" charset="0"/>
              </a:rPr>
              <a:t> ạ ?</a:t>
            </a:r>
          </a:p>
        </p:txBody>
      </p:sp>
      <p:sp>
        <p:nvSpPr>
          <p:cNvPr id="10" name="Rounded Rectangular Callout 9"/>
          <p:cNvSpPr/>
          <p:nvPr/>
        </p:nvSpPr>
        <p:spPr>
          <a:xfrm>
            <a:off x="2571629" y="1276350"/>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schemeClr val="bg1"/>
                </a:solidFill>
                <a:latin typeface="+mj-lt"/>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91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schemeClr val="bg1"/>
                </a:solidFill>
                <a:latin typeface="+mj-lt"/>
                <a:cs typeface="Times New Roman" panose="02020603050405020304" pitchFamily="18" charset="0"/>
              </a:rPr>
              <a:t>Giờ ta sẽ cho con tự nhổ cà rốt</a:t>
            </a:r>
          </a:p>
        </p:txBody>
      </p:sp>
      <p:sp>
        <p:nvSpPr>
          <p:cNvPr id="12" name="Rounded Rectangular Callout 11"/>
          <p:cNvSpPr/>
          <p:nvPr/>
        </p:nvSpPr>
        <p:spPr>
          <a:xfrm>
            <a:off x="3405342"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solidFill>
                  <a:schemeClr val="bg1"/>
                </a:solidFill>
                <a:latin typeface="+mj-lt"/>
                <a:cs typeface="Times New Roman" panose="02020603050405020304" pitchFamily="18" charset="0"/>
              </a:rPr>
              <a:t>Con </a:t>
            </a:r>
            <a:r>
              <a:rPr lang="en-US" sz="2800" dirty="0" err="1">
                <a:solidFill>
                  <a:schemeClr val="bg1"/>
                </a:solidFill>
                <a:latin typeface="+mj-lt"/>
                <a:cs typeface="Times New Roman" panose="02020603050405020304" pitchFamily="18" charset="0"/>
              </a:rPr>
              <a:t>có</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dám</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thử</a:t>
            </a:r>
            <a:r>
              <a:rPr lang="en-US" sz="2800" dirty="0">
                <a:solidFill>
                  <a:schemeClr val="bg1"/>
                </a:solidFill>
                <a:latin typeface="+mj-lt"/>
                <a:cs typeface="Times New Roman" panose="02020603050405020304" pitchFamily="18" charset="0"/>
              </a:rPr>
              <a:t> </a:t>
            </a:r>
            <a:r>
              <a:rPr lang="en-US" sz="2800" dirty="0" err="1">
                <a:solidFill>
                  <a:schemeClr val="bg1"/>
                </a:solidFill>
                <a:latin typeface="+mj-lt"/>
                <a:cs typeface="Times New Roman" panose="02020603050405020304" pitchFamily="18" charset="0"/>
              </a:rPr>
              <a:t>không</a:t>
            </a:r>
            <a:r>
              <a:rPr lang="en-US" sz="2800" dirty="0">
                <a:solidFill>
                  <a:schemeClr val="bg1"/>
                </a:solidFill>
                <a:latin typeface="+mj-lt"/>
                <a:cs typeface="Times New Roman" panose="02020603050405020304" pitchFamily="18" charset="0"/>
              </a:rPr>
              <a:t>?</a:t>
            </a:r>
          </a:p>
        </p:txBody>
      </p:sp>
      <p:pic>
        <p:nvPicPr>
          <p:cNvPr id="13" name="Picture 12"/>
          <p:cNvPicPr>
            <a:picLocks noChangeAspect="1"/>
          </p:cNvPicPr>
          <p:nvPr/>
        </p:nvPicPr>
        <p:blipFill>
          <a:blip r:embed="rId15"/>
          <a:stretch>
            <a:fillRect/>
          </a:stretch>
        </p:blipFill>
        <p:spPr>
          <a:xfrm>
            <a:off x="2187091" y="2690473"/>
            <a:ext cx="1683130" cy="1683130"/>
          </a:xfrm>
          <a:prstGeom prst="rect">
            <a:avLst/>
          </a:prstGeom>
        </p:spPr>
      </p:pic>
      <p:pic>
        <p:nvPicPr>
          <p:cNvPr id="15" name="Picture 14"/>
          <p:cNvPicPr>
            <a:picLocks noChangeAspect="1"/>
          </p:cNvPicPr>
          <p:nvPr/>
        </p:nvPicPr>
        <p:blipFill>
          <a:blip r:embed="rId17"/>
          <a:stretch>
            <a:fillRect/>
          </a:stretch>
        </p:blipFill>
        <p:spPr>
          <a:xfrm>
            <a:off x="0" y="2405208"/>
            <a:ext cx="1060934" cy="1267227"/>
          </a:xfrm>
          <a:prstGeom prst="rect">
            <a:avLst/>
          </a:prstGeom>
        </p:spPr>
      </p:pic>
      <p:sp>
        <p:nvSpPr>
          <p:cNvPr id="17" name="Rounded Rectangular Callout 16"/>
          <p:cNvSpPr/>
          <p:nvPr/>
        </p:nvSpPr>
        <p:spPr>
          <a:xfrm>
            <a:off x="184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err="1">
                <a:solidFill>
                  <a:schemeClr val="bg1"/>
                </a:solidFill>
                <a:latin typeface="+mj-lt"/>
                <a:cs typeface="Times New Roman" panose="02020603050405020304" pitchFamily="18" charset="0"/>
              </a:rPr>
              <a:t>Dạ</a:t>
            </a:r>
            <a:r>
              <a:rPr lang="en-US" sz="2400" dirty="0">
                <a:solidFill>
                  <a:schemeClr val="bg1"/>
                </a:solidFill>
                <a:latin typeface="+mj-lt"/>
                <a:cs typeface="Times New Roman" panose="02020603050405020304" pitchFamily="18" charset="0"/>
              </a:rPr>
              <a:t>. Con </a:t>
            </a:r>
            <a:r>
              <a:rPr lang="en-US" sz="2400" dirty="0" err="1">
                <a:solidFill>
                  <a:schemeClr val="bg1"/>
                </a:solidFill>
                <a:latin typeface="+mj-lt"/>
                <a:cs typeface="Times New Roman" panose="02020603050405020304" pitchFamily="18" charset="0"/>
              </a:rPr>
              <a:t>đồng</a:t>
            </a:r>
            <a:r>
              <a:rPr lang="en-US" sz="2400" dirty="0">
                <a:solidFill>
                  <a:schemeClr val="bg1"/>
                </a:solidFill>
                <a:latin typeface="+mj-lt"/>
                <a:cs typeface="Times New Roman" panose="02020603050405020304" pitchFamily="18" charset="0"/>
              </a:rPr>
              <a:t>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24" name="Rectangle 23"/>
          <p:cNvSpPr/>
          <p:nvPr/>
        </p:nvSpPr>
        <p:spPr>
          <a:xfrm>
            <a:off x="695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mj-lt"/>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9464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cstate="print"/>
          <a:stretch>
            <a:fillRect/>
          </a:stretch>
        </p:blipFill>
        <p:spPr>
          <a:xfrm>
            <a:off x="9464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cstate="print"/>
          <a:stretch>
            <a:fillRect/>
          </a:stretch>
        </p:blipFill>
        <p:spPr>
          <a:xfrm>
            <a:off x="10306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cstate="print"/>
          <a:stretch>
            <a:fillRect/>
          </a:stretch>
        </p:blipFill>
        <p:spPr>
          <a:xfrm>
            <a:off x="11334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cstate="print"/>
          <a:stretch>
            <a:fillRect/>
          </a:stretch>
        </p:blipFill>
        <p:spPr>
          <a:xfrm>
            <a:off x="1030605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301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898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948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666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1716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088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138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332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333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433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434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534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2748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hinh-nen-powerpoint-de-th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Cloud Callout 2"/>
          <p:cNvSpPr/>
          <p:nvPr/>
        </p:nvSpPr>
        <p:spPr>
          <a:xfrm>
            <a:off x="1295400" y="685800"/>
            <a:ext cx="6553200" cy="175260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Tại sao khi bị ong, kiến đốt người ta thường bôi vôi vào chỗ bị đốt ? </a:t>
            </a:r>
            <a:endParaRPr lang="vi-VN" sz="2800" b="1">
              <a:solidFill>
                <a:srgbClr val="FF0000"/>
              </a:solidFill>
            </a:endParaRPr>
          </a:p>
        </p:txBody>
      </p:sp>
      <p:sp>
        <p:nvSpPr>
          <p:cNvPr id="4" name="Text Box 3"/>
          <p:cNvSpPr txBox="1"/>
          <p:nvPr/>
        </p:nvSpPr>
        <p:spPr>
          <a:xfrm>
            <a:off x="353060" y="2930525"/>
            <a:ext cx="8350250" cy="1568450"/>
          </a:xfrm>
          <a:prstGeom prst="rect">
            <a:avLst/>
          </a:prstGeom>
          <a:noFill/>
        </p:spPr>
        <p:txBody>
          <a:bodyPr wrap="square" rtlCol="0">
            <a:spAutoFit/>
          </a:bodyPr>
          <a:lstStyle/>
          <a:p>
            <a:r>
              <a:rPr lang="en-US" sz="2400"/>
              <a:t>Trong nọc độc của một số côn trùng như: ong, kiến … có chứa một lượng acid gây bỏng da và đồng thời gây rát, ngứa.</a:t>
            </a:r>
            <a:r>
              <a:rPr lang="vi-VN" altLang="en-US" sz="2400"/>
              <a:t> Khi bôi vôi có tính kiềm (CaCO</a:t>
            </a:r>
            <a:r>
              <a:rPr lang="vi-VN" altLang="en-US" sz="2400" baseline="-25000"/>
              <a:t>3</a:t>
            </a:r>
            <a:r>
              <a:rPr lang="vi-VN" altLang="en-US" sz="2400"/>
              <a:t>), giúp trung hòa bớt lượng axit, nên sẽ cảm giác bớt đau.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ublic\Pictures\Sample Pictures\Capture.PNG3.PNG"/>
          <p:cNvPicPr/>
          <p:nvPr/>
        </p:nvPicPr>
        <p:blipFill>
          <a:blip r:embed="rId2"/>
          <a:srcRect/>
          <a:stretch>
            <a:fillRect/>
          </a:stretch>
        </p:blipFill>
        <p:spPr bwMode="auto">
          <a:xfrm>
            <a:off x="381000" y="304801"/>
            <a:ext cx="8382000" cy="5334000"/>
          </a:xfrm>
          <a:prstGeom prst="rect">
            <a:avLst/>
          </a:prstGeom>
          <a:noFill/>
          <a:ln w="9525">
            <a:noFill/>
            <a:miter lim="800000"/>
            <a:headEnd/>
            <a:tailEnd/>
          </a:ln>
        </p:spPr>
      </p:pic>
      <p:sp>
        <p:nvSpPr>
          <p:cNvPr id="4" name="TextBox 3">
            <a:hlinkClick r:id="rId3" action="ppaction://hlinkfile"/>
          </p:cNvPr>
          <p:cNvSpPr txBox="1"/>
          <p:nvPr/>
        </p:nvSpPr>
        <p:spPr>
          <a:xfrm>
            <a:off x="762000" y="5867400"/>
            <a:ext cx="7924800" cy="584775"/>
          </a:xfrm>
          <a:prstGeom prst="rect">
            <a:avLst/>
          </a:prstGeom>
          <a:noFill/>
        </p:spPr>
        <p:txBody>
          <a:bodyPr wrap="square" rtlCol="0">
            <a:spAutoFit/>
          </a:bodyPr>
          <a:lstStyle/>
          <a:p>
            <a:pPr algn="ctr"/>
            <a:r>
              <a:rPr lang="vi-VN" sz="3200" b="1">
                <a:solidFill>
                  <a:srgbClr val="FF0000"/>
                </a:solidFill>
              </a:rPr>
              <a:t>Một số ứng dụng của NaOH(xem video)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42265" y="530860"/>
            <a:ext cx="8324215" cy="5507990"/>
          </a:xfrm>
          <a:prstGeom prst="rect">
            <a:avLst/>
          </a:prstGeom>
          <a:noFill/>
        </p:spPr>
        <p:txBody>
          <a:bodyPr wrap="square" rtlCol="0">
            <a:spAutoFit/>
          </a:bodyPr>
          <a:lstStyle/>
          <a:p>
            <a:r>
              <a:rPr lang="vi-VN" altLang="en-US" sz="3200">
                <a:solidFill>
                  <a:srgbClr val="FF0000"/>
                </a:solidFill>
                <a:latin typeface="Times New Roman" panose="02020603050405020304" pitchFamily="18" charset="0"/>
                <a:cs typeface="Times New Roman" panose="02020603050405020304" pitchFamily="18" charset="0"/>
              </a:rPr>
              <a:t>3.</a:t>
            </a:r>
            <a:r>
              <a:rPr lang="en-US" sz="3200">
                <a:solidFill>
                  <a:srgbClr val="FF0000"/>
                </a:solidFill>
                <a:latin typeface="Times New Roman" panose="02020603050405020304" pitchFamily="18" charset="0"/>
                <a:cs typeface="Times New Roman" panose="02020603050405020304" pitchFamily="18" charset="0"/>
              </a:rPr>
              <a:t>Thang pH</a:t>
            </a:r>
          </a:p>
          <a:p>
            <a:r>
              <a:rPr lang="vi-VN" altLang="en-US" sz="3200">
                <a:solidFill>
                  <a:srgbClr val="FF0000"/>
                </a:solidFill>
                <a:latin typeface="Times New Roman" panose="02020603050405020304" pitchFamily="18" charset="0"/>
                <a:cs typeface="Times New Roman" panose="02020603050405020304" pitchFamily="18" charset="0"/>
              </a:rPr>
              <a:t>a. Thang pH</a:t>
            </a:r>
            <a:endParaRPr lang="en-US" sz="3200">
              <a:solidFill>
                <a:srgbClr val="FF0000"/>
              </a:solidFill>
              <a:latin typeface="Times New Roman" panose="02020603050405020304" pitchFamily="18" charset="0"/>
              <a:cs typeface="Times New Roman" panose="02020603050405020304" pitchFamily="18" charset="0"/>
            </a:endParaRPr>
          </a:p>
          <a:p>
            <a:endParaRPr lang="en-US" sz="3200">
              <a:solidFill>
                <a:srgbClr val="FF0000"/>
              </a:solidFill>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 pH của một dung dịch cho biết độ acid, độ base của dung dịch.</a:t>
            </a: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pH&lt;7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acid</a:t>
            </a:r>
            <a:r>
              <a:rPr lang="en-US" sz="3200">
                <a:latin typeface="Times New Roman" panose="02020603050405020304" pitchFamily="18" charset="0"/>
                <a:cs typeface="Times New Roman" panose="02020603050405020304" pitchFamily="18" charset="0"/>
              </a:rPr>
              <a:t>, pH càng nhỏ, độ acid dung dịch càng lớn.</a:t>
            </a: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trung tính</a:t>
            </a:r>
            <a:r>
              <a:rPr lang="en-US" sz="3200">
                <a:latin typeface="Times New Roman" panose="02020603050405020304" pitchFamily="18" charset="0"/>
                <a:cs typeface="Times New Roman" panose="02020603050405020304" pitchFamily="18" charset="0"/>
              </a:rPr>
              <a:t>.</a:t>
            </a:r>
          </a:p>
          <a:p>
            <a:r>
              <a:rPr lang="en-US" sz="3200">
                <a:latin typeface="Times New Roman" panose="02020603050405020304" pitchFamily="18" charset="0"/>
                <a:cs typeface="Times New Roman" panose="02020603050405020304" pitchFamily="18" charset="0"/>
              </a:rPr>
              <a:t>	● Nếu </a:t>
            </a:r>
            <a:r>
              <a:rPr lang="en-US" sz="3200">
                <a:solidFill>
                  <a:srgbClr val="FF0000"/>
                </a:solidFill>
                <a:latin typeface="Times New Roman" panose="02020603050405020304" pitchFamily="18" charset="0"/>
                <a:cs typeface="Times New Roman" panose="02020603050405020304" pitchFamily="18" charset="0"/>
              </a:rPr>
              <a:t>pH&gt;7</a:t>
            </a:r>
            <a:r>
              <a:rPr lang="en-US" sz="3200">
                <a:latin typeface="Times New Roman" panose="02020603050405020304" pitchFamily="18" charset="0"/>
                <a:cs typeface="Times New Roman" panose="02020603050405020304" pitchFamily="18" charset="0"/>
              </a:rPr>
              <a:t>: dung dịch có môi trường </a:t>
            </a:r>
            <a:r>
              <a:rPr lang="en-US" sz="3200">
                <a:solidFill>
                  <a:srgbClr val="FF0000"/>
                </a:solidFill>
                <a:latin typeface="Times New Roman" panose="02020603050405020304" pitchFamily="18" charset="0"/>
                <a:cs typeface="Times New Roman" panose="02020603050405020304" pitchFamily="18" charset="0"/>
              </a:rPr>
              <a:t>base</a:t>
            </a:r>
            <a:r>
              <a:rPr lang="en-US" sz="3200">
                <a:latin typeface="Times New Roman" panose="02020603050405020304" pitchFamily="18" charset="0"/>
                <a:cs typeface="Times New Roman" panose="02020603050405020304" pitchFamily="18" charset="0"/>
              </a:rPr>
              <a:t>, pH càng lớn, độ base dung dịch càng lớn.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sp>
        <p:nvSpPr>
          <p:cNvPr id="1026" name="AutoShape 2" descr="Hướng dẫn 5 cách đo pH của nước chính xác và nhanh chó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5" name="Rounded Rectangle 4"/>
          <p:cNvSpPr/>
          <p:nvPr/>
        </p:nvSpPr>
        <p:spPr>
          <a:xfrm>
            <a:off x="1447800" y="5029200"/>
            <a:ext cx="6324600" cy="990600"/>
          </a:xfrm>
          <a:prstGeom prst="roundRect">
            <a:avLst/>
          </a:prstGeom>
          <a:solidFill>
            <a:schemeClr val="bg1"/>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solidFill>
                  <a:schemeClr val="tx1"/>
                </a:solidFill>
              </a:rPr>
              <a:t>Thang pH là gì ? </a:t>
            </a:r>
            <a:r>
              <a:rPr lang="nl-NL" sz="3200" b="1" i="1">
                <a:solidFill>
                  <a:schemeClr val="tx1"/>
                </a:solidFill>
              </a:rPr>
              <a:t>Giá trị pH được sử dụng để làm gì ?</a:t>
            </a:r>
            <a:endParaRPr lang="vi-VN" sz="3200" b="1" i="1">
              <a:solidFill>
                <a:schemeClr val="tx1"/>
              </a:solidFill>
            </a:endParaRPr>
          </a:p>
        </p:txBody>
      </p:sp>
      <p:sp>
        <p:nvSpPr>
          <p:cNvPr id="6" name="TextBox 5"/>
          <p:cNvSpPr txBox="1"/>
          <p:nvPr/>
        </p:nvSpPr>
        <p:spPr>
          <a:xfrm>
            <a:off x="762000" y="457200"/>
            <a:ext cx="6553200" cy="523220"/>
          </a:xfrm>
          <a:prstGeom prst="rect">
            <a:avLst/>
          </a:prstGeom>
          <a:noFill/>
        </p:spPr>
        <p:txBody>
          <a:bodyPr wrap="square" rtlCol="0">
            <a:spAutoFit/>
          </a:bodyPr>
          <a:lstStyle/>
          <a:p>
            <a:r>
              <a:rPr lang="en-US" sz="2800" b="1">
                <a:solidFill>
                  <a:srgbClr val="C00000"/>
                </a:solidFill>
              </a:rPr>
              <a:t>Quan sát hình ảnh sau và trả lời câu hỏi :</a:t>
            </a:r>
            <a:endParaRPr lang="vi-VN" sz="2800" b="1">
              <a:solidFill>
                <a:srgbClr val="C00000"/>
              </a:solidFill>
            </a:endParaRPr>
          </a:p>
        </p:txBody>
      </p:sp>
      <p:pic>
        <p:nvPicPr>
          <p:cNvPr id="1028" name="Picture 4" descr="C:\Users\Admin\Downloads\620720b10ec1d939563080.jpg"/>
          <p:cNvPicPr>
            <a:picLocks noChangeAspect="1" noChangeArrowheads="1"/>
          </p:cNvPicPr>
          <p:nvPr/>
        </p:nvPicPr>
        <p:blipFill>
          <a:blip r:embed="rId3"/>
          <a:srcRect/>
          <a:stretch>
            <a:fillRect/>
          </a:stretch>
        </p:blipFill>
        <p:spPr bwMode="auto">
          <a:xfrm>
            <a:off x="838200" y="1600200"/>
            <a:ext cx="7848600" cy="28670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pic>
        <p:nvPicPr>
          <p:cNvPr id="1219210354" name="Picture 281"/>
          <p:cNvPicPr>
            <a:picLocks noChangeAspect="1" noChangeArrowheads="1"/>
          </p:cNvPicPr>
          <p:nvPr/>
        </p:nvPicPr>
        <p:blipFill>
          <a:blip r:embed="rId3" cstate="print">
            <a:extLst>
              <a:ext uri="{28A0092B-C50C-407E-A947-70E740481C1C}">
                <a14:useLocalDpi xmlns:a14="http://schemas.microsoft.com/office/drawing/2010/main" val="0"/>
              </a:ext>
            </a:extLst>
          </a:blip>
          <a:srcRect l="5746" r="3061"/>
          <a:stretch>
            <a:fillRect/>
          </a:stretch>
        </p:blipFill>
        <p:spPr>
          <a:xfrm>
            <a:off x="495935" y="802005"/>
            <a:ext cx="8039735" cy="4415155"/>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74"/>
            <a:ext cx="9144000" cy="6854653"/>
          </a:xfrm>
          <a:prstGeom prst="rect">
            <a:avLst/>
          </a:prstGeom>
        </p:spPr>
      </p:pic>
      <p:sp>
        <p:nvSpPr>
          <p:cNvPr id="6" name="TextBox 5"/>
          <p:cNvSpPr txBox="1"/>
          <p:nvPr/>
        </p:nvSpPr>
        <p:spPr>
          <a:xfrm>
            <a:off x="1371600" y="5029200"/>
            <a:ext cx="6781800" cy="707886"/>
          </a:xfrm>
          <a:prstGeom prst="rect">
            <a:avLst/>
          </a:prstGeom>
          <a:noFill/>
        </p:spPr>
        <p:txBody>
          <a:bodyPr wrap="square" rtlCol="0">
            <a:spAutoFit/>
          </a:bodyPr>
          <a:lstStyle/>
          <a:p>
            <a:pPr algn="ctr"/>
            <a:r>
              <a:rPr lang="en-US" sz="4000" b="1">
                <a:solidFill>
                  <a:srgbClr val="C00000"/>
                </a:solidFill>
              </a:rPr>
              <a:t>Một số dụng cụ đo pH </a:t>
            </a:r>
            <a:endParaRPr lang="vi-VN" sz="4000" b="1">
              <a:solidFill>
                <a:srgbClr val="C00000"/>
              </a:solidFill>
            </a:endParaRPr>
          </a:p>
        </p:txBody>
      </p:sp>
      <p:pic>
        <p:nvPicPr>
          <p:cNvPr id="1919174747" name="Picture 282" descr="Giấy Quỳ Tím Đo Độ pH Của Nước Từ 1-14 - BENTV SHOP Chuyên Bán Thức Ăn -  Phụ Kiện Cho Cá Tép Cảnh"/>
          <p:cNvPicPr>
            <a:picLocks noChangeAspect="1" noChangeArrowheads="1"/>
          </p:cNvPicPr>
          <p:nvPr/>
        </p:nvPicPr>
        <p:blipFill>
          <a:blip r:embed="rId3" cstate="print">
            <a:extLst>
              <a:ext uri="{28A0092B-C50C-407E-A947-70E740481C1C}">
                <a14:useLocalDpi xmlns:a14="http://schemas.microsoft.com/office/drawing/2010/main" val="0"/>
              </a:ext>
            </a:extLst>
          </a:blip>
          <a:srcRect t="28320" b="28761"/>
          <a:stretch>
            <a:fillRect/>
          </a:stretch>
        </p:blipFill>
        <p:spPr>
          <a:xfrm>
            <a:off x="762000" y="1143000"/>
            <a:ext cx="3560445" cy="2419350"/>
          </a:xfrm>
          <a:prstGeom prst="rect">
            <a:avLst/>
          </a:prstGeom>
          <a:noFill/>
          <a:ln>
            <a:noFill/>
          </a:ln>
        </p:spPr>
      </p:pic>
      <p:sp>
        <p:nvSpPr>
          <p:cNvPr id="4" name="Text Box 3"/>
          <p:cNvSpPr txBox="1"/>
          <p:nvPr/>
        </p:nvSpPr>
        <p:spPr>
          <a:xfrm>
            <a:off x="581660" y="4068445"/>
            <a:ext cx="3822700" cy="460375"/>
          </a:xfrm>
          <a:prstGeom prst="rect">
            <a:avLst/>
          </a:prstGeom>
          <a:noFill/>
        </p:spPr>
        <p:txBody>
          <a:bodyPr wrap="square" rtlCol="0">
            <a:spAutoFit/>
          </a:bodyPr>
          <a:lstStyle/>
          <a:p>
            <a:r>
              <a:rPr lang="en-US" sz="2400"/>
              <a:t>Hình. Giấy pH và thang đo pH</a:t>
            </a:r>
          </a:p>
        </p:txBody>
      </p:sp>
      <p:pic>
        <p:nvPicPr>
          <p:cNvPr id="1297554202" name="Picture 283" descr="Wattson Ph/ORP/Nhiệt Kế Máy Kiểm Tra Chất Lượng Nước PH Buffer Bột Dụng Cụ"/>
          <p:cNvPicPr>
            <a:picLocks noChangeAspect="1" noChangeArrowheads="1"/>
          </p:cNvPicPr>
          <p:nvPr/>
        </p:nvPicPr>
        <p:blipFill>
          <a:blip r:embed="rId4" cstate="print">
            <a:extLst>
              <a:ext uri="{28A0092B-C50C-407E-A947-70E740481C1C}">
                <a14:useLocalDpi xmlns:a14="http://schemas.microsoft.com/office/drawing/2010/main" val="0"/>
              </a:ext>
            </a:extLst>
          </a:blip>
          <a:srcRect t="12231" b="12993"/>
          <a:stretch>
            <a:fillRect/>
          </a:stretch>
        </p:blipFill>
        <p:spPr>
          <a:xfrm>
            <a:off x="5086985" y="914400"/>
            <a:ext cx="3510915" cy="2759075"/>
          </a:xfrm>
          <a:prstGeom prst="rect">
            <a:avLst/>
          </a:prstGeom>
          <a:noFill/>
          <a:ln>
            <a:noFill/>
          </a:ln>
        </p:spPr>
      </p:pic>
      <p:sp>
        <p:nvSpPr>
          <p:cNvPr id="7" name="Text Box 6"/>
          <p:cNvSpPr txBox="1"/>
          <p:nvPr/>
        </p:nvSpPr>
        <p:spPr>
          <a:xfrm>
            <a:off x="5867400" y="4039870"/>
            <a:ext cx="2088515" cy="460375"/>
          </a:xfrm>
          <a:prstGeom prst="rect">
            <a:avLst/>
          </a:prstGeom>
          <a:noFill/>
        </p:spPr>
        <p:txBody>
          <a:bodyPr wrap="square" rtlCol="0">
            <a:spAutoFit/>
          </a:bodyPr>
          <a:lstStyle/>
          <a:p>
            <a:r>
              <a:rPr lang="en-US" sz="2400"/>
              <a:t>Hình. pH kế</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dmin\Downloads\hieu-chuan-may-do-ph-1.jpg"/>
          <p:cNvPicPr>
            <a:picLocks noChangeAspect="1" noChangeArrowheads="1"/>
          </p:cNvPicPr>
          <p:nvPr/>
        </p:nvPicPr>
        <p:blipFill>
          <a:blip r:embed="rId2"/>
          <a:srcRect/>
          <a:stretch>
            <a:fillRect/>
          </a:stretch>
        </p:blipFill>
        <p:spPr bwMode="auto">
          <a:xfrm>
            <a:off x="990600" y="304800"/>
            <a:ext cx="7543800" cy="3810000"/>
          </a:xfrm>
          <a:prstGeom prst="rect">
            <a:avLst/>
          </a:prstGeom>
          <a:noFill/>
        </p:spPr>
      </p:pic>
      <p:sp>
        <p:nvSpPr>
          <p:cNvPr id="3" name="TextBox 2"/>
          <p:cNvSpPr txBox="1"/>
          <p:nvPr/>
        </p:nvSpPr>
        <p:spPr>
          <a:xfrm>
            <a:off x="1371600" y="5029200"/>
            <a:ext cx="6781800" cy="707886"/>
          </a:xfrm>
          <a:prstGeom prst="rect">
            <a:avLst/>
          </a:prstGeom>
          <a:noFill/>
        </p:spPr>
        <p:txBody>
          <a:bodyPr wrap="square" rtlCol="0">
            <a:spAutoFit/>
          </a:bodyPr>
          <a:lstStyle/>
          <a:p>
            <a:pPr algn="ctr"/>
            <a:r>
              <a:rPr lang="en-US" sz="4000" b="1">
                <a:solidFill>
                  <a:srgbClr val="C00000"/>
                </a:solidFill>
              </a:rPr>
              <a:t>Một số dụng cụ đo pH </a:t>
            </a:r>
            <a:endParaRPr lang="vi-VN" sz="4000" b="1">
              <a:solidFill>
                <a:srgbClr val="C0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23925" y="426085"/>
            <a:ext cx="5494020" cy="521970"/>
          </a:xfrm>
          <a:prstGeom prst="rect">
            <a:avLst/>
          </a:prstGeom>
          <a:noFill/>
        </p:spPr>
        <p:txBody>
          <a:bodyPr wrap="square" rtlCol="0">
            <a:spAutoFit/>
          </a:bodyPr>
          <a:lstStyle/>
          <a:p>
            <a:r>
              <a:rPr lang="vi-VN" altLang="en-US" sz="2800">
                <a:solidFill>
                  <a:srgbClr val="FF0000"/>
                </a:solidFill>
              </a:rPr>
              <a:t>b. pH và môi trường sống</a:t>
            </a:r>
          </a:p>
        </p:txBody>
      </p:sp>
      <p:sp>
        <p:nvSpPr>
          <p:cNvPr id="3" name="Text Box 2"/>
          <p:cNvSpPr txBox="1"/>
          <p:nvPr/>
        </p:nvSpPr>
        <p:spPr>
          <a:xfrm>
            <a:off x="440055" y="976630"/>
            <a:ext cx="8131810" cy="2830195"/>
          </a:xfrm>
          <a:prstGeom prst="rect">
            <a:avLst/>
          </a:prstGeom>
          <a:noFill/>
        </p:spPr>
        <p:txBody>
          <a:bodyPr wrap="square" rtlCol="0">
            <a:spAutoFit/>
          </a:bodyPr>
          <a:lstStyle/>
          <a:p>
            <a:r>
              <a:rPr lang="en-US" sz="3200"/>
              <a:t>pH của môi trường có ảnh hưởng đến đời sống của con người và các loài động, thực vật. Việc xác định giá trị pH phù hợp sẽ góp phần cải tạo môi trường, xây dựng và phát triển cho cơ thể sống.</a:t>
            </a:r>
          </a:p>
          <a:p>
            <a:r>
              <a:rPr lang="en-US"/>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76250" y="305435"/>
            <a:ext cx="8355965" cy="5934710"/>
          </a:xfrm>
          <a:prstGeom prst="rect">
            <a:avLst/>
          </a:prstGeom>
          <a:noFill/>
        </p:spPr>
        <p:txBody>
          <a:bodyPr wrap="square" rtlCol="0">
            <a:noAutofit/>
          </a:bodyPr>
          <a:lstStyle/>
          <a:p>
            <a:r>
              <a:rPr lang="en-US" sz="2400">
                <a:sym typeface="+mn-ea"/>
              </a:rPr>
              <a:t>● Chẳng hạn, pH máu ở người và động vật có giá trị gần như không đổi (một người khỏe mạnh có giá trị pH của máu nằm trong khoảng từ 7,35 đến 7,45).</a:t>
            </a:r>
            <a:endParaRPr lang="en-US" sz="2400"/>
          </a:p>
          <a:p>
            <a:r>
              <a:rPr lang="en-US" sz="2400"/>
              <a:t>● Dạ dày có pH &lt; 7, chứa dịch vị có tính acid mạnh (thành phần chủ yếu là hydrochloric acid), lượng acid này có tác dụng tiêu hoá nhanh thức ăn đồng thời tiêu diệt các vi khuẩn có hại cho hệ thống tiêu hoá.</a:t>
            </a:r>
          </a:p>
          <a:p>
            <a:r>
              <a:rPr lang="en-US" sz="2400"/>
              <a:t>	● Một số cây trồng như khoai tây thích hợp với đất chua (đất acid), pH = 4,5 – 6; một số loại rau như xà lách, rau diếp lại pH = 8 – 9. </a:t>
            </a:r>
          </a:p>
          <a:p>
            <a:r>
              <a:rPr lang="en-US" sz="2400"/>
              <a:t>	● Loài cá có thể sinh trưởng và phát triển tốt trong môi trường có pH khoảng 7 – 8,5. Tuy nhiên, có một số nơi ghi nhận được nước mưa có pH ≤ 5,6 (mưa acid), nước mưa này tích tụ ở sông hồ có thể giết chết cá và nhiều sinh vật khác sống trong nước.</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74"/>
            <a:ext cx="9144000" cy="6854653"/>
          </a:xfrm>
          <a:prstGeom prst="rect">
            <a:avLst/>
          </a:prstGeom>
        </p:spPr>
      </p:pic>
      <p:sp>
        <p:nvSpPr>
          <p:cNvPr id="1026" name="AutoShape 2" descr="mạch máu, tin tức hình ảnh video về mạch m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1027" name="Picture 3" descr="C:\Users\Admin\Downloads\co-the-ban-chua-biet-mau-duoc-tao-ra-nhu-the-nao-2185149.jpg.351.185.jpg"/>
          <p:cNvPicPr>
            <a:picLocks noChangeAspect="1" noChangeArrowheads="1"/>
          </p:cNvPicPr>
          <p:nvPr/>
        </p:nvPicPr>
        <p:blipFill>
          <a:blip r:embed="rId3"/>
          <a:srcRect/>
          <a:stretch>
            <a:fillRect/>
          </a:stretch>
        </p:blipFill>
        <p:spPr bwMode="auto">
          <a:xfrm>
            <a:off x="609600" y="685800"/>
            <a:ext cx="3810000" cy="4572000"/>
          </a:xfrm>
          <a:prstGeom prst="rect">
            <a:avLst/>
          </a:prstGeom>
          <a:noFill/>
        </p:spPr>
      </p:pic>
      <p:pic>
        <p:nvPicPr>
          <p:cNvPr id="1028" name="Picture 4" descr="C:\Users\Admin\Downloads\20191216_032757_657972_teo-niem-mac-da-day.max-1800x1800.jpg"/>
          <p:cNvPicPr>
            <a:picLocks noChangeAspect="1" noChangeArrowheads="1"/>
          </p:cNvPicPr>
          <p:nvPr/>
        </p:nvPicPr>
        <p:blipFill>
          <a:blip r:embed="rId4"/>
          <a:srcRect/>
          <a:stretch>
            <a:fillRect/>
          </a:stretch>
        </p:blipFill>
        <p:spPr bwMode="auto">
          <a:xfrm>
            <a:off x="4724400" y="685800"/>
            <a:ext cx="3810000" cy="4495800"/>
          </a:xfrm>
          <a:prstGeom prst="rect">
            <a:avLst/>
          </a:prstGeom>
          <a:noFill/>
        </p:spPr>
      </p:pic>
      <p:sp>
        <p:nvSpPr>
          <p:cNvPr id="6" name="Rounded Rectangle 5"/>
          <p:cNvSpPr/>
          <p:nvPr/>
        </p:nvSpPr>
        <p:spPr>
          <a:xfrm>
            <a:off x="609600" y="5486400"/>
            <a:ext cx="3657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pH trong máu khoảng </a:t>
            </a:r>
          </a:p>
          <a:p>
            <a:pPr algn="ctr"/>
            <a:r>
              <a:rPr lang="en-US" sz="2400" b="1" i="1">
                <a:solidFill>
                  <a:schemeClr val="tx1"/>
                </a:solidFill>
              </a:rPr>
              <a:t>7.35 – 7.45</a:t>
            </a:r>
            <a:endParaRPr lang="vi-VN" sz="2400" b="1" i="1">
              <a:solidFill>
                <a:schemeClr val="tx1"/>
              </a:solidFill>
            </a:endParaRPr>
          </a:p>
        </p:txBody>
      </p:sp>
      <p:sp>
        <p:nvSpPr>
          <p:cNvPr id="7" name="Rounded Rectangle 6"/>
          <p:cNvSpPr/>
          <p:nvPr/>
        </p:nvSpPr>
        <p:spPr>
          <a:xfrm>
            <a:off x="4724400" y="5486400"/>
            <a:ext cx="3657600" cy="685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tx1"/>
                </a:solidFill>
              </a:rPr>
              <a:t>pH trong dạ dày khoảng </a:t>
            </a:r>
          </a:p>
          <a:p>
            <a:pPr algn="ctr"/>
            <a:r>
              <a:rPr lang="en-US" sz="2400" b="1" i="1">
                <a:solidFill>
                  <a:schemeClr val="tx1"/>
                </a:solidFill>
              </a:rPr>
              <a:t>1.5 – 3.5</a:t>
            </a:r>
            <a:endParaRPr lang="vi-VN" sz="2400" b="1" i="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amond(in)">
                                      <p:cBhvr>
                                        <p:cTn id="7" dur="2000"/>
                                        <p:tgtEl>
                                          <p:spTgt spid="102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diamond(in)">
                                      <p:cBhvr>
                                        <p:cTn id="15" dur="2000"/>
                                        <p:tgtEl>
                                          <p:spTgt spid="102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7290023" y="4555482"/>
            <a:ext cx="1249999" cy="1336206"/>
          </a:xfrm>
          <a:prstGeom prst="rect">
            <a:avLst/>
          </a:prstGeom>
        </p:spPr>
      </p:pic>
      <p:pic>
        <p:nvPicPr>
          <p:cNvPr id="19" name="Picture 18"/>
          <p:cNvPicPr>
            <a:picLocks noChangeAspect="1"/>
          </p:cNvPicPr>
          <p:nvPr/>
        </p:nvPicPr>
        <p:blipFill>
          <a:blip r:embed="rId6"/>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190749"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8"/>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stretch>
            <a:fillRect/>
          </a:stretch>
        </p:blipFill>
        <p:spPr>
          <a:xfrm>
            <a:off x="0" y="2405208"/>
            <a:ext cx="1060934" cy="1267227"/>
          </a:xfrm>
          <a:prstGeom prst="rect">
            <a:avLst/>
          </a:prstGeom>
        </p:spPr>
      </p:pic>
      <p:sp>
        <p:nvSpPr>
          <p:cNvPr id="35" name="Rectangle 34"/>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HCl</a:t>
            </a:r>
          </a:p>
        </p:txBody>
      </p:sp>
      <p:pic>
        <p:nvPicPr>
          <p:cNvPr id="28" name="Picture 27"/>
          <p:cNvPicPr>
            <a:picLocks noChangeAspect="1"/>
          </p:cNvPicPr>
          <p:nvPr/>
        </p:nvPicPr>
        <p:blipFill>
          <a:blip r:embed="rId6"/>
          <a:stretch>
            <a:fillRect/>
          </a:stretch>
        </p:blipFill>
        <p:spPr>
          <a:xfrm>
            <a:off x="677752" y="4489550"/>
            <a:ext cx="1249999" cy="1336206"/>
          </a:xfrm>
          <a:prstGeom prst="rect">
            <a:avLst/>
          </a:prstGeom>
        </p:spPr>
      </p:pic>
      <p:pic>
        <p:nvPicPr>
          <p:cNvPr id="12" name="Picture 11"/>
          <p:cNvPicPr>
            <a:picLocks noChangeAspect="1"/>
          </p:cNvPicPr>
          <p:nvPr/>
        </p:nvPicPr>
        <p:blipFill>
          <a:blip r:embed="rId11"/>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1"/>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03174"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1"/>
          <a:stretch>
            <a:fillRect/>
          </a:stretch>
        </p:blipFill>
        <p:spPr>
          <a:xfrm>
            <a:off x="2736935" y="4527650"/>
            <a:ext cx="1442555" cy="1310075"/>
          </a:xfrm>
          <a:prstGeom prst="rect">
            <a:avLst/>
          </a:prstGeom>
        </p:spPr>
      </p:pic>
      <p:pic>
        <p:nvPicPr>
          <p:cNvPr id="24" name="Picture 23"/>
          <p:cNvPicPr>
            <a:picLocks noChangeAspect="1"/>
          </p:cNvPicPr>
          <p:nvPr/>
        </p:nvPicPr>
        <p:blipFill>
          <a:blip r:embed="rId6"/>
          <a:stretch>
            <a:fillRect/>
          </a:stretch>
        </p:blipFill>
        <p:spPr>
          <a:xfrm>
            <a:off x="2833214"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767974"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5"/>
          <a:stretch>
            <a:fillRect/>
          </a:stretch>
        </p:blipFill>
        <p:spPr>
          <a:xfrm>
            <a:off x="720736"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mj-lt"/>
                <a:cs typeface="Times New Roman" panose="02020603050405020304" pitchFamily="18" charset="0"/>
              </a:rPr>
              <a:t>Công thức hóa học của acid chlohydric là ?</a:t>
            </a:r>
          </a:p>
        </p:txBody>
      </p:sp>
      <p:sp>
        <p:nvSpPr>
          <p:cNvPr id="55" name="Rectangle 54"/>
          <p:cNvSpPr/>
          <p:nvPr/>
        </p:nvSpPr>
        <p:spPr>
          <a:xfrm>
            <a:off x="695145" y="6050477"/>
            <a:ext cx="794115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sp>
        <p:nvSpPr>
          <p:cNvPr id="81" name="Rectangle 8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HCL</a:t>
            </a:r>
          </a:p>
        </p:txBody>
      </p:sp>
      <p:sp>
        <p:nvSpPr>
          <p:cNvPr id="82" name="Rectangle 8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H</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Cl</a:t>
            </a:r>
          </a:p>
        </p:txBody>
      </p:sp>
      <p:sp>
        <p:nvSpPr>
          <p:cNvPr id="83" name="Rectangle 82"/>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HCl</a:t>
            </a:r>
            <a:r>
              <a:rPr lang="en-US" sz="2400" b="1" baseline="-25000">
                <a:solidFill>
                  <a:schemeClr val="bg1"/>
                </a:solidFill>
                <a:latin typeface="+mj-lt"/>
                <a:cs typeface="Times New Roman" panose="02020603050405020304" pitchFamily="18" charset="0"/>
              </a:rPr>
              <a:t>2</a:t>
            </a:r>
          </a:p>
        </p:txBody>
      </p:sp>
      <p:sp>
        <p:nvSpPr>
          <p:cNvPr id="2" name="Text Box 1"/>
          <p:cNvSpPr txBox="1"/>
          <p:nvPr/>
        </p:nvSpPr>
        <p:spPr>
          <a:xfrm>
            <a:off x="2074545" y="1441450"/>
            <a:ext cx="6536055" cy="1076325"/>
          </a:xfrm>
          <a:prstGeom prst="rect">
            <a:avLst/>
          </a:prstGeom>
          <a:noFill/>
        </p:spPr>
        <p:txBody>
          <a:bodyPr wrap="square" rtlCol="0">
            <a:spAutoFit/>
          </a:bodyPr>
          <a:lstStyle/>
          <a:p>
            <a:r>
              <a:rPr lang="vi-VN" altLang="en-US" sz="3200"/>
              <a:t>A. HCl		B. H</a:t>
            </a:r>
            <a:r>
              <a:rPr lang="vi-VN" altLang="en-US" sz="3200" baseline="-25000"/>
              <a:t>2</a:t>
            </a:r>
            <a:r>
              <a:rPr lang="vi-VN" altLang="en-US" sz="3200"/>
              <a:t>S</a:t>
            </a:r>
          </a:p>
          <a:p>
            <a:r>
              <a:rPr lang="vi-VN" altLang="en-US" sz="3200"/>
              <a:t>C.HNO</a:t>
            </a:r>
            <a:r>
              <a:rPr lang="vi-VN" altLang="en-US" sz="3200" baseline="-25000"/>
              <a:t>3		</a:t>
            </a:r>
            <a:r>
              <a:rPr lang="vi-VN" altLang="en-US" sz="3200"/>
              <a:t>D.H</a:t>
            </a:r>
            <a:r>
              <a:rPr lang="vi-VN" altLang="en-US" sz="3200" baseline="-25000"/>
              <a:t>2</a:t>
            </a:r>
            <a:r>
              <a:rPr lang="vi-VN" altLang="en-US" sz="3200"/>
              <a:t>Cl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549"/>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049"/>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549"/>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049"/>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edge">
                                      <p:cBhvr>
                                        <p:cTn id="32" dur="2000"/>
                                        <p:tgtEl>
                                          <p:spTgt spid="2">
                                            <p:txEl>
                                              <p:pRg st="0" end="0"/>
                                            </p:txEl>
                                          </p:spTgt>
                                        </p:tgtEl>
                                      </p:cBhvr>
                                    </p:animEffect>
                                  </p:childTnLst>
                                </p:cTn>
                              </p:par>
                              <p:par>
                                <p:cTn id="33" presetID="20" presetClass="entr" presetSubtype="0"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edge">
                                      <p:cBhvr>
                                        <p:cTn id="3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par>
                          <p:cTn id="45" fill="hold">
                            <p:stCondLst>
                              <p:cond delay="1000"/>
                            </p:stCondLst>
                            <p:childTnLst>
                              <p:par>
                                <p:cTn id="46" presetID="10" presetClass="exit" presetSubtype="0" fill="hold" nodeType="afterEffect">
                                  <p:stCondLst>
                                    <p:cond delay="0"/>
                                  </p:stCondLst>
                                  <p:childTnLst>
                                    <p:animEffect transition="out" filter="fade">
                                      <p:cBhvr>
                                        <p:cTn id="47" dur="10"/>
                                        <p:tgtEl>
                                          <p:spTgt spid="16"/>
                                        </p:tgtEl>
                                      </p:cBhvr>
                                    </p:animEffect>
                                    <p:set>
                                      <p:cBhvr>
                                        <p:cTn id="48" dur="1" fill="hold">
                                          <p:stCondLst>
                                            <p:cond delay="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
                                        <p:tgtEl>
                                          <p:spTgt spid="5"/>
                                        </p:tgtEl>
                                      </p:cBhvr>
                                    </p:animEffec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8.33333E-7 -4.81481E-6 L 0.75677 0.30996 " pathEditMode="relative" rAng="0" ptsTypes="AA">
                                      <p:cBhvr>
                                        <p:cTn id="54" dur="3000" fill="hold"/>
                                        <p:tgtEl>
                                          <p:spTgt spid="5"/>
                                        </p:tgtEl>
                                        <p:attrNameLst>
                                          <p:attrName>ppt_x</p:attrName>
                                          <p:attrName>ppt_y</p:attrName>
                                        </p:attrNameLst>
                                      </p:cBhvr>
                                      <p:rCtr x="37830" y="15486"/>
                                    </p:animMotion>
                                  </p:childTnLst>
                                </p:cTn>
                              </p:par>
                            </p:childTnLst>
                          </p:cTn>
                        </p:par>
                        <p:par>
                          <p:cTn id="55" fill="hold">
                            <p:stCondLst>
                              <p:cond delay="4500"/>
                            </p:stCondLst>
                            <p:childTnLst>
                              <p:par>
                                <p:cTn id="56" presetID="10" presetClass="exit" presetSubtype="0" fill="hold" nodeType="afterEffect">
                                  <p:stCondLst>
                                    <p:cond delay="0"/>
                                  </p:stCondLst>
                                  <p:childTnLst>
                                    <p:animEffect transition="out" filter="fade">
                                      <p:cBhvr>
                                        <p:cTn id="57" dur="10"/>
                                        <p:tgtEl>
                                          <p:spTgt spid="5"/>
                                        </p:tgtEl>
                                      </p:cBhvr>
                                    </p:animEffect>
                                    <p:set>
                                      <p:cBhvr>
                                        <p:cTn id="58" dur="1" fill="hold">
                                          <p:stCondLst>
                                            <p:cond delay="9"/>
                                          </p:stCondLst>
                                        </p:cTn>
                                        <p:tgtEl>
                                          <p:spTgt spid="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
                                        <p:tgtEl>
                                          <p:spTgt spid="11"/>
                                        </p:tgtEl>
                                      </p:cBhvr>
                                    </p:animEffect>
                                  </p:childTnLst>
                                </p:cTn>
                              </p:par>
                            </p:childTnLst>
                          </p:cTn>
                        </p:par>
                        <p:par>
                          <p:cTn id="62" fill="hold">
                            <p:stCondLst>
                              <p:cond delay="5000"/>
                            </p:stCondLst>
                            <p:childTnLst>
                              <p:par>
                                <p:cTn id="63" presetID="32" presetClass="emph" presetSubtype="0" fill="hold" nodeType="afterEffect">
                                  <p:stCondLst>
                                    <p:cond delay="0"/>
                                  </p:stCondLst>
                                  <p:childTnLst>
                                    <p:animRot by="120000">
                                      <p:cBhvr>
                                        <p:cTn id="64" dur="200" fill="hold">
                                          <p:stCondLst>
                                            <p:cond delay="0"/>
                                          </p:stCondLst>
                                        </p:cTn>
                                        <p:tgtEl>
                                          <p:spTgt spid="11"/>
                                        </p:tgtEl>
                                        <p:attrNameLst>
                                          <p:attrName>r</p:attrName>
                                        </p:attrNameLst>
                                      </p:cBhvr>
                                    </p:animRot>
                                    <p:animRot by="-240000">
                                      <p:cBhvr>
                                        <p:cTn id="65" dur="400" fill="hold">
                                          <p:stCondLst>
                                            <p:cond delay="400"/>
                                          </p:stCondLst>
                                        </p:cTn>
                                        <p:tgtEl>
                                          <p:spTgt spid="11"/>
                                        </p:tgtEl>
                                        <p:attrNameLst>
                                          <p:attrName>r</p:attrName>
                                        </p:attrNameLst>
                                      </p:cBhvr>
                                    </p:animRot>
                                    <p:animRot by="240000">
                                      <p:cBhvr>
                                        <p:cTn id="66" dur="400" fill="hold">
                                          <p:stCondLst>
                                            <p:cond delay="800"/>
                                          </p:stCondLst>
                                        </p:cTn>
                                        <p:tgtEl>
                                          <p:spTgt spid="11"/>
                                        </p:tgtEl>
                                        <p:attrNameLst>
                                          <p:attrName>r</p:attrName>
                                        </p:attrNameLst>
                                      </p:cBhvr>
                                    </p:animRot>
                                    <p:animRot by="-240000">
                                      <p:cBhvr>
                                        <p:cTn id="67" dur="400" fill="hold">
                                          <p:stCondLst>
                                            <p:cond delay="1200"/>
                                          </p:stCondLst>
                                        </p:cTn>
                                        <p:tgtEl>
                                          <p:spTgt spid="11"/>
                                        </p:tgtEl>
                                        <p:attrNameLst>
                                          <p:attrName>r</p:attrName>
                                        </p:attrNameLst>
                                      </p:cBhvr>
                                    </p:animRot>
                                    <p:animRot by="120000">
                                      <p:cBhvr>
                                        <p:cTn id="68" dur="400" fill="hold">
                                          <p:stCondLst>
                                            <p:cond delay="1600"/>
                                          </p:stCondLst>
                                        </p:cTn>
                                        <p:tgtEl>
                                          <p:spTgt spid="11"/>
                                        </p:tgtEl>
                                        <p:attrNameLst>
                                          <p:attrName>r</p:attrName>
                                        </p:attrNameLst>
                                      </p:cBhvr>
                                    </p:animRot>
                                  </p:childTnLst>
                                </p:cTn>
                              </p:par>
                              <p:par>
                                <p:cTn id="69" presetID="32" presetClass="emph" presetSubtype="0" fill="hold" nodeType="withEffect">
                                  <p:stCondLst>
                                    <p:cond delay="0"/>
                                  </p:stCondLst>
                                  <p:childTnLst>
                                    <p:animRot by="120000">
                                      <p:cBhvr>
                                        <p:cTn id="70" dur="200" fill="hold">
                                          <p:stCondLst>
                                            <p:cond delay="0"/>
                                          </p:stCondLst>
                                        </p:cTn>
                                        <p:tgtEl>
                                          <p:spTgt spid="6"/>
                                        </p:tgtEl>
                                        <p:attrNameLst>
                                          <p:attrName>r</p:attrName>
                                        </p:attrNameLst>
                                      </p:cBhvr>
                                    </p:animRot>
                                    <p:animRot by="-240000">
                                      <p:cBhvr>
                                        <p:cTn id="71" dur="400" fill="hold">
                                          <p:stCondLst>
                                            <p:cond delay="400"/>
                                          </p:stCondLst>
                                        </p:cTn>
                                        <p:tgtEl>
                                          <p:spTgt spid="6"/>
                                        </p:tgtEl>
                                        <p:attrNameLst>
                                          <p:attrName>r</p:attrName>
                                        </p:attrNameLst>
                                      </p:cBhvr>
                                    </p:animRot>
                                    <p:animRot by="240000">
                                      <p:cBhvr>
                                        <p:cTn id="72" dur="400" fill="hold">
                                          <p:stCondLst>
                                            <p:cond delay="800"/>
                                          </p:stCondLst>
                                        </p:cTn>
                                        <p:tgtEl>
                                          <p:spTgt spid="6"/>
                                        </p:tgtEl>
                                        <p:attrNameLst>
                                          <p:attrName>r</p:attrName>
                                        </p:attrNameLst>
                                      </p:cBhvr>
                                    </p:animRot>
                                    <p:animRot by="-240000">
                                      <p:cBhvr>
                                        <p:cTn id="73" dur="400" fill="hold">
                                          <p:stCondLst>
                                            <p:cond delay="1200"/>
                                          </p:stCondLst>
                                        </p:cTn>
                                        <p:tgtEl>
                                          <p:spTgt spid="6"/>
                                        </p:tgtEl>
                                        <p:attrNameLst>
                                          <p:attrName>r</p:attrName>
                                        </p:attrNameLst>
                                      </p:cBhvr>
                                    </p:animRot>
                                    <p:animRot by="120000">
                                      <p:cBhvr>
                                        <p:cTn id="74" dur="400" fill="hold">
                                          <p:stCondLst>
                                            <p:cond delay="1600"/>
                                          </p:stCondLst>
                                        </p:cTn>
                                        <p:tgtEl>
                                          <p:spTgt spid="6"/>
                                        </p:tgtEl>
                                        <p:attrNameLst>
                                          <p:attrName>r</p:attrName>
                                        </p:attrNameLst>
                                      </p:cBhvr>
                                    </p:animRot>
                                  </p:childTnLst>
                                </p:cTn>
                              </p:par>
                            </p:childTnLst>
                          </p:cTn>
                        </p:par>
                        <p:par>
                          <p:cTn id="75" fill="hold">
                            <p:stCondLst>
                              <p:cond delay="7000"/>
                            </p:stCondLst>
                            <p:childTnLst>
                              <p:par>
                                <p:cTn id="76" presetID="10" presetClass="exit" presetSubtype="0" fill="hold" nodeType="afterEffect">
                                  <p:stCondLst>
                                    <p:cond delay="0"/>
                                  </p:stCondLst>
                                  <p:childTnLst>
                                    <p:animEffect transition="out" filter="fade">
                                      <p:cBhvr>
                                        <p:cTn id="77" dur="250"/>
                                        <p:tgtEl>
                                          <p:spTgt spid="11"/>
                                        </p:tgtEl>
                                      </p:cBhvr>
                                    </p:animEffect>
                                    <p:set>
                                      <p:cBhvr>
                                        <p:cTn id="78" dur="1" fill="hold">
                                          <p:stCondLst>
                                            <p:cond delay="249"/>
                                          </p:stCondLst>
                                        </p:cTn>
                                        <p:tgtEl>
                                          <p:spTgt spid="11"/>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5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2" name="oisairoi.wav"/>
                                        </p:tgtEl>
                                      </p:cMediaNode>
                                    </p:audio>
                                  </p:subTnLst>
                                </p:cTn>
                              </p:par>
                              <p:par>
                                <p:cTn id="82" presetID="10"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par>
                                <p:cTn id="85" presetID="10" presetClass="exit" presetSubtype="0" fill="hold" nodeType="withEffect">
                                  <p:stCondLst>
                                    <p:cond delay="0"/>
                                  </p:stCondLst>
                                  <p:childTnLst>
                                    <p:animEffect transition="out" filter="fade">
                                      <p:cBhvr>
                                        <p:cTn id="86" dur="250"/>
                                        <p:tgtEl>
                                          <p:spTgt spid="6"/>
                                        </p:tgtEl>
                                      </p:cBhvr>
                                    </p:animEffect>
                                    <p:set>
                                      <p:cBhvr>
                                        <p:cTn id="8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22"/>
                                        </p:tgtEl>
                                        <p:attrNameLst>
                                          <p:attrName>r</p:attrName>
                                        </p:attrNameLst>
                                      </p:cBhvr>
                                    </p:animRot>
                                    <p:animRot by="-240000">
                                      <p:cBhvr>
                                        <p:cTn id="93" dur="200" fill="hold">
                                          <p:stCondLst>
                                            <p:cond delay="200"/>
                                          </p:stCondLst>
                                        </p:cTn>
                                        <p:tgtEl>
                                          <p:spTgt spid="22"/>
                                        </p:tgtEl>
                                        <p:attrNameLst>
                                          <p:attrName>r</p:attrName>
                                        </p:attrNameLst>
                                      </p:cBhvr>
                                    </p:animRot>
                                    <p:animRot by="240000">
                                      <p:cBhvr>
                                        <p:cTn id="94" dur="200" fill="hold">
                                          <p:stCondLst>
                                            <p:cond delay="400"/>
                                          </p:stCondLst>
                                        </p:cTn>
                                        <p:tgtEl>
                                          <p:spTgt spid="22"/>
                                        </p:tgtEl>
                                        <p:attrNameLst>
                                          <p:attrName>r</p:attrName>
                                        </p:attrNameLst>
                                      </p:cBhvr>
                                    </p:animRot>
                                    <p:animRot by="-240000">
                                      <p:cBhvr>
                                        <p:cTn id="95" dur="200" fill="hold">
                                          <p:stCondLst>
                                            <p:cond delay="600"/>
                                          </p:stCondLst>
                                        </p:cTn>
                                        <p:tgtEl>
                                          <p:spTgt spid="22"/>
                                        </p:tgtEl>
                                        <p:attrNameLst>
                                          <p:attrName>r</p:attrName>
                                        </p:attrNameLst>
                                      </p:cBhvr>
                                    </p:animRot>
                                    <p:animRot by="120000">
                                      <p:cBhvr>
                                        <p:cTn id="96" dur="200" fill="hold">
                                          <p:stCondLst>
                                            <p:cond delay="800"/>
                                          </p:stCondLst>
                                        </p:cTn>
                                        <p:tgtEl>
                                          <p:spTgt spid="22"/>
                                        </p:tgtEl>
                                        <p:attrNameLst>
                                          <p:attrName>r</p:attrName>
                                        </p:attrNameLst>
                                      </p:cBhvr>
                                    </p:animRot>
                                  </p:childTnLst>
                                </p:cTn>
                              </p:par>
                            </p:childTnLst>
                          </p:cTn>
                        </p:par>
                        <p:par>
                          <p:cTn id="97" fill="hold">
                            <p:stCondLst>
                              <p:cond delay="1000"/>
                            </p:stCondLst>
                            <p:childTnLst>
                              <p:par>
                                <p:cTn id="98" presetID="10" presetClass="exit" presetSubtype="0" fill="hold" nodeType="afterEffect">
                                  <p:stCondLst>
                                    <p:cond delay="0"/>
                                  </p:stCondLst>
                                  <p:childTnLst>
                                    <p:animEffect transition="out" filter="fade">
                                      <p:cBhvr>
                                        <p:cTn id="99" dur="250"/>
                                        <p:tgtEl>
                                          <p:spTgt spid="16"/>
                                        </p:tgtEl>
                                      </p:cBhvr>
                                    </p:animEffect>
                                    <p:set>
                                      <p:cBhvr>
                                        <p:cTn id="100" dur="1" fill="hold">
                                          <p:stCondLst>
                                            <p:cond delay="249"/>
                                          </p:stCondLst>
                                        </p:cTn>
                                        <p:tgtEl>
                                          <p:spTgt spid="16"/>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50"/>
                                        <p:tgtEl>
                                          <p:spTgt spid="5"/>
                                        </p:tgtEl>
                                      </p:cBhvr>
                                    </p:animEffect>
                                  </p:childTnLst>
                                </p:cTn>
                              </p:par>
                            </p:childTnLst>
                          </p:cTn>
                        </p:par>
                        <p:par>
                          <p:cTn id="104" fill="hold">
                            <p:stCondLst>
                              <p:cond delay="1500"/>
                            </p:stCondLst>
                            <p:childTnLst>
                              <p:par>
                                <p:cTn id="105" presetID="63" presetClass="path" presetSubtype="0" accel="50000" decel="50000" fill="hold" nodeType="afterEffect">
                                  <p:stCondLst>
                                    <p:cond delay="0"/>
                                  </p:stCondLst>
                                  <p:childTnLst>
                                    <p:animMotion origin="layout" path="M -8.33333E-7 -4.81481E-6 L 0.54809 0.30024 " pathEditMode="relative" rAng="0" ptsTypes="AA">
                                      <p:cBhvr>
                                        <p:cTn id="106" dur="2000" fill="hold"/>
                                        <p:tgtEl>
                                          <p:spTgt spid="5"/>
                                        </p:tgtEl>
                                        <p:attrNameLst>
                                          <p:attrName>ppt_x</p:attrName>
                                          <p:attrName>ppt_y</p:attrName>
                                        </p:attrNameLst>
                                      </p:cBhvr>
                                      <p:rCtr x="27396" y="15000"/>
                                    </p:animMotion>
                                  </p:childTnLst>
                                </p:cTn>
                              </p:par>
                            </p:childTnLst>
                          </p:cTn>
                        </p:par>
                        <p:par>
                          <p:cTn id="107" fill="hold">
                            <p:stCondLst>
                              <p:cond delay="3500"/>
                            </p:stCondLst>
                            <p:childTnLst>
                              <p:par>
                                <p:cTn id="108" presetID="10" presetClass="exit" presetSubtype="0" fill="hold" nodeType="afterEffect">
                                  <p:stCondLst>
                                    <p:cond delay="0"/>
                                  </p:stCondLst>
                                  <p:childTnLst>
                                    <p:animEffect transition="out" filter="fade">
                                      <p:cBhvr>
                                        <p:cTn id="109" dur="250"/>
                                        <p:tgtEl>
                                          <p:spTgt spid="5"/>
                                        </p:tgtEl>
                                      </p:cBhvr>
                                    </p:animEffect>
                                    <p:set>
                                      <p:cBhvr>
                                        <p:cTn id="110" dur="1" fill="hold">
                                          <p:stCondLst>
                                            <p:cond delay="249"/>
                                          </p:stCondLst>
                                        </p:cTn>
                                        <p:tgtEl>
                                          <p:spTgt spid="5"/>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250"/>
                                        <p:tgtEl>
                                          <p:spTgt spid="19"/>
                                        </p:tgtEl>
                                      </p:cBhvr>
                                    </p:animEffect>
                                  </p:childTnLst>
                                </p:cTn>
                              </p:par>
                            </p:childTnLst>
                          </p:cTn>
                        </p:par>
                        <p:par>
                          <p:cTn id="114" fill="hold">
                            <p:stCondLst>
                              <p:cond delay="4000"/>
                            </p:stCondLst>
                            <p:childTnLst>
                              <p:par>
                                <p:cTn id="115" presetID="32" presetClass="emph" presetSubtype="0" fill="hold" nodeType="afterEffect">
                                  <p:stCondLst>
                                    <p:cond delay="0"/>
                                  </p:stCondLst>
                                  <p:childTnLst>
                                    <p:animRot by="120000">
                                      <p:cBhvr>
                                        <p:cTn id="116" dur="200" fill="hold">
                                          <p:stCondLst>
                                            <p:cond delay="0"/>
                                          </p:stCondLst>
                                        </p:cTn>
                                        <p:tgtEl>
                                          <p:spTgt spid="19"/>
                                        </p:tgtEl>
                                        <p:attrNameLst>
                                          <p:attrName>r</p:attrName>
                                        </p:attrNameLst>
                                      </p:cBhvr>
                                    </p:animRot>
                                    <p:animRot by="-240000">
                                      <p:cBhvr>
                                        <p:cTn id="117" dur="400" fill="hold">
                                          <p:stCondLst>
                                            <p:cond delay="400"/>
                                          </p:stCondLst>
                                        </p:cTn>
                                        <p:tgtEl>
                                          <p:spTgt spid="19"/>
                                        </p:tgtEl>
                                        <p:attrNameLst>
                                          <p:attrName>r</p:attrName>
                                        </p:attrNameLst>
                                      </p:cBhvr>
                                    </p:animRot>
                                    <p:animRot by="240000">
                                      <p:cBhvr>
                                        <p:cTn id="118" dur="400" fill="hold">
                                          <p:stCondLst>
                                            <p:cond delay="800"/>
                                          </p:stCondLst>
                                        </p:cTn>
                                        <p:tgtEl>
                                          <p:spTgt spid="19"/>
                                        </p:tgtEl>
                                        <p:attrNameLst>
                                          <p:attrName>r</p:attrName>
                                        </p:attrNameLst>
                                      </p:cBhvr>
                                    </p:animRot>
                                    <p:animRot by="-240000">
                                      <p:cBhvr>
                                        <p:cTn id="119" dur="400" fill="hold">
                                          <p:stCondLst>
                                            <p:cond delay="1200"/>
                                          </p:stCondLst>
                                        </p:cTn>
                                        <p:tgtEl>
                                          <p:spTgt spid="19"/>
                                        </p:tgtEl>
                                        <p:attrNameLst>
                                          <p:attrName>r</p:attrName>
                                        </p:attrNameLst>
                                      </p:cBhvr>
                                    </p:animRot>
                                    <p:animRot by="120000">
                                      <p:cBhvr>
                                        <p:cTn id="120" dur="400" fill="hold">
                                          <p:stCondLst>
                                            <p:cond delay="1600"/>
                                          </p:stCondLst>
                                        </p:cTn>
                                        <p:tgtEl>
                                          <p:spTgt spid="19"/>
                                        </p:tgtEl>
                                        <p:attrNameLst>
                                          <p:attrName>r</p:attrName>
                                        </p:attrNameLst>
                                      </p:cBhvr>
                                    </p:animRot>
                                  </p:childTnLst>
                                </p:cTn>
                              </p:par>
                              <p:par>
                                <p:cTn id="121" presetID="32" presetClass="emph" presetSubtype="0" fill="hold" nodeType="withEffect">
                                  <p:stCondLst>
                                    <p:cond delay="0"/>
                                  </p:stCondLst>
                                  <p:childTnLst>
                                    <p:animRot by="120000">
                                      <p:cBhvr>
                                        <p:cTn id="122" dur="200" fill="hold">
                                          <p:stCondLst>
                                            <p:cond delay="0"/>
                                          </p:stCondLst>
                                        </p:cTn>
                                        <p:tgtEl>
                                          <p:spTgt spid="22"/>
                                        </p:tgtEl>
                                        <p:attrNameLst>
                                          <p:attrName>r</p:attrName>
                                        </p:attrNameLst>
                                      </p:cBhvr>
                                    </p:animRot>
                                    <p:animRot by="-240000">
                                      <p:cBhvr>
                                        <p:cTn id="123" dur="400" fill="hold">
                                          <p:stCondLst>
                                            <p:cond delay="400"/>
                                          </p:stCondLst>
                                        </p:cTn>
                                        <p:tgtEl>
                                          <p:spTgt spid="22"/>
                                        </p:tgtEl>
                                        <p:attrNameLst>
                                          <p:attrName>r</p:attrName>
                                        </p:attrNameLst>
                                      </p:cBhvr>
                                    </p:animRot>
                                    <p:animRot by="240000">
                                      <p:cBhvr>
                                        <p:cTn id="124" dur="400" fill="hold">
                                          <p:stCondLst>
                                            <p:cond delay="800"/>
                                          </p:stCondLst>
                                        </p:cTn>
                                        <p:tgtEl>
                                          <p:spTgt spid="22"/>
                                        </p:tgtEl>
                                        <p:attrNameLst>
                                          <p:attrName>r</p:attrName>
                                        </p:attrNameLst>
                                      </p:cBhvr>
                                    </p:animRot>
                                    <p:animRot by="-240000">
                                      <p:cBhvr>
                                        <p:cTn id="125" dur="400" fill="hold">
                                          <p:stCondLst>
                                            <p:cond delay="1200"/>
                                          </p:stCondLst>
                                        </p:cTn>
                                        <p:tgtEl>
                                          <p:spTgt spid="22"/>
                                        </p:tgtEl>
                                        <p:attrNameLst>
                                          <p:attrName>r</p:attrName>
                                        </p:attrNameLst>
                                      </p:cBhvr>
                                    </p:animRot>
                                    <p:animRot by="120000">
                                      <p:cBhvr>
                                        <p:cTn id="126" dur="400" fill="hold">
                                          <p:stCondLst>
                                            <p:cond delay="1600"/>
                                          </p:stCondLst>
                                        </p:cTn>
                                        <p:tgtEl>
                                          <p:spTgt spid="22"/>
                                        </p:tgtEl>
                                        <p:attrNameLst>
                                          <p:attrName>r</p:attrName>
                                        </p:attrNameLst>
                                      </p:cBhvr>
                                    </p:animRot>
                                  </p:childTnLst>
                                </p:cTn>
                              </p:par>
                            </p:childTnLst>
                          </p:cTn>
                        </p:par>
                        <p:par>
                          <p:cTn id="127" fill="hold">
                            <p:stCondLst>
                              <p:cond delay="6000"/>
                            </p:stCondLst>
                            <p:childTnLst>
                              <p:par>
                                <p:cTn id="128" presetID="10" presetClass="exit" presetSubtype="0" fill="hold" nodeType="afterEffect">
                                  <p:stCondLst>
                                    <p:cond delay="0"/>
                                  </p:stCondLst>
                                  <p:childTnLst>
                                    <p:animEffect transition="out" filter="fade">
                                      <p:cBhvr>
                                        <p:cTn id="129" dur="250"/>
                                        <p:tgtEl>
                                          <p:spTgt spid="19"/>
                                        </p:tgtEl>
                                      </p:cBhvr>
                                    </p:animEffect>
                                    <p:set>
                                      <p:cBhvr>
                                        <p:cTn id="130" dur="1" fill="hold">
                                          <p:stCondLst>
                                            <p:cond delay="249"/>
                                          </p:stCondLst>
                                        </p:cTn>
                                        <p:tgtEl>
                                          <p:spTgt spid="19"/>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250"/>
                                        <p:tgtEl>
                                          <p:spTgt spid="17"/>
                                        </p:tgtEl>
                                      </p:cBhvr>
                                    </p:animEffect>
                                  </p:childTnLst>
                                  <p:subTnLst>
                                    <p:audio>
                                      <p:cMediaNode>
                                        <p:cTn display="0" masterRel="sameClick">
                                          <p:stCondLst>
                                            <p:cond evt="begin" delay="0">
                                              <p:tn val="131"/>
                                            </p:cond>
                                          </p:stCondLst>
                                          <p:endCondLst>
                                            <p:cond evt="onStopAudio" delay="0">
                                              <p:tgtEl>
                                                <p:sldTgt/>
                                              </p:tgtEl>
                                            </p:cond>
                                          </p:endCondLst>
                                        </p:cTn>
                                        <p:tgtEl>
                                          <p:sndTgt r:embed="rId2" name="oisairoi.wav"/>
                                        </p:tgtEl>
                                      </p:cMediaNode>
                                    </p:audio>
                                  </p:subTnLst>
                                </p:cTn>
                              </p:par>
                              <p:par>
                                <p:cTn id="134" presetID="10" presetClass="entr" presetSubtype="0"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fade">
                                      <p:cBhvr>
                                        <p:cTn id="136" dur="250"/>
                                        <p:tgtEl>
                                          <p:spTgt spid="21"/>
                                        </p:tgtEl>
                                      </p:cBhvr>
                                    </p:animEffect>
                                  </p:childTnLst>
                                </p:cTn>
                              </p:par>
                              <p:par>
                                <p:cTn id="137" presetID="10" presetClass="exit" presetSubtype="0" fill="hold" nodeType="withEffect">
                                  <p:stCondLst>
                                    <p:cond delay="0"/>
                                  </p:stCondLst>
                                  <p:childTnLst>
                                    <p:animEffect transition="out" filter="fade">
                                      <p:cBhvr>
                                        <p:cTn id="138" dur="250"/>
                                        <p:tgtEl>
                                          <p:spTgt spid="22"/>
                                        </p:tgtEl>
                                      </p:cBhvr>
                                    </p:animEffect>
                                    <p:set>
                                      <p:cBhvr>
                                        <p:cTn id="13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26"/>
                                        </p:tgtEl>
                                        <p:attrNameLst>
                                          <p:attrName>r</p:attrName>
                                        </p:attrNameLst>
                                      </p:cBhvr>
                                    </p:animRot>
                                    <p:animRot by="-240000">
                                      <p:cBhvr>
                                        <p:cTn id="145" dur="200" fill="hold">
                                          <p:stCondLst>
                                            <p:cond delay="200"/>
                                          </p:stCondLst>
                                        </p:cTn>
                                        <p:tgtEl>
                                          <p:spTgt spid="26"/>
                                        </p:tgtEl>
                                        <p:attrNameLst>
                                          <p:attrName>r</p:attrName>
                                        </p:attrNameLst>
                                      </p:cBhvr>
                                    </p:animRot>
                                    <p:animRot by="240000">
                                      <p:cBhvr>
                                        <p:cTn id="146" dur="200" fill="hold">
                                          <p:stCondLst>
                                            <p:cond delay="400"/>
                                          </p:stCondLst>
                                        </p:cTn>
                                        <p:tgtEl>
                                          <p:spTgt spid="26"/>
                                        </p:tgtEl>
                                        <p:attrNameLst>
                                          <p:attrName>r</p:attrName>
                                        </p:attrNameLst>
                                      </p:cBhvr>
                                    </p:animRot>
                                    <p:animRot by="-240000">
                                      <p:cBhvr>
                                        <p:cTn id="147" dur="200" fill="hold">
                                          <p:stCondLst>
                                            <p:cond delay="600"/>
                                          </p:stCondLst>
                                        </p:cTn>
                                        <p:tgtEl>
                                          <p:spTgt spid="26"/>
                                        </p:tgtEl>
                                        <p:attrNameLst>
                                          <p:attrName>r</p:attrName>
                                        </p:attrNameLst>
                                      </p:cBhvr>
                                    </p:animRot>
                                    <p:animRot by="120000">
                                      <p:cBhvr>
                                        <p:cTn id="148" dur="200" fill="hold">
                                          <p:stCondLst>
                                            <p:cond delay="800"/>
                                          </p:stCondLst>
                                        </p:cTn>
                                        <p:tgtEl>
                                          <p:spTgt spid="26"/>
                                        </p:tgtEl>
                                        <p:attrNameLst>
                                          <p:attrName>r</p:attrName>
                                        </p:attrNameLst>
                                      </p:cBhvr>
                                    </p:animRot>
                                  </p:childTnLst>
                                </p:cTn>
                              </p:par>
                            </p:childTnLst>
                          </p:cTn>
                        </p:par>
                        <p:par>
                          <p:cTn id="149" fill="hold">
                            <p:stCondLst>
                              <p:cond delay="1000"/>
                            </p:stCondLst>
                            <p:childTnLst>
                              <p:par>
                                <p:cTn id="150" presetID="10" presetClass="exit" presetSubtype="0" fill="hold" nodeType="afterEffect">
                                  <p:stCondLst>
                                    <p:cond delay="0"/>
                                  </p:stCondLst>
                                  <p:childTnLst>
                                    <p:animEffect transition="out" filter="fade">
                                      <p:cBhvr>
                                        <p:cTn id="151" dur="250"/>
                                        <p:tgtEl>
                                          <p:spTgt spid="16"/>
                                        </p:tgtEl>
                                      </p:cBhvr>
                                    </p:animEffect>
                                    <p:set>
                                      <p:cBhvr>
                                        <p:cTn id="152" dur="1" fill="hold">
                                          <p:stCondLst>
                                            <p:cond delay="249"/>
                                          </p:stCondLst>
                                        </p:cTn>
                                        <p:tgtEl>
                                          <p:spTgt spid="16"/>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250"/>
                                        <p:tgtEl>
                                          <p:spTgt spid="5"/>
                                        </p:tgtEl>
                                      </p:cBhvr>
                                    </p:animEffect>
                                  </p:childTnLst>
                                </p:cTn>
                              </p:par>
                            </p:childTnLst>
                          </p:cTn>
                        </p:par>
                        <p:par>
                          <p:cTn id="156" fill="hold">
                            <p:stCondLst>
                              <p:cond delay="1500"/>
                            </p:stCondLst>
                            <p:childTnLst>
                              <p:par>
                                <p:cTn id="157" presetID="63" presetClass="path" presetSubtype="0" accel="50000" decel="50000" fill="hold" nodeType="afterEffect">
                                  <p:stCondLst>
                                    <p:cond delay="0"/>
                                  </p:stCondLst>
                                  <p:childTnLst>
                                    <p:animMotion origin="layout" path="M -8.33333E-7 -4.81481E-6 L 0.33316 0.30024 " pathEditMode="relative" rAng="0" ptsTypes="AA">
                                      <p:cBhvr>
                                        <p:cTn id="158" dur="2000" fill="hold"/>
                                        <p:tgtEl>
                                          <p:spTgt spid="5"/>
                                        </p:tgtEl>
                                        <p:attrNameLst>
                                          <p:attrName>ppt_x</p:attrName>
                                          <p:attrName>ppt_y</p:attrName>
                                        </p:attrNameLst>
                                      </p:cBhvr>
                                      <p:rCtr x="16649" y="15000"/>
                                    </p:animMotion>
                                  </p:childTnLst>
                                </p:cTn>
                              </p:par>
                            </p:childTnLst>
                          </p:cTn>
                        </p:par>
                        <p:par>
                          <p:cTn id="159" fill="hold">
                            <p:stCondLst>
                              <p:cond delay="3500"/>
                            </p:stCondLst>
                            <p:childTnLst>
                              <p:par>
                                <p:cTn id="160" presetID="10" presetClass="exit" presetSubtype="0" fill="hold" nodeType="afterEffect">
                                  <p:stCondLst>
                                    <p:cond delay="0"/>
                                  </p:stCondLst>
                                  <p:childTnLst>
                                    <p:animEffect transition="out" filter="fade">
                                      <p:cBhvr>
                                        <p:cTn id="161" dur="250"/>
                                        <p:tgtEl>
                                          <p:spTgt spid="5"/>
                                        </p:tgtEl>
                                      </p:cBhvr>
                                    </p:animEffect>
                                    <p:set>
                                      <p:cBhvr>
                                        <p:cTn id="162" dur="1" fill="hold">
                                          <p:stCondLst>
                                            <p:cond delay="249"/>
                                          </p:stCondLst>
                                        </p:cTn>
                                        <p:tgtEl>
                                          <p:spTgt spid="5"/>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250"/>
                                        <p:tgtEl>
                                          <p:spTgt spid="24"/>
                                        </p:tgtEl>
                                      </p:cBhvr>
                                    </p:animEffect>
                                  </p:childTnLst>
                                </p:cTn>
                              </p:par>
                            </p:childTnLst>
                          </p:cTn>
                        </p:par>
                        <p:par>
                          <p:cTn id="166" fill="hold">
                            <p:stCondLst>
                              <p:cond delay="4000"/>
                            </p:stCondLst>
                            <p:childTnLst>
                              <p:par>
                                <p:cTn id="167" presetID="32" presetClass="emph" presetSubtype="0" fill="hold" nodeType="afterEffect">
                                  <p:stCondLst>
                                    <p:cond delay="0"/>
                                  </p:stCondLst>
                                  <p:childTnLst>
                                    <p:animRot by="120000">
                                      <p:cBhvr>
                                        <p:cTn id="168" dur="200" fill="hold">
                                          <p:stCondLst>
                                            <p:cond delay="0"/>
                                          </p:stCondLst>
                                        </p:cTn>
                                        <p:tgtEl>
                                          <p:spTgt spid="24"/>
                                        </p:tgtEl>
                                        <p:attrNameLst>
                                          <p:attrName>r</p:attrName>
                                        </p:attrNameLst>
                                      </p:cBhvr>
                                    </p:animRot>
                                    <p:animRot by="-240000">
                                      <p:cBhvr>
                                        <p:cTn id="169" dur="400" fill="hold">
                                          <p:stCondLst>
                                            <p:cond delay="400"/>
                                          </p:stCondLst>
                                        </p:cTn>
                                        <p:tgtEl>
                                          <p:spTgt spid="24"/>
                                        </p:tgtEl>
                                        <p:attrNameLst>
                                          <p:attrName>r</p:attrName>
                                        </p:attrNameLst>
                                      </p:cBhvr>
                                    </p:animRot>
                                    <p:animRot by="240000">
                                      <p:cBhvr>
                                        <p:cTn id="170" dur="400" fill="hold">
                                          <p:stCondLst>
                                            <p:cond delay="800"/>
                                          </p:stCondLst>
                                        </p:cTn>
                                        <p:tgtEl>
                                          <p:spTgt spid="24"/>
                                        </p:tgtEl>
                                        <p:attrNameLst>
                                          <p:attrName>r</p:attrName>
                                        </p:attrNameLst>
                                      </p:cBhvr>
                                    </p:animRot>
                                    <p:animRot by="-240000">
                                      <p:cBhvr>
                                        <p:cTn id="171" dur="400" fill="hold">
                                          <p:stCondLst>
                                            <p:cond delay="1200"/>
                                          </p:stCondLst>
                                        </p:cTn>
                                        <p:tgtEl>
                                          <p:spTgt spid="24"/>
                                        </p:tgtEl>
                                        <p:attrNameLst>
                                          <p:attrName>r</p:attrName>
                                        </p:attrNameLst>
                                      </p:cBhvr>
                                    </p:animRot>
                                    <p:animRot by="120000">
                                      <p:cBhvr>
                                        <p:cTn id="172" dur="400" fill="hold">
                                          <p:stCondLst>
                                            <p:cond delay="1600"/>
                                          </p:stCondLst>
                                        </p:cTn>
                                        <p:tgtEl>
                                          <p:spTgt spid="24"/>
                                        </p:tgtEl>
                                        <p:attrNameLst>
                                          <p:attrName>r</p:attrName>
                                        </p:attrNameLst>
                                      </p:cBhvr>
                                    </p:animRot>
                                  </p:childTnLst>
                                </p:cTn>
                              </p:par>
                              <p:par>
                                <p:cTn id="173" presetID="32" presetClass="emph" presetSubtype="0" fill="hold" nodeType="withEffect">
                                  <p:stCondLst>
                                    <p:cond delay="0"/>
                                  </p:stCondLst>
                                  <p:childTnLst>
                                    <p:animRot by="120000">
                                      <p:cBhvr>
                                        <p:cTn id="174" dur="200" fill="hold">
                                          <p:stCondLst>
                                            <p:cond delay="0"/>
                                          </p:stCondLst>
                                        </p:cTn>
                                        <p:tgtEl>
                                          <p:spTgt spid="26"/>
                                        </p:tgtEl>
                                        <p:attrNameLst>
                                          <p:attrName>r</p:attrName>
                                        </p:attrNameLst>
                                      </p:cBhvr>
                                    </p:animRot>
                                    <p:animRot by="-240000">
                                      <p:cBhvr>
                                        <p:cTn id="175" dur="400" fill="hold">
                                          <p:stCondLst>
                                            <p:cond delay="400"/>
                                          </p:stCondLst>
                                        </p:cTn>
                                        <p:tgtEl>
                                          <p:spTgt spid="26"/>
                                        </p:tgtEl>
                                        <p:attrNameLst>
                                          <p:attrName>r</p:attrName>
                                        </p:attrNameLst>
                                      </p:cBhvr>
                                    </p:animRot>
                                    <p:animRot by="240000">
                                      <p:cBhvr>
                                        <p:cTn id="176" dur="400" fill="hold">
                                          <p:stCondLst>
                                            <p:cond delay="800"/>
                                          </p:stCondLst>
                                        </p:cTn>
                                        <p:tgtEl>
                                          <p:spTgt spid="26"/>
                                        </p:tgtEl>
                                        <p:attrNameLst>
                                          <p:attrName>r</p:attrName>
                                        </p:attrNameLst>
                                      </p:cBhvr>
                                    </p:animRot>
                                    <p:animRot by="-240000">
                                      <p:cBhvr>
                                        <p:cTn id="177" dur="400" fill="hold">
                                          <p:stCondLst>
                                            <p:cond delay="1200"/>
                                          </p:stCondLst>
                                        </p:cTn>
                                        <p:tgtEl>
                                          <p:spTgt spid="26"/>
                                        </p:tgtEl>
                                        <p:attrNameLst>
                                          <p:attrName>r</p:attrName>
                                        </p:attrNameLst>
                                      </p:cBhvr>
                                    </p:animRot>
                                    <p:animRot by="120000">
                                      <p:cBhvr>
                                        <p:cTn id="178" dur="400" fill="hold">
                                          <p:stCondLst>
                                            <p:cond delay="1600"/>
                                          </p:stCondLst>
                                        </p:cTn>
                                        <p:tgtEl>
                                          <p:spTgt spid="26"/>
                                        </p:tgtEl>
                                        <p:attrNameLst>
                                          <p:attrName>r</p:attrName>
                                        </p:attrNameLst>
                                      </p:cBhvr>
                                    </p:animRot>
                                  </p:childTnLst>
                                </p:cTn>
                              </p:par>
                            </p:childTnLst>
                          </p:cTn>
                        </p:par>
                        <p:par>
                          <p:cTn id="179" fill="hold">
                            <p:stCondLst>
                              <p:cond delay="6000"/>
                            </p:stCondLst>
                            <p:childTnLst>
                              <p:par>
                                <p:cTn id="180" presetID="10" presetClass="exit" presetSubtype="0" fill="hold" nodeType="afterEffect">
                                  <p:stCondLst>
                                    <p:cond delay="0"/>
                                  </p:stCondLst>
                                  <p:childTnLst>
                                    <p:animEffect transition="out" filter="fade">
                                      <p:cBhvr>
                                        <p:cTn id="181" dur="250"/>
                                        <p:tgtEl>
                                          <p:spTgt spid="24"/>
                                        </p:tgtEl>
                                      </p:cBhvr>
                                    </p:animEffect>
                                    <p:set>
                                      <p:cBhvr>
                                        <p:cTn id="182" dur="1" fill="hold">
                                          <p:stCondLst>
                                            <p:cond delay="249"/>
                                          </p:stCondLst>
                                        </p:cTn>
                                        <p:tgtEl>
                                          <p:spTgt spid="24"/>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250"/>
                                        <p:tgtEl>
                                          <p:spTgt spid="23"/>
                                        </p:tgtEl>
                                      </p:cBhvr>
                                    </p:animEffect>
                                  </p:childTnLst>
                                  <p:subTnLst>
                                    <p:audio>
                                      <p:cMediaNode>
                                        <p:cTn display="0" masterRel="sameClick">
                                          <p:stCondLst>
                                            <p:cond evt="begin" delay="0">
                                              <p:tn val="183"/>
                                            </p:cond>
                                          </p:stCondLst>
                                          <p:endCondLst>
                                            <p:cond evt="onStopAudio" delay="0">
                                              <p:tgtEl>
                                                <p:sldTgt/>
                                              </p:tgtEl>
                                            </p:cond>
                                          </p:endCondLst>
                                        </p:cTn>
                                        <p:tgtEl>
                                          <p:sndTgt r:embed="rId3" name="oisairoi.wav"/>
                                        </p:tgtEl>
                                      </p:cMediaNode>
                                    </p:audio>
                                  </p:subTnLst>
                                </p:cTn>
                              </p:par>
                              <p:par>
                                <p:cTn id="186" presetID="10" presetClass="entr" presetSubtype="0" fill="hold" nodeType="withEffect">
                                  <p:stCondLst>
                                    <p:cond delay="0"/>
                                  </p:stCondLst>
                                  <p:childTnLst>
                                    <p:set>
                                      <p:cBhvr>
                                        <p:cTn id="187" dur="1" fill="hold">
                                          <p:stCondLst>
                                            <p:cond delay="0"/>
                                          </p:stCondLst>
                                        </p:cTn>
                                        <p:tgtEl>
                                          <p:spTgt spid="25"/>
                                        </p:tgtEl>
                                        <p:attrNameLst>
                                          <p:attrName>style.visibility</p:attrName>
                                        </p:attrNameLst>
                                      </p:cBhvr>
                                      <p:to>
                                        <p:strVal val="visible"/>
                                      </p:to>
                                    </p:set>
                                    <p:animEffect transition="in" filter="fade">
                                      <p:cBhvr>
                                        <p:cTn id="188" dur="250"/>
                                        <p:tgtEl>
                                          <p:spTgt spid="25"/>
                                        </p:tgtEl>
                                      </p:cBhvr>
                                    </p:animEffect>
                                  </p:childTnLst>
                                  <p:subTnLst>
                                    <p:audio>
                                      <p:cMediaNode>
                                        <p:cTn display="0" masterRel="sameClick">
                                          <p:stCondLst>
                                            <p:cond evt="begin" delay="0">
                                              <p:tn val="186"/>
                                            </p:cond>
                                          </p:stCondLst>
                                          <p:endCondLst>
                                            <p:cond evt="onStopAudio" delay="0">
                                              <p:tgtEl>
                                                <p:sldTgt/>
                                              </p:tgtEl>
                                            </p:cond>
                                          </p:endCondLst>
                                        </p:cTn>
                                        <p:tgtEl>
                                          <p:sndTgt r:embed="rId2" name="oisairoi.wav"/>
                                        </p:tgtEl>
                                      </p:cMediaNode>
                                    </p:audio>
                                  </p:subTnLst>
                                </p:cTn>
                              </p:par>
                              <p:par>
                                <p:cTn id="189" presetID="10" presetClass="exit" presetSubtype="0" fill="hold" nodeType="withEffect">
                                  <p:stCondLst>
                                    <p:cond delay="0"/>
                                  </p:stCondLst>
                                  <p:childTnLst>
                                    <p:animEffect transition="out" filter="fade">
                                      <p:cBhvr>
                                        <p:cTn id="190" dur="250"/>
                                        <p:tgtEl>
                                          <p:spTgt spid="26"/>
                                        </p:tgtEl>
                                      </p:cBhvr>
                                    </p:animEffect>
                                    <p:set>
                                      <p:cBhvr>
                                        <p:cTn id="19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2" restart="whenNotActive" fill="hold" evtFilter="cancelBubble" nodeType="interactiveSeq">
                <p:stCondLst>
                  <p:cond evt="onClick" delay="0">
                    <p:tgtEl>
                      <p:spTgt spid="30"/>
                    </p:tgtEl>
                  </p:cond>
                </p:stCondLst>
                <p:endSync evt="end" delay="0">
                  <p:rtn val="all"/>
                </p:endSync>
                <p:childTnLst>
                  <p:par>
                    <p:cTn id="193" fill="hold">
                      <p:stCondLst>
                        <p:cond delay="0"/>
                      </p:stCondLst>
                      <p:childTnLst>
                        <p:par>
                          <p:cTn id="194" fill="hold">
                            <p:stCondLst>
                              <p:cond delay="0"/>
                            </p:stCondLst>
                            <p:childTnLst>
                              <p:par>
                                <p:cTn id="195" presetID="32" presetClass="emph" presetSubtype="0" fill="hold" nodeType="clickEffect">
                                  <p:stCondLst>
                                    <p:cond delay="0"/>
                                  </p:stCondLst>
                                  <p:childTnLst>
                                    <p:animRot by="120000">
                                      <p:cBhvr>
                                        <p:cTn id="196" dur="100" fill="hold">
                                          <p:stCondLst>
                                            <p:cond delay="0"/>
                                          </p:stCondLst>
                                        </p:cTn>
                                        <p:tgtEl>
                                          <p:spTgt spid="30"/>
                                        </p:tgtEl>
                                        <p:attrNameLst>
                                          <p:attrName>r</p:attrName>
                                        </p:attrNameLst>
                                      </p:cBhvr>
                                    </p:animRot>
                                    <p:animRot by="-240000">
                                      <p:cBhvr>
                                        <p:cTn id="197" dur="200" fill="hold">
                                          <p:stCondLst>
                                            <p:cond delay="200"/>
                                          </p:stCondLst>
                                        </p:cTn>
                                        <p:tgtEl>
                                          <p:spTgt spid="30"/>
                                        </p:tgtEl>
                                        <p:attrNameLst>
                                          <p:attrName>r</p:attrName>
                                        </p:attrNameLst>
                                      </p:cBhvr>
                                    </p:animRot>
                                    <p:animRot by="240000">
                                      <p:cBhvr>
                                        <p:cTn id="198" dur="200" fill="hold">
                                          <p:stCondLst>
                                            <p:cond delay="400"/>
                                          </p:stCondLst>
                                        </p:cTn>
                                        <p:tgtEl>
                                          <p:spTgt spid="30"/>
                                        </p:tgtEl>
                                        <p:attrNameLst>
                                          <p:attrName>r</p:attrName>
                                        </p:attrNameLst>
                                      </p:cBhvr>
                                    </p:animRot>
                                    <p:animRot by="-240000">
                                      <p:cBhvr>
                                        <p:cTn id="199" dur="200" fill="hold">
                                          <p:stCondLst>
                                            <p:cond delay="600"/>
                                          </p:stCondLst>
                                        </p:cTn>
                                        <p:tgtEl>
                                          <p:spTgt spid="30"/>
                                        </p:tgtEl>
                                        <p:attrNameLst>
                                          <p:attrName>r</p:attrName>
                                        </p:attrNameLst>
                                      </p:cBhvr>
                                    </p:animRot>
                                    <p:animRot by="120000">
                                      <p:cBhvr>
                                        <p:cTn id="200" dur="200" fill="hold">
                                          <p:stCondLst>
                                            <p:cond delay="800"/>
                                          </p:stCondLst>
                                        </p:cTn>
                                        <p:tgtEl>
                                          <p:spTgt spid="30"/>
                                        </p:tgtEl>
                                        <p:attrNameLst>
                                          <p:attrName>r</p:attrName>
                                        </p:attrNameLst>
                                      </p:cBhvr>
                                    </p:animRot>
                                  </p:childTnLst>
                                </p:cTn>
                              </p:par>
                            </p:childTnLst>
                          </p:cTn>
                        </p:par>
                        <p:par>
                          <p:cTn id="201" fill="hold">
                            <p:stCondLst>
                              <p:cond delay="1000"/>
                            </p:stCondLst>
                            <p:childTnLst>
                              <p:par>
                                <p:cTn id="202" presetID="10" presetClass="exit" presetSubtype="0" fill="hold" nodeType="afterEffect">
                                  <p:stCondLst>
                                    <p:cond delay="0"/>
                                  </p:stCondLst>
                                  <p:childTnLst>
                                    <p:animEffect transition="out" filter="fade">
                                      <p:cBhvr>
                                        <p:cTn id="203" dur="250"/>
                                        <p:tgtEl>
                                          <p:spTgt spid="16"/>
                                        </p:tgtEl>
                                      </p:cBhvr>
                                    </p:animEffect>
                                    <p:set>
                                      <p:cBhvr>
                                        <p:cTn id="204" dur="1" fill="hold">
                                          <p:stCondLst>
                                            <p:cond delay="249"/>
                                          </p:stCondLst>
                                        </p:cTn>
                                        <p:tgtEl>
                                          <p:spTgt spid="16"/>
                                        </p:tgtEl>
                                        <p:attrNameLst>
                                          <p:attrName>style.visibility</p:attrName>
                                        </p:attrNameLst>
                                      </p:cBhvr>
                                      <p:to>
                                        <p:strVal val="hidden"/>
                                      </p:to>
                                    </p:set>
                                  </p:childTnLst>
                                </p:cTn>
                              </p:par>
                              <p:par>
                                <p:cTn id="205" presetID="10" presetClass="entr" presetSubtype="0" fill="hold" nodeType="withEffect">
                                  <p:stCondLst>
                                    <p:cond delay="0"/>
                                  </p:stCondLst>
                                  <p:childTnLst>
                                    <p:set>
                                      <p:cBhvr>
                                        <p:cTn id="206" dur="1" fill="hold">
                                          <p:stCondLst>
                                            <p:cond delay="0"/>
                                          </p:stCondLst>
                                        </p:cTn>
                                        <p:tgtEl>
                                          <p:spTgt spid="5"/>
                                        </p:tgtEl>
                                        <p:attrNameLst>
                                          <p:attrName>style.visibility</p:attrName>
                                        </p:attrNameLst>
                                      </p:cBhvr>
                                      <p:to>
                                        <p:strVal val="visible"/>
                                      </p:to>
                                    </p:set>
                                    <p:animEffect transition="in" filter="fade">
                                      <p:cBhvr>
                                        <p:cTn id="207" dur="250"/>
                                        <p:tgtEl>
                                          <p:spTgt spid="5"/>
                                        </p:tgtEl>
                                      </p:cBhvr>
                                    </p:animEffect>
                                  </p:childTnLst>
                                </p:cTn>
                              </p:par>
                            </p:childTnLst>
                          </p:cTn>
                        </p:par>
                        <p:par>
                          <p:cTn id="208" fill="hold">
                            <p:stCondLst>
                              <p:cond delay="1500"/>
                            </p:stCondLst>
                            <p:childTnLst>
                              <p:par>
                                <p:cTn id="209" presetID="49" presetClass="path" presetSubtype="0" accel="50000" decel="50000" fill="hold" nodeType="afterEffect">
                                  <p:stCondLst>
                                    <p:cond delay="0"/>
                                  </p:stCondLst>
                                  <p:childTnLst>
                                    <p:animMotion origin="layout" path="M -0.00573 0.02894 L 0.07917 0.32917 " pathEditMode="relative" rAng="0" ptsTypes="AA">
                                      <p:cBhvr>
                                        <p:cTn id="210" dur="2000" fill="hold"/>
                                        <p:tgtEl>
                                          <p:spTgt spid="5"/>
                                        </p:tgtEl>
                                        <p:attrNameLst>
                                          <p:attrName>ppt_x</p:attrName>
                                          <p:attrName>ppt_y</p:attrName>
                                        </p:attrNameLst>
                                      </p:cBhvr>
                                      <p:rCtr x="4236" y="15000"/>
                                    </p:animMotion>
                                  </p:childTnLst>
                                </p:cTn>
                              </p:par>
                            </p:childTnLst>
                          </p:cTn>
                        </p:par>
                        <p:par>
                          <p:cTn id="211" fill="hold">
                            <p:stCondLst>
                              <p:cond delay="3500"/>
                            </p:stCondLst>
                            <p:childTnLst>
                              <p:par>
                                <p:cTn id="212" presetID="10" presetClass="exit" presetSubtype="0" fill="hold" nodeType="afterEffect">
                                  <p:stCondLst>
                                    <p:cond delay="0"/>
                                  </p:stCondLst>
                                  <p:childTnLst>
                                    <p:animEffect transition="out" filter="fade">
                                      <p:cBhvr>
                                        <p:cTn id="213" dur="250"/>
                                        <p:tgtEl>
                                          <p:spTgt spid="5"/>
                                        </p:tgtEl>
                                      </p:cBhvr>
                                    </p:animEffect>
                                    <p:set>
                                      <p:cBhvr>
                                        <p:cTn id="214" dur="1" fill="hold">
                                          <p:stCondLst>
                                            <p:cond delay="249"/>
                                          </p:stCondLst>
                                        </p:cTn>
                                        <p:tgtEl>
                                          <p:spTgt spid="5"/>
                                        </p:tgtEl>
                                        <p:attrNameLst>
                                          <p:attrName>style.visibility</p:attrName>
                                        </p:attrNameLst>
                                      </p:cBhvr>
                                      <p:to>
                                        <p:strVal val="hidden"/>
                                      </p:to>
                                    </p:set>
                                  </p:childTnLst>
                                </p:cTn>
                              </p:par>
                              <p:par>
                                <p:cTn id="215" presetID="10" presetClass="entr" presetSubtype="0" fill="hold" nodeType="withEffect">
                                  <p:stCondLst>
                                    <p:cond delay="0"/>
                                  </p:stCondLst>
                                  <p:childTnLst>
                                    <p:set>
                                      <p:cBhvr>
                                        <p:cTn id="216" dur="1" fill="hold">
                                          <p:stCondLst>
                                            <p:cond delay="0"/>
                                          </p:stCondLst>
                                        </p:cTn>
                                        <p:tgtEl>
                                          <p:spTgt spid="28"/>
                                        </p:tgtEl>
                                        <p:attrNameLst>
                                          <p:attrName>style.visibility</p:attrName>
                                        </p:attrNameLst>
                                      </p:cBhvr>
                                      <p:to>
                                        <p:strVal val="visible"/>
                                      </p:to>
                                    </p:set>
                                    <p:animEffect transition="in" filter="fade">
                                      <p:cBhvr>
                                        <p:cTn id="217" dur="250"/>
                                        <p:tgtEl>
                                          <p:spTgt spid="28"/>
                                        </p:tgtEl>
                                      </p:cBhvr>
                                    </p:animEffect>
                                  </p:childTnLst>
                                </p:cTn>
                              </p:par>
                            </p:childTnLst>
                          </p:cTn>
                        </p:par>
                        <p:par>
                          <p:cTn id="218" fill="hold">
                            <p:stCondLst>
                              <p:cond delay="4000"/>
                            </p:stCondLst>
                            <p:childTnLst>
                              <p:par>
                                <p:cTn id="219" presetID="32" presetClass="emph" presetSubtype="0" fill="hold" nodeType="afterEffect">
                                  <p:stCondLst>
                                    <p:cond delay="0"/>
                                  </p:stCondLst>
                                  <p:childTnLst>
                                    <p:animRot by="120000">
                                      <p:cBhvr>
                                        <p:cTn id="220" dur="200" fill="hold">
                                          <p:stCondLst>
                                            <p:cond delay="0"/>
                                          </p:stCondLst>
                                        </p:cTn>
                                        <p:tgtEl>
                                          <p:spTgt spid="28"/>
                                        </p:tgtEl>
                                        <p:attrNameLst>
                                          <p:attrName>r</p:attrName>
                                        </p:attrNameLst>
                                      </p:cBhvr>
                                    </p:animRot>
                                    <p:animRot by="-240000">
                                      <p:cBhvr>
                                        <p:cTn id="221" dur="400" fill="hold">
                                          <p:stCondLst>
                                            <p:cond delay="400"/>
                                          </p:stCondLst>
                                        </p:cTn>
                                        <p:tgtEl>
                                          <p:spTgt spid="28"/>
                                        </p:tgtEl>
                                        <p:attrNameLst>
                                          <p:attrName>r</p:attrName>
                                        </p:attrNameLst>
                                      </p:cBhvr>
                                    </p:animRot>
                                    <p:animRot by="240000">
                                      <p:cBhvr>
                                        <p:cTn id="222" dur="400" fill="hold">
                                          <p:stCondLst>
                                            <p:cond delay="800"/>
                                          </p:stCondLst>
                                        </p:cTn>
                                        <p:tgtEl>
                                          <p:spTgt spid="28"/>
                                        </p:tgtEl>
                                        <p:attrNameLst>
                                          <p:attrName>r</p:attrName>
                                        </p:attrNameLst>
                                      </p:cBhvr>
                                    </p:animRot>
                                    <p:animRot by="-240000">
                                      <p:cBhvr>
                                        <p:cTn id="223" dur="400" fill="hold">
                                          <p:stCondLst>
                                            <p:cond delay="1200"/>
                                          </p:stCondLst>
                                        </p:cTn>
                                        <p:tgtEl>
                                          <p:spTgt spid="28"/>
                                        </p:tgtEl>
                                        <p:attrNameLst>
                                          <p:attrName>r</p:attrName>
                                        </p:attrNameLst>
                                      </p:cBhvr>
                                    </p:animRot>
                                    <p:animRot by="120000">
                                      <p:cBhvr>
                                        <p:cTn id="224" dur="400" fill="hold">
                                          <p:stCondLst>
                                            <p:cond delay="1600"/>
                                          </p:stCondLst>
                                        </p:cTn>
                                        <p:tgtEl>
                                          <p:spTgt spid="28"/>
                                        </p:tgtEl>
                                        <p:attrNameLst>
                                          <p:attrName>r</p:attrName>
                                        </p:attrNameLst>
                                      </p:cBhvr>
                                    </p:animRot>
                                  </p:childTnLst>
                                </p:cTn>
                              </p:par>
                              <p:par>
                                <p:cTn id="225" presetID="32" presetClass="emph" presetSubtype="0" fill="hold" nodeType="withEffect">
                                  <p:stCondLst>
                                    <p:cond delay="0"/>
                                  </p:stCondLst>
                                  <p:childTnLst>
                                    <p:animRot by="120000">
                                      <p:cBhvr>
                                        <p:cTn id="226" dur="200" fill="hold">
                                          <p:stCondLst>
                                            <p:cond delay="0"/>
                                          </p:stCondLst>
                                        </p:cTn>
                                        <p:tgtEl>
                                          <p:spTgt spid="30"/>
                                        </p:tgtEl>
                                        <p:attrNameLst>
                                          <p:attrName>r</p:attrName>
                                        </p:attrNameLst>
                                      </p:cBhvr>
                                    </p:animRot>
                                    <p:animRot by="-240000">
                                      <p:cBhvr>
                                        <p:cTn id="227" dur="400" fill="hold">
                                          <p:stCondLst>
                                            <p:cond delay="400"/>
                                          </p:stCondLst>
                                        </p:cTn>
                                        <p:tgtEl>
                                          <p:spTgt spid="30"/>
                                        </p:tgtEl>
                                        <p:attrNameLst>
                                          <p:attrName>r</p:attrName>
                                        </p:attrNameLst>
                                      </p:cBhvr>
                                    </p:animRot>
                                    <p:animRot by="240000">
                                      <p:cBhvr>
                                        <p:cTn id="228" dur="400" fill="hold">
                                          <p:stCondLst>
                                            <p:cond delay="800"/>
                                          </p:stCondLst>
                                        </p:cTn>
                                        <p:tgtEl>
                                          <p:spTgt spid="30"/>
                                        </p:tgtEl>
                                        <p:attrNameLst>
                                          <p:attrName>r</p:attrName>
                                        </p:attrNameLst>
                                      </p:cBhvr>
                                    </p:animRot>
                                    <p:animRot by="-240000">
                                      <p:cBhvr>
                                        <p:cTn id="229" dur="400" fill="hold">
                                          <p:stCondLst>
                                            <p:cond delay="1200"/>
                                          </p:stCondLst>
                                        </p:cTn>
                                        <p:tgtEl>
                                          <p:spTgt spid="30"/>
                                        </p:tgtEl>
                                        <p:attrNameLst>
                                          <p:attrName>r</p:attrName>
                                        </p:attrNameLst>
                                      </p:cBhvr>
                                    </p:animRot>
                                    <p:animRot by="120000">
                                      <p:cBhvr>
                                        <p:cTn id="230" dur="400" fill="hold">
                                          <p:stCondLst>
                                            <p:cond delay="1600"/>
                                          </p:stCondLst>
                                        </p:cTn>
                                        <p:tgtEl>
                                          <p:spTgt spid="30"/>
                                        </p:tgtEl>
                                        <p:attrNameLst>
                                          <p:attrName>r</p:attrName>
                                        </p:attrNameLst>
                                      </p:cBhvr>
                                    </p:animRot>
                                  </p:childTnLst>
                                </p:cTn>
                              </p:par>
                            </p:childTnLst>
                          </p:cTn>
                        </p:par>
                        <p:par>
                          <p:cTn id="231" fill="hold">
                            <p:stCondLst>
                              <p:cond delay="6000"/>
                            </p:stCondLst>
                            <p:childTnLst>
                              <p:par>
                                <p:cTn id="232" presetID="10" presetClass="exit" presetSubtype="0" fill="hold" nodeType="afterEffect">
                                  <p:stCondLst>
                                    <p:cond delay="0"/>
                                  </p:stCondLst>
                                  <p:childTnLst>
                                    <p:animEffect transition="out" filter="fade">
                                      <p:cBhvr>
                                        <p:cTn id="233" dur="250"/>
                                        <p:tgtEl>
                                          <p:spTgt spid="28"/>
                                        </p:tgtEl>
                                      </p:cBhvr>
                                    </p:animEffect>
                                    <p:set>
                                      <p:cBhvr>
                                        <p:cTn id="234" dur="1" fill="hold">
                                          <p:stCondLst>
                                            <p:cond delay="249"/>
                                          </p:stCondLst>
                                        </p:cTn>
                                        <p:tgtEl>
                                          <p:spTgt spid="28"/>
                                        </p:tgtEl>
                                        <p:attrNameLst>
                                          <p:attrName>style.visibility</p:attrName>
                                        </p:attrNameLst>
                                      </p:cBhvr>
                                      <p:to>
                                        <p:strVal val="hidden"/>
                                      </p:to>
                                    </p:set>
                                  </p:childTnLst>
                                </p:cTn>
                              </p:par>
                              <p:par>
                                <p:cTn id="235" presetID="10" presetClass="entr" presetSubtype="0" fill="hold" nodeType="withEffect">
                                  <p:stCondLst>
                                    <p:cond delay="0"/>
                                  </p:stCondLst>
                                  <p:childTnLst>
                                    <p:set>
                                      <p:cBhvr>
                                        <p:cTn id="236" dur="1" fill="hold">
                                          <p:stCondLst>
                                            <p:cond delay="0"/>
                                          </p:stCondLst>
                                        </p:cTn>
                                        <p:tgtEl>
                                          <p:spTgt spid="27"/>
                                        </p:tgtEl>
                                        <p:attrNameLst>
                                          <p:attrName>style.visibility</p:attrName>
                                        </p:attrNameLst>
                                      </p:cBhvr>
                                      <p:to>
                                        <p:strVal val="visible"/>
                                      </p:to>
                                    </p:set>
                                    <p:animEffect transition="in" filter="fade">
                                      <p:cBhvr>
                                        <p:cTn id="237" dur="250"/>
                                        <p:tgtEl>
                                          <p:spTgt spid="27"/>
                                        </p:tgtEl>
                                      </p:cBhvr>
                                    </p:animEffect>
                                  </p:childTnLst>
                                  <p:subTnLst>
                                    <p:audio>
                                      <p:cMediaNode>
                                        <p:cTn display="0" masterRel="sameClick">
                                          <p:stCondLst>
                                            <p:cond evt="begin" delay="0">
                                              <p:tn val="235"/>
                                            </p:cond>
                                          </p:stCondLst>
                                          <p:endCondLst>
                                            <p:cond evt="onStopAudio" delay="0">
                                              <p:tgtEl>
                                                <p:sldTgt/>
                                              </p:tgtEl>
                                            </p:cond>
                                          </p:endCondLst>
                                        </p:cTn>
                                        <p:tgtEl>
                                          <p:sndTgt r:embed="rId4" name="congioilam.wav"/>
                                        </p:tgtEl>
                                      </p:cMediaNode>
                                    </p:audio>
                                  </p:subTnLst>
                                </p:cTn>
                              </p:par>
                              <p:par>
                                <p:cTn id="238" presetID="10" presetClass="exit" presetSubtype="0" fill="hold" nodeType="withEffect">
                                  <p:stCondLst>
                                    <p:cond delay="0"/>
                                  </p:stCondLst>
                                  <p:childTnLst>
                                    <p:animEffect transition="out" filter="fade">
                                      <p:cBhvr>
                                        <p:cTn id="239" dur="250"/>
                                        <p:tgtEl>
                                          <p:spTgt spid="30"/>
                                        </p:tgtEl>
                                      </p:cBhvr>
                                    </p:animEffect>
                                    <p:set>
                                      <p:cBhvr>
                                        <p:cTn id="240" dur="1" fill="hold">
                                          <p:stCondLst>
                                            <p:cond delay="249"/>
                                          </p:stCondLst>
                                        </p:cTn>
                                        <p:tgtEl>
                                          <p:spTgt spid="30"/>
                                        </p:tgtEl>
                                        <p:attrNameLst>
                                          <p:attrName>style.visibility</p:attrName>
                                        </p:attrNameLst>
                                      </p:cBhvr>
                                      <p:to>
                                        <p:strVal val="hidden"/>
                                      </p:to>
                                    </p:set>
                                  </p:childTnLst>
                                </p:cTn>
                              </p:par>
                              <p:par>
                                <p:cTn id="241" presetID="10" presetClass="entr" presetSubtype="0" fill="hold" grpId="0" nodeType="withEffect">
                                  <p:stCondLst>
                                    <p:cond delay="0"/>
                                  </p:stCondLst>
                                  <p:childTnLst>
                                    <p:set>
                                      <p:cBhvr>
                                        <p:cTn id="242" dur="1" fill="hold">
                                          <p:stCondLst>
                                            <p:cond delay="0"/>
                                          </p:stCondLst>
                                        </p:cTn>
                                        <p:tgtEl>
                                          <p:spTgt spid="77"/>
                                        </p:tgtEl>
                                        <p:attrNameLst>
                                          <p:attrName>style.visibility</p:attrName>
                                        </p:attrNameLst>
                                      </p:cBhvr>
                                      <p:to>
                                        <p:strVal val="visible"/>
                                      </p:to>
                                    </p:set>
                                    <p:animEffect transition="in" filter="fade">
                                      <p:cBhvr>
                                        <p:cTn id="243" dur="500"/>
                                        <p:tgtEl>
                                          <p:spTgt spid="77"/>
                                        </p:tgtEl>
                                      </p:cBhvr>
                                    </p:animEffect>
                                  </p:childTnLst>
                                </p:cTn>
                              </p:par>
                              <p:par>
                                <p:cTn id="244" presetID="8" presetClass="emph" presetSubtype="0" repeatCount="indefinite" fill="hold" grpId="1" nodeType="withEffect">
                                  <p:stCondLst>
                                    <p:cond delay="0"/>
                                  </p:stCondLst>
                                  <p:childTnLst>
                                    <p:animRot by="21600000">
                                      <p:cBhvr>
                                        <p:cTn id="245"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46" restart="whenNotActive" fill="hold" evtFilter="cancelBubble" nodeType="interactiveSeq">
                <p:stCondLst>
                  <p:cond evt="onClick" delay="0">
                    <p:tgtEl>
                      <p:spTgt spid="33"/>
                    </p:tgtEl>
                  </p:cond>
                </p:stCondLst>
                <p:endSync evt="end" delay="0">
                  <p:rtn val="all"/>
                </p:endSync>
                <p:childTnLst>
                  <p:par>
                    <p:cTn id="247" fill="hold">
                      <p:stCondLst>
                        <p:cond delay="0"/>
                      </p:stCondLst>
                      <p:childTnLst>
                        <p:par>
                          <p:cTn id="248" fill="hold">
                            <p:stCondLst>
                              <p:cond delay="0"/>
                            </p:stCondLst>
                            <p:childTnLst>
                              <p:par>
                                <p:cTn id="249" presetID="32" presetClass="emph" presetSubtype="0" fill="hold" nodeType="clickEffect">
                                  <p:stCondLst>
                                    <p:cond delay="0"/>
                                  </p:stCondLst>
                                  <p:childTnLst>
                                    <p:animRot by="120000">
                                      <p:cBhvr>
                                        <p:cTn id="250" dur="100" fill="hold">
                                          <p:stCondLst>
                                            <p:cond delay="0"/>
                                          </p:stCondLst>
                                        </p:cTn>
                                        <p:tgtEl>
                                          <p:spTgt spid="33"/>
                                        </p:tgtEl>
                                        <p:attrNameLst>
                                          <p:attrName>r</p:attrName>
                                        </p:attrNameLst>
                                      </p:cBhvr>
                                    </p:animRot>
                                    <p:animRot by="-240000">
                                      <p:cBhvr>
                                        <p:cTn id="251" dur="200" fill="hold">
                                          <p:stCondLst>
                                            <p:cond delay="200"/>
                                          </p:stCondLst>
                                        </p:cTn>
                                        <p:tgtEl>
                                          <p:spTgt spid="33"/>
                                        </p:tgtEl>
                                        <p:attrNameLst>
                                          <p:attrName>r</p:attrName>
                                        </p:attrNameLst>
                                      </p:cBhvr>
                                    </p:animRot>
                                    <p:animRot by="240000">
                                      <p:cBhvr>
                                        <p:cTn id="252" dur="200" fill="hold">
                                          <p:stCondLst>
                                            <p:cond delay="400"/>
                                          </p:stCondLst>
                                        </p:cTn>
                                        <p:tgtEl>
                                          <p:spTgt spid="33"/>
                                        </p:tgtEl>
                                        <p:attrNameLst>
                                          <p:attrName>r</p:attrName>
                                        </p:attrNameLst>
                                      </p:cBhvr>
                                    </p:animRot>
                                    <p:animRot by="-240000">
                                      <p:cBhvr>
                                        <p:cTn id="253" dur="200" fill="hold">
                                          <p:stCondLst>
                                            <p:cond delay="600"/>
                                          </p:stCondLst>
                                        </p:cTn>
                                        <p:tgtEl>
                                          <p:spTgt spid="33"/>
                                        </p:tgtEl>
                                        <p:attrNameLst>
                                          <p:attrName>r</p:attrName>
                                        </p:attrNameLst>
                                      </p:cBhvr>
                                    </p:animRot>
                                    <p:animRot by="120000">
                                      <p:cBhvr>
                                        <p:cTn id="254" dur="200" fill="hold">
                                          <p:stCondLst>
                                            <p:cond delay="800"/>
                                          </p:stCondLst>
                                        </p:cTn>
                                        <p:tgtEl>
                                          <p:spTgt spid="33"/>
                                        </p:tgtEl>
                                        <p:attrNameLst>
                                          <p:attrName>r</p:attrName>
                                        </p:attrNameLst>
                                      </p:cBhvr>
                                    </p:animRot>
                                  </p:childTnLst>
                                  <p:subTnLst>
                                    <p:audio>
                                      <p:cMediaNode>
                                        <p:cTn display="0" masterRel="sameClick">
                                          <p:stCondLst>
                                            <p:cond evt="begin" delay="0">
                                              <p:tn val="249"/>
                                            </p:cond>
                                          </p:stCondLst>
                                          <p:endCondLst>
                                            <p:cond evt="onStopAudio" delay="0">
                                              <p:tgtEl>
                                                <p:sldTgt/>
                                              </p:tgtEl>
                                            </p:cond>
                                          </p:endCondLst>
                                        </p:cTn>
                                        <p:tgtEl>
                                          <p:sndTgt r:embed="rId5" name="wind.wav"/>
                                        </p:tgtEl>
                                      </p:cMediaNode>
                                    </p:audio>
                                  </p:subTnLst>
                                </p:cTn>
                              </p:par>
                              <p:par>
                                <p:cTn id="255" presetID="24" presetClass="emph" presetSubtype="0" fill="hold" grpId="0" nodeType="withEffect">
                                  <p:stCondLst>
                                    <p:cond delay="0"/>
                                  </p:stCondLst>
                                  <p:childTnLst>
                                    <p:animClr clrSpc="hsl" dir="cw">
                                      <p:cBhvr override="childStyle">
                                        <p:cTn id="256" dur="500" fill="hold"/>
                                        <p:tgtEl>
                                          <p:spTgt spid="81">
                                            <p:txEl>
                                              <p:pRg st="0" end="0"/>
                                            </p:txEl>
                                          </p:spTgt>
                                        </p:tgtEl>
                                        <p:attrNameLst>
                                          <p:attrName>style.color</p:attrName>
                                        </p:attrNameLst>
                                      </p:cBhvr>
                                      <p:by>
                                        <p:hsl h="0" s="-12549" l="-25098"/>
                                      </p:by>
                                    </p:animClr>
                                    <p:animClr clrSpc="hsl" dir="cw">
                                      <p:cBhvr>
                                        <p:cTn id="257" dur="500" fill="hold"/>
                                        <p:tgtEl>
                                          <p:spTgt spid="81">
                                            <p:txEl>
                                              <p:pRg st="0" end="0"/>
                                            </p:txEl>
                                          </p:spTgt>
                                        </p:tgtEl>
                                        <p:attrNameLst>
                                          <p:attrName>fillcolor</p:attrName>
                                        </p:attrNameLst>
                                      </p:cBhvr>
                                      <p:by>
                                        <p:hsl h="0" s="-12549" l="-25098"/>
                                      </p:by>
                                    </p:animClr>
                                    <p:animClr clrSpc="hsl" dir="cw">
                                      <p:cBhvr>
                                        <p:cTn id="258" dur="500" fill="hold"/>
                                        <p:tgtEl>
                                          <p:spTgt spid="81">
                                            <p:txEl>
                                              <p:pRg st="0" end="0"/>
                                            </p:txEl>
                                          </p:spTgt>
                                        </p:tgtEl>
                                        <p:attrNameLst>
                                          <p:attrName>stroke.color</p:attrName>
                                        </p:attrNameLst>
                                      </p:cBhvr>
                                      <p:by>
                                        <p:hsl h="0" s="-12549" l="-25098"/>
                                      </p:by>
                                    </p:animClr>
                                    <p:set>
                                      <p:cBhvr>
                                        <p:cTn id="259" dur="500" fill="hold"/>
                                        <p:tgtEl>
                                          <p:spTgt spid="81">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82">
                                            <p:txEl>
                                              <p:pRg st="0" end="0"/>
                                            </p:txEl>
                                          </p:spTgt>
                                        </p:tgtEl>
                                        <p:attrNameLst>
                                          <p:attrName>style.color</p:attrName>
                                        </p:attrNameLst>
                                      </p:cBhvr>
                                      <p:by>
                                        <p:hsl h="0" s="-12549" l="-25098"/>
                                      </p:by>
                                    </p:animClr>
                                    <p:animClr clrSpc="hsl" dir="cw">
                                      <p:cBhvr>
                                        <p:cTn id="262" dur="500" fill="hold"/>
                                        <p:tgtEl>
                                          <p:spTgt spid="82">
                                            <p:txEl>
                                              <p:pRg st="0" end="0"/>
                                            </p:txEl>
                                          </p:spTgt>
                                        </p:tgtEl>
                                        <p:attrNameLst>
                                          <p:attrName>fillcolor</p:attrName>
                                        </p:attrNameLst>
                                      </p:cBhvr>
                                      <p:by>
                                        <p:hsl h="0" s="-12549" l="-25098"/>
                                      </p:by>
                                    </p:animClr>
                                    <p:animClr clrSpc="hsl" dir="cw">
                                      <p:cBhvr>
                                        <p:cTn id="263" dur="500" fill="hold"/>
                                        <p:tgtEl>
                                          <p:spTgt spid="82">
                                            <p:txEl>
                                              <p:pRg st="0" end="0"/>
                                            </p:txEl>
                                          </p:spTgt>
                                        </p:tgtEl>
                                        <p:attrNameLst>
                                          <p:attrName>stroke.color</p:attrName>
                                        </p:attrNameLst>
                                      </p:cBhvr>
                                      <p:by>
                                        <p:hsl h="0" s="-12549" l="-25098"/>
                                      </p:by>
                                    </p:animClr>
                                    <p:set>
                                      <p:cBhvr>
                                        <p:cTn id="264" dur="500" fill="hold"/>
                                        <p:tgtEl>
                                          <p:spTgt spid="82">
                                            <p:txEl>
                                              <p:pRg st="0" end="0"/>
                                            </p:txEl>
                                          </p:spTgt>
                                        </p:tgtEl>
                                        <p:attrNameLst>
                                          <p:attrName>fill.type</p:attrName>
                                        </p:attrNameLst>
                                      </p:cBhvr>
                                      <p:to>
                                        <p:strVal val="solid"/>
                                      </p:to>
                                    </p:set>
                                  </p:childTnLst>
                                </p:cTn>
                              </p:par>
                              <p:par>
                                <p:cTn id="265" presetID="24" presetClass="emph" presetSubtype="0" fill="hold" grpId="0" nodeType="withEffect">
                                  <p:stCondLst>
                                    <p:cond delay="0"/>
                                  </p:stCondLst>
                                  <p:childTnLst>
                                    <p:animClr clrSpc="hsl" dir="cw">
                                      <p:cBhvr override="childStyle">
                                        <p:cTn id="266" dur="500" fill="hold"/>
                                        <p:tgtEl>
                                          <p:spTgt spid="83">
                                            <p:txEl>
                                              <p:pRg st="0" end="0"/>
                                            </p:txEl>
                                          </p:spTgt>
                                        </p:tgtEl>
                                        <p:attrNameLst>
                                          <p:attrName>style.color</p:attrName>
                                        </p:attrNameLst>
                                      </p:cBhvr>
                                      <p:by>
                                        <p:hsl h="0" s="-12549" l="-25098"/>
                                      </p:by>
                                    </p:animClr>
                                    <p:animClr clrSpc="hsl" dir="cw">
                                      <p:cBhvr>
                                        <p:cTn id="267" dur="500" fill="hold"/>
                                        <p:tgtEl>
                                          <p:spTgt spid="83">
                                            <p:txEl>
                                              <p:pRg st="0" end="0"/>
                                            </p:txEl>
                                          </p:spTgt>
                                        </p:tgtEl>
                                        <p:attrNameLst>
                                          <p:attrName>fillcolor</p:attrName>
                                        </p:attrNameLst>
                                      </p:cBhvr>
                                      <p:by>
                                        <p:hsl h="0" s="-12549" l="-25098"/>
                                      </p:by>
                                    </p:animClr>
                                    <p:animClr clrSpc="hsl" dir="cw">
                                      <p:cBhvr>
                                        <p:cTn id="268" dur="500" fill="hold"/>
                                        <p:tgtEl>
                                          <p:spTgt spid="83">
                                            <p:txEl>
                                              <p:pRg st="0" end="0"/>
                                            </p:txEl>
                                          </p:spTgt>
                                        </p:tgtEl>
                                        <p:attrNameLst>
                                          <p:attrName>stroke.color</p:attrName>
                                        </p:attrNameLst>
                                      </p:cBhvr>
                                      <p:by>
                                        <p:hsl h="0" s="-12549" l="-25098"/>
                                      </p:by>
                                    </p:animClr>
                                    <p:set>
                                      <p:cBhvr>
                                        <p:cTn id="269"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50+ hình nền powerpoint cho trẻ mầm mon đẹp,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1524000" y="1447800"/>
            <a:ext cx="6553200" cy="3416320"/>
          </a:xfrm>
          <a:prstGeom prst="rect">
            <a:avLst/>
          </a:prstGeom>
          <a:noFill/>
        </p:spPr>
        <p:txBody>
          <a:bodyPr wrap="square" rtlCol="0">
            <a:spAutoFit/>
          </a:bodyPr>
          <a:lstStyle/>
          <a:p>
            <a:r>
              <a:rPr lang="nl-NL" sz="2400" b="1">
                <a:solidFill>
                  <a:srgbClr val="FFFF00"/>
                </a:solidFill>
              </a:rPr>
              <a:t>*  Thang pH là một tập hợp các con số từ 1 – 14 được sử dụng để đánh giá dộ acid – base của dung dịch.</a:t>
            </a:r>
            <a:endParaRPr lang="vi-VN" sz="2400" b="1">
              <a:solidFill>
                <a:srgbClr val="FFFF00"/>
              </a:solidFill>
            </a:endParaRPr>
          </a:p>
          <a:p>
            <a:r>
              <a:rPr lang="nl-NL" sz="2400" b="1">
                <a:solidFill>
                  <a:srgbClr val="FFFF00"/>
                </a:solidFill>
              </a:rPr>
              <a:t>+ pH &lt; 7 : môi trường acid</a:t>
            </a:r>
            <a:endParaRPr lang="vi-VN" sz="2400" b="1">
              <a:solidFill>
                <a:srgbClr val="FFFF00"/>
              </a:solidFill>
            </a:endParaRPr>
          </a:p>
          <a:p>
            <a:r>
              <a:rPr lang="nl-NL" sz="2400" b="1">
                <a:solidFill>
                  <a:srgbClr val="FFFF00"/>
                </a:solidFill>
              </a:rPr>
              <a:t>+ pH = 7: môi trường trung tính</a:t>
            </a:r>
            <a:endParaRPr lang="vi-VN" sz="2400" b="1">
              <a:solidFill>
                <a:srgbClr val="FFFF00"/>
              </a:solidFill>
            </a:endParaRPr>
          </a:p>
          <a:p>
            <a:r>
              <a:rPr lang="nl-NL" sz="2400" b="1">
                <a:solidFill>
                  <a:srgbClr val="FFFF00"/>
                </a:solidFill>
              </a:rPr>
              <a:t>+ pH &gt; 7 : môi trường base</a:t>
            </a:r>
            <a:endParaRPr lang="vi-VN" sz="2400" b="1">
              <a:solidFill>
                <a:srgbClr val="FFFF00"/>
              </a:solidFill>
            </a:endParaRPr>
          </a:p>
          <a:p>
            <a:r>
              <a:rPr lang="nl-NL" sz="2400" b="1" i="1">
                <a:solidFill>
                  <a:schemeClr val="bg1"/>
                </a:solidFill>
              </a:rPr>
              <a:t>* Sử dụng giá trị pH để đánh giá độ acid, base của các dung dịch, môi trường đất, nước..... phục vụ cho sản xuất, đời sống và chăm sóc sức khỏe...</a:t>
            </a:r>
            <a:r>
              <a:rPr lang="en-US" sz="2400" b="1">
                <a:solidFill>
                  <a:schemeClr val="bg1"/>
                </a:solidFill>
              </a:rPr>
              <a:t> </a:t>
            </a:r>
            <a:endParaRPr lang="vi-VN" sz="2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checkerboard(across)">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descr="Hình nền Powerpoint làm Slide chào hỏi 10 - Kinh nghiệm dạy họ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34819" name="Picture 3" descr="C:\Users\Admin\Downloads\Slide-1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4820" name="Rectangle 4"/>
          <p:cNvSpPr>
            <a:spLocks noChangeArrowheads="1"/>
          </p:cNvSpPr>
          <p:nvPr/>
        </p:nvSpPr>
        <p:spPr bwMode="auto">
          <a:xfrm>
            <a:off x="1371599" y="685800"/>
            <a:ext cx="6477001" cy="353943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nl-NL" sz="2800" b="1"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1</a:t>
            </a: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 Nêu cách kiểm tra đất trồng có bị chua hay không ? Nêu cách cải tạo đất chua trong trồng trọt ? </a:t>
            </a:r>
            <a:endParaRPr kumimoji="0" lang="vi-VN" sz="2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2. Tìm hiểu và cho biết giá trị pH chuẩn của máu, trong dịch dạ dày của người. Nếu giá trị pH của máu và của dịch</a:t>
            </a:r>
          </a:p>
          <a:p>
            <a:pPr marL="0" marR="0" lvl="0" indent="0" algn="just" defTabSz="914400" rtl="0" eaLnBrk="0" fontAlgn="base" latinLnBrk="0" hangingPunct="0">
              <a:lnSpc>
                <a:spcPct val="100000"/>
              </a:lnSpc>
              <a:spcBef>
                <a:spcPct val="0"/>
              </a:spcBef>
              <a:spcAft>
                <a:spcPct val="0"/>
              </a:spcAft>
              <a:buClrTx/>
              <a:buSzTx/>
              <a:buFontTx/>
              <a:buNone/>
            </a:pPr>
            <a:r>
              <a:rPr kumimoji="0" lang="nl-NL" sz="2800" b="0" i="0" u="none" strike="noStrike" cap="none" normalizeH="0" baseline="0">
                <a:ln>
                  <a:noFill/>
                </a:ln>
                <a:solidFill>
                  <a:schemeClr val="bg1"/>
                </a:solidFill>
                <a:effectLst/>
                <a:latin typeface="Arial" panose="020B0604020202020204" pitchFamily="34" charset="0"/>
                <a:ea typeface="Arial" panose="020B0604020202020204" pitchFamily="34" charset="0"/>
                <a:cs typeface="Times New Roman" panose="02020603050405020304" pitchFamily="18" charset="0"/>
              </a:rPr>
              <a:t> dạ dày ngoài khoảng chuẩn sẽ gây nguy hiểm cho sức khỏe như thế nào ? </a:t>
            </a:r>
            <a:endParaRPr kumimoji="0" lang="nl-NL" sz="2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dmin\Downloads\hinh-nen-powerpoint-de-thuong.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a:hlinkClick r:id="rId3" action="ppaction://hlinkfile"/>
          </p:cNvPr>
          <p:cNvSpPr txBox="1"/>
          <p:nvPr/>
        </p:nvSpPr>
        <p:spPr>
          <a:xfrm>
            <a:off x="1219200" y="2325469"/>
            <a:ext cx="7086600" cy="1754326"/>
          </a:xfrm>
          <a:prstGeom prst="rect">
            <a:avLst/>
          </a:prstGeom>
          <a:noFill/>
        </p:spPr>
        <p:txBody>
          <a:bodyPr wrap="square" rtlCol="0">
            <a:spAutoFit/>
          </a:bodyPr>
          <a:lstStyle/>
          <a:p>
            <a:pPr algn="ctr"/>
            <a:r>
              <a:rPr lang="en-US" sz="3600" b="1">
                <a:solidFill>
                  <a:srgbClr val="FF0000"/>
                </a:solidFill>
              </a:rPr>
              <a:t>Một số thực phẩm giàu tính kiềm, giúp cân bằng pH trong cơ thể </a:t>
            </a:r>
          </a:p>
          <a:p>
            <a:pPr algn="ctr"/>
            <a:r>
              <a:rPr lang="en-US" sz="3600" b="1">
                <a:solidFill>
                  <a:srgbClr val="FF0000"/>
                </a:solidFill>
              </a:rPr>
              <a:t>( xem video). </a:t>
            </a:r>
            <a:endParaRPr lang="vi-VN" sz="3600" b="1">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ounded Rectangle 2"/>
          <p:cNvSpPr/>
          <p:nvPr/>
        </p:nvSpPr>
        <p:spPr>
          <a:xfrm>
            <a:off x="304800" y="228600"/>
            <a:ext cx="3810000" cy="99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2">
                    <a:lumMod val="75000"/>
                  </a:schemeClr>
                </a:solidFill>
              </a:rPr>
              <a:t>Tổng kết bài 9 : </a:t>
            </a:r>
          </a:p>
          <a:p>
            <a:pPr algn="ctr"/>
            <a:r>
              <a:rPr lang="en-US" sz="3200" b="1">
                <a:solidFill>
                  <a:schemeClr val="tx2">
                    <a:lumMod val="75000"/>
                  </a:schemeClr>
                </a:solidFill>
              </a:rPr>
              <a:t>Base – Thang pH</a:t>
            </a:r>
            <a:endParaRPr lang="vi-VN" sz="3200" b="1">
              <a:solidFill>
                <a:schemeClr val="tx2">
                  <a:lumMod val="75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3347"/>
            <a:ext cx="9144000" cy="6854653"/>
          </a:xfrm>
          <a:prstGeom prst="rect">
            <a:avLst/>
          </a:prstGeom>
        </p:spPr>
      </p:pic>
      <p:sp>
        <p:nvSpPr>
          <p:cNvPr id="6" name="TextBox 5"/>
          <p:cNvSpPr txBox="1"/>
          <p:nvPr/>
        </p:nvSpPr>
        <p:spPr>
          <a:xfrm>
            <a:off x="1524000" y="609600"/>
            <a:ext cx="6248400"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HƯỚNG DẪN VỀ NHÀ</a:t>
            </a:r>
          </a:p>
        </p:txBody>
      </p:sp>
      <p:grpSp>
        <p:nvGrpSpPr>
          <p:cNvPr id="2" name="组合 1"/>
          <p:cNvGrpSpPr/>
          <p:nvPr/>
        </p:nvGrpSpPr>
        <p:grpSpPr>
          <a:xfrm>
            <a:off x="0" y="990600"/>
            <a:ext cx="8991600" cy="5105400"/>
            <a:chOff x="500456" y="1063230"/>
            <a:chExt cx="7815960" cy="2952328"/>
          </a:xfrm>
        </p:grpSpPr>
        <p:pic>
          <p:nvPicPr>
            <p:cNvPr id="8" name="Picture 2" descr="F:\1-原创素材\1_mm1102\PPT\PPT_014\materaials\pageimg_g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56" y="1063230"/>
              <a:ext cx="7815960" cy="295232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9" name="矩形 3"/>
            <p:cNvSpPr/>
            <p:nvPr/>
          </p:nvSpPr>
          <p:spPr>
            <a:xfrm>
              <a:off x="1767745" y="2187924"/>
              <a:ext cx="6120680" cy="346249"/>
            </a:xfrm>
            <a:prstGeom prst="rect">
              <a:avLst/>
            </a:prstGeom>
          </p:spPr>
          <p:txBody>
            <a:bodyPr wrap="square">
              <a:spAutoFit/>
            </a:bodyPr>
            <a:lstStyle/>
            <a:p>
              <a:pPr>
                <a:lnSpc>
                  <a:spcPct val="150000"/>
                </a:lnSpc>
              </a:pPr>
              <a:endParaRPr lang="zh-CN" altLang="en-US" sz="1600" dirty="0">
                <a:solidFill>
                  <a:srgbClr val="0099FF"/>
                </a:solidFill>
                <a:latin typeface="方正卡通简体" pitchFamily="65" charset="-122"/>
                <a:ea typeface="方正卡通简体" pitchFamily="65" charset="-122"/>
              </a:endParaRPr>
            </a:p>
          </p:txBody>
        </p:sp>
      </p:grpSp>
      <p:sp>
        <p:nvSpPr>
          <p:cNvPr id="12" name="TextBox 11"/>
          <p:cNvSpPr txBox="1"/>
          <p:nvPr/>
        </p:nvSpPr>
        <p:spPr>
          <a:xfrm>
            <a:off x="1143000" y="2762071"/>
            <a:ext cx="7010399" cy="1198880"/>
          </a:xfrm>
          <a:prstGeom prst="rect">
            <a:avLst/>
          </a:prstGeom>
          <a:noFill/>
        </p:spPr>
        <p:txBody>
          <a:bodyPr wrap="square" rtlCol="0">
            <a:spAutoFit/>
          </a:bodyPr>
          <a:lstStyle/>
          <a:p>
            <a:r>
              <a:rPr lang="en-US" sz="3600" b="1">
                <a:solidFill>
                  <a:srgbClr val="0000CC"/>
                </a:solidFill>
                <a:latin typeface="Times New Roman" panose="02020603050405020304" pitchFamily="18" charset="0"/>
                <a:cs typeface="Times New Roman" panose="02020603050405020304" pitchFamily="18" charset="0"/>
              </a:rPr>
              <a:t>- Học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làm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bài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tập</a:t>
            </a:r>
            <a:r>
              <a:rPr lang="en-US" sz="3600" b="1" dirty="0">
                <a:solidFill>
                  <a:srgbClr val="0000CC"/>
                </a:solidFill>
                <a:latin typeface="Times New Roman" panose="02020603050405020304" pitchFamily="18" charset="0"/>
                <a:cs typeface="Times New Roman" panose="02020603050405020304" pitchFamily="18" charset="0"/>
              </a:rPr>
              <a:t> </a:t>
            </a:r>
            <a:r>
              <a:rPr lang="vi-VN" altLang="en-US" sz="3600" b="1" dirty="0">
                <a:solidFill>
                  <a:srgbClr val="0000CC"/>
                </a:solidFill>
                <a:latin typeface="Times New Roman" panose="02020603050405020304" pitchFamily="18" charset="0"/>
                <a:cs typeface="Times New Roman" panose="02020603050405020304" pitchFamily="18" charset="0"/>
              </a:rPr>
              <a:t>đề cương</a:t>
            </a:r>
            <a:r>
              <a:rPr lang="en-US" sz="3600" b="1">
                <a:solidFill>
                  <a:srgbClr val="0000CC"/>
                </a:solidFill>
                <a:latin typeface="Times New Roman" panose="02020603050405020304" pitchFamily="18" charset="0"/>
                <a:cs typeface="Times New Roman" panose="02020603050405020304" pitchFamily="18" charset="0"/>
              </a:rPr>
              <a:t>. </a:t>
            </a:r>
          </a:p>
          <a:p>
            <a:r>
              <a:rPr lang="en-US" sz="3600" b="1">
                <a:solidFill>
                  <a:srgbClr val="0000CC"/>
                </a:solidFill>
                <a:latin typeface="Times New Roman" panose="02020603050405020304" pitchFamily="18" charset="0"/>
                <a:cs typeface="Times New Roman" panose="02020603050405020304" pitchFamily="18" charset="0"/>
              </a:rPr>
              <a:t>- Đọc </a:t>
            </a:r>
            <a:r>
              <a:rPr lang="en-US" sz="3600" b="1" dirty="0" err="1">
                <a:solidFill>
                  <a:srgbClr val="0000CC"/>
                </a:solidFill>
                <a:latin typeface="Times New Roman" panose="02020603050405020304" pitchFamily="18" charset="0"/>
                <a:cs typeface="Times New Roman" panose="02020603050405020304" pitchFamily="18" charset="0"/>
              </a:rPr>
              <a:t>trước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bài</a:t>
            </a:r>
            <a:r>
              <a:rPr lang="en-US" sz="3600" b="1">
                <a:solidFill>
                  <a:srgbClr val="0000CC"/>
                </a:solidFill>
                <a:latin typeface="Times New Roman" panose="02020603050405020304" pitchFamily="18" charset="0"/>
                <a:cs typeface="Times New Roman" panose="02020603050405020304" pitchFamily="18" charset="0"/>
              </a:rPr>
              <a:t> 10 – Oxide </a:t>
            </a:r>
            <a:endParaRPr lang="en-US" sz="36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2355398"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7"/>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8"/>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9"/>
          <a:stretch>
            <a:fillRect/>
          </a:stretch>
        </p:blipFill>
        <p:spPr>
          <a:xfrm>
            <a:off x="0" y="2405208"/>
            <a:ext cx="1060934" cy="1267227"/>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12" name="Picture 11"/>
          <p:cNvPicPr>
            <a:picLocks noChangeAspect="1"/>
          </p:cNvPicPr>
          <p:nvPr/>
        </p:nvPicPr>
        <p:blipFill>
          <a:blip r:embed="rId10"/>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0"/>
          <a:stretch>
            <a:fillRect/>
          </a:stretch>
        </p:blipFill>
        <p:spPr>
          <a:xfrm>
            <a:off x="4972135" y="4489550"/>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03174"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3" name="Picture 22"/>
          <p:cNvPicPr>
            <a:picLocks noChangeAspect="1"/>
          </p:cNvPicPr>
          <p:nvPr/>
        </p:nvPicPr>
        <p:blipFill>
          <a:blip r:embed="rId14"/>
          <a:stretch>
            <a:fillRect/>
          </a:stretch>
        </p:blipFill>
        <p:spPr>
          <a:xfrm>
            <a:off x="2905719" y="4347068"/>
            <a:ext cx="106185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27" name="Picture 26"/>
          <p:cNvPicPr>
            <a:picLocks noChangeAspect="1"/>
          </p:cNvPicPr>
          <p:nvPr/>
        </p:nvPicPr>
        <p:blipFill>
          <a:blip r:embed="rId10"/>
          <a:stretch>
            <a:fillRect/>
          </a:stretch>
        </p:blipFill>
        <p:spPr>
          <a:xfrm>
            <a:off x="566738" y="4385097"/>
            <a:ext cx="1581495"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0000"/>
                </a:solidFill>
              </a:rPr>
              <a:t>Chất nào sau đây thuộc loại acid?</a:t>
            </a:r>
            <a:endParaRPr lang="vi-VN" sz="3200" b="1">
              <a:solidFill>
                <a:srgbClr val="FF0000"/>
              </a:solidFill>
            </a:endParaRPr>
          </a:p>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695145" y="6050477"/>
            <a:ext cx="814931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NaOH</a:t>
            </a:r>
          </a:p>
        </p:txBody>
      </p:sp>
      <p:sp>
        <p:nvSpPr>
          <p:cNvPr id="31" name="Rectangle 3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H</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SO</a:t>
            </a:r>
            <a:r>
              <a:rPr lang="en-US" sz="2400" b="1" baseline="-25000">
                <a:solidFill>
                  <a:schemeClr val="bg1"/>
                </a:solidFill>
                <a:latin typeface="+mj-lt"/>
                <a:cs typeface="Times New Roman" panose="02020603050405020304" pitchFamily="18" charset="0"/>
              </a:rPr>
              <a:t>4</a:t>
            </a:r>
          </a:p>
        </p:txBody>
      </p:sp>
      <p:sp>
        <p:nvSpPr>
          <p:cNvPr id="32" name="Rectangle 3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K</a:t>
            </a:r>
            <a:r>
              <a:rPr lang="en-US" sz="2400" b="1" baseline="-25000">
                <a:solidFill>
                  <a:schemeClr val="bg1"/>
                </a:solidFill>
                <a:latin typeface="+mj-lt"/>
                <a:cs typeface="Times New Roman" panose="02020603050405020304" pitchFamily="18" charset="0"/>
              </a:rPr>
              <a:t>2</a:t>
            </a:r>
            <a:r>
              <a:rPr lang="en-US" sz="2400" b="1">
                <a:solidFill>
                  <a:schemeClr val="bg1"/>
                </a:solidFill>
                <a:latin typeface="+mj-lt"/>
                <a:cs typeface="Times New Roman" panose="02020603050405020304" pitchFamily="18" charset="0"/>
              </a:rPr>
              <a:t>O</a:t>
            </a:r>
          </a:p>
        </p:txBody>
      </p:sp>
      <p:sp>
        <p:nvSpPr>
          <p:cNvPr id="34" name="Rectangle 33"/>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SO</a:t>
            </a:r>
            <a:r>
              <a:rPr lang="en-US" sz="2400" b="1" baseline="-25000">
                <a:solidFill>
                  <a:schemeClr val="bg1"/>
                </a:solidFill>
                <a:latin typeface="+mj-lt"/>
                <a:cs typeface="Times New Roman" panose="02020603050405020304" pitchFamily="18" charset="0"/>
              </a:rPr>
              <a:t>2</a:t>
            </a:r>
          </a:p>
        </p:txBody>
      </p:sp>
      <p:sp>
        <p:nvSpPr>
          <p:cNvPr id="2" name="Text Box 1"/>
          <p:cNvSpPr txBox="1"/>
          <p:nvPr/>
        </p:nvSpPr>
        <p:spPr>
          <a:xfrm>
            <a:off x="2169795" y="1071245"/>
            <a:ext cx="5374005" cy="1076325"/>
          </a:xfrm>
          <a:prstGeom prst="rect">
            <a:avLst/>
          </a:prstGeom>
          <a:noFill/>
        </p:spPr>
        <p:txBody>
          <a:bodyPr wrap="square" rtlCol="0">
            <a:spAutoFit/>
          </a:bodyPr>
          <a:lstStyle/>
          <a:p>
            <a:r>
              <a:rPr lang="vi-VN" altLang="en-US" sz="3200"/>
              <a:t>A. NAOH		B. H</a:t>
            </a:r>
            <a:r>
              <a:rPr lang="vi-VN" altLang="en-US" sz="3200" baseline="-25000"/>
              <a:t>2</a:t>
            </a:r>
            <a:r>
              <a:rPr lang="vi-VN" altLang="en-US" sz="3200"/>
              <a:t>SO</a:t>
            </a:r>
            <a:r>
              <a:rPr lang="vi-VN" altLang="en-US" sz="3200" baseline="-25000"/>
              <a:t>4</a:t>
            </a:r>
            <a:endParaRPr lang="vi-VN" altLang="en-US" sz="3200"/>
          </a:p>
          <a:p>
            <a:r>
              <a:rPr lang="vi-VN" altLang="en-US" sz="3200"/>
              <a:t>C. CuO		D. Mg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99"/>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599"/>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099"/>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599"/>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circle(in)">
                                      <p:cBhvr>
                                        <p:cTn id="32" dur="2000"/>
                                        <p:tgtEl>
                                          <p:spTgt spid="2">
                                            <p:txEl>
                                              <p:pRg st="0" end="0"/>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circle(in)">
                                      <p:cBhvr>
                                        <p:cTn id="3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par>
                          <p:cTn id="45" fill="hold">
                            <p:stCondLst>
                              <p:cond delay="1000"/>
                            </p:stCondLst>
                            <p:childTnLst>
                              <p:par>
                                <p:cTn id="46" presetID="10" presetClass="exit" presetSubtype="0" fill="hold" nodeType="afterEffect">
                                  <p:stCondLst>
                                    <p:cond delay="0"/>
                                  </p:stCondLst>
                                  <p:childTnLst>
                                    <p:animEffect transition="out" filter="fade">
                                      <p:cBhvr>
                                        <p:cTn id="47" dur="250"/>
                                        <p:tgtEl>
                                          <p:spTgt spid="16"/>
                                        </p:tgtEl>
                                      </p:cBhvr>
                                    </p:animEffect>
                                    <p:set>
                                      <p:cBhvr>
                                        <p:cTn id="48" dur="1" fill="hold">
                                          <p:stCondLst>
                                            <p:cond delay="249"/>
                                          </p:stCondLst>
                                        </p:cTn>
                                        <p:tgtEl>
                                          <p:spTgt spid="16"/>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250"/>
                                        <p:tgtEl>
                                          <p:spTgt spid="5"/>
                                        </p:tgtEl>
                                      </p:cBhvr>
                                    </p:animEffec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8.33333E-7 -4.81481E-6 L 0.75677 0.30996 " pathEditMode="relative" rAng="0" ptsTypes="AA">
                                      <p:cBhvr>
                                        <p:cTn id="54" dur="3000" fill="hold"/>
                                        <p:tgtEl>
                                          <p:spTgt spid="5"/>
                                        </p:tgtEl>
                                        <p:attrNameLst>
                                          <p:attrName>ppt_x</p:attrName>
                                          <p:attrName>ppt_y</p:attrName>
                                        </p:attrNameLst>
                                      </p:cBhvr>
                                      <p:rCtr x="37830" y="15486"/>
                                    </p:animMotion>
                                  </p:childTnLst>
                                </p:cTn>
                              </p:par>
                            </p:childTnLst>
                          </p:cTn>
                        </p:par>
                        <p:par>
                          <p:cTn id="55" fill="hold">
                            <p:stCondLst>
                              <p:cond delay="4500"/>
                            </p:stCondLst>
                            <p:childTnLst>
                              <p:par>
                                <p:cTn id="56" presetID="10" presetClass="exit" presetSubtype="0" fill="hold" nodeType="afterEffect">
                                  <p:stCondLst>
                                    <p:cond delay="0"/>
                                  </p:stCondLst>
                                  <p:childTnLst>
                                    <p:animEffect transition="out" filter="fade">
                                      <p:cBhvr>
                                        <p:cTn id="57" dur="250"/>
                                        <p:tgtEl>
                                          <p:spTgt spid="5"/>
                                        </p:tgtEl>
                                      </p:cBhvr>
                                    </p:animEffect>
                                    <p:set>
                                      <p:cBhvr>
                                        <p:cTn id="58" dur="1" fill="hold">
                                          <p:stCondLst>
                                            <p:cond delay="249"/>
                                          </p:stCondLst>
                                        </p:cTn>
                                        <p:tgtEl>
                                          <p:spTgt spid="5"/>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250"/>
                                        <p:tgtEl>
                                          <p:spTgt spid="11"/>
                                        </p:tgtEl>
                                      </p:cBhvr>
                                    </p:animEffect>
                                  </p:childTnLst>
                                </p:cTn>
                              </p:par>
                            </p:childTnLst>
                          </p:cTn>
                        </p:par>
                        <p:par>
                          <p:cTn id="62" fill="hold">
                            <p:stCondLst>
                              <p:cond delay="5000"/>
                            </p:stCondLst>
                            <p:childTnLst>
                              <p:par>
                                <p:cTn id="63" presetID="32" presetClass="emph" presetSubtype="0" fill="hold" nodeType="afterEffect">
                                  <p:stCondLst>
                                    <p:cond delay="0"/>
                                  </p:stCondLst>
                                  <p:childTnLst>
                                    <p:animRot by="120000">
                                      <p:cBhvr>
                                        <p:cTn id="64" dur="200" fill="hold">
                                          <p:stCondLst>
                                            <p:cond delay="0"/>
                                          </p:stCondLst>
                                        </p:cTn>
                                        <p:tgtEl>
                                          <p:spTgt spid="11"/>
                                        </p:tgtEl>
                                        <p:attrNameLst>
                                          <p:attrName>r</p:attrName>
                                        </p:attrNameLst>
                                      </p:cBhvr>
                                    </p:animRot>
                                    <p:animRot by="-240000">
                                      <p:cBhvr>
                                        <p:cTn id="65" dur="400" fill="hold">
                                          <p:stCondLst>
                                            <p:cond delay="400"/>
                                          </p:stCondLst>
                                        </p:cTn>
                                        <p:tgtEl>
                                          <p:spTgt spid="11"/>
                                        </p:tgtEl>
                                        <p:attrNameLst>
                                          <p:attrName>r</p:attrName>
                                        </p:attrNameLst>
                                      </p:cBhvr>
                                    </p:animRot>
                                    <p:animRot by="240000">
                                      <p:cBhvr>
                                        <p:cTn id="66" dur="400" fill="hold">
                                          <p:stCondLst>
                                            <p:cond delay="800"/>
                                          </p:stCondLst>
                                        </p:cTn>
                                        <p:tgtEl>
                                          <p:spTgt spid="11"/>
                                        </p:tgtEl>
                                        <p:attrNameLst>
                                          <p:attrName>r</p:attrName>
                                        </p:attrNameLst>
                                      </p:cBhvr>
                                    </p:animRot>
                                    <p:animRot by="-240000">
                                      <p:cBhvr>
                                        <p:cTn id="67" dur="400" fill="hold">
                                          <p:stCondLst>
                                            <p:cond delay="1200"/>
                                          </p:stCondLst>
                                        </p:cTn>
                                        <p:tgtEl>
                                          <p:spTgt spid="11"/>
                                        </p:tgtEl>
                                        <p:attrNameLst>
                                          <p:attrName>r</p:attrName>
                                        </p:attrNameLst>
                                      </p:cBhvr>
                                    </p:animRot>
                                    <p:animRot by="120000">
                                      <p:cBhvr>
                                        <p:cTn id="68" dur="400" fill="hold">
                                          <p:stCondLst>
                                            <p:cond delay="1600"/>
                                          </p:stCondLst>
                                        </p:cTn>
                                        <p:tgtEl>
                                          <p:spTgt spid="11"/>
                                        </p:tgtEl>
                                        <p:attrNameLst>
                                          <p:attrName>r</p:attrName>
                                        </p:attrNameLst>
                                      </p:cBhvr>
                                    </p:animRot>
                                  </p:childTnLst>
                                </p:cTn>
                              </p:par>
                              <p:par>
                                <p:cTn id="69" presetID="32" presetClass="emph" presetSubtype="0" fill="hold" nodeType="withEffect">
                                  <p:stCondLst>
                                    <p:cond delay="0"/>
                                  </p:stCondLst>
                                  <p:childTnLst>
                                    <p:animRot by="120000">
                                      <p:cBhvr>
                                        <p:cTn id="70" dur="200" fill="hold">
                                          <p:stCondLst>
                                            <p:cond delay="0"/>
                                          </p:stCondLst>
                                        </p:cTn>
                                        <p:tgtEl>
                                          <p:spTgt spid="6"/>
                                        </p:tgtEl>
                                        <p:attrNameLst>
                                          <p:attrName>r</p:attrName>
                                        </p:attrNameLst>
                                      </p:cBhvr>
                                    </p:animRot>
                                    <p:animRot by="-240000">
                                      <p:cBhvr>
                                        <p:cTn id="71" dur="400" fill="hold">
                                          <p:stCondLst>
                                            <p:cond delay="400"/>
                                          </p:stCondLst>
                                        </p:cTn>
                                        <p:tgtEl>
                                          <p:spTgt spid="6"/>
                                        </p:tgtEl>
                                        <p:attrNameLst>
                                          <p:attrName>r</p:attrName>
                                        </p:attrNameLst>
                                      </p:cBhvr>
                                    </p:animRot>
                                    <p:animRot by="240000">
                                      <p:cBhvr>
                                        <p:cTn id="72" dur="400" fill="hold">
                                          <p:stCondLst>
                                            <p:cond delay="800"/>
                                          </p:stCondLst>
                                        </p:cTn>
                                        <p:tgtEl>
                                          <p:spTgt spid="6"/>
                                        </p:tgtEl>
                                        <p:attrNameLst>
                                          <p:attrName>r</p:attrName>
                                        </p:attrNameLst>
                                      </p:cBhvr>
                                    </p:animRot>
                                    <p:animRot by="-240000">
                                      <p:cBhvr>
                                        <p:cTn id="73" dur="400" fill="hold">
                                          <p:stCondLst>
                                            <p:cond delay="1200"/>
                                          </p:stCondLst>
                                        </p:cTn>
                                        <p:tgtEl>
                                          <p:spTgt spid="6"/>
                                        </p:tgtEl>
                                        <p:attrNameLst>
                                          <p:attrName>r</p:attrName>
                                        </p:attrNameLst>
                                      </p:cBhvr>
                                    </p:animRot>
                                    <p:animRot by="120000">
                                      <p:cBhvr>
                                        <p:cTn id="74" dur="400" fill="hold">
                                          <p:stCondLst>
                                            <p:cond delay="1600"/>
                                          </p:stCondLst>
                                        </p:cTn>
                                        <p:tgtEl>
                                          <p:spTgt spid="6"/>
                                        </p:tgtEl>
                                        <p:attrNameLst>
                                          <p:attrName>r</p:attrName>
                                        </p:attrNameLst>
                                      </p:cBhvr>
                                    </p:animRot>
                                  </p:childTnLst>
                                </p:cTn>
                              </p:par>
                            </p:childTnLst>
                          </p:cTn>
                        </p:par>
                        <p:par>
                          <p:cTn id="75" fill="hold">
                            <p:stCondLst>
                              <p:cond delay="7000"/>
                            </p:stCondLst>
                            <p:childTnLst>
                              <p:par>
                                <p:cTn id="76" presetID="10" presetClass="exit" presetSubtype="0" fill="hold" nodeType="afterEffect">
                                  <p:stCondLst>
                                    <p:cond delay="0"/>
                                  </p:stCondLst>
                                  <p:childTnLst>
                                    <p:animEffect transition="out" filter="fade">
                                      <p:cBhvr>
                                        <p:cTn id="77" dur="250"/>
                                        <p:tgtEl>
                                          <p:spTgt spid="11"/>
                                        </p:tgtEl>
                                      </p:cBhvr>
                                    </p:animEffect>
                                    <p:set>
                                      <p:cBhvr>
                                        <p:cTn id="78" dur="1" fill="hold">
                                          <p:stCondLst>
                                            <p:cond delay="249"/>
                                          </p:stCondLst>
                                        </p:cTn>
                                        <p:tgtEl>
                                          <p:spTgt spid="11"/>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5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2" name="oisairoi.wav"/>
                                        </p:tgtEl>
                                      </p:cMediaNode>
                                    </p:audio>
                                  </p:subTnLst>
                                </p:cTn>
                              </p:par>
                              <p:par>
                                <p:cTn id="82" presetID="10"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par>
                                <p:cTn id="85" presetID="10" presetClass="exit" presetSubtype="0" fill="hold" nodeType="withEffect">
                                  <p:stCondLst>
                                    <p:cond delay="0"/>
                                  </p:stCondLst>
                                  <p:childTnLst>
                                    <p:animEffect transition="out" filter="fade">
                                      <p:cBhvr>
                                        <p:cTn id="86" dur="250"/>
                                        <p:tgtEl>
                                          <p:spTgt spid="6"/>
                                        </p:tgtEl>
                                      </p:cBhvr>
                                    </p:animEffect>
                                    <p:set>
                                      <p:cBhvr>
                                        <p:cTn id="8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8" restart="whenNotActive" fill="hold" evtFilter="cancelBubble" nodeType="interactiveSeq">
                <p:stCondLst>
                  <p:cond evt="onClick" delay="0">
                    <p:tgtEl>
                      <p:spTgt spid="22"/>
                    </p:tgtEl>
                  </p:cond>
                </p:stCondLst>
                <p:endSync evt="end" delay="0">
                  <p:rtn val="all"/>
                </p:endSync>
                <p:childTnLst>
                  <p:par>
                    <p:cTn id="89" fill="hold">
                      <p:stCondLst>
                        <p:cond delay="0"/>
                      </p:stCondLst>
                      <p:childTnLst>
                        <p:par>
                          <p:cTn id="90" fill="hold">
                            <p:stCondLst>
                              <p:cond delay="0"/>
                            </p:stCondLst>
                            <p:childTnLst>
                              <p:par>
                                <p:cTn id="91" presetID="32" presetClass="emph" presetSubtype="0" fill="hold" nodeType="clickEffect">
                                  <p:stCondLst>
                                    <p:cond delay="0"/>
                                  </p:stCondLst>
                                  <p:childTnLst>
                                    <p:animRot by="120000">
                                      <p:cBhvr>
                                        <p:cTn id="92" dur="100" fill="hold">
                                          <p:stCondLst>
                                            <p:cond delay="0"/>
                                          </p:stCondLst>
                                        </p:cTn>
                                        <p:tgtEl>
                                          <p:spTgt spid="22"/>
                                        </p:tgtEl>
                                        <p:attrNameLst>
                                          <p:attrName>r</p:attrName>
                                        </p:attrNameLst>
                                      </p:cBhvr>
                                    </p:animRot>
                                    <p:animRot by="-240000">
                                      <p:cBhvr>
                                        <p:cTn id="93" dur="200" fill="hold">
                                          <p:stCondLst>
                                            <p:cond delay="200"/>
                                          </p:stCondLst>
                                        </p:cTn>
                                        <p:tgtEl>
                                          <p:spTgt spid="22"/>
                                        </p:tgtEl>
                                        <p:attrNameLst>
                                          <p:attrName>r</p:attrName>
                                        </p:attrNameLst>
                                      </p:cBhvr>
                                    </p:animRot>
                                    <p:animRot by="240000">
                                      <p:cBhvr>
                                        <p:cTn id="94" dur="200" fill="hold">
                                          <p:stCondLst>
                                            <p:cond delay="400"/>
                                          </p:stCondLst>
                                        </p:cTn>
                                        <p:tgtEl>
                                          <p:spTgt spid="22"/>
                                        </p:tgtEl>
                                        <p:attrNameLst>
                                          <p:attrName>r</p:attrName>
                                        </p:attrNameLst>
                                      </p:cBhvr>
                                    </p:animRot>
                                    <p:animRot by="-240000">
                                      <p:cBhvr>
                                        <p:cTn id="95" dur="200" fill="hold">
                                          <p:stCondLst>
                                            <p:cond delay="600"/>
                                          </p:stCondLst>
                                        </p:cTn>
                                        <p:tgtEl>
                                          <p:spTgt spid="22"/>
                                        </p:tgtEl>
                                        <p:attrNameLst>
                                          <p:attrName>r</p:attrName>
                                        </p:attrNameLst>
                                      </p:cBhvr>
                                    </p:animRot>
                                    <p:animRot by="120000">
                                      <p:cBhvr>
                                        <p:cTn id="96" dur="200" fill="hold">
                                          <p:stCondLst>
                                            <p:cond delay="800"/>
                                          </p:stCondLst>
                                        </p:cTn>
                                        <p:tgtEl>
                                          <p:spTgt spid="22"/>
                                        </p:tgtEl>
                                        <p:attrNameLst>
                                          <p:attrName>r</p:attrName>
                                        </p:attrNameLst>
                                      </p:cBhvr>
                                    </p:animRot>
                                  </p:childTnLst>
                                </p:cTn>
                              </p:par>
                            </p:childTnLst>
                          </p:cTn>
                        </p:par>
                        <p:par>
                          <p:cTn id="97" fill="hold">
                            <p:stCondLst>
                              <p:cond delay="1000"/>
                            </p:stCondLst>
                            <p:childTnLst>
                              <p:par>
                                <p:cTn id="98" presetID="10" presetClass="exit" presetSubtype="0" fill="hold" nodeType="afterEffect">
                                  <p:stCondLst>
                                    <p:cond delay="0"/>
                                  </p:stCondLst>
                                  <p:childTnLst>
                                    <p:animEffect transition="out" filter="fade">
                                      <p:cBhvr>
                                        <p:cTn id="99" dur="250"/>
                                        <p:tgtEl>
                                          <p:spTgt spid="16"/>
                                        </p:tgtEl>
                                      </p:cBhvr>
                                    </p:animEffect>
                                    <p:set>
                                      <p:cBhvr>
                                        <p:cTn id="100" dur="1" fill="hold">
                                          <p:stCondLst>
                                            <p:cond delay="249"/>
                                          </p:stCondLst>
                                        </p:cTn>
                                        <p:tgtEl>
                                          <p:spTgt spid="16"/>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250"/>
                                        <p:tgtEl>
                                          <p:spTgt spid="5"/>
                                        </p:tgtEl>
                                      </p:cBhvr>
                                    </p:animEffect>
                                  </p:childTnLst>
                                </p:cTn>
                              </p:par>
                            </p:childTnLst>
                          </p:cTn>
                        </p:par>
                        <p:par>
                          <p:cTn id="104" fill="hold">
                            <p:stCondLst>
                              <p:cond delay="1500"/>
                            </p:stCondLst>
                            <p:childTnLst>
                              <p:par>
                                <p:cTn id="105" presetID="63" presetClass="path" presetSubtype="0" accel="50000" decel="50000" fill="hold" nodeType="afterEffect">
                                  <p:stCondLst>
                                    <p:cond delay="0"/>
                                  </p:stCondLst>
                                  <p:childTnLst>
                                    <p:animMotion origin="layout" path="M -8.33333E-7 -4.81481E-6 L 0.54809 0.30024 " pathEditMode="relative" rAng="0" ptsTypes="AA">
                                      <p:cBhvr>
                                        <p:cTn id="106" dur="2000" fill="hold"/>
                                        <p:tgtEl>
                                          <p:spTgt spid="5"/>
                                        </p:tgtEl>
                                        <p:attrNameLst>
                                          <p:attrName>ppt_x</p:attrName>
                                          <p:attrName>ppt_y</p:attrName>
                                        </p:attrNameLst>
                                      </p:cBhvr>
                                      <p:rCtr x="27396" y="15000"/>
                                    </p:animMotion>
                                  </p:childTnLst>
                                </p:cTn>
                              </p:par>
                            </p:childTnLst>
                          </p:cTn>
                        </p:par>
                        <p:par>
                          <p:cTn id="107" fill="hold">
                            <p:stCondLst>
                              <p:cond delay="3500"/>
                            </p:stCondLst>
                            <p:childTnLst>
                              <p:par>
                                <p:cTn id="108" presetID="10" presetClass="exit" presetSubtype="0" fill="hold" nodeType="afterEffect">
                                  <p:stCondLst>
                                    <p:cond delay="0"/>
                                  </p:stCondLst>
                                  <p:childTnLst>
                                    <p:animEffect transition="out" filter="fade">
                                      <p:cBhvr>
                                        <p:cTn id="109" dur="250"/>
                                        <p:tgtEl>
                                          <p:spTgt spid="5"/>
                                        </p:tgtEl>
                                      </p:cBhvr>
                                    </p:animEffect>
                                    <p:set>
                                      <p:cBhvr>
                                        <p:cTn id="110" dur="1" fill="hold">
                                          <p:stCondLst>
                                            <p:cond delay="249"/>
                                          </p:stCondLst>
                                        </p:cTn>
                                        <p:tgtEl>
                                          <p:spTgt spid="5"/>
                                        </p:tgtEl>
                                        <p:attrNameLst>
                                          <p:attrName>style.visibility</p:attrName>
                                        </p:attrNameLst>
                                      </p:cBhvr>
                                      <p:to>
                                        <p:strVal val="hidden"/>
                                      </p:to>
                                    </p:set>
                                  </p:childTnLst>
                                </p:cTn>
                              </p:par>
                              <p:par>
                                <p:cTn id="111" presetID="10" presetClass="entr" presetSubtype="0" fill="hold" nodeType="with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fade">
                                      <p:cBhvr>
                                        <p:cTn id="113" dur="250"/>
                                        <p:tgtEl>
                                          <p:spTgt spid="19"/>
                                        </p:tgtEl>
                                      </p:cBhvr>
                                    </p:animEffect>
                                  </p:childTnLst>
                                </p:cTn>
                              </p:par>
                            </p:childTnLst>
                          </p:cTn>
                        </p:par>
                        <p:par>
                          <p:cTn id="114" fill="hold">
                            <p:stCondLst>
                              <p:cond delay="4000"/>
                            </p:stCondLst>
                            <p:childTnLst>
                              <p:par>
                                <p:cTn id="115" presetID="32" presetClass="emph" presetSubtype="0" fill="hold" nodeType="afterEffect">
                                  <p:stCondLst>
                                    <p:cond delay="0"/>
                                  </p:stCondLst>
                                  <p:childTnLst>
                                    <p:animRot by="120000">
                                      <p:cBhvr>
                                        <p:cTn id="116" dur="200" fill="hold">
                                          <p:stCondLst>
                                            <p:cond delay="0"/>
                                          </p:stCondLst>
                                        </p:cTn>
                                        <p:tgtEl>
                                          <p:spTgt spid="19"/>
                                        </p:tgtEl>
                                        <p:attrNameLst>
                                          <p:attrName>r</p:attrName>
                                        </p:attrNameLst>
                                      </p:cBhvr>
                                    </p:animRot>
                                    <p:animRot by="-240000">
                                      <p:cBhvr>
                                        <p:cTn id="117" dur="400" fill="hold">
                                          <p:stCondLst>
                                            <p:cond delay="400"/>
                                          </p:stCondLst>
                                        </p:cTn>
                                        <p:tgtEl>
                                          <p:spTgt spid="19"/>
                                        </p:tgtEl>
                                        <p:attrNameLst>
                                          <p:attrName>r</p:attrName>
                                        </p:attrNameLst>
                                      </p:cBhvr>
                                    </p:animRot>
                                    <p:animRot by="240000">
                                      <p:cBhvr>
                                        <p:cTn id="118" dur="400" fill="hold">
                                          <p:stCondLst>
                                            <p:cond delay="800"/>
                                          </p:stCondLst>
                                        </p:cTn>
                                        <p:tgtEl>
                                          <p:spTgt spid="19"/>
                                        </p:tgtEl>
                                        <p:attrNameLst>
                                          <p:attrName>r</p:attrName>
                                        </p:attrNameLst>
                                      </p:cBhvr>
                                    </p:animRot>
                                    <p:animRot by="-240000">
                                      <p:cBhvr>
                                        <p:cTn id="119" dur="400" fill="hold">
                                          <p:stCondLst>
                                            <p:cond delay="1200"/>
                                          </p:stCondLst>
                                        </p:cTn>
                                        <p:tgtEl>
                                          <p:spTgt spid="19"/>
                                        </p:tgtEl>
                                        <p:attrNameLst>
                                          <p:attrName>r</p:attrName>
                                        </p:attrNameLst>
                                      </p:cBhvr>
                                    </p:animRot>
                                    <p:animRot by="120000">
                                      <p:cBhvr>
                                        <p:cTn id="120" dur="400" fill="hold">
                                          <p:stCondLst>
                                            <p:cond delay="1600"/>
                                          </p:stCondLst>
                                        </p:cTn>
                                        <p:tgtEl>
                                          <p:spTgt spid="19"/>
                                        </p:tgtEl>
                                        <p:attrNameLst>
                                          <p:attrName>r</p:attrName>
                                        </p:attrNameLst>
                                      </p:cBhvr>
                                    </p:animRot>
                                  </p:childTnLst>
                                </p:cTn>
                              </p:par>
                              <p:par>
                                <p:cTn id="121" presetID="32" presetClass="emph" presetSubtype="0" fill="hold" nodeType="withEffect">
                                  <p:stCondLst>
                                    <p:cond delay="0"/>
                                  </p:stCondLst>
                                  <p:childTnLst>
                                    <p:animRot by="120000">
                                      <p:cBhvr>
                                        <p:cTn id="122" dur="200" fill="hold">
                                          <p:stCondLst>
                                            <p:cond delay="0"/>
                                          </p:stCondLst>
                                        </p:cTn>
                                        <p:tgtEl>
                                          <p:spTgt spid="22"/>
                                        </p:tgtEl>
                                        <p:attrNameLst>
                                          <p:attrName>r</p:attrName>
                                        </p:attrNameLst>
                                      </p:cBhvr>
                                    </p:animRot>
                                    <p:animRot by="-240000">
                                      <p:cBhvr>
                                        <p:cTn id="123" dur="400" fill="hold">
                                          <p:stCondLst>
                                            <p:cond delay="400"/>
                                          </p:stCondLst>
                                        </p:cTn>
                                        <p:tgtEl>
                                          <p:spTgt spid="22"/>
                                        </p:tgtEl>
                                        <p:attrNameLst>
                                          <p:attrName>r</p:attrName>
                                        </p:attrNameLst>
                                      </p:cBhvr>
                                    </p:animRot>
                                    <p:animRot by="240000">
                                      <p:cBhvr>
                                        <p:cTn id="124" dur="400" fill="hold">
                                          <p:stCondLst>
                                            <p:cond delay="800"/>
                                          </p:stCondLst>
                                        </p:cTn>
                                        <p:tgtEl>
                                          <p:spTgt spid="22"/>
                                        </p:tgtEl>
                                        <p:attrNameLst>
                                          <p:attrName>r</p:attrName>
                                        </p:attrNameLst>
                                      </p:cBhvr>
                                    </p:animRot>
                                    <p:animRot by="-240000">
                                      <p:cBhvr>
                                        <p:cTn id="125" dur="400" fill="hold">
                                          <p:stCondLst>
                                            <p:cond delay="1200"/>
                                          </p:stCondLst>
                                        </p:cTn>
                                        <p:tgtEl>
                                          <p:spTgt spid="22"/>
                                        </p:tgtEl>
                                        <p:attrNameLst>
                                          <p:attrName>r</p:attrName>
                                        </p:attrNameLst>
                                      </p:cBhvr>
                                    </p:animRot>
                                    <p:animRot by="120000">
                                      <p:cBhvr>
                                        <p:cTn id="126" dur="400" fill="hold">
                                          <p:stCondLst>
                                            <p:cond delay="1600"/>
                                          </p:stCondLst>
                                        </p:cTn>
                                        <p:tgtEl>
                                          <p:spTgt spid="22"/>
                                        </p:tgtEl>
                                        <p:attrNameLst>
                                          <p:attrName>r</p:attrName>
                                        </p:attrNameLst>
                                      </p:cBhvr>
                                    </p:animRot>
                                  </p:childTnLst>
                                </p:cTn>
                              </p:par>
                            </p:childTnLst>
                          </p:cTn>
                        </p:par>
                        <p:par>
                          <p:cTn id="127" fill="hold">
                            <p:stCondLst>
                              <p:cond delay="6000"/>
                            </p:stCondLst>
                            <p:childTnLst>
                              <p:par>
                                <p:cTn id="128" presetID="10" presetClass="exit" presetSubtype="0" fill="hold" nodeType="afterEffect">
                                  <p:stCondLst>
                                    <p:cond delay="0"/>
                                  </p:stCondLst>
                                  <p:childTnLst>
                                    <p:animEffect transition="out" filter="fade">
                                      <p:cBhvr>
                                        <p:cTn id="129" dur="250"/>
                                        <p:tgtEl>
                                          <p:spTgt spid="19"/>
                                        </p:tgtEl>
                                      </p:cBhvr>
                                    </p:animEffect>
                                    <p:set>
                                      <p:cBhvr>
                                        <p:cTn id="130" dur="1" fill="hold">
                                          <p:stCondLst>
                                            <p:cond delay="249"/>
                                          </p:stCondLst>
                                        </p:cTn>
                                        <p:tgtEl>
                                          <p:spTgt spid="19"/>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fade">
                                      <p:cBhvr>
                                        <p:cTn id="133" dur="250"/>
                                        <p:tgtEl>
                                          <p:spTgt spid="17"/>
                                        </p:tgtEl>
                                      </p:cBhvr>
                                    </p:animEffect>
                                  </p:childTnLst>
                                  <p:subTnLst>
                                    <p:audio>
                                      <p:cMediaNode>
                                        <p:cTn display="0" masterRel="sameClick">
                                          <p:stCondLst>
                                            <p:cond evt="begin" delay="0">
                                              <p:tn val="131"/>
                                            </p:cond>
                                          </p:stCondLst>
                                          <p:endCondLst>
                                            <p:cond evt="onStopAudio" delay="0">
                                              <p:tgtEl>
                                                <p:sldTgt/>
                                              </p:tgtEl>
                                            </p:cond>
                                          </p:endCondLst>
                                        </p:cTn>
                                        <p:tgtEl>
                                          <p:sndTgt r:embed="rId2" name="oisairoi.wav"/>
                                        </p:tgtEl>
                                      </p:cMediaNode>
                                    </p:audio>
                                  </p:subTnLst>
                                </p:cTn>
                              </p:par>
                              <p:par>
                                <p:cTn id="134" presetID="10" presetClass="entr" presetSubtype="0"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fade">
                                      <p:cBhvr>
                                        <p:cTn id="136" dur="250"/>
                                        <p:tgtEl>
                                          <p:spTgt spid="21"/>
                                        </p:tgtEl>
                                      </p:cBhvr>
                                    </p:animEffect>
                                  </p:childTnLst>
                                </p:cTn>
                              </p:par>
                              <p:par>
                                <p:cTn id="137" presetID="10" presetClass="exit" presetSubtype="0" fill="hold" nodeType="withEffect">
                                  <p:stCondLst>
                                    <p:cond delay="0"/>
                                  </p:stCondLst>
                                  <p:childTnLst>
                                    <p:animEffect transition="out" filter="fade">
                                      <p:cBhvr>
                                        <p:cTn id="138" dur="250"/>
                                        <p:tgtEl>
                                          <p:spTgt spid="22"/>
                                        </p:tgtEl>
                                      </p:cBhvr>
                                    </p:animEffect>
                                    <p:set>
                                      <p:cBhvr>
                                        <p:cTn id="13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26"/>
                                        </p:tgtEl>
                                        <p:attrNameLst>
                                          <p:attrName>r</p:attrName>
                                        </p:attrNameLst>
                                      </p:cBhvr>
                                    </p:animRot>
                                    <p:animRot by="-240000">
                                      <p:cBhvr>
                                        <p:cTn id="145" dur="200" fill="hold">
                                          <p:stCondLst>
                                            <p:cond delay="200"/>
                                          </p:stCondLst>
                                        </p:cTn>
                                        <p:tgtEl>
                                          <p:spTgt spid="26"/>
                                        </p:tgtEl>
                                        <p:attrNameLst>
                                          <p:attrName>r</p:attrName>
                                        </p:attrNameLst>
                                      </p:cBhvr>
                                    </p:animRot>
                                    <p:animRot by="240000">
                                      <p:cBhvr>
                                        <p:cTn id="146" dur="200" fill="hold">
                                          <p:stCondLst>
                                            <p:cond delay="400"/>
                                          </p:stCondLst>
                                        </p:cTn>
                                        <p:tgtEl>
                                          <p:spTgt spid="26"/>
                                        </p:tgtEl>
                                        <p:attrNameLst>
                                          <p:attrName>r</p:attrName>
                                        </p:attrNameLst>
                                      </p:cBhvr>
                                    </p:animRot>
                                    <p:animRot by="-240000">
                                      <p:cBhvr>
                                        <p:cTn id="147" dur="200" fill="hold">
                                          <p:stCondLst>
                                            <p:cond delay="600"/>
                                          </p:stCondLst>
                                        </p:cTn>
                                        <p:tgtEl>
                                          <p:spTgt spid="26"/>
                                        </p:tgtEl>
                                        <p:attrNameLst>
                                          <p:attrName>r</p:attrName>
                                        </p:attrNameLst>
                                      </p:cBhvr>
                                    </p:animRot>
                                    <p:animRot by="120000">
                                      <p:cBhvr>
                                        <p:cTn id="148" dur="200" fill="hold">
                                          <p:stCondLst>
                                            <p:cond delay="800"/>
                                          </p:stCondLst>
                                        </p:cTn>
                                        <p:tgtEl>
                                          <p:spTgt spid="26"/>
                                        </p:tgtEl>
                                        <p:attrNameLst>
                                          <p:attrName>r</p:attrName>
                                        </p:attrNameLst>
                                      </p:cBhvr>
                                    </p:animRot>
                                  </p:childTnLst>
                                </p:cTn>
                              </p:par>
                            </p:childTnLst>
                          </p:cTn>
                        </p:par>
                        <p:par>
                          <p:cTn id="149" fill="hold">
                            <p:stCondLst>
                              <p:cond delay="1000"/>
                            </p:stCondLst>
                            <p:childTnLst>
                              <p:par>
                                <p:cTn id="150" presetID="10" presetClass="exit" presetSubtype="0" fill="hold" nodeType="afterEffect">
                                  <p:stCondLst>
                                    <p:cond delay="0"/>
                                  </p:stCondLst>
                                  <p:childTnLst>
                                    <p:animEffect transition="out" filter="fade">
                                      <p:cBhvr>
                                        <p:cTn id="151" dur="250"/>
                                        <p:tgtEl>
                                          <p:spTgt spid="16"/>
                                        </p:tgtEl>
                                      </p:cBhvr>
                                    </p:animEffect>
                                    <p:set>
                                      <p:cBhvr>
                                        <p:cTn id="152" dur="1" fill="hold">
                                          <p:stCondLst>
                                            <p:cond delay="249"/>
                                          </p:stCondLst>
                                        </p:cTn>
                                        <p:tgtEl>
                                          <p:spTgt spid="16"/>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250"/>
                                        <p:tgtEl>
                                          <p:spTgt spid="5"/>
                                        </p:tgtEl>
                                      </p:cBhvr>
                                    </p:animEffect>
                                  </p:childTnLst>
                                </p:cTn>
                              </p:par>
                            </p:childTnLst>
                          </p:cTn>
                        </p:par>
                        <p:par>
                          <p:cTn id="156" fill="hold">
                            <p:stCondLst>
                              <p:cond delay="1500"/>
                            </p:stCondLst>
                            <p:childTnLst>
                              <p:par>
                                <p:cTn id="157" presetID="63" presetClass="path" presetSubtype="0" accel="50000" decel="50000" fill="hold" nodeType="afterEffect">
                                  <p:stCondLst>
                                    <p:cond delay="0"/>
                                  </p:stCondLst>
                                  <p:childTnLst>
                                    <p:animMotion origin="layout" path="M -8.33333E-7 -4.81481E-6 L 0.33316 0.30024 " pathEditMode="relative" rAng="0" ptsTypes="AA">
                                      <p:cBhvr>
                                        <p:cTn id="158" dur="2000" fill="hold"/>
                                        <p:tgtEl>
                                          <p:spTgt spid="5"/>
                                        </p:tgtEl>
                                        <p:attrNameLst>
                                          <p:attrName>ppt_x</p:attrName>
                                          <p:attrName>ppt_y</p:attrName>
                                        </p:attrNameLst>
                                      </p:cBhvr>
                                      <p:rCtr x="16649" y="15000"/>
                                    </p:animMotion>
                                  </p:childTnLst>
                                </p:cTn>
                              </p:par>
                            </p:childTnLst>
                          </p:cTn>
                        </p:par>
                        <p:par>
                          <p:cTn id="159" fill="hold">
                            <p:stCondLst>
                              <p:cond delay="3500"/>
                            </p:stCondLst>
                            <p:childTnLst>
                              <p:par>
                                <p:cTn id="160" presetID="10" presetClass="exit" presetSubtype="0" fill="hold" nodeType="afterEffect">
                                  <p:stCondLst>
                                    <p:cond delay="0"/>
                                  </p:stCondLst>
                                  <p:childTnLst>
                                    <p:animEffect transition="out" filter="fade">
                                      <p:cBhvr>
                                        <p:cTn id="161" dur="250"/>
                                        <p:tgtEl>
                                          <p:spTgt spid="5"/>
                                        </p:tgtEl>
                                      </p:cBhvr>
                                    </p:animEffect>
                                    <p:set>
                                      <p:cBhvr>
                                        <p:cTn id="162" dur="1" fill="hold">
                                          <p:stCondLst>
                                            <p:cond delay="249"/>
                                          </p:stCondLst>
                                        </p:cTn>
                                        <p:tgtEl>
                                          <p:spTgt spid="5"/>
                                        </p:tgtEl>
                                        <p:attrNameLst>
                                          <p:attrName>style.visibility</p:attrName>
                                        </p:attrNameLst>
                                      </p:cBhvr>
                                      <p:to>
                                        <p:strVal val="hidden"/>
                                      </p:to>
                                    </p:set>
                                  </p:childTnLst>
                                </p:cTn>
                              </p:par>
                              <p:par>
                                <p:cTn id="163" presetID="10" presetClass="entr" presetSubtype="0" fill="hold"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250"/>
                                        <p:tgtEl>
                                          <p:spTgt spid="24"/>
                                        </p:tgtEl>
                                      </p:cBhvr>
                                    </p:animEffect>
                                  </p:childTnLst>
                                </p:cTn>
                              </p:par>
                            </p:childTnLst>
                          </p:cTn>
                        </p:par>
                        <p:par>
                          <p:cTn id="166" fill="hold">
                            <p:stCondLst>
                              <p:cond delay="4000"/>
                            </p:stCondLst>
                            <p:childTnLst>
                              <p:par>
                                <p:cTn id="167" presetID="32" presetClass="emph" presetSubtype="0" fill="hold" nodeType="afterEffect">
                                  <p:stCondLst>
                                    <p:cond delay="0"/>
                                  </p:stCondLst>
                                  <p:childTnLst>
                                    <p:animRot by="120000">
                                      <p:cBhvr>
                                        <p:cTn id="168" dur="200" fill="hold">
                                          <p:stCondLst>
                                            <p:cond delay="0"/>
                                          </p:stCondLst>
                                        </p:cTn>
                                        <p:tgtEl>
                                          <p:spTgt spid="24"/>
                                        </p:tgtEl>
                                        <p:attrNameLst>
                                          <p:attrName>r</p:attrName>
                                        </p:attrNameLst>
                                      </p:cBhvr>
                                    </p:animRot>
                                    <p:animRot by="-240000">
                                      <p:cBhvr>
                                        <p:cTn id="169" dur="400" fill="hold">
                                          <p:stCondLst>
                                            <p:cond delay="400"/>
                                          </p:stCondLst>
                                        </p:cTn>
                                        <p:tgtEl>
                                          <p:spTgt spid="24"/>
                                        </p:tgtEl>
                                        <p:attrNameLst>
                                          <p:attrName>r</p:attrName>
                                        </p:attrNameLst>
                                      </p:cBhvr>
                                    </p:animRot>
                                    <p:animRot by="240000">
                                      <p:cBhvr>
                                        <p:cTn id="170" dur="400" fill="hold">
                                          <p:stCondLst>
                                            <p:cond delay="800"/>
                                          </p:stCondLst>
                                        </p:cTn>
                                        <p:tgtEl>
                                          <p:spTgt spid="24"/>
                                        </p:tgtEl>
                                        <p:attrNameLst>
                                          <p:attrName>r</p:attrName>
                                        </p:attrNameLst>
                                      </p:cBhvr>
                                    </p:animRot>
                                    <p:animRot by="-240000">
                                      <p:cBhvr>
                                        <p:cTn id="171" dur="400" fill="hold">
                                          <p:stCondLst>
                                            <p:cond delay="1200"/>
                                          </p:stCondLst>
                                        </p:cTn>
                                        <p:tgtEl>
                                          <p:spTgt spid="24"/>
                                        </p:tgtEl>
                                        <p:attrNameLst>
                                          <p:attrName>r</p:attrName>
                                        </p:attrNameLst>
                                      </p:cBhvr>
                                    </p:animRot>
                                    <p:animRot by="120000">
                                      <p:cBhvr>
                                        <p:cTn id="172" dur="400" fill="hold">
                                          <p:stCondLst>
                                            <p:cond delay="1600"/>
                                          </p:stCondLst>
                                        </p:cTn>
                                        <p:tgtEl>
                                          <p:spTgt spid="24"/>
                                        </p:tgtEl>
                                        <p:attrNameLst>
                                          <p:attrName>r</p:attrName>
                                        </p:attrNameLst>
                                      </p:cBhvr>
                                    </p:animRot>
                                  </p:childTnLst>
                                </p:cTn>
                              </p:par>
                              <p:par>
                                <p:cTn id="173" presetID="32" presetClass="emph" presetSubtype="0" fill="hold" nodeType="withEffect">
                                  <p:stCondLst>
                                    <p:cond delay="0"/>
                                  </p:stCondLst>
                                  <p:childTnLst>
                                    <p:animRot by="120000">
                                      <p:cBhvr>
                                        <p:cTn id="174" dur="200" fill="hold">
                                          <p:stCondLst>
                                            <p:cond delay="0"/>
                                          </p:stCondLst>
                                        </p:cTn>
                                        <p:tgtEl>
                                          <p:spTgt spid="26"/>
                                        </p:tgtEl>
                                        <p:attrNameLst>
                                          <p:attrName>r</p:attrName>
                                        </p:attrNameLst>
                                      </p:cBhvr>
                                    </p:animRot>
                                    <p:animRot by="-240000">
                                      <p:cBhvr>
                                        <p:cTn id="175" dur="400" fill="hold">
                                          <p:stCondLst>
                                            <p:cond delay="400"/>
                                          </p:stCondLst>
                                        </p:cTn>
                                        <p:tgtEl>
                                          <p:spTgt spid="26"/>
                                        </p:tgtEl>
                                        <p:attrNameLst>
                                          <p:attrName>r</p:attrName>
                                        </p:attrNameLst>
                                      </p:cBhvr>
                                    </p:animRot>
                                    <p:animRot by="240000">
                                      <p:cBhvr>
                                        <p:cTn id="176" dur="400" fill="hold">
                                          <p:stCondLst>
                                            <p:cond delay="800"/>
                                          </p:stCondLst>
                                        </p:cTn>
                                        <p:tgtEl>
                                          <p:spTgt spid="26"/>
                                        </p:tgtEl>
                                        <p:attrNameLst>
                                          <p:attrName>r</p:attrName>
                                        </p:attrNameLst>
                                      </p:cBhvr>
                                    </p:animRot>
                                    <p:animRot by="-240000">
                                      <p:cBhvr>
                                        <p:cTn id="177" dur="400" fill="hold">
                                          <p:stCondLst>
                                            <p:cond delay="1200"/>
                                          </p:stCondLst>
                                        </p:cTn>
                                        <p:tgtEl>
                                          <p:spTgt spid="26"/>
                                        </p:tgtEl>
                                        <p:attrNameLst>
                                          <p:attrName>r</p:attrName>
                                        </p:attrNameLst>
                                      </p:cBhvr>
                                    </p:animRot>
                                    <p:animRot by="120000">
                                      <p:cBhvr>
                                        <p:cTn id="178" dur="400" fill="hold">
                                          <p:stCondLst>
                                            <p:cond delay="1600"/>
                                          </p:stCondLst>
                                        </p:cTn>
                                        <p:tgtEl>
                                          <p:spTgt spid="26"/>
                                        </p:tgtEl>
                                        <p:attrNameLst>
                                          <p:attrName>r</p:attrName>
                                        </p:attrNameLst>
                                      </p:cBhvr>
                                    </p:animRot>
                                  </p:childTnLst>
                                </p:cTn>
                              </p:par>
                            </p:childTnLst>
                          </p:cTn>
                        </p:par>
                        <p:par>
                          <p:cTn id="179" fill="hold">
                            <p:stCondLst>
                              <p:cond delay="6000"/>
                            </p:stCondLst>
                            <p:childTnLst>
                              <p:par>
                                <p:cTn id="180" presetID="10" presetClass="exit" presetSubtype="0" fill="hold" nodeType="afterEffect">
                                  <p:stCondLst>
                                    <p:cond delay="0"/>
                                  </p:stCondLst>
                                  <p:childTnLst>
                                    <p:animEffect transition="out" filter="fade">
                                      <p:cBhvr>
                                        <p:cTn id="181" dur="250"/>
                                        <p:tgtEl>
                                          <p:spTgt spid="24"/>
                                        </p:tgtEl>
                                      </p:cBhvr>
                                    </p:animEffect>
                                    <p:set>
                                      <p:cBhvr>
                                        <p:cTn id="182" dur="1" fill="hold">
                                          <p:stCondLst>
                                            <p:cond delay="249"/>
                                          </p:stCondLst>
                                        </p:cTn>
                                        <p:tgtEl>
                                          <p:spTgt spid="24"/>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250"/>
                                        <p:tgtEl>
                                          <p:spTgt spid="23"/>
                                        </p:tgtEl>
                                      </p:cBhvr>
                                    </p:animEffect>
                                  </p:childTnLst>
                                  <p:subTnLst>
                                    <p:audio>
                                      <p:cMediaNode>
                                        <p:cTn display="0" masterRel="sameClick">
                                          <p:stCondLst>
                                            <p:cond evt="begin" delay="0">
                                              <p:tn val="183"/>
                                            </p:cond>
                                          </p:stCondLst>
                                          <p:endCondLst>
                                            <p:cond evt="onStopAudio" delay="0">
                                              <p:tgtEl>
                                                <p:sldTgt/>
                                              </p:tgtEl>
                                            </p:cond>
                                          </p:endCondLst>
                                        </p:cTn>
                                        <p:tgtEl>
                                          <p:sndTgt r:embed="rId3" name="congioilam.wav"/>
                                        </p:tgtEl>
                                      </p:cMediaNode>
                                    </p:audio>
                                  </p:subTnLst>
                                </p:cTn>
                              </p:par>
                              <p:par>
                                <p:cTn id="186" presetID="10" presetClass="exit" presetSubtype="0" fill="hold" nodeType="withEffect">
                                  <p:stCondLst>
                                    <p:cond delay="0"/>
                                  </p:stCondLst>
                                  <p:childTnLst>
                                    <p:animEffect transition="out" filter="fade">
                                      <p:cBhvr>
                                        <p:cTn id="187" dur="250"/>
                                        <p:tgtEl>
                                          <p:spTgt spid="26"/>
                                        </p:tgtEl>
                                      </p:cBhvr>
                                    </p:animEffect>
                                    <p:set>
                                      <p:cBhvr>
                                        <p:cTn id="188" dur="1" fill="hold">
                                          <p:stCondLst>
                                            <p:cond delay="249"/>
                                          </p:stCondLst>
                                        </p:cTn>
                                        <p:tgtEl>
                                          <p:spTgt spid="26"/>
                                        </p:tgtEl>
                                        <p:attrNameLst>
                                          <p:attrName>style.visibility</p:attrName>
                                        </p:attrNameLst>
                                      </p:cBhvr>
                                      <p:to>
                                        <p:strVal val="hidden"/>
                                      </p:to>
                                    </p:set>
                                  </p:childTnLst>
                                </p:cTn>
                              </p:par>
                              <p:par>
                                <p:cTn id="189" presetID="10" presetClass="entr" presetSubtype="0" fill="hold" grpId="0" nodeType="withEffect">
                                  <p:stCondLst>
                                    <p:cond delay="0"/>
                                  </p:stCondLst>
                                  <p:childTnLst>
                                    <p:set>
                                      <p:cBhvr>
                                        <p:cTn id="190" dur="1" fill="hold">
                                          <p:stCondLst>
                                            <p:cond delay="0"/>
                                          </p:stCondLst>
                                        </p:cTn>
                                        <p:tgtEl>
                                          <p:spTgt spid="77"/>
                                        </p:tgtEl>
                                        <p:attrNameLst>
                                          <p:attrName>style.visibility</p:attrName>
                                        </p:attrNameLst>
                                      </p:cBhvr>
                                      <p:to>
                                        <p:strVal val="visible"/>
                                      </p:to>
                                    </p:set>
                                    <p:animEffect transition="in" filter="fade">
                                      <p:cBhvr>
                                        <p:cTn id="191" dur="500"/>
                                        <p:tgtEl>
                                          <p:spTgt spid="77"/>
                                        </p:tgtEl>
                                      </p:cBhvr>
                                    </p:animEffect>
                                  </p:childTnLst>
                                </p:cTn>
                              </p:par>
                              <p:par>
                                <p:cTn id="192" presetID="8" presetClass="emph" presetSubtype="0" repeatCount="indefinite" fill="hold" grpId="1" nodeType="withEffect">
                                  <p:stCondLst>
                                    <p:cond delay="0"/>
                                  </p:stCondLst>
                                  <p:childTnLst>
                                    <p:animRot by="21600000">
                                      <p:cBhvr>
                                        <p:cTn id="19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94" restart="whenNotActive" fill="hold" evtFilter="cancelBubble" nodeType="interactiveSeq">
                <p:stCondLst>
                  <p:cond evt="onClick" delay="0">
                    <p:tgtEl>
                      <p:spTgt spid="30"/>
                    </p:tgtEl>
                  </p:cond>
                </p:stCondLst>
                <p:endSync evt="end" delay="0">
                  <p:rtn val="all"/>
                </p:endSync>
                <p:childTnLst>
                  <p:par>
                    <p:cTn id="195" fill="hold">
                      <p:stCondLst>
                        <p:cond delay="0"/>
                      </p:stCondLst>
                      <p:childTnLst>
                        <p:par>
                          <p:cTn id="196" fill="hold">
                            <p:stCondLst>
                              <p:cond delay="0"/>
                            </p:stCondLst>
                            <p:childTnLst>
                              <p:par>
                                <p:cTn id="197" presetID="32" presetClass="emph" presetSubtype="0" fill="hold" nodeType="clickEffect">
                                  <p:stCondLst>
                                    <p:cond delay="0"/>
                                  </p:stCondLst>
                                  <p:childTnLst>
                                    <p:animRot by="120000">
                                      <p:cBhvr>
                                        <p:cTn id="198" dur="100" fill="hold">
                                          <p:stCondLst>
                                            <p:cond delay="0"/>
                                          </p:stCondLst>
                                        </p:cTn>
                                        <p:tgtEl>
                                          <p:spTgt spid="30"/>
                                        </p:tgtEl>
                                        <p:attrNameLst>
                                          <p:attrName>r</p:attrName>
                                        </p:attrNameLst>
                                      </p:cBhvr>
                                    </p:animRot>
                                    <p:animRot by="-240000">
                                      <p:cBhvr>
                                        <p:cTn id="199" dur="200" fill="hold">
                                          <p:stCondLst>
                                            <p:cond delay="200"/>
                                          </p:stCondLst>
                                        </p:cTn>
                                        <p:tgtEl>
                                          <p:spTgt spid="30"/>
                                        </p:tgtEl>
                                        <p:attrNameLst>
                                          <p:attrName>r</p:attrName>
                                        </p:attrNameLst>
                                      </p:cBhvr>
                                    </p:animRot>
                                    <p:animRot by="240000">
                                      <p:cBhvr>
                                        <p:cTn id="200" dur="200" fill="hold">
                                          <p:stCondLst>
                                            <p:cond delay="400"/>
                                          </p:stCondLst>
                                        </p:cTn>
                                        <p:tgtEl>
                                          <p:spTgt spid="30"/>
                                        </p:tgtEl>
                                        <p:attrNameLst>
                                          <p:attrName>r</p:attrName>
                                        </p:attrNameLst>
                                      </p:cBhvr>
                                    </p:animRot>
                                    <p:animRot by="-240000">
                                      <p:cBhvr>
                                        <p:cTn id="201" dur="200" fill="hold">
                                          <p:stCondLst>
                                            <p:cond delay="600"/>
                                          </p:stCondLst>
                                        </p:cTn>
                                        <p:tgtEl>
                                          <p:spTgt spid="30"/>
                                        </p:tgtEl>
                                        <p:attrNameLst>
                                          <p:attrName>r</p:attrName>
                                        </p:attrNameLst>
                                      </p:cBhvr>
                                    </p:animRot>
                                    <p:animRot by="120000">
                                      <p:cBhvr>
                                        <p:cTn id="202" dur="200" fill="hold">
                                          <p:stCondLst>
                                            <p:cond delay="800"/>
                                          </p:stCondLst>
                                        </p:cTn>
                                        <p:tgtEl>
                                          <p:spTgt spid="30"/>
                                        </p:tgtEl>
                                        <p:attrNameLst>
                                          <p:attrName>r</p:attrName>
                                        </p:attrNameLst>
                                      </p:cBhvr>
                                    </p:animRot>
                                  </p:childTnLst>
                                </p:cTn>
                              </p:par>
                            </p:childTnLst>
                          </p:cTn>
                        </p:par>
                        <p:par>
                          <p:cTn id="203" fill="hold">
                            <p:stCondLst>
                              <p:cond delay="1000"/>
                            </p:stCondLst>
                            <p:childTnLst>
                              <p:par>
                                <p:cTn id="204" presetID="10" presetClass="exit" presetSubtype="0" fill="hold" nodeType="afterEffect">
                                  <p:stCondLst>
                                    <p:cond delay="0"/>
                                  </p:stCondLst>
                                  <p:childTnLst>
                                    <p:animEffect transition="out" filter="fade">
                                      <p:cBhvr>
                                        <p:cTn id="205" dur="250"/>
                                        <p:tgtEl>
                                          <p:spTgt spid="16"/>
                                        </p:tgtEl>
                                      </p:cBhvr>
                                    </p:animEffect>
                                    <p:set>
                                      <p:cBhvr>
                                        <p:cTn id="206" dur="1" fill="hold">
                                          <p:stCondLst>
                                            <p:cond delay="249"/>
                                          </p:stCondLst>
                                        </p:cTn>
                                        <p:tgtEl>
                                          <p:spTgt spid="16"/>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5"/>
                                        </p:tgtEl>
                                        <p:attrNameLst>
                                          <p:attrName>style.visibility</p:attrName>
                                        </p:attrNameLst>
                                      </p:cBhvr>
                                      <p:to>
                                        <p:strVal val="visible"/>
                                      </p:to>
                                    </p:set>
                                    <p:animEffect transition="in" filter="fade">
                                      <p:cBhvr>
                                        <p:cTn id="209" dur="250"/>
                                        <p:tgtEl>
                                          <p:spTgt spid="5"/>
                                        </p:tgtEl>
                                      </p:cBhvr>
                                    </p:animEffect>
                                  </p:childTnLst>
                                </p:cTn>
                              </p:par>
                            </p:childTnLst>
                          </p:cTn>
                        </p:par>
                        <p:par>
                          <p:cTn id="210" fill="hold">
                            <p:stCondLst>
                              <p:cond delay="1500"/>
                            </p:stCondLst>
                            <p:childTnLst>
                              <p:par>
                                <p:cTn id="211" presetID="49" presetClass="path" presetSubtype="0" accel="50000" decel="50000" fill="hold" nodeType="afterEffect">
                                  <p:stCondLst>
                                    <p:cond delay="0"/>
                                  </p:stCondLst>
                                  <p:childTnLst>
                                    <p:animMotion origin="layout" path="M -0.00573 0.02894 L 0.07917 0.32917 " pathEditMode="relative" rAng="0" ptsTypes="AA">
                                      <p:cBhvr>
                                        <p:cTn id="212" dur="2000" fill="hold"/>
                                        <p:tgtEl>
                                          <p:spTgt spid="5"/>
                                        </p:tgtEl>
                                        <p:attrNameLst>
                                          <p:attrName>ppt_x</p:attrName>
                                          <p:attrName>ppt_y</p:attrName>
                                        </p:attrNameLst>
                                      </p:cBhvr>
                                      <p:rCtr x="4236" y="15000"/>
                                    </p:animMotion>
                                  </p:childTnLst>
                                </p:cTn>
                              </p:par>
                            </p:childTnLst>
                          </p:cTn>
                        </p:par>
                        <p:par>
                          <p:cTn id="213" fill="hold">
                            <p:stCondLst>
                              <p:cond delay="3500"/>
                            </p:stCondLst>
                            <p:childTnLst>
                              <p:par>
                                <p:cTn id="214" presetID="10" presetClass="exit" presetSubtype="0" fill="hold" nodeType="afterEffect">
                                  <p:stCondLst>
                                    <p:cond delay="0"/>
                                  </p:stCondLst>
                                  <p:childTnLst>
                                    <p:animEffect transition="out" filter="fade">
                                      <p:cBhvr>
                                        <p:cTn id="215" dur="250"/>
                                        <p:tgtEl>
                                          <p:spTgt spid="5"/>
                                        </p:tgtEl>
                                      </p:cBhvr>
                                    </p:animEffect>
                                    <p:set>
                                      <p:cBhvr>
                                        <p:cTn id="216" dur="1" fill="hold">
                                          <p:stCondLst>
                                            <p:cond delay="249"/>
                                          </p:stCondLst>
                                        </p:cTn>
                                        <p:tgtEl>
                                          <p:spTgt spid="5"/>
                                        </p:tgtEl>
                                        <p:attrNameLst>
                                          <p:attrName>style.visibility</p:attrName>
                                        </p:attrNameLst>
                                      </p:cBhvr>
                                      <p:to>
                                        <p:strVal val="hidden"/>
                                      </p:to>
                                    </p:set>
                                  </p:childTnLst>
                                </p:cTn>
                              </p:par>
                              <p:par>
                                <p:cTn id="217" presetID="10" presetClass="entr" presetSubtype="0" fill="hold" nodeType="with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250"/>
                                        <p:tgtEl>
                                          <p:spTgt spid="28"/>
                                        </p:tgtEl>
                                      </p:cBhvr>
                                    </p:animEffect>
                                  </p:childTnLst>
                                </p:cTn>
                              </p:par>
                            </p:childTnLst>
                          </p:cTn>
                        </p:par>
                        <p:par>
                          <p:cTn id="220" fill="hold">
                            <p:stCondLst>
                              <p:cond delay="4000"/>
                            </p:stCondLst>
                            <p:childTnLst>
                              <p:par>
                                <p:cTn id="221" presetID="32" presetClass="emph" presetSubtype="0" fill="hold" nodeType="afterEffect">
                                  <p:stCondLst>
                                    <p:cond delay="0"/>
                                  </p:stCondLst>
                                  <p:childTnLst>
                                    <p:animRot by="120000">
                                      <p:cBhvr>
                                        <p:cTn id="222" dur="200" fill="hold">
                                          <p:stCondLst>
                                            <p:cond delay="0"/>
                                          </p:stCondLst>
                                        </p:cTn>
                                        <p:tgtEl>
                                          <p:spTgt spid="28"/>
                                        </p:tgtEl>
                                        <p:attrNameLst>
                                          <p:attrName>r</p:attrName>
                                        </p:attrNameLst>
                                      </p:cBhvr>
                                    </p:animRot>
                                    <p:animRot by="-240000">
                                      <p:cBhvr>
                                        <p:cTn id="223" dur="400" fill="hold">
                                          <p:stCondLst>
                                            <p:cond delay="400"/>
                                          </p:stCondLst>
                                        </p:cTn>
                                        <p:tgtEl>
                                          <p:spTgt spid="28"/>
                                        </p:tgtEl>
                                        <p:attrNameLst>
                                          <p:attrName>r</p:attrName>
                                        </p:attrNameLst>
                                      </p:cBhvr>
                                    </p:animRot>
                                    <p:animRot by="240000">
                                      <p:cBhvr>
                                        <p:cTn id="224" dur="400" fill="hold">
                                          <p:stCondLst>
                                            <p:cond delay="800"/>
                                          </p:stCondLst>
                                        </p:cTn>
                                        <p:tgtEl>
                                          <p:spTgt spid="28"/>
                                        </p:tgtEl>
                                        <p:attrNameLst>
                                          <p:attrName>r</p:attrName>
                                        </p:attrNameLst>
                                      </p:cBhvr>
                                    </p:animRot>
                                    <p:animRot by="-240000">
                                      <p:cBhvr>
                                        <p:cTn id="225" dur="400" fill="hold">
                                          <p:stCondLst>
                                            <p:cond delay="1200"/>
                                          </p:stCondLst>
                                        </p:cTn>
                                        <p:tgtEl>
                                          <p:spTgt spid="28"/>
                                        </p:tgtEl>
                                        <p:attrNameLst>
                                          <p:attrName>r</p:attrName>
                                        </p:attrNameLst>
                                      </p:cBhvr>
                                    </p:animRot>
                                    <p:animRot by="120000">
                                      <p:cBhvr>
                                        <p:cTn id="226" dur="400" fill="hold">
                                          <p:stCondLst>
                                            <p:cond delay="1600"/>
                                          </p:stCondLst>
                                        </p:cTn>
                                        <p:tgtEl>
                                          <p:spTgt spid="28"/>
                                        </p:tgtEl>
                                        <p:attrNameLst>
                                          <p:attrName>r</p:attrName>
                                        </p:attrNameLst>
                                      </p:cBhvr>
                                    </p:animRot>
                                  </p:childTnLst>
                                </p:cTn>
                              </p:par>
                              <p:par>
                                <p:cTn id="227" presetID="32" presetClass="emph" presetSubtype="0" fill="hold" nodeType="withEffect">
                                  <p:stCondLst>
                                    <p:cond delay="0"/>
                                  </p:stCondLst>
                                  <p:childTnLst>
                                    <p:animRot by="120000">
                                      <p:cBhvr>
                                        <p:cTn id="228" dur="200" fill="hold">
                                          <p:stCondLst>
                                            <p:cond delay="0"/>
                                          </p:stCondLst>
                                        </p:cTn>
                                        <p:tgtEl>
                                          <p:spTgt spid="30"/>
                                        </p:tgtEl>
                                        <p:attrNameLst>
                                          <p:attrName>r</p:attrName>
                                        </p:attrNameLst>
                                      </p:cBhvr>
                                    </p:animRot>
                                    <p:animRot by="-240000">
                                      <p:cBhvr>
                                        <p:cTn id="229" dur="400" fill="hold">
                                          <p:stCondLst>
                                            <p:cond delay="400"/>
                                          </p:stCondLst>
                                        </p:cTn>
                                        <p:tgtEl>
                                          <p:spTgt spid="30"/>
                                        </p:tgtEl>
                                        <p:attrNameLst>
                                          <p:attrName>r</p:attrName>
                                        </p:attrNameLst>
                                      </p:cBhvr>
                                    </p:animRot>
                                    <p:animRot by="240000">
                                      <p:cBhvr>
                                        <p:cTn id="230" dur="400" fill="hold">
                                          <p:stCondLst>
                                            <p:cond delay="800"/>
                                          </p:stCondLst>
                                        </p:cTn>
                                        <p:tgtEl>
                                          <p:spTgt spid="30"/>
                                        </p:tgtEl>
                                        <p:attrNameLst>
                                          <p:attrName>r</p:attrName>
                                        </p:attrNameLst>
                                      </p:cBhvr>
                                    </p:animRot>
                                    <p:animRot by="-240000">
                                      <p:cBhvr>
                                        <p:cTn id="231" dur="400" fill="hold">
                                          <p:stCondLst>
                                            <p:cond delay="1200"/>
                                          </p:stCondLst>
                                        </p:cTn>
                                        <p:tgtEl>
                                          <p:spTgt spid="30"/>
                                        </p:tgtEl>
                                        <p:attrNameLst>
                                          <p:attrName>r</p:attrName>
                                        </p:attrNameLst>
                                      </p:cBhvr>
                                    </p:animRot>
                                    <p:animRot by="120000">
                                      <p:cBhvr>
                                        <p:cTn id="232" dur="400" fill="hold">
                                          <p:stCondLst>
                                            <p:cond delay="1600"/>
                                          </p:stCondLst>
                                        </p:cTn>
                                        <p:tgtEl>
                                          <p:spTgt spid="30"/>
                                        </p:tgtEl>
                                        <p:attrNameLst>
                                          <p:attrName>r</p:attrName>
                                        </p:attrNameLst>
                                      </p:cBhvr>
                                    </p:animRot>
                                  </p:childTnLst>
                                </p:cTn>
                              </p:par>
                            </p:childTnLst>
                          </p:cTn>
                        </p:par>
                        <p:par>
                          <p:cTn id="233" fill="hold">
                            <p:stCondLst>
                              <p:cond delay="6000"/>
                            </p:stCondLst>
                            <p:childTnLst>
                              <p:par>
                                <p:cTn id="234" presetID="10" presetClass="exit" presetSubtype="0" fill="hold" nodeType="afterEffect">
                                  <p:stCondLst>
                                    <p:cond delay="0"/>
                                  </p:stCondLst>
                                  <p:childTnLst>
                                    <p:animEffect transition="out" filter="fade">
                                      <p:cBhvr>
                                        <p:cTn id="235" dur="250"/>
                                        <p:tgtEl>
                                          <p:spTgt spid="28"/>
                                        </p:tgtEl>
                                      </p:cBhvr>
                                    </p:animEffect>
                                    <p:set>
                                      <p:cBhvr>
                                        <p:cTn id="236" dur="1" fill="hold">
                                          <p:stCondLst>
                                            <p:cond delay="249"/>
                                          </p:stCondLst>
                                        </p:cTn>
                                        <p:tgtEl>
                                          <p:spTgt spid="28"/>
                                        </p:tgtEl>
                                        <p:attrNameLst>
                                          <p:attrName>style.visibility</p:attrName>
                                        </p:attrNameLst>
                                      </p:cBhvr>
                                      <p:to>
                                        <p:strVal val="hidden"/>
                                      </p:to>
                                    </p:set>
                                  </p:childTnLst>
                                </p:cTn>
                              </p:par>
                              <p:par>
                                <p:cTn id="237" presetID="10" presetClass="entr" presetSubtype="0" fill="hold" nodeType="withEffect">
                                  <p:stCondLst>
                                    <p:cond delay="0"/>
                                  </p:stCondLst>
                                  <p:childTnLst>
                                    <p:set>
                                      <p:cBhvr>
                                        <p:cTn id="238" dur="1" fill="hold">
                                          <p:stCondLst>
                                            <p:cond delay="0"/>
                                          </p:stCondLst>
                                        </p:cTn>
                                        <p:tgtEl>
                                          <p:spTgt spid="27"/>
                                        </p:tgtEl>
                                        <p:attrNameLst>
                                          <p:attrName>style.visibility</p:attrName>
                                        </p:attrNameLst>
                                      </p:cBhvr>
                                      <p:to>
                                        <p:strVal val="visible"/>
                                      </p:to>
                                    </p:set>
                                    <p:animEffect transition="in" filter="fade">
                                      <p:cBhvr>
                                        <p:cTn id="239" dur="250"/>
                                        <p:tgtEl>
                                          <p:spTgt spid="27"/>
                                        </p:tgtEl>
                                      </p:cBhvr>
                                    </p:animEffect>
                                  </p:childTnLst>
                                  <p:subTnLst>
                                    <p:audio>
                                      <p:cMediaNode>
                                        <p:cTn display="0" masterRel="sameClick">
                                          <p:stCondLst>
                                            <p:cond evt="begin" delay="0">
                                              <p:tn val="237"/>
                                            </p:cond>
                                          </p:stCondLst>
                                          <p:endCondLst>
                                            <p:cond evt="onStopAudio" delay="0">
                                              <p:tgtEl>
                                                <p:sldTgt/>
                                              </p:tgtEl>
                                            </p:cond>
                                          </p:endCondLst>
                                        </p:cTn>
                                        <p:tgtEl>
                                          <p:sndTgt r:embed="rId2" name="oisairoi.wav"/>
                                        </p:tgtEl>
                                      </p:cMediaNode>
                                    </p:audio>
                                  </p:subTnLst>
                                </p:cTn>
                              </p:par>
                              <p:par>
                                <p:cTn id="240" presetID="10" presetClass="entr" presetSubtype="0" fill="hold" nodeType="withEffect">
                                  <p:stCondLst>
                                    <p:cond delay="0"/>
                                  </p:stCondLst>
                                  <p:childTnLst>
                                    <p:set>
                                      <p:cBhvr>
                                        <p:cTn id="241" dur="1" fill="hold">
                                          <p:stCondLst>
                                            <p:cond delay="0"/>
                                          </p:stCondLst>
                                        </p:cTn>
                                        <p:tgtEl>
                                          <p:spTgt spid="25"/>
                                        </p:tgtEl>
                                        <p:attrNameLst>
                                          <p:attrName>style.visibility</p:attrName>
                                        </p:attrNameLst>
                                      </p:cBhvr>
                                      <p:to>
                                        <p:strVal val="visible"/>
                                      </p:to>
                                    </p:set>
                                    <p:animEffect transition="in" filter="fade">
                                      <p:cBhvr>
                                        <p:cTn id="242" dur="250"/>
                                        <p:tgtEl>
                                          <p:spTgt spid="25"/>
                                        </p:tgtEl>
                                      </p:cBhvr>
                                    </p:animEffect>
                                  </p:childTnLst>
                                </p:cTn>
                              </p:par>
                              <p:par>
                                <p:cTn id="243" presetID="10" presetClass="exit" presetSubtype="0" fill="hold" nodeType="withEffect">
                                  <p:stCondLst>
                                    <p:cond delay="0"/>
                                  </p:stCondLst>
                                  <p:childTnLst>
                                    <p:animEffect transition="out" filter="fade">
                                      <p:cBhvr>
                                        <p:cTn id="244" dur="250"/>
                                        <p:tgtEl>
                                          <p:spTgt spid="30"/>
                                        </p:tgtEl>
                                      </p:cBhvr>
                                    </p:animEffect>
                                    <p:set>
                                      <p:cBhvr>
                                        <p:cTn id="24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6" restart="whenNotActive" fill="hold" evtFilter="cancelBubble" nodeType="interactiveSeq">
                <p:stCondLst>
                  <p:cond evt="onClick" delay="0">
                    <p:tgtEl>
                      <p:spTgt spid="33"/>
                    </p:tgtEl>
                  </p:cond>
                </p:stCondLst>
                <p:endSync evt="end" delay="0">
                  <p:rtn val="all"/>
                </p:endSync>
                <p:childTnLst>
                  <p:par>
                    <p:cTn id="247" fill="hold">
                      <p:stCondLst>
                        <p:cond delay="0"/>
                      </p:stCondLst>
                      <p:childTnLst>
                        <p:par>
                          <p:cTn id="248" fill="hold">
                            <p:stCondLst>
                              <p:cond delay="0"/>
                            </p:stCondLst>
                            <p:childTnLst>
                              <p:par>
                                <p:cTn id="249" presetID="32" presetClass="emph" presetSubtype="0" fill="hold" nodeType="clickEffect">
                                  <p:stCondLst>
                                    <p:cond delay="0"/>
                                  </p:stCondLst>
                                  <p:childTnLst>
                                    <p:animRot by="120000">
                                      <p:cBhvr>
                                        <p:cTn id="250" dur="100" fill="hold">
                                          <p:stCondLst>
                                            <p:cond delay="0"/>
                                          </p:stCondLst>
                                        </p:cTn>
                                        <p:tgtEl>
                                          <p:spTgt spid="33"/>
                                        </p:tgtEl>
                                        <p:attrNameLst>
                                          <p:attrName>r</p:attrName>
                                        </p:attrNameLst>
                                      </p:cBhvr>
                                    </p:animRot>
                                    <p:animRot by="-240000">
                                      <p:cBhvr>
                                        <p:cTn id="251" dur="200" fill="hold">
                                          <p:stCondLst>
                                            <p:cond delay="200"/>
                                          </p:stCondLst>
                                        </p:cTn>
                                        <p:tgtEl>
                                          <p:spTgt spid="33"/>
                                        </p:tgtEl>
                                        <p:attrNameLst>
                                          <p:attrName>r</p:attrName>
                                        </p:attrNameLst>
                                      </p:cBhvr>
                                    </p:animRot>
                                    <p:animRot by="240000">
                                      <p:cBhvr>
                                        <p:cTn id="252" dur="200" fill="hold">
                                          <p:stCondLst>
                                            <p:cond delay="400"/>
                                          </p:stCondLst>
                                        </p:cTn>
                                        <p:tgtEl>
                                          <p:spTgt spid="33"/>
                                        </p:tgtEl>
                                        <p:attrNameLst>
                                          <p:attrName>r</p:attrName>
                                        </p:attrNameLst>
                                      </p:cBhvr>
                                    </p:animRot>
                                    <p:animRot by="-240000">
                                      <p:cBhvr>
                                        <p:cTn id="253" dur="200" fill="hold">
                                          <p:stCondLst>
                                            <p:cond delay="600"/>
                                          </p:stCondLst>
                                        </p:cTn>
                                        <p:tgtEl>
                                          <p:spTgt spid="33"/>
                                        </p:tgtEl>
                                        <p:attrNameLst>
                                          <p:attrName>r</p:attrName>
                                        </p:attrNameLst>
                                      </p:cBhvr>
                                    </p:animRot>
                                    <p:animRot by="120000">
                                      <p:cBhvr>
                                        <p:cTn id="254" dur="200" fill="hold">
                                          <p:stCondLst>
                                            <p:cond delay="800"/>
                                          </p:stCondLst>
                                        </p:cTn>
                                        <p:tgtEl>
                                          <p:spTgt spid="33"/>
                                        </p:tgtEl>
                                        <p:attrNameLst>
                                          <p:attrName>r</p:attrName>
                                        </p:attrNameLst>
                                      </p:cBhvr>
                                    </p:animRot>
                                  </p:childTnLst>
                                  <p:subTnLst>
                                    <p:audio>
                                      <p:cMediaNode>
                                        <p:cTn display="0" masterRel="sameClick">
                                          <p:stCondLst>
                                            <p:cond evt="begin" delay="0">
                                              <p:tn val="249"/>
                                            </p:cond>
                                          </p:stCondLst>
                                          <p:endCondLst>
                                            <p:cond evt="onStopAudio" delay="0">
                                              <p:tgtEl>
                                                <p:sldTgt/>
                                              </p:tgtEl>
                                            </p:cond>
                                          </p:endCondLst>
                                        </p:cTn>
                                        <p:tgtEl>
                                          <p:sndTgt r:embed="rId4" name="wind.wav"/>
                                        </p:tgtEl>
                                      </p:cMediaNode>
                                    </p:audio>
                                  </p:subTnLst>
                                </p:cTn>
                              </p:par>
                              <p:par>
                                <p:cTn id="255" presetID="24" presetClass="emph" presetSubtype="0" fill="hold" grpId="0" nodeType="withEffect">
                                  <p:stCondLst>
                                    <p:cond delay="0"/>
                                  </p:stCondLst>
                                  <p:childTnLst>
                                    <p:animClr clrSpc="hsl" dir="cw">
                                      <p:cBhvr override="childStyle">
                                        <p:cTn id="256" dur="500" fill="hold"/>
                                        <p:tgtEl>
                                          <p:spTgt spid="32">
                                            <p:txEl>
                                              <p:pRg st="0" end="0"/>
                                            </p:txEl>
                                          </p:spTgt>
                                        </p:tgtEl>
                                        <p:attrNameLst>
                                          <p:attrName>style.color</p:attrName>
                                        </p:attrNameLst>
                                      </p:cBhvr>
                                      <p:by>
                                        <p:hsl h="0" s="-12549" l="-25098"/>
                                      </p:by>
                                    </p:animClr>
                                    <p:animClr clrSpc="hsl" dir="cw">
                                      <p:cBhvr>
                                        <p:cTn id="257" dur="500" fill="hold"/>
                                        <p:tgtEl>
                                          <p:spTgt spid="32">
                                            <p:txEl>
                                              <p:pRg st="0" end="0"/>
                                            </p:txEl>
                                          </p:spTgt>
                                        </p:tgtEl>
                                        <p:attrNameLst>
                                          <p:attrName>fillcolor</p:attrName>
                                        </p:attrNameLst>
                                      </p:cBhvr>
                                      <p:by>
                                        <p:hsl h="0" s="-12549" l="-25098"/>
                                      </p:by>
                                    </p:animClr>
                                    <p:animClr clrSpc="hsl" dir="cw">
                                      <p:cBhvr>
                                        <p:cTn id="258" dur="500" fill="hold"/>
                                        <p:tgtEl>
                                          <p:spTgt spid="32">
                                            <p:txEl>
                                              <p:pRg st="0" end="0"/>
                                            </p:txEl>
                                          </p:spTgt>
                                        </p:tgtEl>
                                        <p:attrNameLst>
                                          <p:attrName>stroke.color</p:attrName>
                                        </p:attrNameLst>
                                      </p:cBhvr>
                                      <p:by>
                                        <p:hsl h="0" s="-12549" l="-25098"/>
                                      </p:by>
                                    </p:animClr>
                                    <p:set>
                                      <p:cBhvr>
                                        <p:cTn id="259" dur="500" fill="hold"/>
                                        <p:tgtEl>
                                          <p:spTgt spid="32">
                                            <p:txEl>
                                              <p:pRg st="0" end="0"/>
                                            </p:txEl>
                                          </p:spTgt>
                                        </p:tgtEl>
                                        <p:attrNameLst>
                                          <p:attrName>fill.type</p:attrName>
                                        </p:attrNameLst>
                                      </p:cBhvr>
                                      <p:to>
                                        <p:strVal val="solid"/>
                                      </p:to>
                                    </p:set>
                                  </p:childTnLst>
                                </p:cTn>
                              </p:par>
                              <p:par>
                                <p:cTn id="260" presetID="24" presetClass="emph" presetSubtype="0" fill="hold" grpId="0" nodeType="withEffect">
                                  <p:stCondLst>
                                    <p:cond delay="0"/>
                                  </p:stCondLst>
                                  <p:childTnLst>
                                    <p:animClr clrSpc="hsl" dir="cw">
                                      <p:cBhvr override="childStyle">
                                        <p:cTn id="261" dur="500" fill="hold"/>
                                        <p:tgtEl>
                                          <p:spTgt spid="34">
                                            <p:txEl>
                                              <p:pRg st="0" end="0"/>
                                            </p:txEl>
                                          </p:spTgt>
                                        </p:tgtEl>
                                        <p:attrNameLst>
                                          <p:attrName>style.color</p:attrName>
                                        </p:attrNameLst>
                                      </p:cBhvr>
                                      <p:by>
                                        <p:hsl h="0" s="-12549" l="-25098"/>
                                      </p:by>
                                    </p:animClr>
                                    <p:animClr clrSpc="hsl" dir="cw">
                                      <p:cBhvr>
                                        <p:cTn id="262" dur="500" fill="hold"/>
                                        <p:tgtEl>
                                          <p:spTgt spid="34">
                                            <p:txEl>
                                              <p:pRg st="0" end="0"/>
                                            </p:txEl>
                                          </p:spTgt>
                                        </p:tgtEl>
                                        <p:attrNameLst>
                                          <p:attrName>fillcolor</p:attrName>
                                        </p:attrNameLst>
                                      </p:cBhvr>
                                      <p:by>
                                        <p:hsl h="0" s="-12549" l="-25098"/>
                                      </p:by>
                                    </p:animClr>
                                    <p:animClr clrSpc="hsl" dir="cw">
                                      <p:cBhvr>
                                        <p:cTn id="263" dur="500" fill="hold"/>
                                        <p:tgtEl>
                                          <p:spTgt spid="34">
                                            <p:txEl>
                                              <p:pRg st="0" end="0"/>
                                            </p:txEl>
                                          </p:spTgt>
                                        </p:tgtEl>
                                        <p:attrNameLst>
                                          <p:attrName>stroke.color</p:attrName>
                                        </p:attrNameLst>
                                      </p:cBhvr>
                                      <p:by>
                                        <p:hsl h="0" s="-12549" l="-25098"/>
                                      </p:by>
                                    </p:animClr>
                                    <p:set>
                                      <p:cBhvr>
                                        <p:cTn id="264" dur="500" fill="hold"/>
                                        <p:tgtEl>
                                          <p:spTgt spid="34">
                                            <p:txEl>
                                              <p:pRg st="0" end="0"/>
                                            </p:txEl>
                                          </p:spTgt>
                                        </p:tgtEl>
                                        <p:attrNameLst>
                                          <p:attrName>fill.type</p:attrName>
                                        </p:attrNameLst>
                                      </p:cBhvr>
                                      <p:to>
                                        <p:strVal val="solid"/>
                                      </p:to>
                                    </p:set>
                                  </p:childTnLst>
                                </p:cTn>
                              </p:par>
                              <p:par>
                                <p:cTn id="265" presetID="24" presetClass="emph" presetSubtype="0" fill="hold" grpId="0" nodeType="withEffect">
                                  <p:stCondLst>
                                    <p:cond delay="0"/>
                                  </p:stCondLst>
                                  <p:childTnLst>
                                    <p:animClr clrSpc="hsl" dir="cw">
                                      <p:cBhvr override="childStyle">
                                        <p:cTn id="266" dur="500" fill="hold"/>
                                        <p:tgtEl>
                                          <p:spTgt spid="29">
                                            <p:txEl>
                                              <p:pRg st="0" end="0"/>
                                            </p:txEl>
                                          </p:spTgt>
                                        </p:tgtEl>
                                        <p:attrNameLst>
                                          <p:attrName>style.color</p:attrName>
                                        </p:attrNameLst>
                                      </p:cBhvr>
                                      <p:by>
                                        <p:hsl h="0" s="-12549" l="-25098"/>
                                      </p:by>
                                    </p:animClr>
                                    <p:animClr clrSpc="hsl" dir="cw">
                                      <p:cBhvr>
                                        <p:cTn id="267" dur="500" fill="hold"/>
                                        <p:tgtEl>
                                          <p:spTgt spid="29">
                                            <p:txEl>
                                              <p:pRg st="0" end="0"/>
                                            </p:txEl>
                                          </p:spTgt>
                                        </p:tgtEl>
                                        <p:attrNameLst>
                                          <p:attrName>fillcolor</p:attrName>
                                        </p:attrNameLst>
                                      </p:cBhvr>
                                      <p:by>
                                        <p:hsl h="0" s="-12549" l="-25098"/>
                                      </p:by>
                                    </p:animClr>
                                    <p:animClr clrSpc="hsl" dir="cw">
                                      <p:cBhvr>
                                        <p:cTn id="268" dur="500" fill="hold"/>
                                        <p:tgtEl>
                                          <p:spTgt spid="29">
                                            <p:txEl>
                                              <p:pRg st="0" end="0"/>
                                            </p:txEl>
                                          </p:spTgt>
                                        </p:tgtEl>
                                        <p:attrNameLst>
                                          <p:attrName>stroke.color</p:attrName>
                                        </p:attrNameLst>
                                      </p:cBhvr>
                                      <p:by>
                                        <p:hsl h="0" s="-12549" l="-25098"/>
                                      </p:by>
                                    </p:animClr>
                                    <p:set>
                                      <p:cBhvr>
                                        <p:cTn id="269"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23" name="Picture 22"/>
          <p:cNvPicPr>
            <a:picLocks noChangeAspect="1"/>
          </p:cNvPicPr>
          <p:nvPr/>
        </p:nvPicPr>
        <p:blipFill>
          <a:blip r:embed="rId6"/>
          <a:stretch>
            <a:fillRect/>
          </a:stretch>
        </p:blipFill>
        <p:spPr>
          <a:xfrm>
            <a:off x="2702467" y="4392304"/>
            <a:ext cx="1580781" cy="1435608"/>
          </a:xfrm>
          <a:prstGeom prst="rect">
            <a:avLst/>
          </a:prstGeom>
        </p:spPr>
      </p:pic>
      <p:pic>
        <p:nvPicPr>
          <p:cNvPr id="27" name="Picture 26"/>
          <p:cNvPicPr>
            <a:picLocks noChangeAspect="1"/>
          </p:cNvPicPr>
          <p:nvPr/>
        </p:nvPicPr>
        <p:blipFill>
          <a:blip r:embed="rId6"/>
          <a:stretch>
            <a:fillRect/>
          </a:stretch>
        </p:blipFill>
        <p:spPr>
          <a:xfrm>
            <a:off x="566738" y="4385097"/>
            <a:ext cx="1581495" cy="1436256"/>
          </a:xfrm>
          <a:prstGeom prst="rect">
            <a:avLst/>
          </a:prstGeom>
        </p:spPr>
      </p:pic>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4555634"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8"/>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9"/>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0"/>
          <a:stretch>
            <a:fillRect/>
          </a:stretch>
        </p:blipFill>
        <p:spPr>
          <a:xfrm>
            <a:off x="0" y="2405208"/>
            <a:ext cx="1060934" cy="1267227"/>
          </a:xfrm>
          <a:prstGeom prst="rect">
            <a:avLst/>
          </a:prstGeom>
        </p:spPr>
      </p:pic>
      <p:pic>
        <p:nvPicPr>
          <p:cNvPr id="12" name="Picture 11"/>
          <p:cNvPicPr>
            <a:picLocks noChangeAspect="1"/>
          </p:cNvPicPr>
          <p:nvPr/>
        </p:nvPicPr>
        <p:blipFill>
          <a:blip r:embed="rId6"/>
          <a:stretch>
            <a:fillRect/>
          </a:stretch>
        </p:blipFill>
        <p:spPr>
          <a:xfrm>
            <a:off x="7193744" y="4555482"/>
            <a:ext cx="1442555" cy="1310075"/>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8224783" y="5479736"/>
            <a:ext cx="823031"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307" y="4338723"/>
            <a:ext cx="1073146" cy="1310075"/>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b="1">
                <a:solidFill>
                  <a:srgbClr val="FF0000"/>
                </a:solidFill>
              </a:rPr>
              <a:t>Nhỏ dung dịch acid vào giấy quỳ tím, quỳ tím chuyển màu gì ?</a:t>
            </a:r>
            <a:endParaRPr lang="vi-VN" sz="3200" b="1">
              <a:solidFill>
                <a:srgbClr val="FF0000"/>
              </a:solidFill>
            </a:endParaRPr>
          </a:p>
        </p:txBody>
      </p:sp>
      <p:sp>
        <p:nvSpPr>
          <p:cNvPr id="55" name="Rectangle 54"/>
          <p:cNvSpPr/>
          <p:nvPr/>
        </p:nvSpPr>
        <p:spPr>
          <a:xfrm>
            <a:off x="788272" y="6050477"/>
            <a:ext cx="7769748"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839180" y="5400358"/>
            <a:ext cx="823031" cy="612530"/>
          </a:xfrm>
          <a:prstGeom prst="rect">
            <a:avLst/>
          </a:prstGeom>
        </p:spPr>
      </p:pic>
      <p:sp>
        <p:nvSpPr>
          <p:cNvPr id="35" name="TextBox 34"/>
          <p:cNvSpPr txBox="1"/>
          <p:nvPr/>
        </p:nvSpPr>
        <p:spPr>
          <a:xfrm>
            <a:off x="3972911" y="1371569"/>
            <a:ext cx="4319752" cy="2339102"/>
          </a:xfrm>
          <a:prstGeom prst="rect">
            <a:avLst/>
          </a:prstGeom>
          <a:noFill/>
        </p:spPr>
        <p:txBody>
          <a:bodyPr wrap="square" rtlCol="0">
            <a:spAutoFit/>
          </a:bodyPr>
          <a:lstStyle/>
          <a:p>
            <a:pPr marL="514350" indent="-514350">
              <a:buAutoNum type="alphaUcPeriod"/>
            </a:pPr>
            <a:r>
              <a:rPr lang="nl-NL" sz="3200" b="1">
                <a:solidFill>
                  <a:schemeClr val="bg1"/>
                </a:solidFill>
              </a:rPr>
              <a:t>Xanh                  </a:t>
            </a:r>
          </a:p>
          <a:p>
            <a:pPr marL="514350" indent="-514350">
              <a:buAutoNum type="alphaUcPeriod"/>
            </a:pPr>
            <a:r>
              <a:rPr lang="nl-NL" sz="3200" b="1">
                <a:solidFill>
                  <a:schemeClr val="bg1"/>
                </a:solidFill>
              </a:rPr>
              <a:t> B. Vàng        </a:t>
            </a:r>
            <a:endParaRPr lang="vi-VN" sz="3200" b="1">
              <a:solidFill>
                <a:schemeClr val="bg1"/>
              </a:solidFill>
            </a:endParaRPr>
          </a:p>
          <a:p>
            <a:r>
              <a:rPr lang="nl-NL" sz="3200" b="1">
                <a:solidFill>
                  <a:schemeClr val="bg1"/>
                </a:solidFill>
              </a:rPr>
              <a:t>C.  Đỏ                         D. Không đổi màu </a:t>
            </a:r>
            <a:endParaRPr lang="en-US" sz="3200" b="1">
              <a:solidFill>
                <a:schemeClr val="bg1"/>
              </a:solidFill>
              <a:cs typeface="Times New Roman" panose="02020603050405020304" pitchFamily="18" charset="0"/>
            </a:endParaRPr>
          </a:p>
          <a:p>
            <a:endParaRPr lang="vi-VN"/>
          </a:p>
        </p:txBody>
      </p:sp>
      <p:sp>
        <p:nvSpPr>
          <p:cNvPr id="2" name="Text Box 1"/>
          <p:cNvSpPr txBox="1"/>
          <p:nvPr/>
        </p:nvSpPr>
        <p:spPr>
          <a:xfrm>
            <a:off x="1932305" y="1374775"/>
            <a:ext cx="6625590" cy="829945"/>
          </a:xfrm>
          <a:prstGeom prst="rect">
            <a:avLst/>
          </a:prstGeom>
          <a:noFill/>
        </p:spPr>
        <p:txBody>
          <a:bodyPr wrap="square" rtlCol="0">
            <a:spAutoFit/>
          </a:bodyPr>
          <a:lstStyle/>
          <a:p>
            <a:r>
              <a:rPr lang="vi-VN" altLang="en-US" sz="2400"/>
              <a:t>A. Không màu		B. Màu xanh</a:t>
            </a:r>
          </a:p>
          <a:p>
            <a:r>
              <a:rPr lang="vi-VN" altLang="en-US" sz="2400"/>
              <a:t>C. Màu đỏ			D. màu vàng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2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edge">
                                      <p:cBhvr>
                                        <p:cTn id="16" dur="2000"/>
                                        <p:tgtEl>
                                          <p:spTgt spid="2">
                                            <p:txEl>
                                              <p:pRg st="0" end="0"/>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edge">
                                      <p:cBhvr>
                                        <p:cTn id="19"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250"/>
                                        <p:tgtEl>
                                          <p:spTgt spid="16"/>
                                        </p:tgtEl>
                                      </p:cBhvr>
                                    </p:animEffect>
                                    <p:set>
                                      <p:cBhvr>
                                        <p:cTn id="32" dur="1" fill="hold">
                                          <p:stCondLst>
                                            <p:cond delay="249"/>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par>
                          <p:cTn id="36" fill="hold">
                            <p:stCondLst>
                              <p:cond delay="1500"/>
                            </p:stCondLst>
                            <p:childTnLst>
                              <p:par>
                                <p:cTn id="37" presetID="63" presetClass="path" presetSubtype="0" accel="50000" decel="50000" fill="hold" nodeType="afterEffect">
                                  <p:stCondLst>
                                    <p:cond delay="0"/>
                                  </p:stCondLst>
                                  <p:childTnLst>
                                    <p:animMotion origin="layout" path="M -8.33333E-7 -4.81481E-6 L 0.75677 0.30996 " pathEditMode="relative" rAng="0" ptsTypes="AA">
                                      <p:cBhvr>
                                        <p:cTn id="38" dur="3000" fill="hold"/>
                                        <p:tgtEl>
                                          <p:spTgt spid="5"/>
                                        </p:tgtEl>
                                        <p:attrNameLst>
                                          <p:attrName>ppt_x</p:attrName>
                                          <p:attrName>ppt_y</p:attrName>
                                        </p:attrNameLst>
                                      </p:cBhvr>
                                      <p:rCtr x="37830" y="15486"/>
                                    </p:animMotion>
                                  </p:childTnLst>
                                </p:cTn>
                              </p:par>
                            </p:childTnLst>
                          </p:cTn>
                        </p:par>
                        <p:par>
                          <p:cTn id="39" fill="hold">
                            <p:stCondLst>
                              <p:cond delay="4500"/>
                            </p:stCondLst>
                            <p:childTnLst>
                              <p:par>
                                <p:cTn id="40" presetID="10" presetClass="exit" presetSubtype="0" fill="hold" nodeType="afterEffect">
                                  <p:stCondLst>
                                    <p:cond delay="0"/>
                                  </p:stCondLst>
                                  <p:childTnLst>
                                    <p:animEffect transition="out" filter="fade">
                                      <p:cBhvr>
                                        <p:cTn id="41" dur="250"/>
                                        <p:tgtEl>
                                          <p:spTgt spid="5"/>
                                        </p:tgtEl>
                                      </p:cBhvr>
                                    </p:animEffect>
                                    <p:set>
                                      <p:cBhvr>
                                        <p:cTn id="42" dur="1" fill="hold">
                                          <p:stCondLst>
                                            <p:cond delay="249"/>
                                          </p:stCondLst>
                                        </p:cTn>
                                        <p:tgtEl>
                                          <p:spTgt spid="5"/>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childTnLst>
                          </p:cTn>
                        </p:par>
                        <p:par>
                          <p:cTn id="46" fill="hold">
                            <p:stCondLst>
                              <p:cond delay="5000"/>
                            </p:stCondLst>
                            <p:childTnLst>
                              <p:par>
                                <p:cTn id="47" presetID="32" presetClass="emph" presetSubtype="0" fill="hold" nodeType="afterEffect">
                                  <p:stCondLst>
                                    <p:cond delay="0"/>
                                  </p:stCondLst>
                                  <p:childTnLst>
                                    <p:animRot by="120000">
                                      <p:cBhvr>
                                        <p:cTn id="48" dur="200" fill="hold">
                                          <p:stCondLst>
                                            <p:cond delay="0"/>
                                          </p:stCondLst>
                                        </p:cTn>
                                        <p:tgtEl>
                                          <p:spTgt spid="11"/>
                                        </p:tgtEl>
                                        <p:attrNameLst>
                                          <p:attrName>r</p:attrName>
                                        </p:attrNameLst>
                                      </p:cBhvr>
                                    </p:animRot>
                                    <p:animRot by="-240000">
                                      <p:cBhvr>
                                        <p:cTn id="49" dur="400" fill="hold">
                                          <p:stCondLst>
                                            <p:cond delay="400"/>
                                          </p:stCondLst>
                                        </p:cTn>
                                        <p:tgtEl>
                                          <p:spTgt spid="11"/>
                                        </p:tgtEl>
                                        <p:attrNameLst>
                                          <p:attrName>r</p:attrName>
                                        </p:attrNameLst>
                                      </p:cBhvr>
                                    </p:animRot>
                                    <p:animRot by="240000">
                                      <p:cBhvr>
                                        <p:cTn id="50" dur="400" fill="hold">
                                          <p:stCondLst>
                                            <p:cond delay="800"/>
                                          </p:stCondLst>
                                        </p:cTn>
                                        <p:tgtEl>
                                          <p:spTgt spid="11"/>
                                        </p:tgtEl>
                                        <p:attrNameLst>
                                          <p:attrName>r</p:attrName>
                                        </p:attrNameLst>
                                      </p:cBhvr>
                                    </p:animRot>
                                    <p:animRot by="-240000">
                                      <p:cBhvr>
                                        <p:cTn id="51" dur="400" fill="hold">
                                          <p:stCondLst>
                                            <p:cond delay="1200"/>
                                          </p:stCondLst>
                                        </p:cTn>
                                        <p:tgtEl>
                                          <p:spTgt spid="11"/>
                                        </p:tgtEl>
                                        <p:attrNameLst>
                                          <p:attrName>r</p:attrName>
                                        </p:attrNameLst>
                                      </p:cBhvr>
                                    </p:animRot>
                                    <p:animRot by="120000">
                                      <p:cBhvr>
                                        <p:cTn id="52" dur="400" fill="hold">
                                          <p:stCondLst>
                                            <p:cond delay="1600"/>
                                          </p:stCondLst>
                                        </p:cTn>
                                        <p:tgtEl>
                                          <p:spTgt spid="11"/>
                                        </p:tgtEl>
                                        <p:attrNameLst>
                                          <p:attrName>r</p:attrName>
                                        </p:attrNameLst>
                                      </p:cBhvr>
                                    </p:animRot>
                                  </p:childTnLst>
                                </p:cTn>
                              </p:par>
                              <p:par>
                                <p:cTn id="53" presetID="32" presetClass="emph" presetSubtype="0" fill="hold" nodeType="withEffect">
                                  <p:stCondLst>
                                    <p:cond delay="0"/>
                                  </p:stCondLst>
                                  <p:childTnLst>
                                    <p:animRot by="120000">
                                      <p:cBhvr>
                                        <p:cTn id="54" dur="200" fill="hold">
                                          <p:stCondLst>
                                            <p:cond delay="0"/>
                                          </p:stCondLst>
                                        </p:cTn>
                                        <p:tgtEl>
                                          <p:spTgt spid="6"/>
                                        </p:tgtEl>
                                        <p:attrNameLst>
                                          <p:attrName>r</p:attrName>
                                        </p:attrNameLst>
                                      </p:cBhvr>
                                    </p:animRot>
                                    <p:animRot by="-240000">
                                      <p:cBhvr>
                                        <p:cTn id="55" dur="400" fill="hold">
                                          <p:stCondLst>
                                            <p:cond delay="400"/>
                                          </p:stCondLst>
                                        </p:cTn>
                                        <p:tgtEl>
                                          <p:spTgt spid="6"/>
                                        </p:tgtEl>
                                        <p:attrNameLst>
                                          <p:attrName>r</p:attrName>
                                        </p:attrNameLst>
                                      </p:cBhvr>
                                    </p:animRot>
                                    <p:animRot by="240000">
                                      <p:cBhvr>
                                        <p:cTn id="56" dur="400" fill="hold">
                                          <p:stCondLst>
                                            <p:cond delay="800"/>
                                          </p:stCondLst>
                                        </p:cTn>
                                        <p:tgtEl>
                                          <p:spTgt spid="6"/>
                                        </p:tgtEl>
                                        <p:attrNameLst>
                                          <p:attrName>r</p:attrName>
                                        </p:attrNameLst>
                                      </p:cBhvr>
                                    </p:animRot>
                                    <p:animRot by="-240000">
                                      <p:cBhvr>
                                        <p:cTn id="57" dur="400" fill="hold">
                                          <p:stCondLst>
                                            <p:cond delay="1200"/>
                                          </p:stCondLst>
                                        </p:cTn>
                                        <p:tgtEl>
                                          <p:spTgt spid="6"/>
                                        </p:tgtEl>
                                        <p:attrNameLst>
                                          <p:attrName>r</p:attrName>
                                        </p:attrNameLst>
                                      </p:cBhvr>
                                    </p:animRot>
                                    <p:animRot by="120000">
                                      <p:cBhvr>
                                        <p:cTn id="58" dur="400" fill="hold">
                                          <p:stCondLst>
                                            <p:cond delay="1600"/>
                                          </p:stCondLst>
                                        </p:cTn>
                                        <p:tgtEl>
                                          <p:spTgt spid="6"/>
                                        </p:tgtEl>
                                        <p:attrNameLst>
                                          <p:attrName>r</p:attrName>
                                        </p:attrNameLst>
                                      </p:cBhvr>
                                    </p:animRot>
                                  </p:childTnLst>
                                </p:cTn>
                              </p:par>
                            </p:childTnLst>
                          </p:cTn>
                        </p:par>
                        <p:par>
                          <p:cTn id="59" fill="hold">
                            <p:stCondLst>
                              <p:cond delay="7000"/>
                            </p:stCondLst>
                            <p:childTnLst>
                              <p:par>
                                <p:cTn id="60" presetID="10" presetClass="exit" presetSubtype="0" fill="hold" nodeType="afterEffect">
                                  <p:stCondLst>
                                    <p:cond delay="0"/>
                                  </p:stCondLst>
                                  <p:childTnLst>
                                    <p:animEffect transition="out" filter="fade">
                                      <p:cBhvr>
                                        <p:cTn id="61" dur="250"/>
                                        <p:tgtEl>
                                          <p:spTgt spid="11"/>
                                        </p:tgtEl>
                                      </p:cBhvr>
                                    </p:animEffect>
                                    <p:set>
                                      <p:cBhvr>
                                        <p:cTn id="62" dur="1" fill="hold">
                                          <p:stCondLst>
                                            <p:cond delay="249"/>
                                          </p:stCondLst>
                                        </p:cTn>
                                        <p:tgtEl>
                                          <p:spTgt spid="1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50"/>
                                        <p:tgtEl>
                                          <p:spTgt spid="12"/>
                                        </p:tgtEl>
                                      </p:cBhvr>
                                    </p:animEffect>
                                  </p:childTnLst>
                                  <p:subTnLst>
                                    <p:audio>
                                      <p:cMediaNode>
                                        <p:cTn display="0" masterRel="sameClick">
                                          <p:stCondLst>
                                            <p:cond evt="begin" delay="0">
                                              <p:tn val="63"/>
                                            </p:cond>
                                          </p:stCondLst>
                                          <p:endCondLst>
                                            <p:cond evt="onStopAudio" delay="0">
                                              <p:tgtEl>
                                                <p:sldTgt/>
                                              </p:tgtEl>
                                            </p:cond>
                                          </p:endCondLst>
                                        </p:cTn>
                                        <p:tgtEl>
                                          <p:sndTgt r:embed="rId2" name="oisairoi.wav"/>
                                        </p:tgtEl>
                                      </p:cMediaNode>
                                    </p:audio>
                                  </p:subTnLst>
                                </p:cTn>
                              </p:par>
                              <p:par>
                                <p:cTn id="66" presetID="10"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xit" presetSubtype="0" fill="hold" nodeType="withEffect">
                                  <p:stCondLst>
                                    <p:cond delay="0"/>
                                  </p:stCondLst>
                                  <p:childTnLst>
                                    <p:animEffect transition="out" filter="fade">
                                      <p:cBhvr>
                                        <p:cTn id="70" dur="250"/>
                                        <p:tgtEl>
                                          <p:spTgt spid="6"/>
                                        </p:tgtEl>
                                      </p:cBhvr>
                                    </p:animEffect>
                                    <p:set>
                                      <p:cBhvr>
                                        <p:cTn id="71"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22"/>
                                        </p:tgtEl>
                                        <p:attrNameLst>
                                          <p:attrName>r</p:attrName>
                                        </p:attrNameLst>
                                      </p:cBhvr>
                                    </p:animRot>
                                    <p:animRot by="-240000">
                                      <p:cBhvr>
                                        <p:cTn id="77" dur="200" fill="hold">
                                          <p:stCondLst>
                                            <p:cond delay="200"/>
                                          </p:stCondLst>
                                        </p:cTn>
                                        <p:tgtEl>
                                          <p:spTgt spid="22"/>
                                        </p:tgtEl>
                                        <p:attrNameLst>
                                          <p:attrName>r</p:attrName>
                                        </p:attrNameLst>
                                      </p:cBhvr>
                                    </p:animRot>
                                    <p:animRot by="240000">
                                      <p:cBhvr>
                                        <p:cTn id="78" dur="200" fill="hold">
                                          <p:stCondLst>
                                            <p:cond delay="400"/>
                                          </p:stCondLst>
                                        </p:cTn>
                                        <p:tgtEl>
                                          <p:spTgt spid="22"/>
                                        </p:tgtEl>
                                        <p:attrNameLst>
                                          <p:attrName>r</p:attrName>
                                        </p:attrNameLst>
                                      </p:cBhvr>
                                    </p:animRot>
                                    <p:animRot by="-240000">
                                      <p:cBhvr>
                                        <p:cTn id="79" dur="200" fill="hold">
                                          <p:stCondLst>
                                            <p:cond delay="600"/>
                                          </p:stCondLst>
                                        </p:cTn>
                                        <p:tgtEl>
                                          <p:spTgt spid="22"/>
                                        </p:tgtEl>
                                        <p:attrNameLst>
                                          <p:attrName>r</p:attrName>
                                        </p:attrNameLst>
                                      </p:cBhvr>
                                    </p:animRot>
                                    <p:animRot by="120000">
                                      <p:cBhvr>
                                        <p:cTn id="80" dur="200" fill="hold">
                                          <p:stCondLst>
                                            <p:cond delay="800"/>
                                          </p:stCondLst>
                                        </p:cTn>
                                        <p:tgtEl>
                                          <p:spTgt spid="22"/>
                                        </p:tgtEl>
                                        <p:attrNameLst>
                                          <p:attrName>r</p:attrName>
                                        </p:attrNameLst>
                                      </p:cBhvr>
                                    </p:animRot>
                                  </p:childTnLst>
                                </p:cTn>
                              </p:par>
                            </p:childTnLst>
                          </p:cTn>
                        </p:par>
                        <p:par>
                          <p:cTn id="81" fill="hold">
                            <p:stCondLst>
                              <p:cond delay="1000"/>
                            </p:stCondLst>
                            <p:childTnLst>
                              <p:par>
                                <p:cTn id="82" presetID="10" presetClass="exit" presetSubtype="0" fill="hold" nodeType="afterEffect">
                                  <p:stCondLst>
                                    <p:cond delay="0"/>
                                  </p:stCondLst>
                                  <p:childTnLst>
                                    <p:animEffect transition="out" filter="fade">
                                      <p:cBhvr>
                                        <p:cTn id="83" dur="250"/>
                                        <p:tgtEl>
                                          <p:spTgt spid="16"/>
                                        </p:tgtEl>
                                      </p:cBhvr>
                                    </p:animEffect>
                                    <p:set>
                                      <p:cBhvr>
                                        <p:cTn id="84" dur="1" fill="hold">
                                          <p:stCondLst>
                                            <p:cond delay="249"/>
                                          </p:stCondLst>
                                        </p:cTn>
                                        <p:tgtEl>
                                          <p:spTgt spid="16"/>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250"/>
                                        <p:tgtEl>
                                          <p:spTgt spid="5"/>
                                        </p:tgtEl>
                                      </p:cBhvr>
                                    </p:animEffect>
                                  </p:childTnLst>
                                </p:cTn>
                              </p:par>
                            </p:childTnLst>
                          </p:cTn>
                        </p:par>
                        <p:par>
                          <p:cTn id="88" fill="hold">
                            <p:stCondLst>
                              <p:cond delay="1500"/>
                            </p:stCondLst>
                            <p:childTnLst>
                              <p:par>
                                <p:cTn id="89" presetID="63" presetClass="path" presetSubtype="0" accel="50000" decel="50000" fill="hold" nodeType="afterEffect">
                                  <p:stCondLst>
                                    <p:cond delay="0"/>
                                  </p:stCondLst>
                                  <p:childTnLst>
                                    <p:animMotion origin="layout" path="M -8.33333E-7 -4.81481E-6 L 0.54809 0.30024 " pathEditMode="relative" rAng="0" ptsTypes="AA">
                                      <p:cBhvr>
                                        <p:cTn id="90" dur="2000" fill="hold"/>
                                        <p:tgtEl>
                                          <p:spTgt spid="5"/>
                                        </p:tgtEl>
                                        <p:attrNameLst>
                                          <p:attrName>ppt_x</p:attrName>
                                          <p:attrName>ppt_y</p:attrName>
                                        </p:attrNameLst>
                                      </p:cBhvr>
                                      <p:rCtr x="27396" y="15000"/>
                                    </p:animMotion>
                                  </p:childTnLst>
                                </p:cTn>
                              </p:par>
                            </p:childTnLst>
                          </p:cTn>
                        </p:par>
                        <p:par>
                          <p:cTn id="91" fill="hold">
                            <p:stCondLst>
                              <p:cond delay="3500"/>
                            </p:stCondLst>
                            <p:childTnLst>
                              <p:par>
                                <p:cTn id="92" presetID="10" presetClass="exit" presetSubtype="0" fill="hold" nodeType="afterEffect">
                                  <p:stCondLst>
                                    <p:cond delay="0"/>
                                  </p:stCondLst>
                                  <p:childTnLst>
                                    <p:animEffect transition="out" filter="fade">
                                      <p:cBhvr>
                                        <p:cTn id="93" dur="250"/>
                                        <p:tgtEl>
                                          <p:spTgt spid="5"/>
                                        </p:tgtEl>
                                      </p:cBhvr>
                                    </p:animEffect>
                                    <p:set>
                                      <p:cBhvr>
                                        <p:cTn id="94" dur="1" fill="hold">
                                          <p:stCondLst>
                                            <p:cond delay="249"/>
                                          </p:stCondLst>
                                        </p:cTn>
                                        <p:tgtEl>
                                          <p:spTgt spid="5"/>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250"/>
                                        <p:tgtEl>
                                          <p:spTgt spid="19"/>
                                        </p:tgtEl>
                                      </p:cBhvr>
                                    </p:animEffect>
                                  </p:childTnLst>
                                </p:cTn>
                              </p:par>
                            </p:childTnLst>
                          </p:cTn>
                        </p:par>
                        <p:par>
                          <p:cTn id="98" fill="hold">
                            <p:stCondLst>
                              <p:cond delay="4000"/>
                            </p:stCondLst>
                            <p:childTnLst>
                              <p:par>
                                <p:cTn id="99" presetID="32" presetClass="emph" presetSubtype="0" fill="hold" nodeType="afterEffect">
                                  <p:stCondLst>
                                    <p:cond delay="0"/>
                                  </p:stCondLst>
                                  <p:childTnLst>
                                    <p:animRot by="120000">
                                      <p:cBhvr>
                                        <p:cTn id="100" dur="200" fill="hold">
                                          <p:stCondLst>
                                            <p:cond delay="0"/>
                                          </p:stCondLst>
                                        </p:cTn>
                                        <p:tgtEl>
                                          <p:spTgt spid="19"/>
                                        </p:tgtEl>
                                        <p:attrNameLst>
                                          <p:attrName>r</p:attrName>
                                        </p:attrNameLst>
                                      </p:cBhvr>
                                    </p:animRot>
                                    <p:animRot by="-240000">
                                      <p:cBhvr>
                                        <p:cTn id="101" dur="400" fill="hold">
                                          <p:stCondLst>
                                            <p:cond delay="400"/>
                                          </p:stCondLst>
                                        </p:cTn>
                                        <p:tgtEl>
                                          <p:spTgt spid="19"/>
                                        </p:tgtEl>
                                        <p:attrNameLst>
                                          <p:attrName>r</p:attrName>
                                        </p:attrNameLst>
                                      </p:cBhvr>
                                    </p:animRot>
                                    <p:animRot by="240000">
                                      <p:cBhvr>
                                        <p:cTn id="102" dur="400" fill="hold">
                                          <p:stCondLst>
                                            <p:cond delay="800"/>
                                          </p:stCondLst>
                                        </p:cTn>
                                        <p:tgtEl>
                                          <p:spTgt spid="19"/>
                                        </p:tgtEl>
                                        <p:attrNameLst>
                                          <p:attrName>r</p:attrName>
                                        </p:attrNameLst>
                                      </p:cBhvr>
                                    </p:animRot>
                                    <p:animRot by="-240000">
                                      <p:cBhvr>
                                        <p:cTn id="103" dur="400" fill="hold">
                                          <p:stCondLst>
                                            <p:cond delay="1200"/>
                                          </p:stCondLst>
                                        </p:cTn>
                                        <p:tgtEl>
                                          <p:spTgt spid="19"/>
                                        </p:tgtEl>
                                        <p:attrNameLst>
                                          <p:attrName>r</p:attrName>
                                        </p:attrNameLst>
                                      </p:cBhvr>
                                    </p:animRot>
                                    <p:animRot by="120000">
                                      <p:cBhvr>
                                        <p:cTn id="104" dur="400" fill="hold">
                                          <p:stCondLst>
                                            <p:cond delay="1600"/>
                                          </p:stCondLst>
                                        </p:cTn>
                                        <p:tgtEl>
                                          <p:spTgt spid="19"/>
                                        </p:tgtEl>
                                        <p:attrNameLst>
                                          <p:attrName>r</p:attrName>
                                        </p:attrNameLst>
                                      </p:cBhvr>
                                    </p:animRot>
                                  </p:childTnLst>
                                </p:cTn>
                              </p:par>
                              <p:par>
                                <p:cTn id="105" presetID="32" presetClass="emph" presetSubtype="0" fill="hold" nodeType="withEffect">
                                  <p:stCondLst>
                                    <p:cond delay="0"/>
                                  </p:stCondLst>
                                  <p:childTnLst>
                                    <p:animRot by="120000">
                                      <p:cBhvr>
                                        <p:cTn id="106" dur="200" fill="hold">
                                          <p:stCondLst>
                                            <p:cond delay="0"/>
                                          </p:stCondLst>
                                        </p:cTn>
                                        <p:tgtEl>
                                          <p:spTgt spid="22"/>
                                        </p:tgtEl>
                                        <p:attrNameLst>
                                          <p:attrName>r</p:attrName>
                                        </p:attrNameLst>
                                      </p:cBhvr>
                                    </p:animRot>
                                    <p:animRot by="-240000">
                                      <p:cBhvr>
                                        <p:cTn id="107" dur="400" fill="hold">
                                          <p:stCondLst>
                                            <p:cond delay="400"/>
                                          </p:stCondLst>
                                        </p:cTn>
                                        <p:tgtEl>
                                          <p:spTgt spid="22"/>
                                        </p:tgtEl>
                                        <p:attrNameLst>
                                          <p:attrName>r</p:attrName>
                                        </p:attrNameLst>
                                      </p:cBhvr>
                                    </p:animRot>
                                    <p:animRot by="240000">
                                      <p:cBhvr>
                                        <p:cTn id="108" dur="400" fill="hold">
                                          <p:stCondLst>
                                            <p:cond delay="800"/>
                                          </p:stCondLst>
                                        </p:cTn>
                                        <p:tgtEl>
                                          <p:spTgt spid="22"/>
                                        </p:tgtEl>
                                        <p:attrNameLst>
                                          <p:attrName>r</p:attrName>
                                        </p:attrNameLst>
                                      </p:cBhvr>
                                    </p:animRot>
                                    <p:animRot by="-240000">
                                      <p:cBhvr>
                                        <p:cTn id="109" dur="400" fill="hold">
                                          <p:stCondLst>
                                            <p:cond delay="1200"/>
                                          </p:stCondLst>
                                        </p:cTn>
                                        <p:tgtEl>
                                          <p:spTgt spid="22"/>
                                        </p:tgtEl>
                                        <p:attrNameLst>
                                          <p:attrName>r</p:attrName>
                                        </p:attrNameLst>
                                      </p:cBhvr>
                                    </p:animRot>
                                    <p:animRot by="120000">
                                      <p:cBhvr>
                                        <p:cTn id="110" dur="400" fill="hold">
                                          <p:stCondLst>
                                            <p:cond delay="1600"/>
                                          </p:stCondLst>
                                        </p:cTn>
                                        <p:tgtEl>
                                          <p:spTgt spid="22"/>
                                        </p:tgtEl>
                                        <p:attrNameLst>
                                          <p:attrName>r</p:attrName>
                                        </p:attrNameLst>
                                      </p:cBhvr>
                                    </p:animRot>
                                  </p:childTnLst>
                                </p:cTn>
                              </p:par>
                            </p:childTnLst>
                          </p:cTn>
                        </p:par>
                        <p:par>
                          <p:cTn id="111" fill="hold">
                            <p:stCondLst>
                              <p:cond delay="6000"/>
                            </p:stCondLst>
                            <p:childTnLst>
                              <p:par>
                                <p:cTn id="112" presetID="10" presetClass="exit" presetSubtype="0" fill="hold" nodeType="afterEffect">
                                  <p:stCondLst>
                                    <p:cond delay="0"/>
                                  </p:stCondLst>
                                  <p:childTnLst>
                                    <p:animEffect transition="out" filter="fade">
                                      <p:cBhvr>
                                        <p:cTn id="113" dur="250"/>
                                        <p:tgtEl>
                                          <p:spTgt spid="19"/>
                                        </p:tgtEl>
                                      </p:cBhvr>
                                    </p:animEffect>
                                    <p:set>
                                      <p:cBhvr>
                                        <p:cTn id="114" dur="1" fill="hold">
                                          <p:stCondLst>
                                            <p:cond delay="249"/>
                                          </p:stCondLst>
                                        </p:cTn>
                                        <p:tgtEl>
                                          <p:spTgt spid="19"/>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250"/>
                                        <p:tgtEl>
                                          <p:spTgt spid="17"/>
                                        </p:tgtEl>
                                      </p:cBhvr>
                                    </p:animEffect>
                                  </p:childTnLst>
                                  <p:subTnLst>
                                    <p:audio>
                                      <p:cMediaNode>
                                        <p:cTn display="0" masterRel="sameClick">
                                          <p:stCondLst>
                                            <p:cond evt="begin" delay="0">
                                              <p:tn val="115"/>
                                            </p:cond>
                                          </p:stCondLst>
                                          <p:endCondLst>
                                            <p:cond evt="onStopAudio" delay="0">
                                              <p:tgtEl>
                                                <p:sldTgt/>
                                              </p:tgtEl>
                                            </p:cond>
                                          </p:endCondLst>
                                        </p:cTn>
                                        <p:tgtEl>
                                          <p:sndTgt r:embed="rId3" name="congioilam.wav"/>
                                        </p:tgtEl>
                                      </p:cMediaNode>
                                    </p:audio>
                                  </p:subTnLst>
                                </p:cTn>
                              </p:par>
                              <p:par>
                                <p:cTn id="118" presetID="10" presetClass="exit" presetSubtype="0" fill="hold" nodeType="withEffect">
                                  <p:stCondLst>
                                    <p:cond delay="0"/>
                                  </p:stCondLst>
                                  <p:childTnLst>
                                    <p:animEffect transition="out" filter="fade">
                                      <p:cBhvr>
                                        <p:cTn id="119" dur="250"/>
                                        <p:tgtEl>
                                          <p:spTgt spid="22"/>
                                        </p:tgtEl>
                                      </p:cBhvr>
                                    </p:animEffect>
                                    <p:set>
                                      <p:cBhvr>
                                        <p:cTn id="120" dur="1" fill="hold">
                                          <p:stCondLst>
                                            <p:cond delay="249"/>
                                          </p:stCondLst>
                                        </p:cTn>
                                        <p:tgtEl>
                                          <p:spTgt spid="22"/>
                                        </p:tgtEl>
                                        <p:attrNameLst>
                                          <p:attrName>style.visibility</p:attrName>
                                        </p:attrNameLst>
                                      </p:cBhvr>
                                      <p:to>
                                        <p:strVal val="hidden"/>
                                      </p:to>
                                    </p:set>
                                  </p:childTnLst>
                                </p:cTn>
                              </p:par>
                              <p:par>
                                <p:cTn id="121" presetID="10" presetClass="entr" presetSubtype="0" fill="hold" grpId="0" nodeType="withEffect">
                                  <p:stCondLst>
                                    <p:cond delay="0"/>
                                  </p:stCondLst>
                                  <p:childTnLst>
                                    <p:set>
                                      <p:cBhvr>
                                        <p:cTn id="122" dur="1" fill="hold">
                                          <p:stCondLst>
                                            <p:cond delay="0"/>
                                          </p:stCondLst>
                                        </p:cTn>
                                        <p:tgtEl>
                                          <p:spTgt spid="77"/>
                                        </p:tgtEl>
                                        <p:attrNameLst>
                                          <p:attrName>style.visibility</p:attrName>
                                        </p:attrNameLst>
                                      </p:cBhvr>
                                      <p:to>
                                        <p:strVal val="visible"/>
                                      </p:to>
                                    </p:set>
                                    <p:animEffect transition="in" filter="fade">
                                      <p:cBhvr>
                                        <p:cTn id="123" dur="250"/>
                                        <p:tgtEl>
                                          <p:spTgt spid="77"/>
                                        </p:tgtEl>
                                      </p:cBhvr>
                                    </p:animEffect>
                                  </p:childTnLst>
                                </p:cTn>
                              </p:par>
                              <p:par>
                                <p:cTn id="124" presetID="8" presetClass="emph" presetSubtype="0" repeatCount="indefinite" fill="hold" grpId="1" nodeType="withEffect">
                                  <p:stCondLst>
                                    <p:cond delay="0"/>
                                  </p:stCondLst>
                                  <p:childTnLst>
                                    <p:animRot by="21600000">
                                      <p:cBhvr>
                                        <p:cTn id="125"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26" restart="whenNotActive" fill="hold" evtFilter="cancelBubble" nodeType="interactiveSeq">
                <p:stCondLst>
                  <p:cond evt="onClick" delay="0">
                    <p:tgtEl>
                      <p:spTgt spid="26"/>
                    </p:tgtEl>
                  </p:cond>
                </p:stCondLst>
                <p:endSync evt="end" delay="0">
                  <p:rtn val="all"/>
                </p:endSync>
                <p:childTnLst>
                  <p:par>
                    <p:cTn id="127" fill="hold">
                      <p:stCondLst>
                        <p:cond delay="0"/>
                      </p:stCondLst>
                      <p:childTnLst>
                        <p:par>
                          <p:cTn id="128" fill="hold">
                            <p:stCondLst>
                              <p:cond delay="0"/>
                            </p:stCondLst>
                            <p:childTnLst>
                              <p:par>
                                <p:cTn id="129" presetID="32" presetClass="emph" presetSubtype="0" fill="hold" nodeType="clickEffect">
                                  <p:stCondLst>
                                    <p:cond delay="0"/>
                                  </p:stCondLst>
                                  <p:childTnLst>
                                    <p:animRot by="120000">
                                      <p:cBhvr>
                                        <p:cTn id="130" dur="100" fill="hold">
                                          <p:stCondLst>
                                            <p:cond delay="0"/>
                                          </p:stCondLst>
                                        </p:cTn>
                                        <p:tgtEl>
                                          <p:spTgt spid="26"/>
                                        </p:tgtEl>
                                        <p:attrNameLst>
                                          <p:attrName>r</p:attrName>
                                        </p:attrNameLst>
                                      </p:cBhvr>
                                    </p:animRot>
                                    <p:animRot by="-240000">
                                      <p:cBhvr>
                                        <p:cTn id="131" dur="200" fill="hold">
                                          <p:stCondLst>
                                            <p:cond delay="200"/>
                                          </p:stCondLst>
                                        </p:cTn>
                                        <p:tgtEl>
                                          <p:spTgt spid="26"/>
                                        </p:tgtEl>
                                        <p:attrNameLst>
                                          <p:attrName>r</p:attrName>
                                        </p:attrNameLst>
                                      </p:cBhvr>
                                    </p:animRot>
                                    <p:animRot by="240000">
                                      <p:cBhvr>
                                        <p:cTn id="132" dur="200" fill="hold">
                                          <p:stCondLst>
                                            <p:cond delay="400"/>
                                          </p:stCondLst>
                                        </p:cTn>
                                        <p:tgtEl>
                                          <p:spTgt spid="26"/>
                                        </p:tgtEl>
                                        <p:attrNameLst>
                                          <p:attrName>r</p:attrName>
                                        </p:attrNameLst>
                                      </p:cBhvr>
                                    </p:animRot>
                                    <p:animRot by="-240000">
                                      <p:cBhvr>
                                        <p:cTn id="133" dur="200" fill="hold">
                                          <p:stCondLst>
                                            <p:cond delay="600"/>
                                          </p:stCondLst>
                                        </p:cTn>
                                        <p:tgtEl>
                                          <p:spTgt spid="26"/>
                                        </p:tgtEl>
                                        <p:attrNameLst>
                                          <p:attrName>r</p:attrName>
                                        </p:attrNameLst>
                                      </p:cBhvr>
                                    </p:animRot>
                                    <p:animRot by="120000">
                                      <p:cBhvr>
                                        <p:cTn id="134" dur="200" fill="hold">
                                          <p:stCondLst>
                                            <p:cond delay="800"/>
                                          </p:stCondLst>
                                        </p:cTn>
                                        <p:tgtEl>
                                          <p:spTgt spid="26"/>
                                        </p:tgtEl>
                                        <p:attrNameLst>
                                          <p:attrName>r</p:attrName>
                                        </p:attrNameLst>
                                      </p:cBhvr>
                                    </p:animRot>
                                  </p:childTnLst>
                                </p:cTn>
                              </p:par>
                            </p:childTnLst>
                          </p:cTn>
                        </p:par>
                        <p:par>
                          <p:cTn id="135" fill="hold">
                            <p:stCondLst>
                              <p:cond delay="1000"/>
                            </p:stCondLst>
                            <p:childTnLst>
                              <p:par>
                                <p:cTn id="136" presetID="10" presetClass="exit" presetSubtype="0" fill="hold" nodeType="afterEffect">
                                  <p:stCondLst>
                                    <p:cond delay="0"/>
                                  </p:stCondLst>
                                  <p:childTnLst>
                                    <p:animEffect transition="out" filter="fade">
                                      <p:cBhvr>
                                        <p:cTn id="137" dur="250"/>
                                        <p:tgtEl>
                                          <p:spTgt spid="16"/>
                                        </p:tgtEl>
                                      </p:cBhvr>
                                    </p:animEffect>
                                    <p:set>
                                      <p:cBhvr>
                                        <p:cTn id="138" dur="1" fill="hold">
                                          <p:stCondLst>
                                            <p:cond delay="249"/>
                                          </p:stCondLst>
                                        </p:cTn>
                                        <p:tgtEl>
                                          <p:spTgt spid="16"/>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250"/>
                                        <p:tgtEl>
                                          <p:spTgt spid="5"/>
                                        </p:tgtEl>
                                      </p:cBhvr>
                                    </p:animEffect>
                                  </p:childTnLst>
                                </p:cTn>
                              </p:par>
                            </p:childTnLst>
                          </p:cTn>
                        </p:par>
                        <p:par>
                          <p:cTn id="142" fill="hold">
                            <p:stCondLst>
                              <p:cond delay="1500"/>
                            </p:stCondLst>
                            <p:childTnLst>
                              <p:par>
                                <p:cTn id="143" presetID="63" presetClass="path" presetSubtype="0" accel="50000" decel="50000" fill="hold" nodeType="afterEffect">
                                  <p:stCondLst>
                                    <p:cond delay="0"/>
                                  </p:stCondLst>
                                  <p:childTnLst>
                                    <p:animMotion origin="layout" path="M -8.33333E-7 -4.81481E-6 L 0.33316 0.30024 " pathEditMode="relative" rAng="0" ptsTypes="AA">
                                      <p:cBhvr>
                                        <p:cTn id="144" dur="2000" fill="hold"/>
                                        <p:tgtEl>
                                          <p:spTgt spid="5"/>
                                        </p:tgtEl>
                                        <p:attrNameLst>
                                          <p:attrName>ppt_x</p:attrName>
                                          <p:attrName>ppt_y</p:attrName>
                                        </p:attrNameLst>
                                      </p:cBhvr>
                                      <p:rCtr x="16649" y="15000"/>
                                    </p:animMotion>
                                  </p:childTnLst>
                                </p:cTn>
                              </p:par>
                            </p:childTnLst>
                          </p:cTn>
                        </p:par>
                        <p:par>
                          <p:cTn id="145" fill="hold">
                            <p:stCondLst>
                              <p:cond delay="3500"/>
                            </p:stCondLst>
                            <p:childTnLst>
                              <p:par>
                                <p:cTn id="146" presetID="10" presetClass="exit" presetSubtype="0" fill="hold" nodeType="afterEffect">
                                  <p:stCondLst>
                                    <p:cond delay="0"/>
                                  </p:stCondLst>
                                  <p:childTnLst>
                                    <p:animEffect transition="out" filter="fade">
                                      <p:cBhvr>
                                        <p:cTn id="147" dur="250"/>
                                        <p:tgtEl>
                                          <p:spTgt spid="5"/>
                                        </p:tgtEl>
                                      </p:cBhvr>
                                    </p:animEffect>
                                    <p:set>
                                      <p:cBhvr>
                                        <p:cTn id="148" dur="1" fill="hold">
                                          <p:stCondLst>
                                            <p:cond delay="249"/>
                                          </p:stCondLst>
                                        </p:cTn>
                                        <p:tgtEl>
                                          <p:spTgt spid="5"/>
                                        </p:tgtEl>
                                        <p:attrNameLst>
                                          <p:attrName>style.visibility</p:attrName>
                                        </p:attrNameLst>
                                      </p:cBhvr>
                                      <p:to>
                                        <p:strVal val="hidden"/>
                                      </p:to>
                                    </p:set>
                                  </p:childTnLst>
                                </p:cTn>
                              </p:par>
                              <p:par>
                                <p:cTn id="149" presetID="10" presetClass="entr" presetSubtype="0" fill="hold" nodeType="withEffect">
                                  <p:stCondLst>
                                    <p:cond delay="0"/>
                                  </p:stCondLst>
                                  <p:childTnLst>
                                    <p:set>
                                      <p:cBhvr>
                                        <p:cTn id="150" dur="1" fill="hold">
                                          <p:stCondLst>
                                            <p:cond delay="0"/>
                                          </p:stCondLst>
                                        </p:cTn>
                                        <p:tgtEl>
                                          <p:spTgt spid="24"/>
                                        </p:tgtEl>
                                        <p:attrNameLst>
                                          <p:attrName>style.visibility</p:attrName>
                                        </p:attrNameLst>
                                      </p:cBhvr>
                                      <p:to>
                                        <p:strVal val="visible"/>
                                      </p:to>
                                    </p:set>
                                    <p:animEffect transition="in" filter="fade">
                                      <p:cBhvr>
                                        <p:cTn id="151" dur="250"/>
                                        <p:tgtEl>
                                          <p:spTgt spid="24"/>
                                        </p:tgtEl>
                                      </p:cBhvr>
                                    </p:animEffect>
                                  </p:childTnLst>
                                </p:cTn>
                              </p:par>
                            </p:childTnLst>
                          </p:cTn>
                        </p:par>
                        <p:par>
                          <p:cTn id="152" fill="hold">
                            <p:stCondLst>
                              <p:cond delay="4000"/>
                            </p:stCondLst>
                            <p:childTnLst>
                              <p:par>
                                <p:cTn id="153" presetID="32" presetClass="emph" presetSubtype="0" fill="hold" nodeType="afterEffect">
                                  <p:stCondLst>
                                    <p:cond delay="0"/>
                                  </p:stCondLst>
                                  <p:childTnLst>
                                    <p:animRot by="120000">
                                      <p:cBhvr>
                                        <p:cTn id="154" dur="200" fill="hold">
                                          <p:stCondLst>
                                            <p:cond delay="0"/>
                                          </p:stCondLst>
                                        </p:cTn>
                                        <p:tgtEl>
                                          <p:spTgt spid="24"/>
                                        </p:tgtEl>
                                        <p:attrNameLst>
                                          <p:attrName>r</p:attrName>
                                        </p:attrNameLst>
                                      </p:cBhvr>
                                    </p:animRot>
                                    <p:animRot by="-240000">
                                      <p:cBhvr>
                                        <p:cTn id="155" dur="400" fill="hold">
                                          <p:stCondLst>
                                            <p:cond delay="400"/>
                                          </p:stCondLst>
                                        </p:cTn>
                                        <p:tgtEl>
                                          <p:spTgt spid="24"/>
                                        </p:tgtEl>
                                        <p:attrNameLst>
                                          <p:attrName>r</p:attrName>
                                        </p:attrNameLst>
                                      </p:cBhvr>
                                    </p:animRot>
                                    <p:animRot by="240000">
                                      <p:cBhvr>
                                        <p:cTn id="156" dur="400" fill="hold">
                                          <p:stCondLst>
                                            <p:cond delay="800"/>
                                          </p:stCondLst>
                                        </p:cTn>
                                        <p:tgtEl>
                                          <p:spTgt spid="24"/>
                                        </p:tgtEl>
                                        <p:attrNameLst>
                                          <p:attrName>r</p:attrName>
                                        </p:attrNameLst>
                                      </p:cBhvr>
                                    </p:animRot>
                                    <p:animRot by="-240000">
                                      <p:cBhvr>
                                        <p:cTn id="157" dur="400" fill="hold">
                                          <p:stCondLst>
                                            <p:cond delay="1200"/>
                                          </p:stCondLst>
                                        </p:cTn>
                                        <p:tgtEl>
                                          <p:spTgt spid="24"/>
                                        </p:tgtEl>
                                        <p:attrNameLst>
                                          <p:attrName>r</p:attrName>
                                        </p:attrNameLst>
                                      </p:cBhvr>
                                    </p:animRot>
                                    <p:animRot by="120000">
                                      <p:cBhvr>
                                        <p:cTn id="158" dur="400" fill="hold">
                                          <p:stCondLst>
                                            <p:cond delay="1600"/>
                                          </p:stCondLst>
                                        </p:cTn>
                                        <p:tgtEl>
                                          <p:spTgt spid="24"/>
                                        </p:tgtEl>
                                        <p:attrNameLst>
                                          <p:attrName>r</p:attrName>
                                        </p:attrNameLst>
                                      </p:cBhvr>
                                    </p:animRot>
                                  </p:childTnLst>
                                </p:cTn>
                              </p:par>
                              <p:par>
                                <p:cTn id="159" presetID="32" presetClass="emph" presetSubtype="0" fill="hold" nodeType="withEffect">
                                  <p:stCondLst>
                                    <p:cond delay="0"/>
                                  </p:stCondLst>
                                  <p:childTnLst>
                                    <p:animRot by="120000">
                                      <p:cBhvr>
                                        <p:cTn id="160" dur="200" fill="hold">
                                          <p:stCondLst>
                                            <p:cond delay="0"/>
                                          </p:stCondLst>
                                        </p:cTn>
                                        <p:tgtEl>
                                          <p:spTgt spid="26"/>
                                        </p:tgtEl>
                                        <p:attrNameLst>
                                          <p:attrName>r</p:attrName>
                                        </p:attrNameLst>
                                      </p:cBhvr>
                                    </p:animRot>
                                    <p:animRot by="-240000">
                                      <p:cBhvr>
                                        <p:cTn id="161" dur="400" fill="hold">
                                          <p:stCondLst>
                                            <p:cond delay="400"/>
                                          </p:stCondLst>
                                        </p:cTn>
                                        <p:tgtEl>
                                          <p:spTgt spid="26"/>
                                        </p:tgtEl>
                                        <p:attrNameLst>
                                          <p:attrName>r</p:attrName>
                                        </p:attrNameLst>
                                      </p:cBhvr>
                                    </p:animRot>
                                    <p:animRot by="240000">
                                      <p:cBhvr>
                                        <p:cTn id="162" dur="400" fill="hold">
                                          <p:stCondLst>
                                            <p:cond delay="800"/>
                                          </p:stCondLst>
                                        </p:cTn>
                                        <p:tgtEl>
                                          <p:spTgt spid="26"/>
                                        </p:tgtEl>
                                        <p:attrNameLst>
                                          <p:attrName>r</p:attrName>
                                        </p:attrNameLst>
                                      </p:cBhvr>
                                    </p:animRot>
                                    <p:animRot by="-240000">
                                      <p:cBhvr>
                                        <p:cTn id="163" dur="400" fill="hold">
                                          <p:stCondLst>
                                            <p:cond delay="1200"/>
                                          </p:stCondLst>
                                        </p:cTn>
                                        <p:tgtEl>
                                          <p:spTgt spid="26"/>
                                        </p:tgtEl>
                                        <p:attrNameLst>
                                          <p:attrName>r</p:attrName>
                                        </p:attrNameLst>
                                      </p:cBhvr>
                                    </p:animRot>
                                    <p:animRot by="120000">
                                      <p:cBhvr>
                                        <p:cTn id="164" dur="400" fill="hold">
                                          <p:stCondLst>
                                            <p:cond delay="1600"/>
                                          </p:stCondLst>
                                        </p:cTn>
                                        <p:tgtEl>
                                          <p:spTgt spid="26"/>
                                        </p:tgtEl>
                                        <p:attrNameLst>
                                          <p:attrName>r</p:attrName>
                                        </p:attrNameLst>
                                      </p:cBhvr>
                                    </p:animRot>
                                  </p:childTnLst>
                                </p:cTn>
                              </p:par>
                            </p:childTnLst>
                          </p:cTn>
                        </p:par>
                        <p:par>
                          <p:cTn id="165" fill="hold">
                            <p:stCondLst>
                              <p:cond delay="6000"/>
                            </p:stCondLst>
                            <p:childTnLst>
                              <p:par>
                                <p:cTn id="166" presetID="10" presetClass="exit" presetSubtype="0" fill="hold" nodeType="afterEffect">
                                  <p:stCondLst>
                                    <p:cond delay="0"/>
                                  </p:stCondLst>
                                  <p:childTnLst>
                                    <p:animEffect transition="out" filter="fade">
                                      <p:cBhvr>
                                        <p:cTn id="167" dur="250"/>
                                        <p:tgtEl>
                                          <p:spTgt spid="24"/>
                                        </p:tgtEl>
                                      </p:cBhvr>
                                    </p:animEffect>
                                    <p:set>
                                      <p:cBhvr>
                                        <p:cTn id="168" dur="1" fill="hold">
                                          <p:stCondLst>
                                            <p:cond delay="249"/>
                                          </p:stCondLst>
                                        </p:cTn>
                                        <p:tgtEl>
                                          <p:spTgt spid="24"/>
                                        </p:tgtEl>
                                        <p:attrNameLst>
                                          <p:attrName>style.visibility</p:attrName>
                                        </p:attrNameLst>
                                      </p:cBhvr>
                                      <p:to>
                                        <p:strVal val="hidden"/>
                                      </p:to>
                                    </p:set>
                                  </p:childTnLst>
                                </p:cTn>
                              </p:par>
                              <p:par>
                                <p:cTn id="169" presetID="10" presetClass="entr" presetSubtype="0" fill="hold" nodeType="withEffect">
                                  <p:stCondLst>
                                    <p:cond delay="0"/>
                                  </p:stCondLst>
                                  <p:childTnLst>
                                    <p:set>
                                      <p:cBhvr>
                                        <p:cTn id="170" dur="1" fill="hold">
                                          <p:stCondLst>
                                            <p:cond delay="0"/>
                                          </p:stCondLst>
                                        </p:cTn>
                                        <p:tgtEl>
                                          <p:spTgt spid="23"/>
                                        </p:tgtEl>
                                        <p:attrNameLst>
                                          <p:attrName>style.visibility</p:attrName>
                                        </p:attrNameLst>
                                      </p:cBhvr>
                                      <p:to>
                                        <p:strVal val="visible"/>
                                      </p:to>
                                    </p:set>
                                    <p:animEffect transition="in" filter="fade">
                                      <p:cBhvr>
                                        <p:cTn id="171" dur="250"/>
                                        <p:tgtEl>
                                          <p:spTgt spid="23"/>
                                        </p:tgtEl>
                                      </p:cBhvr>
                                    </p:animEffect>
                                  </p:childTnLst>
                                  <p:subTnLst>
                                    <p:audio>
                                      <p:cMediaNode>
                                        <p:cTn display="0" masterRel="sameClick">
                                          <p:stCondLst>
                                            <p:cond evt="begin" delay="0">
                                              <p:tn val="169"/>
                                            </p:cond>
                                          </p:stCondLst>
                                          <p:endCondLst>
                                            <p:cond evt="onStopAudio" delay="0">
                                              <p:tgtEl>
                                                <p:sldTgt/>
                                              </p:tgtEl>
                                            </p:cond>
                                          </p:endCondLst>
                                        </p:cTn>
                                        <p:tgtEl>
                                          <p:sndTgt r:embed="rId2" name="oisairoi.wav"/>
                                        </p:tgtEl>
                                      </p:cMediaNode>
                                    </p:audio>
                                  </p:subTnLst>
                                </p:cTn>
                              </p:par>
                              <p:par>
                                <p:cTn id="172" presetID="10" presetClass="entr" presetSubtype="0" fill="hold" nodeType="withEffect">
                                  <p:stCondLst>
                                    <p:cond delay="0"/>
                                  </p:stCondLst>
                                  <p:childTnLst>
                                    <p:set>
                                      <p:cBhvr>
                                        <p:cTn id="173" dur="1" fill="hold">
                                          <p:stCondLst>
                                            <p:cond delay="0"/>
                                          </p:stCondLst>
                                        </p:cTn>
                                        <p:tgtEl>
                                          <p:spTgt spid="21"/>
                                        </p:tgtEl>
                                        <p:attrNameLst>
                                          <p:attrName>style.visibility</p:attrName>
                                        </p:attrNameLst>
                                      </p:cBhvr>
                                      <p:to>
                                        <p:strVal val="visible"/>
                                      </p:to>
                                    </p:set>
                                    <p:animEffect transition="in" filter="fade">
                                      <p:cBhvr>
                                        <p:cTn id="174" dur="250"/>
                                        <p:tgtEl>
                                          <p:spTgt spid="21"/>
                                        </p:tgtEl>
                                      </p:cBhvr>
                                    </p:animEffect>
                                  </p:childTnLst>
                                </p:cTn>
                              </p:par>
                              <p:par>
                                <p:cTn id="175" presetID="10" presetClass="exit" presetSubtype="0" fill="hold" nodeType="withEffect">
                                  <p:stCondLst>
                                    <p:cond delay="0"/>
                                  </p:stCondLst>
                                  <p:childTnLst>
                                    <p:animEffect transition="out" filter="fade">
                                      <p:cBhvr>
                                        <p:cTn id="176" dur="250"/>
                                        <p:tgtEl>
                                          <p:spTgt spid="26"/>
                                        </p:tgtEl>
                                      </p:cBhvr>
                                    </p:animEffect>
                                    <p:set>
                                      <p:cBhvr>
                                        <p:cTn id="177"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8" restart="whenNotActive" fill="hold" evtFilter="cancelBubble" nodeType="interactiveSeq">
                <p:stCondLst>
                  <p:cond evt="onClick" delay="0">
                    <p:tgtEl>
                      <p:spTgt spid="30"/>
                    </p:tgtEl>
                  </p:cond>
                </p:stCondLst>
                <p:endSync evt="end" delay="0">
                  <p:rtn val="all"/>
                </p:endSync>
                <p:childTnLst>
                  <p:par>
                    <p:cTn id="179" fill="hold">
                      <p:stCondLst>
                        <p:cond delay="0"/>
                      </p:stCondLst>
                      <p:childTnLst>
                        <p:par>
                          <p:cTn id="180" fill="hold">
                            <p:stCondLst>
                              <p:cond delay="0"/>
                            </p:stCondLst>
                            <p:childTnLst>
                              <p:par>
                                <p:cTn id="181" presetID="32" presetClass="emph" presetSubtype="0" fill="hold" nodeType="clickEffect">
                                  <p:stCondLst>
                                    <p:cond delay="0"/>
                                  </p:stCondLst>
                                  <p:childTnLst>
                                    <p:animRot by="120000">
                                      <p:cBhvr>
                                        <p:cTn id="182" dur="100" fill="hold">
                                          <p:stCondLst>
                                            <p:cond delay="0"/>
                                          </p:stCondLst>
                                        </p:cTn>
                                        <p:tgtEl>
                                          <p:spTgt spid="30"/>
                                        </p:tgtEl>
                                        <p:attrNameLst>
                                          <p:attrName>r</p:attrName>
                                        </p:attrNameLst>
                                      </p:cBhvr>
                                    </p:animRot>
                                    <p:animRot by="-240000">
                                      <p:cBhvr>
                                        <p:cTn id="183" dur="200" fill="hold">
                                          <p:stCondLst>
                                            <p:cond delay="200"/>
                                          </p:stCondLst>
                                        </p:cTn>
                                        <p:tgtEl>
                                          <p:spTgt spid="30"/>
                                        </p:tgtEl>
                                        <p:attrNameLst>
                                          <p:attrName>r</p:attrName>
                                        </p:attrNameLst>
                                      </p:cBhvr>
                                    </p:animRot>
                                    <p:animRot by="240000">
                                      <p:cBhvr>
                                        <p:cTn id="184" dur="200" fill="hold">
                                          <p:stCondLst>
                                            <p:cond delay="400"/>
                                          </p:stCondLst>
                                        </p:cTn>
                                        <p:tgtEl>
                                          <p:spTgt spid="30"/>
                                        </p:tgtEl>
                                        <p:attrNameLst>
                                          <p:attrName>r</p:attrName>
                                        </p:attrNameLst>
                                      </p:cBhvr>
                                    </p:animRot>
                                    <p:animRot by="-240000">
                                      <p:cBhvr>
                                        <p:cTn id="185" dur="200" fill="hold">
                                          <p:stCondLst>
                                            <p:cond delay="600"/>
                                          </p:stCondLst>
                                        </p:cTn>
                                        <p:tgtEl>
                                          <p:spTgt spid="30"/>
                                        </p:tgtEl>
                                        <p:attrNameLst>
                                          <p:attrName>r</p:attrName>
                                        </p:attrNameLst>
                                      </p:cBhvr>
                                    </p:animRot>
                                    <p:animRot by="120000">
                                      <p:cBhvr>
                                        <p:cTn id="186" dur="200" fill="hold">
                                          <p:stCondLst>
                                            <p:cond delay="800"/>
                                          </p:stCondLst>
                                        </p:cTn>
                                        <p:tgtEl>
                                          <p:spTgt spid="30"/>
                                        </p:tgtEl>
                                        <p:attrNameLst>
                                          <p:attrName>r</p:attrName>
                                        </p:attrNameLst>
                                      </p:cBhvr>
                                    </p:animRot>
                                  </p:childTnLst>
                                </p:cTn>
                              </p:par>
                            </p:childTnLst>
                          </p:cTn>
                        </p:par>
                        <p:par>
                          <p:cTn id="187" fill="hold">
                            <p:stCondLst>
                              <p:cond delay="1000"/>
                            </p:stCondLst>
                            <p:childTnLst>
                              <p:par>
                                <p:cTn id="188" presetID="10" presetClass="exit" presetSubtype="0" fill="hold" nodeType="afterEffect">
                                  <p:stCondLst>
                                    <p:cond delay="0"/>
                                  </p:stCondLst>
                                  <p:childTnLst>
                                    <p:animEffect transition="out" filter="fade">
                                      <p:cBhvr>
                                        <p:cTn id="189" dur="250"/>
                                        <p:tgtEl>
                                          <p:spTgt spid="16"/>
                                        </p:tgtEl>
                                      </p:cBhvr>
                                    </p:animEffect>
                                    <p:set>
                                      <p:cBhvr>
                                        <p:cTn id="190" dur="1" fill="hold">
                                          <p:stCondLst>
                                            <p:cond delay="249"/>
                                          </p:stCondLst>
                                        </p:cTn>
                                        <p:tgtEl>
                                          <p:spTgt spid="16"/>
                                        </p:tgtEl>
                                        <p:attrNameLst>
                                          <p:attrName>style.visibility</p:attrName>
                                        </p:attrNameLst>
                                      </p:cBhvr>
                                      <p:to>
                                        <p:strVal val="hidden"/>
                                      </p:to>
                                    </p:set>
                                  </p:childTnLst>
                                </p:cTn>
                              </p:par>
                              <p:par>
                                <p:cTn id="191" presetID="10" presetClass="entr" presetSubtype="0" fill="hold" nodeType="withEffect">
                                  <p:stCondLst>
                                    <p:cond delay="0"/>
                                  </p:stCondLst>
                                  <p:childTnLst>
                                    <p:set>
                                      <p:cBhvr>
                                        <p:cTn id="192" dur="1" fill="hold">
                                          <p:stCondLst>
                                            <p:cond delay="0"/>
                                          </p:stCondLst>
                                        </p:cTn>
                                        <p:tgtEl>
                                          <p:spTgt spid="5"/>
                                        </p:tgtEl>
                                        <p:attrNameLst>
                                          <p:attrName>style.visibility</p:attrName>
                                        </p:attrNameLst>
                                      </p:cBhvr>
                                      <p:to>
                                        <p:strVal val="visible"/>
                                      </p:to>
                                    </p:set>
                                    <p:animEffect transition="in" filter="fade">
                                      <p:cBhvr>
                                        <p:cTn id="193" dur="250"/>
                                        <p:tgtEl>
                                          <p:spTgt spid="5"/>
                                        </p:tgtEl>
                                      </p:cBhvr>
                                    </p:animEffect>
                                  </p:childTnLst>
                                </p:cTn>
                              </p:par>
                            </p:childTnLst>
                          </p:cTn>
                        </p:par>
                        <p:par>
                          <p:cTn id="194" fill="hold">
                            <p:stCondLst>
                              <p:cond delay="1500"/>
                            </p:stCondLst>
                            <p:childTnLst>
                              <p:par>
                                <p:cTn id="195" presetID="49" presetClass="path" presetSubtype="0" accel="50000" decel="50000" fill="hold" nodeType="afterEffect">
                                  <p:stCondLst>
                                    <p:cond delay="0"/>
                                  </p:stCondLst>
                                  <p:childTnLst>
                                    <p:animMotion origin="layout" path="M -0.00573 0.02894 L 0.07917 0.32917 " pathEditMode="relative" rAng="0" ptsTypes="AA">
                                      <p:cBhvr>
                                        <p:cTn id="196" dur="2000" fill="hold"/>
                                        <p:tgtEl>
                                          <p:spTgt spid="5"/>
                                        </p:tgtEl>
                                        <p:attrNameLst>
                                          <p:attrName>ppt_x</p:attrName>
                                          <p:attrName>ppt_y</p:attrName>
                                        </p:attrNameLst>
                                      </p:cBhvr>
                                      <p:rCtr x="4236" y="15000"/>
                                    </p:animMotion>
                                  </p:childTnLst>
                                </p:cTn>
                              </p:par>
                            </p:childTnLst>
                          </p:cTn>
                        </p:par>
                        <p:par>
                          <p:cTn id="197" fill="hold">
                            <p:stCondLst>
                              <p:cond delay="3500"/>
                            </p:stCondLst>
                            <p:childTnLst>
                              <p:par>
                                <p:cTn id="198" presetID="10" presetClass="exit" presetSubtype="0" fill="hold" nodeType="afterEffect">
                                  <p:stCondLst>
                                    <p:cond delay="0"/>
                                  </p:stCondLst>
                                  <p:childTnLst>
                                    <p:animEffect transition="out" filter="fade">
                                      <p:cBhvr>
                                        <p:cTn id="199" dur="250"/>
                                        <p:tgtEl>
                                          <p:spTgt spid="5"/>
                                        </p:tgtEl>
                                      </p:cBhvr>
                                    </p:animEffect>
                                    <p:set>
                                      <p:cBhvr>
                                        <p:cTn id="200" dur="1" fill="hold">
                                          <p:stCondLst>
                                            <p:cond delay="249"/>
                                          </p:stCondLst>
                                        </p:cTn>
                                        <p:tgtEl>
                                          <p:spTgt spid="5"/>
                                        </p:tgtEl>
                                        <p:attrNameLst>
                                          <p:attrName>style.visibility</p:attrName>
                                        </p:attrNameLst>
                                      </p:cBhvr>
                                      <p:to>
                                        <p:strVal val="hidden"/>
                                      </p:to>
                                    </p:set>
                                  </p:childTnLst>
                                </p:cTn>
                              </p:par>
                              <p:par>
                                <p:cTn id="201" presetID="10" presetClass="entr" presetSubtype="0" fill="hold" nodeType="withEffect">
                                  <p:stCondLst>
                                    <p:cond delay="0"/>
                                  </p:stCondLst>
                                  <p:childTnLst>
                                    <p:set>
                                      <p:cBhvr>
                                        <p:cTn id="202" dur="1" fill="hold">
                                          <p:stCondLst>
                                            <p:cond delay="0"/>
                                          </p:stCondLst>
                                        </p:cTn>
                                        <p:tgtEl>
                                          <p:spTgt spid="28"/>
                                        </p:tgtEl>
                                        <p:attrNameLst>
                                          <p:attrName>style.visibility</p:attrName>
                                        </p:attrNameLst>
                                      </p:cBhvr>
                                      <p:to>
                                        <p:strVal val="visible"/>
                                      </p:to>
                                    </p:set>
                                    <p:animEffect transition="in" filter="fade">
                                      <p:cBhvr>
                                        <p:cTn id="203" dur="250"/>
                                        <p:tgtEl>
                                          <p:spTgt spid="28"/>
                                        </p:tgtEl>
                                      </p:cBhvr>
                                    </p:animEffect>
                                  </p:childTnLst>
                                </p:cTn>
                              </p:par>
                            </p:childTnLst>
                          </p:cTn>
                        </p:par>
                        <p:par>
                          <p:cTn id="204" fill="hold">
                            <p:stCondLst>
                              <p:cond delay="4000"/>
                            </p:stCondLst>
                            <p:childTnLst>
                              <p:par>
                                <p:cTn id="205" presetID="32" presetClass="emph" presetSubtype="0" fill="hold" nodeType="afterEffect">
                                  <p:stCondLst>
                                    <p:cond delay="0"/>
                                  </p:stCondLst>
                                  <p:childTnLst>
                                    <p:animRot by="120000">
                                      <p:cBhvr>
                                        <p:cTn id="206" dur="200" fill="hold">
                                          <p:stCondLst>
                                            <p:cond delay="0"/>
                                          </p:stCondLst>
                                        </p:cTn>
                                        <p:tgtEl>
                                          <p:spTgt spid="28"/>
                                        </p:tgtEl>
                                        <p:attrNameLst>
                                          <p:attrName>r</p:attrName>
                                        </p:attrNameLst>
                                      </p:cBhvr>
                                    </p:animRot>
                                    <p:animRot by="-240000">
                                      <p:cBhvr>
                                        <p:cTn id="207" dur="400" fill="hold">
                                          <p:stCondLst>
                                            <p:cond delay="400"/>
                                          </p:stCondLst>
                                        </p:cTn>
                                        <p:tgtEl>
                                          <p:spTgt spid="28"/>
                                        </p:tgtEl>
                                        <p:attrNameLst>
                                          <p:attrName>r</p:attrName>
                                        </p:attrNameLst>
                                      </p:cBhvr>
                                    </p:animRot>
                                    <p:animRot by="240000">
                                      <p:cBhvr>
                                        <p:cTn id="208" dur="400" fill="hold">
                                          <p:stCondLst>
                                            <p:cond delay="800"/>
                                          </p:stCondLst>
                                        </p:cTn>
                                        <p:tgtEl>
                                          <p:spTgt spid="28"/>
                                        </p:tgtEl>
                                        <p:attrNameLst>
                                          <p:attrName>r</p:attrName>
                                        </p:attrNameLst>
                                      </p:cBhvr>
                                    </p:animRot>
                                    <p:animRot by="-240000">
                                      <p:cBhvr>
                                        <p:cTn id="209" dur="400" fill="hold">
                                          <p:stCondLst>
                                            <p:cond delay="1200"/>
                                          </p:stCondLst>
                                        </p:cTn>
                                        <p:tgtEl>
                                          <p:spTgt spid="28"/>
                                        </p:tgtEl>
                                        <p:attrNameLst>
                                          <p:attrName>r</p:attrName>
                                        </p:attrNameLst>
                                      </p:cBhvr>
                                    </p:animRot>
                                    <p:animRot by="120000">
                                      <p:cBhvr>
                                        <p:cTn id="210" dur="400" fill="hold">
                                          <p:stCondLst>
                                            <p:cond delay="1600"/>
                                          </p:stCondLst>
                                        </p:cTn>
                                        <p:tgtEl>
                                          <p:spTgt spid="28"/>
                                        </p:tgtEl>
                                        <p:attrNameLst>
                                          <p:attrName>r</p:attrName>
                                        </p:attrNameLst>
                                      </p:cBhvr>
                                    </p:animRot>
                                  </p:childTnLst>
                                </p:cTn>
                              </p:par>
                              <p:par>
                                <p:cTn id="211" presetID="32" presetClass="emph" presetSubtype="0" fill="hold" nodeType="withEffect">
                                  <p:stCondLst>
                                    <p:cond delay="0"/>
                                  </p:stCondLst>
                                  <p:childTnLst>
                                    <p:animRot by="120000">
                                      <p:cBhvr>
                                        <p:cTn id="212" dur="200" fill="hold">
                                          <p:stCondLst>
                                            <p:cond delay="0"/>
                                          </p:stCondLst>
                                        </p:cTn>
                                        <p:tgtEl>
                                          <p:spTgt spid="30"/>
                                        </p:tgtEl>
                                        <p:attrNameLst>
                                          <p:attrName>r</p:attrName>
                                        </p:attrNameLst>
                                      </p:cBhvr>
                                    </p:animRot>
                                    <p:animRot by="-240000">
                                      <p:cBhvr>
                                        <p:cTn id="213" dur="400" fill="hold">
                                          <p:stCondLst>
                                            <p:cond delay="400"/>
                                          </p:stCondLst>
                                        </p:cTn>
                                        <p:tgtEl>
                                          <p:spTgt spid="30"/>
                                        </p:tgtEl>
                                        <p:attrNameLst>
                                          <p:attrName>r</p:attrName>
                                        </p:attrNameLst>
                                      </p:cBhvr>
                                    </p:animRot>
                                    <p:animRot by="240000">
                                      <p:cBhvr>
                                        <p:cTn id="214" dur="400" fill="hold">
                                          <p:stCondLst>
                                            <p:cond delay="800"/>
                                          </p:stCondLst>
                                        </p:cTn>
                                        <p:tgtEl>
                                          <p:spTgt spid="30"/>
                                        </p:tgtEl>
                                        <p:attrNameLst>
                                          <p:attrName>r</p:attrName>
                                        </p:attrNameLst>
                                      </p:cBhvr>
                                    </p:animRot>
                                    <p:animRot by="-240000">
                                      <p:cBhvr>
                                        <p:cTn id="215" dur="400" fill="hold">
                                          <p:stCondLst>
                                            <p:cond delay="1200"/>
                                          </p:stCondLst>
                                        </p:cTn>
                                        <p:tgtEl>
                                          <p:spTgt spid="30"/>
                                        </p:tgtEl>
                                        <p:attrNameLst>
                                          <p:attrName>r</p:attrName>
                                        </p:attrNameLst>
                                      </p:cBhvr>
                                    </p:animRot>
                                    <p:animRot by="120000">
                                      <p:cBhvr>
                                        <p:cTn id="216" dur="400" fill="hold">
                                          <p:stCondLst>
                                            <p:cond delay="1600"/>
                                          </p:stCondLst>
                                        </p:cTn>
                                        <p:tgtEl>
                                          <p:spTgt spid="30"/>
                                        </p:tgtEl>
                                        <p:attrNameLst>
                                          <p:attrName>r</p:attrName>
                                        </p:attrNameLst>
                                      </p:cBhvr>
                                    </p:animRot>
                                  </p:childTnLst>
                                </p:cTn>
                              </p:par>
                            </p:childTnLst>
                          </p:cTn>
                        </p:par>
                        <p:par>
                          <p:cTn id="217" fill="hold">
                            <p:stCondLst>
                              <p:cond delay="6000"/>
                            </p:stCondLst>
                            <p:childTnLst>
                              <p:par>
                                <p:cTn id="218" presetID="10" presetClass="exit" presetSubtype="0" fill="hold" nodeType="afterEffect">
                                  <p:stCondLst>
                                    <p:cond delay="0"/>
                                  </p:stCondLst>
                                  <p:childTnLst>
                                    <p:animEffect transition="out" filter="fade">
                                      <p:cBhvr>
                                        <p:cTn id="219" dur="250"/>
                                        <p:tgtEl>
                                          <p:spTgt spid="28"/>
                                        </p:tgtEl>
                                      </p:cBhvr>
                                    </p:animEffect>
                                    <p:set>
                                      <p:cBhvr>
                                        <p:cTn id="220" dur="1" fill="hold">
                                          <p:stCondLst>
                                            <p:cond delay="249"/>
                                          </p:stCondLst>
                                        </p:cTn>
                                        <p:tgtEl>
                                          <p:spTgt spid="28"/>
                                        </p:tgtEl>
                                        <p:attrNameLst>
                                          <p:attrName>style.visibility</p:attrName>
                                        </p:attrNameLst>
                                      </p:cBhvr>
                                      <p:to>
                                        <p:strVal val="hidden"/>
                                      </p:to>
                                    </p:set>
                                  </p:childTnLst>
                                </p:cTn>
                              </p:par>
                              <p:par>
                                <p:cTn id="221" presetID="10" presetClass="entr" presetSubtype="0" fill="hold" nodeType="withEffect">
                                  <p:stCondLst>
                                    <p:cond delay="0"/>
                                  </p:stCondLst>
                                  <p:childTnLst>
                                    <p:set>
                                      <p:cBhvr>
                                        <p:cTn id="222" dur="1" fill="hold">
                                          <p:stCondLst>
                                            <p:cond delay="0"/>
                                          </p:stCondLst>
                                        </p:cTn>
                                        <p:tgtEl>
                                          <p:spTgt spid="27"/>
                                        </p:tgtEl>
                                        <p:attrNameLst>
                                          <p:attrName>style.visibility</p:attrName>
                                        </p:attrNameLst>
                                      </p:cBhvr>
                                      <p:to>
                                        <p:strVal val="visible"/>
                                      </p:to>
                                    </p:set>
                                    <p:animEffect transition="in" filter="fade">
                                      <p:cBhvr>
                                        <p:cTn id="223" dur="250"/>
                                        <p:tgtEl>
                                          <p:spTgt spid="27"/>
                                        </p:tgtEl>
                                      </p:cBhvr>
                                    </p:animEffect>
                                  </p:childTnLst>
                                  <p:subTnLst>
                                    <p:audio>
                                      <p:cMediaNode>
                                        <p:cTn display="0" masterRel="sameClick">
                                          <p:stCondLst>
                                            <p:cond evt="begin" delay="0">
                                              <p:tn val="221"/>
                                            </p:cond>
                                          </p:stCondLst>
                                          <p:endCondLst>
                                            <p:cond evt="onStopAudio" delay="0">
                                              <p:tgtEl>
                                                <p:sldTgt/>
                                              </p:tgtEl>
                                            </p:cond>
                                          </p:endCondLst>
                                        </p:cTn>
                                        <p:tgtEl>
                                          <p:sndTgt r:embed="rId2" name="oisairoi.wav"/>
                                        </p:tgtEl>
                                      </p:cMediaNode>
                                    </p:audio>
                                  </p:subTnLst>
                                </p:cTn>
                              </p:par>
                              <p:par>
                                <p:cTn id="224" presetID="10" presetClass="entr" presetSubtype="0" fill="hold" nodeType="withEffect">
                                  <p:stCondLst>
                                    <p:cond delay="0"/>
                                  </p:stCondLst>
                                  <p:childTnLst>
                                    <p:set>
                                      <p:cBhvr>
                                        <p:cTn id="225" dur="1" fill="hold">
                                          <p:stCondLst>
                                            <p:cond delay="0"/>
                                          </p:stCondLst>
                                        </p:cTn>
                                        <p:tgtEl>
                                          <p:spTgt spid="25"/>
                                        </p:tgtEl>
                                        <p:attrNameLst>
                                          <p:attrName>style.visibility</p:attrName>
                                        </p:attrNameLst>
                                      </p:cBhvr>
                                      <p:to>
                                        <p:strVal val="visible"/>
                                      </p:to>
                                    </p:set>
                                    <p:animEffect transition="in" filter="fade">
                                      <p:cBhvr>
                                        <p:cTn id="226" dur="250"/>
                                        <p:tgtEl>
                                          <p:spTgt spid="25"/>
                                        </p:tgtEl>
                                      </p:cBhvr>
                                    </p:animEffect>
                                  </p:childTnLst>
                                </p:cTn>
                              </p:par>
                              <p:par>
                                <p:cTn id="227" presetID="10" presetClass="exit" presetSubtype="0" fill="hold" nodeType="withEffect">
                                  <p:stCondLst>
                                    <p:cond delay="0"/>
                                  </p:stCondLst>
                                  <p:childTnLst>
                                    <p:animEffect transition="out" filter="fade">
                                      <p:cBhvr>
                                        <p:cTn id="228" dur="250"/>
                                        <p:tgtEl>
                                          <p:spTgt spid="30"/>
                                        </p:tgtEl>
                                      </p:cBhvr>
                                    </p:animEffect>
                                    <p:set>
                                      <p:cBhvr>
                                        <p:cTn id="229"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0" restart="whenNotActive" fill="hold" evtFilter="cancelBubble" nodeType="interactiveSeq">
                <p:stCondLst>
                  <p:cond evt="onClick" delay="0">
                    <p:tgtEl>
                      <p:spTgt spid="33"/>
                    </p:tgtEl>
                  </p:cond>
                </p:stCondLst>
                <p:endSync evt="end" delay="0">
                  <p:rtn val="all"/>
                </p:endSync>
                <p:childTnLst>
                  <p:par>
                    <p:cTn id="231" fill="hold">
                      <p:stCondLst>
                        <p:cond delay="0"/>
                      </p:stCondLst>
                      <p:childTnLst>
                        <p:par>
                          <p:cTn id="232" fill="hold">
                            <p:stCondLst>
                              <p:cond delay="0"/>
                            </p:stCondLst>
                            <p:childTnLst>
                              <p:par>
                                <p:cTn id="233" presetID="32" presetClass="emph" presetSubtype="0" fill="hold" nodeType="clickEffect">
                                  <p:stCondLst>
                                    <p:cond delay="0"/>
                                  </p:stCondLst>
                                  <p:childTnLst>
                                    <p:animRot by="120000">
                                      <p:cBhvr>
                                        <p:cTn id="234" dur="100" fill="hold">
                                          <p:stCondLst>
                                            <p:cond delay="0"/>
                                          </p:stCondLst>
                                        </p:cTn>
                                        <p:tgtEl>
                                          <p:spTgt spid="33"/>
                                        </p:tgtEl>
                                        <p:attrNameLst>
                                          <p:attrName>r</p:attrName>
                                        </p:attrNameLst>
                                      </p:cBhvr>
                                    </p:animRot>
                                    <p:animRot by="-240000">
                                      <p:cBhvr>
                                        <p:cTn id="235" dur="200" fill="hold">
                                          <p:stCondLst>
                                            <p:cond delay="200"/>
                                          </p:stCondLst>
                                        </p:cTn>
                                        <p:tgtEl>
                                          <p:spTgt spid="33"/>
                                        </p:tgtEl>
                                        <p:attrNameLst>
                                          <p:attrName>r</p:attrName>
                                        </p:attrNameLst>
                                      </p:cBhvr>
                                    </p:animRot>
                                    <p:animRot by="240000">
                                      <p:cBhvr>
                                        <p:cTn id="236" dur="200" fill="hold">
                                          <p:stCondLst>
                                            <p:cond delay="400"/>
                                          </p:stCondLst>
                                        </p:cTn>
                                        <p:tgtEl>
                                          <p:spTgt spid="33"/>
                                        </p:tgtEl>
                                        <p:attrNameLst>
                                          <p:attrName>r</p:attrName>
                                        </p:attrNameLst>
                                      </p:cBhvr>
                                    </p:animRot>
                                    <p:animRot by="-240000">
                                      <p:cBhvr>
                                        <p:cTn id="237" dur="200" fill="hold">
                                          <p:stCondLst>
                                            <p:cond delay="600"/>
                                          </p:stCondLst>
                                        </p:cTn>
                                        <p:tgtEl>
                                          <p:spTgt spid="33"/>
                                        </p:tgtEl>
                                        <p:attrNameLst>
                                          <p:attrName>r</p:attrName>
                                        </p:attrNameLst>
                                      </p:cBhvr>
                                    </p:animRot>
                                    <p:animRot by="120000">
                                      <p:cBhvr>
                                        <p:cTn id="238" dur="200" fill="hold">
                                          <p:stCondLst>
                                            <p:cond delay="800"/>
                                          </p:stCondLst>
                                        </p:cTn>
                                        <p:tgtEl>
                                          <p:spTgt spid="33"/>
                                        </p:tgtEl>
                                        <p:attrNameLst>
                                          <p:attrName>r</p:attrName>
                                        </p:attrNameLst>
                                      </p:cBhvr>
                                    </p:animRot>
                                  </p:childTnLst>
                                  <p:subTnLst>
                                    <p:audio>
                                      <p:cMediaNode>
                                        <p:cTn display="0" masterRel="sameClick">
                                          <p:stCondLst>
                                            <p:cond evt="begin" delay="0">
                                              <p:tn val="233"/>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5068414" y="4489550"/>
            <a:ext cx="1249999" cy="1336206"/>
          </a:xfrm>
          <a:prstGeom prst="rect">
            <a:avLst/>
          </a:prstGeom>
        </p:spPr>
      </p:pic>
      <p:pic>
        <p:nvPicPr>
          <p:cNvPr id="24" name="Picture 23"/>
          <p:cNvPicPr>
            <a:picLocks noChangeAspect="1"/>
          </p:cNvPicPr>
          <p:nvPr/>
        </p:nvPicPr>
        <p:blipFill>
          <a:blip r:embed="rId5"/>
          <a:stretch>
            <a:fillRect/>
          </a:stretch>
        </p:blipFill>
        <p:spPr>
          <a:xfrm>
            <a:off x="2833214" y="4527650"/>
            <a:ext cx="1249999" cy="1336206"/>
          </a:xfrm>
          <a:prstGeom prst="rect">
            <a:avLst/>
          </a:prstGeom>
        </p:spPr>
      </p:pic>
      <p:pic>
        <p:nvPicPr>
          <p:cNvPr id="28" name="Picture 27"/>
          <p:cNvPicPr>
            <a:picLocks noChangeAspect="1"/>
          </p:cNvPicPr>
          <p:nvPr/>
        </p:nvPicPr>
        <p:blipFill>
          <a:blip r:embed="rId5"/>
          <a:stretch>
            <a:fillRect/>
          </a:stretch>
        </p:blipFill>
        <p:spPr>
          <a:xfrm>
            <a:off x="677752" y="4489550"/>
            <a:ext cx="1249999" cy="133620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0879" y="4428248"/>
            <a:ext cx="1580783" cy="1435608"/>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7" y="4392304"/>
            <a:ext cx="1580782" cy="1435608"/>
          </a:xfrm>
          <a:prstGeom prst="rect">
            <a:avLst/>
          </a:prstGeom>
        </p:spPr>
      </p:pic>
      <p:pic>
        <p:nvPicPr>
          <p:cNvPr id="27" name="Picture 26"/>
          <p:cNvPicPr>
            <a:picLocks noChangeAspect="1"/>
          </p:cNvPicPr>
          <p:nvPr/>
        </p:nvPicPr>
        <p:blipFill>
          <a:blip r:embed="rId7"/>
          <a:stretch>
            <a:fillRect/>
          </a:stretch>
        </p:blipFill>
        <p:spPr>
          <a:xfrm>
            <a:off x="566738" y="4090457"/>
            <a:ext cx="1581495" cy="1436256"/>
          </a:xfrm>
          <a:prstGeom prst="rect">
            <a:avLst/>
          </a:prstGeom>
        </p:spPr>
      </p:pic>
      <p:pic>
        <p:nvPicPr>
          <p:cNvPr id="11" name="Picture 10"/>
          <p:cNvPicPr>
            <a:picLocks noChangeAspect="1"/>
          </p:cNvPicPr>
          <p:nvPr/>
        </p:nvPicPr>
        <p:blipFill>
          <a:blip r:embed="rId5"/>
          <a:stretch>
            <a:fillRect/>
          </a:stretch>
        </p:blipFill>
        <p:spPr>
          <a:xfrm>
            <a:off x="7290023" y="4555482"/>
            <a:ext cx="1249999" cy="1336206"/>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9106" y="2841837"/>
            <a:ext cx="1196895" cy="927286"/>
          </a:xfrm>
          <a:prstGeom prst="rect">
            <a:avLst/>
          </a:prstGeom>
        </p:spPr>
      </p:pic>
      <p:sp>
        <p:nvSpPr>
          <p:cNvPr id="77" name="Sun 76"/>
          <p:cNvSpPr/>
          <p:nvPr/>
        </p:nvSpPr>
        <p:spPr>
          <a:xfrm>
            <a:off x="6765720"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3" name="Picture 32"/>
          <p:cNvPicPr>
            <a:picLocks noChangeAspect="1"/>
          </p:cNvPicPr>
          <p:nvPr/>
        </p:nvPicPr>
        <p:blipFill>
          <a:blip r:embed="rId9"/>
          <a:stretch>
            <a:fillRect/>
          </a:stretch>
        </p:blipFill>
        <p:spPr>
          <a:xfrm flipH="1">
            <a:off x="228600" y="330406"/>
            <a:ext cx="1661009" cy="3236104"/>
          </a:xfrm>
          <a:prstGeom prst="rect">
            <a:avLst/>
          </a:prstGeom>
        </p:spPr>
      </p:pic>
      <p:pic>
        <p:nvPicPr>
          <p:cNvPr id="5" name="Picture 4"/>
          <p:cNvPicPr>
            <a:picLocks noChangeAspect="1"/>
          </p:cNvPicPr>
          <p:nvPr/>
        </p:nvPicPr>
        <p:blipFill>
          <a:blip r:embed="rId10"/>
          <a:stretch>
            <a:fillRect/>
          </a:stretch>
        </p:blipFill>
        <p:spPr>
          <a:xfrm flipH="1">
            <a:off x="-345519" y="2209365"/>
            <a:ext cx="1958679" cy="1871627"/>
          </a:xfrm>
          <a:prstGeom prst="rect">
            <a:avLst/>
          </a:prstGeom>
        </p:spPr>
      </p:pic>
      <p:pic>
        <p:nvPicPr>
          <p:cNvPr id="16" name="Picture 15"/>
          <p:cNvPicPr>
            <a:picLocks noChangeAspect="1"/>
          </p:cNvPicPr>
          <p:nvPr/>
        </p:nvPicPr>
        <p:blipFill>
          <a:blip r:embed="rId11"/>
          <a:stretch>
            <a:fillRect/>
          </a:stretch>
        </p:blipFill>
        <p:spPr>
          <a:xfrm>
            <a:off x="0" y="2405208"/>
            <a:ext cx="1060934" cy="126722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0393" y="4332084"/>
            <a:ext cx="1073146" cy="131007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3" y="5417841"/>
            <a:ext cx="850901" cy="1273201"/>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4" y="5417841"/>
            <a:ext cx="850901" cy="12732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4" y="5417841"/>
            <a:ext cx="850901" cy="12732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2" y="5417841"/>
            <a:ext cx="850901" cy="1273201"/>
          </a:xfrm>
          <a:prstGeom prst="rect">
            <a:avLst/>
          </a:prstGeom>
        </p:spPr>
      </p:pic>
      <p:sp>
        <p:nvSpPr>
          <p:cNvPr id="45" name="Rounded Rectangular Callout 44"/>
          <p:cNvSpPr/>
          <p:nvPr/>
        </p:nvSpPr>
        <p:spPr>
          <a:xfrm>
            <a:off x="1613160" y="204952"/>
            <a:ext cx="7055223" cy="119848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b="1">
              <a:solidFill>
                <a:srgbClr val="FF0000"/>
              </a:solidFill>
            </a:endParaRPr>
          </a:p>
          <a:p>
            <a:pPr algn="ctr"/>
            <a:r>
              <a:rPr lang="nl-NL" sz="3200" b="1">
                <a:solidFill>
                  <a:srgbClr val="FF0000"/>
                </a:solidFill>
              </a:rPr>
              <a:t>Trong thành phần của giấm ăn có chứa loại acid nào sau đây ?</a:t>
            </a:r>
            <a:endParaRPr lang="vi-VN" sz="3200" b="1">
              <a:solidFill>
                <a:srgbClr val="FF0000"/>
              </a:solidFill>
            </a:endParaRPr>
          </a:p>
          <a:p>
            <a:pPr algn="ctr"/>
            <a:endParaRPr lang="en-US" sz="3200" b="1" dirty="0">
              <a:solidFill>
                <a:srgbClr val="FF0000"/>
              </a:solidFill>
              <a:latin typeface="+mj-lt"/>
              <a:cs typeface="Times New Roman" panose="02020603050405020304" pitchFamily="18" charset="0"/>
            </a:endParaRPr>
          </a:p>
        </p:txBody>
      </p:sp>
      <p:sp>
        <p:nvSpPr>
          <p:cNvPr id="55" name="Rectangle 54"/>
          <p:cNvSpPr/>
          <p:nvPr/>
        </p:nvSpPr>
        <p:spPr>
          <a:xfrm>
            <a:off x="867103" y="6050477"/>
            <a:ext cx="7801280"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6600"/>
                </a:solidFill>
                <a:latin typeface="+mj-lt"/>
                <a:cs typeface="Times New Roman" panose="02020603050405020304" pitchFamily="18" charset="0"/>
              </a:rPr>
              <a:t>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1694654"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839180" y="5400358"/>
            <a:ext cx="823031" cy="61253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6045560" y="5440387"/>
            <a:ext cx="823031" cy="612530"/>
          </a:xfrm>
          <a:prstGeom prst="rect">
            <a:avLst/>
          </a:prstGeom>
        </p:spPr>
      </p:pic>
      <p:sp>
        <p:nvSpPr>
          <p:cNvPr id="29" name="Rectangle 28"/>
          <p:cNvSpPr/>
          <p:nvPr/>
        </p:nvSpPr>
        <p:spPr>
          <a:xfrm>
            <a:off x="3953467" y="1411496"/>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A : Chlohydric acid</a:t>
            </a:r>
          </a:p>
        </p:txBody>
      </p:sp>
      <p:sp>
        <p:nvSpPr>
          <p:cNvPr id="31" name="Rectangle 30"/>
          <p:cNvSpPr/>
          <p:nvPr/>
        </p:nvSpPr>
        <p:spPr>
          <a:xfrm>
            <a:off x="3953467" y="1905640"/>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B : Sunfuric acid</a:t>
            </a:r>
          </a:p>
        </p:txBody>
      </p:sp>
      <p:sp>
        <p:nvSpPr>
          <p:cNvPr id="32" name="Rectangle 31"/>
          <p:cNvSpPr/>
          <p:nvPr/>
        </p:nvSpPr>
        <p:spPr>
          <a:xfrm>
            <a:off x="3953467" y="2399784"/>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C : Nitric acid</a:t>
            </a:r>
          </a:p>
        </p:txBody>
      </p:sp>
      <p:sp>
        <p:nvSpPr>
          <p:cNvPr id="34" name="Rectangle 33"/>
          <p:cNvSpPr/>
          <p:nvPr/>
        </p:nvSpPr>
        <p:spPr>
          <a:xfrm>
            <a:off x="3953467" y="2893929"/>
            <a:ext cx="5246804" cy="461665"/>
          </a:xfrm>
          <a:prstGeom prst="rect">
            <a:avLst/>
          </a:prstGeom>
        </p:spPr>
        <p:txBody>
          <a:bodyPr wrap="square">
            <a:spAutoFit/>
          </a:bodyPr>
          <a:lstStyle/>
          <a:p>
            <a:r>
              <a:rPr lang="en-US" sz="2400" b="1">
                <a:solidFill>
                  <a:schemeClr val="bg1"/>
                </a:solidFill>
                <a:latin typeface="+mj-lt"/>
                <a:cs typeface="Times New Roman" panose="02020603050405020304" pitchFamily="18" charset="0"/>
              </a:rPr>
              <a:t>D : Axetic acid</a:t>
            </a:r>
          </a:p>
        </p:txBody>
      </p:sp>
      <p:sp>
        <p:nvSpPr>
          <p:cNvPr id="2" name="Text Box 1"/>
          <p:cNvSpPr txBox="1"/>
          <p:nvPr/>
        </p:nvSpPr>
        <p:spPr>
          <a:xfrm>
            <a:off x="1733550" y="1555115"/>
            <a:ext cx="6809740" cy="1076325"/>
          </a:xfrm>
          <a:prstGeom prst="rect">
            <a:avLst/>
          </a:prstGeom>
          <a:noFill/>
        </p:spPr>
        <p:txBody>
          <a:bodyPr wrap="square" rtlCol="0">
            <a:spAutoFit/>
          </a:bodyPr>
          <a:lstStyle/>
          <a:p>
            <a:r>
              <a:rPr lang="vi-VN" altLang="en-US" sz="3200"/>
              <a:t>A. HCl			B. HNO</a:t>
            </a:r>
            <a:r>
              <a:rPr lang="vi-VN" altLang="en-US" sz="3200" baseline="-25000"/>
              <a:t>3</a:t>
            </a:r>
            <a:endParaRPr lang="vi-VN" altLang="en-US" sz="3200"/>
          </a:p>
          <a:p>
            <a:r>
              <a:rPr lang="vi-VN" altLang="en-US" sz="3200"/>
              <a:t>C. H</a:t>
            </a:r>
            <a:r>
              <a:rPr lang="vi-VN" altLang="en-US" sz="3200" baseline="-25000"/>
              <a:t>2</a:t>
            </a:r>
            <a:r>
              <a:rPr lang="vi-VN" altLang="en-US" sz="3200"/>
              <a:t>SO</a:t>
            </a:r>
            <a:r>
              <a:rPr lang="vi-VN" altLang="en-US" sz="3200" baseline="-25000"/>
              <a:t>4</a:t>
            </a:r>
            <a:r>
              <a:rPr lang="vi-VN" altLang="en-US" sz="3200"/>
              <a:t>			D. CH</a:t>
            </a:r>
            <a:r>
              <a:rPr lang="vi-VN" altLang="en-US" sz="3200" baseline="-25000"/>
              <a:t>3</a:t>
            </a:r>
            <a:r>
              <a:rPr lang="vi-VN" altLang="en-US" sz="3200"/>
              <a:t>COOH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4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9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4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9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250"/>
                                        <p:tgtEl>
                                          <p:spTgt spid="16"/>
                                        </p:tgtEl>
                                      </p:cBhvr>
                                    </p:animEffect>
                                    <p:set>
                                      <p:cBhvr>
                                        <p:cTn id="45" dur="1" fill="hold">
                                          <p:stCondLst>
                                            <p:cond delay="249"/>
                                          </p:stCondLst>
                                        </p:cTn>
                                        <p:tgtEl>
                                          <p:spTgt spid="16"/>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childTnLst>
                          </p:cTn>
                        </p:par>
                        <p:par>
                          <p:cTn id="49" fill="hold">
                            <p:stCondLst>
                              <p:cond delay="1500"/>
                            </p:stCondLst>
                            <p:childTnLst>
                              <p:par>
                                <p:cTn id="50" presetID="63" presetClass="path" presetSubtype="0" accel="50000" decel="50000" fill="hold" nodeType="afterEffect">
                                  <p:stCondLst>
                                    <p:cond delay="0"/>
                                  </p:stCondLst>
                                  <p:childTnLst>
                                    <p:animMotion origin="layout" path="M -8.33333E-7 -4.81481E-6 L 0.75677 0.30996 " pathEditMode="relative" rAng="0" ptsTypes="AA">
                                      <p:cBhvr>
                                        <p:cTn id="51" dur="3000" fill="hold"/>
                                        <p:tgtEl>
                                          <p:spTgt spid="5"/>
                                        </p:tgtEl>
                                        <p:attrNameLst>
                                          <p:attrName>ppt_x</p:attrName>
                                          <p:attrName>ppt_y</p:attrName>
                                        </p:attrNameLst>
                                      </p:cBhvr>
                                      <p:rCtr x="37830" y="15486"/>
                                    </p:animMotion>
                                  </p:childTnLst>
                                </p:cTn>
                              </p:par>
                            </p:childTnLst>
                          </p:cTn>
                        </p:par>
                        <p:par>
                          <p:cTn id="52" fill="hold">
                            <p:stCondLst>
                              <p:cond delay="4500"/>
                            </p:stCondLst>
                            <p:childTnLst>
                              <p:par>
                                <p:cTn id="53" presetID="10" presetClass="exit" presetSubtype="0" fill="hold" nodeType="afterEffect">
                                  <p:stCondLst>
                                    <p:cond delay="0"/>
                                  </p:stCondLst>
                                  <p:childTnLst>
                                    <p:animEffect transition="out" filter="fade">
                                      <p:cBhvr>
                                        <p:cTn id="54" dur="250"/>
                                        <p:tgtEl>
                                          <p:spTgt spid="5"/>
                                        </p:tgtEl>
                                      </p:cBhvr>
                                    </p:animEffect>
                                    <p:set>
                                      <p:cBhvr>
                                        <p:cTn id="55" dur="1" fill="hold">
                                          <p:stCondLst>
                                            <p:cond delay="249"/>
                                          </p:stCondLst>
                                        </p:cTn>
                                        <p:tgtEl>
                                          <p:spTgt spid="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50"/>
                                        <p:tgtEl>
                                          <p:spTgt spid="11"/>
                                        </p:tgtEl>
                                      </p:cBhvr>
                                    </p:animEffect>
                                  </p:childTnLst>
                                </p:cTn>
                              </p:par>
                            </p:childTnLst>
                          </p:cTn>
                        </p:par>
                        <p:par>
                          <p:cTn id="59" fill="hold">
                            <p:stCondLst>
                              <p:cond delay="5000"/>
                            </p:stCondLst>
                            <p:childTnLst>
                              <p:par>
                                <p:cTn id="60" presetID="32" presetClass="emph" presetSubtype="0" fill="hold" nodeType="afterEffect">
                                  <p:stCondLst>
                                    <p:cond delay="0"/>
                                  </p:stCondLst>
                                  <p:childTnLst>
                                    <p:animRot by="120000">
                                      <p:cBhvr>
                                        <p:cTn id="61" dur="200" fill="hold">
                                          <p:stCondLst>
                                            <p:cond delay="0"/>
                                          </p:stCondLst>
                                        </p:cTn>
                                        <p:tgtEl>
                                          <p:spTgt spid="11"/>
                                        </p:tgtEl>
                                        <p:attrNameLst>
                                          <p:attrName>r</p:attrName>
                                        </p:attrNameLst>
                                      </p:cBhvr>
                                    </p:animRot>
                                    <p:animRot by="-240000">
                                      <p:cBhvr>
                                        <p:cTn id="62" dur="400" fill="hold">
                                          <p:stCondLst>
                                            <p:cond delay="400"/>
                                          </p:stCondLst>
                                        </p:cTn>
                                        <p:tgtEl>
                                          <p:spTgt spid="11"/>
                                        </p:tgtEl>
                                        <p:attrNameLst>
                                          <p:attrName>r</p:attrName>
                                        </p:attrNameLst>
                                      </p:cBhvr>
                                    </p:animRot>
                                    <p:animRot by="240000">
                                      <p:cBhvr>
                                        <p:cTn id="63" dur="400" fill="hold">
                                          <p:stCondLst>
                                            <p:cond delay="800"/>
                                          </p:stCondLst>
                                        </p:cTn>
                                        <p:tgtEl>
                                          <p:spTgt spid="11"/>
                                        </p:tgtEl>
                                        <p:attrNameLst>
                                          <p:attrName>r</p:attrName>
                                        </p:attrNameLst>
                                      </p:cBhvr>
                                    </p:animRot>
                                    <p:animRot by="-240000">
                                      <p:cBhvr>
                                        <p:cTn id="64" dur="400" fill="hold">
                                          <p:stCondLst>
                                            <p:cond delay="1200"/>
                                          </p:stCondLst>
                                        </p:cTn>
                                        <p:tgtEl>
                                          <p:spTgt spid="11"/>
                                        </p:tgtEl>
                                        <p:attrNameLst>
                                          <p:attrName>r</p:attrName>
                                        </p:attrNameLst>
                                      </p:cBhvr>
                                    </p:animRot>
                                    <p:animRot by="120000">
                                      <p:cBhvr>
                                        <p:cTn id="65" dur="400" fill="hold">
                                          <p:stCondLst>
                                            <p:cond delay="1600"/>
                                          </p:stCondLst>
                                        </p:cTn>
                                        <p:tgtEl>
                                          <p:spTgt spid="11"/>
                                        </p:tgtEl>
                                        <p:attrNameLst>
                                          <p:attrName>r</p:attrName>
                                        </p:attrNameLst>
                                      </p:cBhvr>
                                    </p:animRot>
                                  </p:childTnLst>
                                </p:cTn>
                              </p:par>
                              <p:par>
                                <p:cTn id="66" presetID="32" presetClass="emph" presetSubtype="0" fill="hold" nodeType="withEffect">
                                  <p:stCondLst>
                                    <p:cond delay="0"/>
                                  </p:stCondLst>
                                  <p:childTnLst>
                                    <p:animRot by="120000">
                                      <p:cBhvr>
                                        <p:cTn id="67" dur="200" fill="hold">
                                          <p:stCondLst>
                                            <p:cond delay="0"/>
                                          </p:stCondLst>
                                        </p:cTn>
                                        <p:tgtEl>
                                          <p:spTgt spid="6"/>
                                        </p:tgtEl>
                                        <p:attrNameLst>
                                          <p:attrName>r</p:attrName>
                                        </p:attrNameLst>
                                      </p:cBhvr>
                                    </p:animRot>
                                    <p:animRot by="-240000">
                                      <p:cBhvr>
                                        <p:cTn id="68" dur="400" fill="hold">
                                          <p:stCondLst>
                                            <p:cond delay="400"/>
                                          </p:stCondLst>
                                        </p:cTn>
                                        <p:tgtEl>
                                          <p:spTgt spid="6"/>
                                        </p:tgtEl>
                                        <p:attrNameLst>
                                          <p:attrName>r</p:attrName>
                                        </p:attrNameLst>
                                      </p:cBhvr>
                                    </p:animRot>
                                    <p:animRot by="240000">
                                      <p:cBhvr>
                                        <p:cTn id="69" dur="400" fill="hold">
                                          <p:stCondLst>
                                            <p:cond delay="800"/>
                                          </p:stCondLst>
                                        </p:cTn>
                                        <p:tgtEl>
                                          <p:spTgt spid="6"/>
                                        </p:tgtEl>
                                        <p:attrNameLst>
                                          <p:attrName>r</p:attrName>
                                        </p:attrNameLst>
                                      </p:cBhvr>
                                    </p:animRot>
                                    <p:animRot by="-240000">
                                      <p:cBhvr>
                                        <p:cTn id="70" dur="400" fill="hold">
                                          <p:stCondLst>
                                            <p:cond delay="1200"/>
                                          </p:stCondLst>
                                        </p:cTn>
                                        <p:tgtEl>
                                          <p:spTgt spid="6"/>
                                        </p:tgtEl>
                                        <p:attrNameLst>
                                          <p:attrName>r</p:attrName>
                                        </p:attrNameLst>
                                      </p:cBhvr>
                                    </p:animRot>
                                    <p:animRot by="120000">
                                      <p:cBhvr>
                                        <p:cTn id="71" dur="400" fill="hold">
                                          <p:stCondLst>
                                            <p:cond delay="1600"/>
                                          </p:stCondLst>
                                        </p:cTn>
                                        <p:tgtEl>
                                          <p:spTgt spid="6"/>
                                        </p:tgtEl>
                                        <p:attrNameLst>
                                          <p:attrName>r</p:attrName>
                                        </p:attrNameLst>
                                      </p:cBhvr>
                                    </p:animRot>
                                  </p:childTnLst>
                                </p:cTn>
                              </p:par>
                            </p:childTnLst>
                          </p:cTn>
                        </p:par>
                        <p:par>
                          <p:cTn id="72" fill="hold">
                            <p:stCondLst>
                              <p:cond delay="7000"/>
                            </p:stCondLst>
                            <p:childTnLst>
                              <p:par>
                                <p:cTn id="73" presetID="10" presetClass="exit" presetSubtype="0" fill="hold" nodeType="afterEffect">
                                  <p:stCondLst>
                                    <p:cond delay="0"/>
                                  </p:stCondLst>
                                  <p:childTnLst>
                                    <p:animEffect transition="out" filter="fade">
                                      <p:cBhvr>
                                        <p:cTn id="74" dur="250"/>
                                        <p:tgtEl>
                                          <p:spTgt spid="11"/>
                                        </p:tgtEl>
                                      </p:cBhvr>
                                    </p:animEffect>
                                    <p:set>
                                      <p:cBhvr>
                                        <p:cTn id="75" dur="1" fill="hold">
                                          <p:stCondLst>
                                            <p:cond delay="249"/>
                                          </p:stCondLst>
                                        </p:cTn>
                                        <p:tgtEl>
                                          <p:spTgt spid="11"/>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250"/>
                                        <p:tgtEl>
                                          <p:spTgt spid="12"/>
                                        </p:tgtEl>
                                      </p:cBhvr>
                                    </p:animEffect>
                                  </p:childTnLst>
                                  <p:subTnLst>
                                    <p:audio>
                                      <p:cMediaNode>
                                        <p:cTn display="0" masterRel="sameClick">
                                          <p:stCondLst>
                                            <p:cond evt="begin" delay="0">
                                              <p:tn val="76"/>
                                            </p:cond>
                                          </p:stCondLst>
                                          <p:endCondLst>
                                            <p:cond evt="onStopAudio" delay="0">
                                              <p:tgtEl>
                                                <p:sldTgt/>
                                              </p:tgtEl>
                                            </p:cond>
                                          </p:endCondLst>
                                        </p:cTn>
                                        <p:tgtEl>
                                          <p:sndTgt r:embed="rId2" name="congioilam.wav"/>
                                        </p:tgtEl>
                                      </p:cMediaNode>
                                    </p:audio>
                                  </p:subTnLst>
                                </p:cTn>
                              </p:par>
                              <p:par>
                                <p:cTn id="79" presetID="10" presetClass="exit" presetSubtype="0" fill="hold" nodeType="withEffect">
                                  <p:stCondLst>
                                    <p:cond delay="0"/>
                                  </p:stCondLst>
                                  <p:childTnLst>
                                    <p:animEffect transition="out" filter="fade">
                                      <p:cBhvr>
                                        <p:cTn id="80" dur="250"/>
                                        <p:tgtEl>
                                          <p:spTgt spid="6"/>
                                        </p:tgtEl>
                                      </p:cBhvr>
                                    </p:animEffect>
                                    <p:set>
                                      <p:cBhvr>
                                        <p:cTn id="81" dur="1" fill="hold">
                                          <p:stCondLst>
                                            <p:cond delay="249"/>
                                          </p:stCondLst>
                                        </p:cTn>
                                        <p:tgtEl>
                                          <p:spTgt spid="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500"/>
                                        <p:tgtEl>
                                          <p:spTgt spid="77"/>
                                        </p:tgtEl>
                                      </p:cBhvr>
                                    </p:animEffect>
                                  </p:childTnLst>
                                </p:cTn>
                              </p:par>
                              <p:par>
                                <p:cTn id="85" presetID="8" presetClass="emph" presetSubtype="0" repeatCount="indefinite" fill="hold" grpId="1" nodeType="withEffect">
                                  <p:stCondLst>
                                    <p:cond delay="0"/>
                                  </p:stCondLst>
                                  <p:childTnLst>
                                    <p:animRot by="21600000">
                                      <p:cBhvr>
                                        <p:cTn id="86"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7" restart="whenNotActive" fill="hold" evtFilter="cancelBubble" nodeType="interactiveSeq">
                <p:stCondLst>
                  <p:cond evt="onClick" delay="0">
                    <p:tgtEl>
                      <p:spTgt spid="22"/>
                    </p:tgtEl>
                  </p:cond>
                </p:stCondLst>
                <p:endSync evt="end" delay="0">
                  <p:rtn val="all"/>
                </p:endSync>
                <p:childTnLst>
                  <p:par>
                    <p:cTn id="88" fill="hold">
                      <p:stCondLst>
                        <p:cond delay="0"/>
                      </p:stCondLst>
                      <p:childTnLst>
                        <p:par>
                          <p:cTn id="89" fill="hold">
                            <p:stCondLst>
                              <p:cond delay="0"/>
                            </p:stCondLst>
                            <p:childTnLst>
                              <p:par>
                                <p:cTn id="90" presetID="32" presetClass="emph" presetSubtype="0" fill="hold" nodeType="clickEffect">
                                  <p:stCondLst>
                                    <p:cond delay="0"/>
                                  </p:stCondLst>
                                  <p:childTnLst>
                                    <p:animRot by="120000">
                                      <p:cBhvr>
                                        <p:cTn id="91" dur="100" fill="hold">
                                          <p:stCondLst>
                                            <p:cond delay="0"/>
                                          </p:stCondLst>
                                        </p:cTn>
                                        <p:tgtEl>
                                          <p:spTgt spid="22"/>
                                        </p:tgtEl>
                                        <p:attrNameLst>
                                          <p:attrName>r</p:attrName>
                                        </p:attrNameLst>
                                      </p:cBhvr>
                                    </p:animRot>
                                    <p:animRot by="-240000">
                                      <p:cBhvr>
                                        <p:cTn id="92" dur="200" fill="hold">
                                          <p:stCondLst>
                                            <p:cond delay="200"/>
                                          </p:stCondLst>
                                        </p:cTn>
                                        <p:tgtEl>
                                          <p:spTgt spid="22"/>
                                        </p:tgtEl>
                                        <p:attrNameLst>
                                          <p:attrName>r</p:attrName>
                                        </p:attrNameLst>
                                      </p:cBhvr>
                                    </p:animRot>
                                    <p:animRot by="240000">
                                      <p:cBhvr>
                                        <p:cTn id="93" dur="200" fill="hold">
                                          <p:stCondLst>
                                            <p:cond delay="400"/>
                                          </p:stCondLst>
                                        </p:cTn>
                                        <p:tgtEl>
                                          <p:spTgt spid="22"/>
                                        </p:tgtEl>
                                        <p:attrNameLst>
                                          <p:attrName>r</p:attrName>
                                        </p:attrNameLst>
                                      </p:cBhvr>
                                    </p:animRot>
                                    <p:animRot by="-240000">
                                      <p:cBhvr>
                                        <p:cTn id="94" dur="200" fill="hold">
                                          <p:stCondLst>
                                            <p:cond delay="600"/>
                                          </p:stCondLst>
                                        </p:cTn>
                                        <p:tgtEl>
                                          <p:spTgt spid="22"/>
                                        </p:tgtEl>
                                        <p:attrNameLst>
                                          <p:attrName>r</p:attrName>
                                        </p:attrNameLst>
                                      </p:cBhvr>
                                    </p:animRot>
                                    <p:animRot by="120000">
                                      <p:cBhvr>
                                        <p:cTn id="95" dur="200" fill="hold">
                                          <p:stCondLst>
                                            <p:cond delay="800"/>
                                          </p:stCondLst>
                                        </p:cTn>
                                        <p:tgtEl>
                                          <p:spTgt spid="22"/>
                                        </p:tgtEl>
                                        <p:attrNameLst>
                                          <p:attrName>r</p:attrName>
                                        </p:attrNameLst>
                                      </p:cBhvr>
                                    </p:animRot>
                                  </p:childTnLst>
                                </p:cTn>
                              </p:par>
                            </p:childTnLst>
                          </p:cTn>
                        </p:par>
                        <p:par>
                          <p:cTn id="96" fill="hold">
                            <p:stCondLst>
                              <p:cond delay="1000"/>
                            </p:stCondLst>
                            <p:childTnLst>
                              <p:par>
                                <p:cTn id="97" presetID="10" presetClass="exit" presetSubtype="0" fill="hold" nodeType="afterEffect">
                                  <p:stCondLst>
                                    <p:cond delay="0"/>
                                  </p:stCondLst>
                                  <p:childTnLst>
                                    <p:animEffect transition="out" filter="fade">
                                      <p:cBhvr>
                                        <p:cTn id="98" dur="250"/>
                                        <p:tgtEl>
                                          <p:spTgt spid="16"/>
                                        </p:tgtEl>
                                      </p:cBhvr>
                                    </p:animEffect>
                                    <p:set>
                                      <p:cBhvr>
                                        <p:cTn id="99" dur="1" fill="hold">
                                          <p:stCondLst>
                                            <p:cond delay="249"/>
                                          </p:stCondLst>
                                        </p:cTn>
                                        <p:tgtEl>
                                          <p:spTgt spid="16"/>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250"/>
                                        <p:tgtEl>
                                          <p:spTgt spid="5"/>
                                        </p:tgtEl>
                                      </p:cBhvr>
                                    </p:animEffect>
                                  </p:childTnLst>
                                </p:cTn>
                              </p:par>
                            </p:childTnLst>
                          </p:cTn>
                        </p:par>
                        <p:par>
                          <p:cTn id="103" fill="hold">
                            <p:stCondLst>
                              <p:cond delay="1500"/>
                            </p:stCondLst>
                            <p:childTnLst>
                              <p:par>
                                <p:cTn id="104" presetID="63" presetClass="path" presetSubtype="0" accel="50000" decel="50000" fill="hold" nodeType="afterEffect">
                                  <p:stCondLst>
                                    <p:cond delay="0"/>
                                  </p:stCondLst>
                                  <p:childTnLst>
                                    <p:animMotion origin="layout" path="M -8.33333E-7 -4.81481E-6 L 0.54809 0.30024 " pathEditMode="relative" rAng="0" ptsTypes="AA">
                                      <p:cBhvr>
                                        <p:cTn id="105" dur="2000" fill="hold"/>
                                        <p:tgtEl>
                                          <p:spTgt spid="5"/>
                                        </p:tgtEl>
                                        <p:attrNameLst>
                                          <p:attrName>ppt_x</p:attrName>
                                          <p:attrName>ppt_y</p:attrName>
                                        </p:attrNameLst>
                                      </p:cBhvr>
                                      <p:rCtr x="27396" y="15000"/>
                                    </p:animMotion>
                                  </p:childTnLst>
                                </p:cTn>
                              </p:par>
                            </p:childTnLst>
                          </p:cTn>
                        </p:par>
                        <p:par>
                          <p:cTn id="106" fill="hold">
                            <p:stCondLst>
                              <p:cond delay="3500"/>
                            </p:stCondLst>
                            <p:childTnLst>
                              <p:par>
                                <p:cTn id="107" presetID="10" presetClass="exit" presetSubtype="0" fill="hold" nodeType="afterEffect">
                                  <p:stCondLst>
                                    <p:cond delay="0"/>
                                  </p:stCondLst>
                                  <p:childTnLst>
                                    <p:animEffect transition="out" filter="fade">
                                      <p:cBhvr>
                                        <p:cTn id="108" dur="250"/>
                                        <p:tgtEl>
                                          <p:spTgt spid="5"/>
                                        </p:tgtEl>
                                      </p:cBhvr>
                                    </p:animEffect>
                                    <p:set>
                                      <p:cBhvr>
                                        <p:cTn id="109" dur="1" fill="hold">
                                          <p:stCondLst>
                                            <p:cond delay="249"/>
                                          </p:stCondLst>
                                        </p:cTn>
                                        <p:tgtEl>
                                          <p:spTgt spid="5"/>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19"/>
                                        </p:tgtEl>
                                        <p:attrNameLst>
                                          <p:attrName>style.visibility</p:attrName>
                                        </p:attrNameLst>
                                      </p:cBhvr>
                                      <p:to>
                                        <p:strVal val="visible"/>
                                      </p:to>
                                    </p:set>
                                    <p:animEffect transition="in" filter="fade">
                                      <p:cBhvr>
                                        <p:cTn id="112" dur="250"/>
                                        <p:tgtEl>
                                          <p:spTgt spid="19"/>
                                        </p:tgtEl>
                                      </p:cBhvr>
                                    </p:animEffect>
                                  </p:childTnLst>
                                </p:cTn>
                              </p:par>
                            </p:childTnLst>
                          </p:cTn>
                        </p:par>
                        <p:par>
                          <p:cTn id="113" fill="hold">
                            <p:stCondLst>
                              <p:cond delay="4000"/>
                            </p:stCondLst>
                            <p:childTnLst>
                              <p:par>
                                <p:cTn id="114" presetID="32" presetClass="emph" presetSubtype="0" fill="hold" nodeType="afterEffect">
                                  <p:stCondLst>
                                    <p:cond delay="0"/>
                                  </p:stCondLst>
                                  <p:childTnLst>
                                    <p:animRot by="120000">
                                      <p:cBhvr>
                                        <p:cTn id="115" dur="200" fill="hold">
                                          <p:stCondLst>
                                            <p:cond delay="0"/>
                                          </p:stCondLst>
                                        </p:cTn>
                                        <p:tgtEl>
                                          <p:spTgt spid="19"/>
                                        </p:tgtEl>
                                        <p:attrNameLst>
                                          <p:attrName>r</p:attrName>
                                        </p:attrNameLst>
                                      </p:cBhvr>
                                    </p:animRot>
                                    <p:animRot by="-240000">
                                      <p:cBhvr>
                                        <p:cTn id="116" dur="400" fill="hold">
                                          <p:stCondLst>
                                            <p:cond delay="400"/>
                                          </p:stCondLst>
                                        </p:cTn>
                                        <p:tgtEl>
                                          <p:spTgt spid="19"/>
                                        </p:tgtEl>
                                        <p:attrNameLst>
                                          <p:attrName>r</p:attrName>
                                        </p:attrNameLst>
                                      </p:cBhvr>
                                    </p:animRot>
                                    <p:animRot by="240000">
                                      <p:cBhvr>
                                        <p:cTn id="117" dur="400" fill="hold">
                                          <p:stCondLst>
                                            <p:cond delay="800"/>
                                          </p:stCondLst>
                                        </p:cTn>
                                        <p:tgtEl>
                                          <p:spTgt spid="19"/>
                                        </p:tgtEl>
                                        <p:attrNameLst>
                                          <p:attrName>r</p:attrName>
                                        </p:attrNameLst>
                                      </p:cBhvr>
                                    </p:animRot>
                                    <p:animRot by="-240000">
                                      <p:cBhvr>
                                        <p:cTn id="118" dur="400" fill="hold">
                                          <p:stCondLst>
                                            <p:cond delay="1200"/>
                                          </p:stCondLst>
                                        </p:cTn>
                                        <p:tgtEl>
                                          <p:spTgt spid="19"/>
                                        </p:tgtEl>
                                        <p:attrNameLst>
                                          <p:attrName>r</p:attrName>
                                        </p:attrNameLst>
                                      </p:cBhvr>
                                    </p:animRot>
                                    <p:animRot by="120000">
                                      <p:cBhvr>
                                        <p:cTn id="119" dur="400" fill="hold">
                                          <p:stCondLst>
                                            <p:cond delay="1600"/>
                                          </p:stCondLst>
                                        </p:cTn>
                                        <p:tgtEl>
                                          <p:spTgt spid="19"/>
                                        </p:tgtEl>
                                        <p:attrNameLst>
                                          <p:attrName>r</p:attrName>
                                        </p:attrNameLst>
                                      </p:cBhvr>
                                    </p:animRot>
                                  </p:childTnLst>
                                </p:cTn>
                              </p:par>
                              <p:par>
                                <p:cTn id="120" presetID="32" presetClass="emph" presetSubtype="0" fill="hold" nodeType="withEffect">
                                  <p:stCondLst>
                                    <p:cond delay="0"/>
                                  </p:stCondLst>
                                  <p:childTnLst>
                                    <p:animRot by="120000">
                                      <p:cBhvr>
                                        <p:cTn id="121" dur="200" fill="hold">
                                          <p:stCondLst>
                                            <p:cond delay="0"/>
                                          </p:stCondLst>
                                        </p:cTn>
                                        <p:tgtEl>
                                          <p:spTgt spid="22"/>
                                        </p:tgtEl>
                                        <p:attrNameLst>
                                          <p:attrName>r</p:attrName>
                                        </p:attrNameLst>
                                      </p:cBhvr>
                                    </p:animRot>
                                    <p:animRot by="-240000">
                                      <p:cBhvr>
                                        <p:cTn id="122" dur="400" fill="hold">
                                          <p:stCondLst>
                                            <p:cond delay="400"/>
                                          </p:stCondLst>
                                        </p:cTn>
                                        <p:tgtEl>
                                          <p:spTgt spid="22"/>
                                        </p:tgtEl>
                                        <p:attrNameLst>
                                          <p:attrName>r</p:attrName>
                                        </p:attrNameLst>
                                      </p:cBhvr>
                                    </p:animRot>
                                    <p:animRot by="240000">
                                      <p:cBhvr>
                                        <p:cTn id="123" dur="400" fill="hold">
                                          <p:stCondLst>
                                            <p:cond delay="800"/>
                                          </p:stCondLst>
                                        </p:cTn>
                                        <p:tgtEl>
                                          <p:spTgt spid="22"/>
                                        </p:tgtEl>
                                        <p:attrNameLst>
                                          <p:attrName>r</p:attrName>
                                        </p:attrNameLst>
                                      </p:cBhvr>
                                    </p:animRot>
                                    <p:animRot by="-240000">
                                      <p:cBhvr>
                                        <p:cTn id="124" dur="400" fill="hold">
                                          <p:stCondLst>
                                            <p:cond delay="1200"/>
                                          </p:stCondLst>
                                        </p:cTn>
                                        <p:tgtEl>
                                          <p:spTgt spid="22"/>
                                        </p:tgtEl>
                                        <p:attrNameLst>
                                          <p:attrName>r</p:attrName>
                                        </p:attrNameLst>
                                      </p:cBhvr>
                                    </p:animRot>
                                    <p:animRot by="120000">
                                      <p:cBhvr>
                                        <p:cTn id="125" dur="400" fill="hold">
                                          <p:stCondLst>
                                            <p:cond delay="1600"/>
                                          </p:stCondLst>
                                        </p:cTn>
                                        <p:tgtEl>
                                          <p:spTgt spid="22"/>
                                        </p:tgtEl>
                                        <p:attrNameLst>
                                          <p:attrName>r</p:attrName>
                                        </p:attrNameLst>
                                      </p:cBhvr>
                                    </p:animRot>
                                  </p:childTnLst>
                                </p:cTn>
                              </p:par>
                            </p:childTnLst>
                          </p:cTn>
                        </p:par>
                        <p:par>
                          <p:cTn id="126" fill="hold">
                            <p:stCondLst>
                              <p:cond delay="6000"/>
                            </p:stCondLst>
                            <p:childTnLst>
                              <p:par>
                                <p:cTn id="127" presetID="10" presetClass="exit" presetSubtype="0" fill="hold" nodeType="afterEffect">
                                  <p:stCondLst>
                                    <p:cond delay="0"/>
                                  </p:stCondLst>
                                  <p:childTnLst>
                                    <p:animEffect transition="out" filter="fade">
                                      <p:cBhvr>
                                        <p:cTn id="128" dur="250"/>
                                        <p:tgtEl>
                                          <p:spTgt spid="19"/>
                                        </p:tgtEl>
                                      </p:cBhvr>
                                    </p:animEffect>
                                    <p:set>
                                      <p:cBhvr>
                                        <p:cTn id="129" dur="1" fill="hold">
                                          <p:stCondLst>
                                            <p:cond delay="249"/>
                                          </p:stCondLst>
                                        </p:cTn>
                                        <p:tgtEl>
                                          <p:spTgt spid="19"/>
                                        </p:tgtEl>
                                        <p:attrNameLst>
                                          <p:attrName>style.visibility</p:attrName>
                                        </p:attrNameLst>
                                      </p:cBhvr>
                                      <p:to>
                                        <p:strVal val="hidden"/>
                                      </p:to>
                                    </p:set>
                                  </p:childTnLst>
                                </p:cTn>
                              </p:par>
                              <p:par>
                                <p:cTn id="130" presetID="10" presetClass="entr" presetSubtype="0" fill="hold" nodeType="withEffect">
                                  <p:stCondLst>
                                    <p:cond delay="0"/>
                                  </p:stCondLst>
                                  <p:childTnLst>
                                    <p:set>
                                      <p:cBhvr>
                                        <p:cTn id="131" dur="1" fill="hold">
                                          <p:stCondLst>
                                            <p:cond delay="0"/>
                                          </p:stCondLst>
                                        </p:cTn>
                                        <p:tgtEl>
                                          <p:spTgt spid="14"/>
                                        </p:tgtEl>
                                        <p:attrNameLst>
                                          <p:attrName>style.visibility</p:attrName>
                                        </p:attrNameLst>
                                      </p:cBhvr>
                                      <p:to>
                                        <p:strVal val="visible"/>
                                      </p:to>
                                    </p:set>
                                    <p:animEffect transition="in" filter="fade">
                                      <p:cBhvr>
                                        <p:cTn id="132" dur="250"/>
                                        <p:tgtEl>
                                          <p:spTgt spid="14"/>
                                        </p:tgtEl>
                                      </p:cBhvr>
                                    </p:animEffect>
                                  </p:childTnLst>
                                </p:cTn>
                              </p:par>
                              <p:par>
                                <p:cTn id="133" presetID="10" presetClass="entr" presetSubtype="0" fill="hold"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fade">
                                      <p:cBhvr>
                                        <p:cTn id="135" dur="250"/>
                                        <p:tgtEl>
                                          <p:spTgt spid="17"/>
                                        </p:tgtEl>
                                      </p:cBhvr>
                                    </p:animEffect>
                                  </p:childTnLst>
                                  <p:subTnLst>
                                    <p:audio>
                                      <p:cMediaNode>
                                        <p:cTn display="0" masterRel="sameClick">
                                          <p:stCondLst>
                                            <p:cond evt="begin" delay="0">
                                              <p:tn val="133"/>
                                            </p:cond>
                                          </p:stCondLst>
                                          <p:endCondLst>
                                            <p:cond evt="onStopAudio" delay="0">
                                              <p:tgtEl>
                                                <p:sldTgt/>
                                              </p:tgtEl>
                                            </p:cond>
                                          </p:endCondLst>
                                        </p:cTn>
                                        <p:tgtEl>
                                          <p:sndTgt r:embed="rId3" name="oisairoi.wav"/>
                                        </p:tgtEl>
                                      </p:cMediaNode>
                                    </p:audio>
                                  </p:subTnLst>
                                </p:cTn>
                              </p:par>
                              <p:par>
                                <p:cTn id="136" presetID="10" presetClass="exit" presetSubtype="0" fill="hold" nodeType="withEffect">
                                  <p:stCondLst>
                                    <p:cond delay="0"/>
                                  </p:stCondLst>
                                  <p:childTnLst>
                                    <p:animEffect transition="out" filter="fade">
                                      <p:cBhvr>
                                        <p:cTn id="137" dur="250"/>
                                        <p:tgtEl>
                                          <p:spTgt spid="22"/>
                                        </p:tgtEl>
                                      </p:cBhvr>
                                    </p:animEffect>
                                    <p:set>
                                      <p:cBhvr>
                                        <p:cTn id="138"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9" restart="whenNotActive" fill="hold" evtFilter="cancelBubble" nodeType="interactiveSeq">
                <p:stCondLst>
                  <p:cond evt="onClick" delay="0">
                    <p:tgtEl>
                      <p:spTgt spid="26"/>
                    </p:tgtEl>
                  </p:cond>
                </p:stCondLst>
                <p:endSync evt="end" delay="0">
                  <p:rtn val="all"/>
                </p:endSync>
                <p:childTnLst>
                  <p:par>
                    <p:cTn id="140" fill="hold">
                      <p:stCondLst>
                        <p:cond delay="0"/>
                      </p:stCondLst>
                      <p:childTnLst>
                        <p:par>
                          <p:cTn id="141" fill="hold">
                            <p:stCondLst>
                              <p:cond delay="0"/>
                            </p:stCondLst>
                            <p:childTnLst>
                              <p:par>
                                <p:cTn id="142" presetID="32" presetClass="emph" presetSubtype="0" fill="hold" nodeType="clickEffect">
                                  <p:stCondLst>
                                    <p:cond delay="0"/>
                                  </p:stCondLst>
                                  <p:childTnLst>
                                    <p:animRot by="120000">
                                      <p:cBhvr>
                                        <p:cTn id="143" dur="100" fill="hold">
                                          <p:stCondLst>
                                            <p:cond delay="0"/>
                                          </p:stCondLst>
                                        </p:cTn>
                                        <p:tgtEl>
                                          <p:spTgt spid="26"/>
                                        </p:tgtEl>
                                        <p:attrNameLst>
                                          <p:attrName>r</p:attrName>
                                        </p:attrNameLst>
                                      </p:cBhvr>
                                    </p:animRot>
                                    <p:animRot by="-240000">
                                      <p:cBhvr>
                                        <p:cTn id="144" dur="200" fill="hold">
                                          <p:stCondLst>
                                            <p:cond delay="200"/>
                                          </p:stCondLst>
                                        </p:cTn>
                                        <p:tgtEl>
                                          <p:spTgt spid="26"/>
                                        </p:tgtEl>
                                        <p:attrNameLst>
                                          <p:attrName>r</p:attrName>
                                        </p:attrNameLst>
                                      </p:cBhvr>
                                    </p:animRot>
                                    <p:animRot by="240000">
                                      <p:cBhvr>
                                        <p:cTn id="145" dur="200" fill="hold">
                                          <p:stCondLst>
                                            <p:cond delay="400"/>
                                          </p:stCondLst>
                                        </p:cTn>
                                        <p:tgtEl>
                                          <p:spTgt spid="26"/>
                                        </p:tgtEl>
                                        <p:attrNameLst>
                                          <p:attrName>r</p:attrName>
                                        </p:attrNameLst>
                                      </p:cBhvr>
                                    </p:animRot>
                                    <p:animRot by="-240000">
                                      <p:cBhvr>
                                        <p:cTn id="146" dur="200" fill="hold">
                                          <p:stCondLst>
                                            <p:cond delay="600"/>
                                          </p:stCondLst>
                                        </p:cTn>
                                        <p:tgtEl>
                                          <p:spTgt spid="26"/>
                                        </p:tgtEl>
                                        <p:attrNameLst>
                                          <p:attrName>r</p:attrName>
                                        </p:attrNameLst>
                                      </p:cBhvr>
                                    </p:animRot>
                                    <p:animRot by="120000">
                                      <p:cBhvr>
                                        <p:cTn id="147" dur="200" fill="hold">
                                          <p:stCondLst>
                                            <p:cond delay="800"/>
                                          </p:stCondLst>
                                        </p:cTn>
                                        <p:tgtEl>
                                          <p:spTgt spid="26"/>
                                        </p:tgtEl>
                                        <p:attrNameLst>
                                          <p:attrName>r</p:attrName>
                                        </p:attrNameLst>
                                      </p:cBhvr>
                                    </p:animRot>
                                  </p:childTnLst>
                                </p:cTn>
                              </p:par>
                            </p:childTnLst>
                          </p:cTn>
                        </p:par>
                        <p:par>
                          <p:cTn id="148" fill="hold">
                            <p:stCondLst>
                              <p:cond delay="1000"/>
                            </p:stCondLst>
                            <p:childTnLst>
                              <p:par>
                                <p:cTn id="149" presetID="10" presetClass="exit" presetSubtype="0" fill="hold" nodeType="afterEffect">
                                  <p:stCondLst>
                                    <p:cond delay="0"/>
                                  </p:stCondLst>
                                  <p:childTnLst>
                                    <p:animEffect transition="out" filter="fade">
                                      <p:cBhvr>
                                        <p:cTn id="150" dur="250"/>
                                        <p:tgtEl>
                                          <p:spTgt spid="16"/>
                                        </p:tgtEl>
                                      </p:cBhvr>
                                    </p:animEffect>
                                    <p:set>
                                      <p:cBhvr>
                                        <p:cTn id="151" dur="1" fill="hold">
                                          <p:stCondLst>
                                            <p:cond delay="249"/>
                                          </p:stCondLst>
                                        </p:cTn>
                                        <p:tgtEl>
                                          <p:spTgt spid="16"/>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5"/>
                                        </p:tgtEl>
                                        <p:attrNameLst>
                                          <p:attrName>style.visibility</p:attrName>
                                        </p:attrNameLst>
                                      </p:cBhvr>
                                      <p:to>
                                        <p:strVal val="visible"/>
                                      </p:to>
                                    </p:set>
                                    <p:animEffect transition="in" filter="fade">
                                      <p:cBhvr>
                                        <p:cTn id="154" dur="250"/>
                                        <p:tgtEl>
                                          <p:spTgt spid="5"/>
                                        </p:tgtEl>
                                      </p:cBhvr>
                                    </p:animEffect>
                                  </p:childTnLst>
                                </p:cTn>
                              </p:par>
                            </p:childTnLst>
                          </p:cTn>
                        </p:par>
                        <p:par>
                          <p:cTn id="155" fill="hold">
                            <p:stCondLst>
                              <p:cond delay="1500"/>
                            </p:stCondLst>
                            <p:childTnLst>
                              <p:par>
                                <p:cTn id="156" presetID="63" presetClass="path" presetSubtype="0" accel="50000" decel="50000" fill="hold" nodeType="afterEffect">
                                  <p:stCondLst>
                                    <p:cond delay="0"/>
                                  </p:stCondLst>
                                  <p:childTnLst>
                                    <p:animMotion origin="layout" path="M -8.33333E-7 -4.81481E-6 L 0.33316 0.30024 " pathEditMode="relative" rAng="0" ptsTypes="AA">
                                      <p:cBhvr>
                                        <p:cTn id="157" dur="2000" fill="hold"/>
                                        <p:tgtEl>
                                          <p:spTgt spid="5"/>
                                        </p:tgtEl>
                                        <p:attrNameLst>
                                          <p:attrName>ppt_x</p:attrName>
                                          <p:attrName>ppt_y</p:attrName>
                                        </p:attrNameLst>
                                      </p:cBhvr>
                                      <p:rCtr x="16649" y="15000"/>
                                    </p:animMotion>
                                  </p:childTnLst>
                                </p:cTn>
                              </p:par>
                            </p:childTnLst>
                          </p:cTn>
                        </p:par>
                        <p:par>
                          <p:cTn id="158" fill="hold">
                            <p:stCondLst>
                              <p:cond delay="3500"/>
                            </p:stCondLst>
                            <p:childTnLst>
                              <p:par>
                                <p:cTn id="159" presetID="10" presetClass="exit" presetSubtype="0" fill="hold" nodeType="afterEffect">
                                  <p:stCondLst>
                                    <p:cond delay="0"/>
                                  </p:stCondLst>
                                  <p:childTnLst>
                                    <p:animEffect transition="out" filter="fade">
                                      <p:cBhvr>
                                        <p:cTn id="160" dur="250"/>
                                        <p:tgtEl>
                                          <p:spTgt spid="5"/>
                                        </p:tgtEl>
                                      </p:cBhvr>
                                    </p:animEffect>
                                    <p:set>
                                      <p:cBhvr>
                                        <p:cTn id="161" dur="1" fill="hold">
                                          <p:stCondLst>
                                            <p:cond delay="249"/>
                                          </p:stCondLst>
                                        </p:cTn>
                                        <p:tgtEl>
                                          <p:spTgt spid="5"/>
                                        </p:tgtEl>
                                        <p:attrNameLst>
                                          <p:attrName>style.visibility</p:attrName>
                                        </p:attrNameLst>
                                      </p:cBhvr>
                                      <p:to>
                                        <p:strVal val="hidden"/>
                                      </p:to>
                                    </p:set>
                                  </p:childTnLst>
                                </p:cTn>
                              </p:par>
                              <p:par>
                                <p:cTn id="162" presetID="10" presetClass="entr" presetSubtype="0" fill="hold" nodeType="withEffect">
                                  <p:stCondLst>
                                    <p:cond delay="0"/>
                                  </p:stCondLst>
                                  <p:childTnLst>
                                    <p:set>
                                      <p:cBhvr>
                                        <p:cTn id="163" dur="1" fill="hold">
                                          <p:stCondLst>
                                            <p:cond delay="0"/>
                                          </p:stCondLst>
                                        </p:cTn>
                                        <p:tgtEl>
                                          <p:spTgt spid="24"/>
                                        </p:tgtEl>
                                        <p:attrNameLst>
                                          <p:attrName>style.visibility</p:attrName>
                                        </p:attrNameLst>
                                      </p:cBhvr>
                                      <p:to>
                                        <p:strVal val="visible"/>
                                      </p:to>
                                    </p:set>
                                    <p:animEffect transition="in" filter="fade">
                                      <p:cBhvr>
                                        <p:cTn id="164" dur="250"/>
                                        <p:tgtEl>
                                          <p:spTgt spid="24"/>
                                        </p:tgtEl>
                                      </p:cBhvr>
                                    </p:animEffect>
                                  </p:childTnLst>
                                </p:cTn>
                              </p:par>
                            </p:childTnLst>
                          </p:cTn>
                        </p:par>
                        <p:par>
                          <p:cTn id="165" fill="hold">
                            <p:stCondLst>
                              <p:cond delay="4000"/>
                            </p:stCondLst>
                            <p:childTnLst>
                              <p:par>
                                <p:cTn id="166" presetID="32" presetClass="emph" presetSubtype="0" fill="hold" nodeType="afterEffect">
                                  <p:stCondLst>
                                    <p:cond delay="0"/>
                                  </p:stCondLst>
                                  <p:childTnLst>
                                    <p:animRot by="120000">
                                      <p:cBhvr>
                                        <p:cTn id="167" dur="200" fill="hold">
                                          <p:stCondLst>
                                            <p:cond delay="0"/>
                                          </p:stCondLst>
                                        </p:cTn>
                                        <p:tgtEl>
                                          <p:spTgt spid="24"/>
                                        </p:tgtEl>
                                        <p:attrNameLst>
                                          <p:attrName>r</p:attrName>
                                        </p:attrNameLst>
                                      </p:cBhvr>
                                    </p:animRot>
                                    <p:animRot by="-240000">
                                      <p:cBhvr>
                                        <p:cTn id="168" dur="400" fill="hold">
                                          <p:stCondLst>
                                            <p:cond delay="400"/>
                                          </p:stCondLst>
                                        </p:cTn>
                                        <p:tgtEl>
                                          <p:spTgt spid="24"/>
                                        </p:tgtEl>
                                        <p:attrNameLst>
                                          <p:attrName>r</p:attrName>
                                        </p:attrNameLst>
                                      </p:cBhvr>
                                    </p:animRot>
                                    <p:animRot by="240000">
                                      <p:cBhvr>
                                        <p:cTn id="169" dur="400" fill="hold">
                                          <p:stCondLst>
                                            <p:cond delay="800"/>
                                          </p:stCondLst>
                                        </p:cTn>
                                        <p:tgtEl>
                                          <p:spTgt spid="24"/>
                                        </p:tgtEl>
                                        <p:attrNameLst>
                                          <p:attrName>r</p:attrName>
                                        </p:attrNameLst>
                                      </p:cBhvr>
                                    </p:animRot>
                                    <p:animRot by="-240000">
                                      <p:cBhvr>
                                        <p:cTn id="170" dur="400" fill="hold">
                                          <p:stCondLst>
                                            <p:cond delay="1200"/>
                                          </p:stCondLst>
                                        </p:cTn>
                                        <p:tgtEl>
                                          <p:spTgt spid="24"/>
                                        </p:tgtEl>
                                        <p:attrNameLst>
                                          <p:attrName>r</p:attrName>
                                        </p:attrNameLst>
                                      </p:cBhvr>
                                    </p:animRot>
                                    <p:animRot by="120000">
                                      <p:cBhvr>
                                        <p:cTn id="171" dur="400" fill="hold">
                                          <p:stCondLst>
                                            <p:cond delay="1600"/>
                                          </p:stCondLst>
                                        </p:cTn>
                                        <p:tgtEl>
                                          <p:spTgt spid="24"/>
                                        </p:tgtEl>
                                        <p:attrNameLst>
                                          <p:attrName>r</p:attrName>
                                        </p:attrNameLst>
                                      </p:cBhvr>
                                    </p:animRot>
                                  </p:childTnLst>
                                </p:cTn>
                              </p:par>
                              <p:par>
                                <p:cTn id="172" presetID="32" presetClass="emph" presetSubtype="0" fill="hold" nodeType="withEffect">
                                  <p:stCondLst>
                                    <p:cond delay="0"/>
                                  </p:stCondLst>
                                  <p:childTnLst>
                                    <p:animRot by="120000">
                                      <p:cBhvr>
                                        <p:cTn id="173" dur="200" fill="hold">
                                          <p:stCondLst>
                                            <p:cond delay="0"/>
                                          </p:stCondLst>
                                        </p:cTn>
                                        <p:tgtEl>
                                          <p:spTgt spid="26"/>
                                        </p:tgtEl>
                                        <p:attrNameLst>
                                          <p:attrName>r</p:attrName>
                                        </p:attrNameLst>
                                      </p:cBhvr>
                                    </p:animRot>
                                    <p:animRot by="-240000">
                                      <p:cBhvr>
                                        <p:cTn id="174" dur="400" fill="hold">
                                          <p:stCondLst>
                                            <p:cond delay="400"/>
                                          </p:stCondLst>
                                        </p:cTn>
                                        <p:tgtEl>
                                          <p:spTgt spid="26"/>
                                        </p:tgtEl>
                                        <p:attrNameLst>
                                          <p:attrName>r</p:attrName>
                                        </p:attrNameLst>
                                      </p:cBhvr>
                                    </p:animRot>
                                    <p:animRot by="240000">
                                      <p:cBhvr>
                                        <p:cTn id="175" dur="400" fill="hold">
                                          <p:stCondLst>
                                            <p:cond delay="800"/>
                                          </p:stCondLst>
                                        </p:cTn>
                                        <p:tgtEl>
                                          <p:spTgt spid="26"/>
                                        </p:tgtEl>
                                        <p:attrNameLst>
                                          <p:attrName>r</p:attrName>
                                        </p:attrNameLst>
                                      </p:cBhvr>
                                    </p:animRot>
                                    <p:animRot by="-240000">
                                      <p:cBhvr>
                                        <p:cTn id="176" dur="400" fill="hold">
                                          <p:stCondLst>
                                            <p:cond delay="1200"/>
                                          </p:stCondLst>
                                        </p:cTn>
                                        <p:tgtEl>
                                          <p:spTgt spid="26"/>
                                        </p:tgtEl>
                                        <p:attrNameLst>
                                          <p:attrName>r</p:attrName>
                                        </p:attrNameLst>
                                      </p:cBhvr>
                                    </p:animRot>
                                    <p:animRot by="120000">
                                      <p:cBhvr>
                                        <p:cTn id="177" dur="400" fill="hold">
                                          <p:stCondLst>
                                            <p:cond delay="1600"/>
                                          </p:stCondLst>
                                        </p:cTn>
                                        <p:tgtEl>
                                          <p:spTgt spid="26"/>
                                        </p:tgtEl>
                                        <p:attrNameLst>
                                          <p:attrName>r</p:attrName>
                                        </p:attrNameLst>
                                      </p:cBhvr>
                                    </p:animRot>
                                  </p:childTnLst>
                                </p:cTn>
                              </p:par>
                            </p:childTnLst>
                          </p:cTn>
                        </p:par>
                        <p:par>
                          <p:cTn id="178" fill="hold">
                            <p:stCondLst>
                              <p:cond delay="6000"/>
                            </p:stCondLst>
                            <p:childTnLst>
                              <p:par>
                                <p:cTn id="179" presetID="10" presetClass="exit" presetSubtype="0" fill="hold" nodeType="afterEffect">
                                  <p:stCondLst>
                                    <p:cond delay="0"/>
                                  </p:stCondLst>
                                  <p:childTnLst>
                                    <p:animEffect transition="out" filter="fade">
                                      <p:cBhvr>
                                        <p:cTn id="180" dur="250"/>
                                        <p:tgtEl>
                                          <p:spTgt spid="24"/>
                                        </p:tgtEl>
                                      </p:cBhvr>
                                    </p:animEffect>
                                    <p:set>
                                      <p:cBhvr>
                                        <p:cTn id="181" dur="1" fill="hold">
                                          <p:stCondLst>
                                            <p:cond delay="249"/>
                                          </p:stCondLst>
                                        </p:cTn>
                                        <p:tgtEl>
                                          <p:spTgt spid="24"/>
                                        </p:tgtEl>
                                        <p:attrNameLst>
                                          <p:attrName>style.visibility</p:attrName>
                                        </p:attrNameLst>
                                      </p:cBhvr>
                                      <p:to>
                                        <p:strVal val="hidden"/>
                                      </p:to>
                                    </p:set>
                                  </p:childTnLst>
                                </p:cTn>
                              </p:par>
                              <p:par>
                                <p:cTn id="182" presetID="10" presetClass="entr" presetSubtype="0" fill="hold" nodeType="withEffect">
                                  <p:stCondLst>
                                    <p:cond delay="0"/>
                                  </p:stCondLst>
                                  <p:childTnLst>
                                    <p:set>
                                      <p:cBhvr>
                                        <p:cTn id="183" dur="1" fill="hold">
                                          <p:stCondLst>
                                            <p:cond delay="0"/>
                                          </p:stCondLst>
                                        </p:cTn>
                                        <p:tgtEl>
                                          <p:spTgt spid="23"/>
                                        </p:tgtEl>
                                        <p:attrNameLst>
                                          <p:attrName>style.visibility</p:attrName>
                                        </p:attrNameLst>
                                      </p:cBhvr>
                                      <p:to>
                                        <p:strVal val="visible"/>
                                      </p:to>
                                    </p:set>
                                    <p:animEffect transition="in" filter="fade">
                                      <p:cBhvr>
                                        <p:cTn id="184" dur="250"/>
                                        <p:tgtEl>
                                          <p:spTgt spid="23"/>
                                        </p:tgtEl>
                                      </p:cBhvr>
                                    </p:animEffect>
                                  </p:childTnLst>
                                  <p:subTnLst>
                                    <p:audio>
                                      <p:cMediaNode>
                                        <p:cTn display="0" masterRel="sameClick">
                                          <p:stCondLst>
                                            <p:cond evt="begin" delay="0">
                                              <p:tn val="182"/>
                                            </p:cond>
                                          </p:stCondLst>
                                          <p:endCondLst>
                                            <p:cond evt="onStopAudio" delay="0">
                                              <p:tgtEl>
                                                <p:sldTgt/>
                                              </p:tgtEl>
                                            </p:cond>
                                          </p:endCondLst>
                                        </p:cTn>
                                        <p:tgtEl>
                                          <p:sndTgt r:embed="rId3" name="oisairoi.wav"/>
                                        </p:tgtEl>
                                      </p:cMediaNode>
                                    </p:audio>
                                  </p:subTnLst>
                                </p:cTn>
                              </p:par>
                              <p:par>
                                <p:cTn id="185" presetID="10" presetClass="entr" presetSubtype="0" fill="hold" nodeType="with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fade">
                                      <p:cBhvr>
                                        <p:cTn id="187" dur="250"/>
                                        <p:tgtEl>
                                          <p:spTgt spid="21"/>
                                        </p:tgtEl>
                                      </p:cBhvr>
                                    </p:animEffect>
                                  </p:childTnLst>
                                </p:cTn>
                              </p:par>
                              <p:par>
                                <p:cTn id="188" presetID="10" presetClass="exit" presetSubtype="0" fill="hold" nodeType="withEffect">
                                  <p:stCondLst>
                                    <p:cond delay="0"/>
                                  </p:stCondLst>
                                  <p:childTnLst>
                                    <p:animEffect transition="out" filter="fade">
                                      <p:cBhvr>
                                        <p:cTn id="189" dur="250"/>
                                        <p:tgtEl>
                                          <p:spTgt spid="26"/>
                                        </p:tgtEl>
                                      </p:cBhvr>
                                    </p:animEffect>
                                    <p:set>
                                      <p:cBhvr>
                                        <p:cTn id="190"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91" restart="whenNotActive" fill="hold" evtFilter="cancelBubble" nodeType="interactiveSeq">
                <p:stCondLst>
                  <p:cond evt="onClick" delay="0">
                    <p:tgtEl>
                      <p:spTgt spid="30"/>
                    </p:tgtEl>
                  </p:cond>
                </p:stCondLst>
                <p:endSync evt="end" delay="0">
                  <p:rtn val="all"/>
                </p:endSync>
                <p:childTnLst>
                  <p:par>
                    <p:cTn id="192" fill="hold">
                      <p:stCondLst>
                        <p:cond delay="0"/>
                      </p:stCondLst>
                      <p:childTnLst>
                        <p:par>
                          <p:cTn id="193" fill="hold">
                            <p:stCondLst>
                              <p:cond delay="0"/>
                            </p:stCondLst>
                            <p:childTnLst>
                              <p:par>
                                <p:cTn id="194" presetID="32" presetClass="emph" presetSubtype="0" fill="hold" nodeType="clickEffect">
                                  <p:stCondLst>
                                    <p:cond delay="0"/>
                                  </p:stCondLst>
                                  <p:childTnLst>
                                    <p:animRot by="120000">
                                      <p:cBhvr>
                                        <p:cTn id="195" dur="100" fill="hold">
                                          <p:stCondLst>
                                            <p:cond delay="0"/>
                                          </p:stCondLst>
                                        </p:cTn>
                                        <p:tgtEl>
                                          <p:spTgt spid="30"/>
                                        </p:tgtEl>
                                        <p:attrNameLst>
                                          <p:attrName>r</p:attrName>
                                        </p:attrNameLst>
                                      </p:cBhvr>
                                    </p:animRot>
                                    <p:animRot by="-240000">
                                      <p:cBhvr>
                                        <p:cTn id="196" dur="200" fill="hold">
                                          <p:stCondLst>
                                            <p:cond delay="200"/>
                                          </p:stCondLst>
                                        </p:cTn>
                                        <p:tgtEl>
                                          <p:spTgt spid="30"/>
                                        </p:tgtEl>
                                        <p:attrNameLst>
                                          <p:attrName>r</p:attrName>
                                        </p:attrNameLst>
                                      </p:cBhvr>
                                    </p:animRot>
                                    <p:animRot by="240000">
                                      <p:cBhvr>
                                        <p:cTn id="197" dur="200" fill="hold">
                                          <p:stCondLst>
                                            <p:cond delay="400"/>
                                          </p:stCondLst>
                                        </p:cTn>
                                        <p:tgtEl>
                                          <p:spTgt spid="30"/>
                                        </p:tgtEl>
                                        <p:attrNameLst>
                                          <p:attrName>r</p:attrName>
                                        </p:attrNameLst>
                                      </p:cBhvr>
                                    </p:animRot>
                                    <p:animRot by="-240000">
                                      <p:cBhvr>
                                        <p:cTn id="198" dur="200" fill="hold">
                                          <p:stCondLst>
                                            <p:cond delay="600"/>
                                          </p:stCondLst>
                                        </p:cTn>
                                        <p:tgtEl>
                                          <p:spTgt spid="30"/>
                                        </p:tgtEl>
                                        <p:attrNameLst>
                                          <p:attrName>r</p:attrName>
                                        </p:attrNameLst>
                                      </p:cBhvr>
                                    </p:animRot>
                                    <p:animRot by="120000">
                                      <p:cBhvr>
                                        <p:cTn id="199" dur="200" fill="hold">
                                          <p:stCondLst>
                                            <p:cond delay="800"/>
                                          </p:stCondLst>
                                        </p:cTn>
                                        <p:tgtEl>
                                          <p:spTgt spid="30"/>
                                        </p:tgtEl>
                                        <p:attrNameLst>
                                          <p:attrName>r</p:attrName>
                                        </p:attrNameLst>
                                      </p:cBhvr>
                                    </p:animRot>
                                  </p:childTnLst>
                                </p:cTn>
                              </p:par>
                            </p:childTnLst>
                          </p:cTn>
                        </p:par>
                        <p:par>
                          <p:cTn id="200" fill="hold">
                            <p:stCondLst>
                              <p:cond delay="1000"/>
                            </p:stCondLst>
                            <p:childTnLst>
                              <p:par>
                                <p:cTn id="201" presetID="10" presetClass="exit" presetSubtype="0" fill="hold" nodeType="afterEffect">
                                  <p:stCondLst>
                                    <p:cond delay="0"/>
                                  </p:stCondLst>
                                  <p:childTnLst>
                                    <p:animEffect transition="out" filter="fade">
                                      <p:cBhvr>
                                        <p:cTn id="202" dur="250"/>
                                        <p:tgtEl>
                                          <p:spTgt spid="16"/>
                                        </p:tgtEl>
                                      </p:cBhvr>
                                    </p:animEffect>
                                    <p:set>
                                      <p:cBhvr>
                                        <p:cTn id="203" dur="1" fill="hold">
                                          <p:stCondLst>
                                            <p:cond delay="249"/>
                                          </p:stCondLst>
                                        </p:cTn>
                                        <p:tgtEl>
                                          <p:spTgt spid="16"/>
                                        </p:tgtEl>
                                        <p:attrNameLst>
                                          <p:attrName>style.visibility</p:attrName>
                                        </p:attrNameLst>
                                      </p:cBhvr>
                                      <p:to>
                                        <p:strVal val="hidden"/>
                                      </p:to>
                                    </p:set>
                                  </p:childTnLst>
                                </p:cTn>
                              </p:par>
                              <p:par>
                                <p:cTn id="204" presetID="10" presetClass="entr" presetSubtype="0" fill="hold" nodeType="withEffect">
                                  <p:stCondLst>
                                    <p:cond delay="0"/>
                                  </p:stCondLst>
                                  <p:childTnLst>
                                    <p:set>
                                      <p:cBhvr>
                                        <p:cTn id="205" dur="1" fill="hold">
                                          <p:stCondLst>
                                            <p:cond delay="0"/>
                                          </p:stCondLst>
                                        </p:cTn>
                                        <p:tgtEl>
                                          <p:spTgt spid="5"/>
                                        </p:tgtEl>
                                        <p:attrNameLst>
                                          <p:attrName>style.visibility</p:attrName>
                                        </p:attrNameLst>
                                      </p:cBhvr>
                                      <p:to>
                                        <p:strVal val="visible"/>
                                      </p:to>
                                    </p:set>
                                    <p:animEffect transition="in" filter="fade">
                                      <p:cBhvr>
                                        <p:cTn id="206" dur="250"/>
                                        <p:tgtEl>
                                          <p:spTgt spid="5"/>
                                        </p:tgtEl>
                                      </p:cBhvr>
                                    </p:animEffect>
                                  </p:childTnLst>
                                </p:cTn>
                              </p:par>
                            </p:childTnLst>
                          </p:cTn>
                        </p:par>
                        <p:par>
                          <p:cTn id="207" fill="hold">
                            <p:stCondLst>
                              <p:cond delay="1500"/>
                            </p:stCondLst>
                            <p:childTnLst>
                              <p:par>
                                <p:cTn id="208" presetID="49" presetClass="path" presetSubtype="0" accel="50000" decel="50000" fill="hold" nodeType="afterEffect">
                                  <p:stCondLst>
                                    <p:cond delay="0"/>
                                  </p:stCondLst>
                                  <p:childTnLst>
                                    <p:animMotion origin="layout" path="M -0.00573 0.02894 L 0.07917 0.32917 " pathEditMode="relative" rAng="0" ptsTypes="AA">
                                      <p:cBhvr>
                                        <p:cTn id="209" dur="2000" fill="hold"/>
                                        <p:tgtEl>
                                          <p:spTgt spid="5"/>
                                        </p:tgtEl>
                                        <p:attrNameLst>
                                          <p:attrName>ppt_x</p:attrName>
                                          <p:attrName>ppt_y</p:attrName>
                                        </p:attrNameLst>
                                      </p:cBhvr>
                                      <p:rCtr x="4236" y="15000"/>
                                    </p:animMotion>
                                  </p:childTnLst>
                                </p:cTn>
                              </p:par>
                            </p:childTnLst>
                          </p:cTn>
                        </p:par>
                        <p:par>
                          <p:cTn id="210" fill="hold">
                            <p:stCondLst>
                              <p:cond delay="3500"/>
                            </p:stCondLst>
                            <p:childTnLst>
                              <p:par>
                                <p:cTn id="211" presetID="10" presetClass="exit" presetSubtype="0" fill="hold" nodeType="afterEffect">
                                  <p:stCondLst>
                                    <p:cond delay="0"/>
                                  </p:stCondLst>
                                  <p:childTnLst>
                                    <p:animEffect transition="out" filter="fade">
                                      <p:cBhvr>
                                        <p:cTn id="212" dur="250"/>
                                        <p:tgtEl>
                                          <p:spTgt spid="5"/>
                                        </p:tgtEl>
                                      </p:cBhvr>
                                    </p:animEffect>
                                    <p:set>
                                      <p:cBhvr>
                                        <p:cTn id="213" dur="1" fill="hold">
                                          <p:stCondLst>
                                            <p:cond delay="249"/>
                                          </p:stCondLst>
                                        </p:cTn>
                                        <p:tgtEl>
                                          <p:spTgt spid="5"/>
                                        </p:tgtEl>
                                        <p:attrNameLst>
                                          <p:attrName>style.visibility</p:attrName>
                                        </p:attrNameLst>
                                      </p:cBhvr>
                                      <p:to>
                                        <p:strVal val="hidden"/>
                                      </p:to>
                                    </p:set>
                                  </p:childTnLst>
                                </p:cTn>
                              </p:par>
                              <p:par>
                                <p:cTn id="214" presetID="10" presetClass="entr" presetSubtype="0" fill="hold" nodeType="withEffect">
                                  <p:stCondLst>
                                    <p:cond delay="0"/>
                                  </p:stCondLst>
                                  <p:childTnLst>
                                    <p:set>
                                      <p:cBhvr>
                                        <p:cTn id="215" dur="1" fill="hold">
                                          <p:stCondLst>
                                            <p:cond delay="0"/>
                                          </p:stCondLst>
                                        </p:cTn>
                                        <p:tgtEl>
                                          <p:spTgt spid="28"/>
                                        </p:tgtEl>
                                        <p:attrNameLst>
                                          <p:attrName>style.visibility</p:attrName>
                                        </p:attrNameLst>
                                      </p:cBhvr>
                                      <p:to>
                                        <p:strVal val="visible"/>
                                      </p:to>
                                    </p:set>
                                    <p:animEffect transition="in" filter="fade">
                                      <p:cBhvr>
                                        <p:cTn id="216" dur="250"/>
                                        <p:tgtEl>
                                          <p:spTgt spid="28"/>
                                        </p:tgtEl>
                                      </p:cBhvr>
                                    </p:animEffect>
                                  </p:childTnLst>
                                </p:cTn>
                              </p:par>
                            </p:childTnLst>
                          </p:cTn>
                        </p:par>
                        <p:par>
                          <p:cTn id="217" fill="hold">
                            <p:stCondLst>
                              <p:cond delay="4000"/>
                            </p:stCondLst>
                            <p:childTnLst>
                              <p:par>
                                <p:cTn id="218" presetID="32" presetClass="emph" presetSubtype="0" fill="hold" nodeType="afterEffect">
                                  <p:stCondLst>
                                    <p:cond delay="0"/>
                                  </p:stCondLst>
                                  <p:childTnLst>
                                    <p:animRot by="120000">
                                      <p:cBhvr>
                                        <p:cTn id="219" dur="200" fill="hold">
                                          <p:stCondLst>
                                            <p:cond delay="0"/>
                                          </p:stCondLst>
                                        </p:cTn>
                                        <p:tgtEl>
                                          <p:spTgt spid="28"/>
                                        </p:tgtEl>
                                        <p:attrNameLst>
                                          <p:attrName>r</p:attrName>
                                        </p:attrNameLst>
                                      </p:cBhvr>
                                    </p:animRot>
                                    <p:animRot by="-240000">
                                      <p:cBhvr>
                                        <p:cTn id="220" dur="400" fill="hold">
                                          <p:stCondLst>
                                            <p:cond delay="400"/>
                                          </p:stCondLst>
                                        </p:cTn>
                                        <p:tgtEl>
                                          <p:spTgt spid="28"/>
                                        </p:tgtEl>
                                        <p:attrNameLst>
                                          <p:attrName>r</p:attrName>
                                        </p:attrNameLst>
                                      </p:cBhvr>
                                    </p:animRot>
                                    <p:animRot by="240000">
                                      <p:cBhvr>
                                        <p:cTn id="221" dur="400" fill="hold">
                                          <p:stCondLst>
                                            <p:cond delay="800"/>
                                          </p:stCondLst>
                                        </p:cTn>
                                        <p:tgtEl>
                                          <p:spTgt spid="28"/>
                                        </p:tgtEl>
                                        <p:attrNameLst>
                                          <p:attrName>r</p:attrName>
                                        </p:attrNameLst>
                                      </p:cBhvr>
                                    </p:animRot>
                                    <p:animRot by="-240000">
                                      <p:cBhvr>
                                        <p:cTn id="222" dur="400" fill="hold">
                                          <p:stCondLst>
                                            <p:cond delay="1200"/>
                                          </p:stCondLst>
                                        </p:cTn>
                                        <p:tgtEl>
                                          <p:spTgt spid="28"/>
                                        </p:tgtEl>
                                        <p:attrNameLst>
                                          <p:attrName>r</p:attrName>
                                        </p:attrNameLst>
                                      </p:cBhvr>
                                    </p:animRot>
                                    <p:animRot by="120000">
                                      <p:cBhvr>
                                        <p:cTn id="223" dur="400" fill="hold">
                                          <p:stCondLst>
                                            <p:cond delay="1600"/>
                                          </p:stCondLst>
                                        </p:cTn>
                                        <p:tgtEl>
                                          <p:spTgt spid="28"/>
                                        </p:tgtEl>
                                        <p:attrNameLst>
                                          <p:attrName>r</p:attrName>
                                        </p:attrNameLst>
                                      </p:cBhvr>
                                    </p:animRot>
                                  </p:childTnLst>
                                </p:cTn>
                              </p:par>
                              <p:par>
                                <p:cTn id="224" presetID="32" presetClass="emph" presetSubtype="0" fill="hold" nodeType="withEffect">
                                  <p:stCondLst>
                                    <p:cond delay="0"/>
                                  </p:stCondLst>
                                  <p:childTnLst>
                                    <p:animRot by="120000">
                                      <p:cBhvr>
                                        <p:cTn id="225" dur="200" fill="hold">
                                          <p:stCondLst>
                                            <p:cond delay="0"/>
                                          </p:stCondLst>
                                        </p:cTn>
                                        <p:tgtEl>
                                          <p:spTgt spid="30"/>
                                        </p:tgtEl>
                                        <p:attrNameLst>
                                          <p:attrName>r</p:attrName>
                                        </p:attrNameLst>
                                      </p:cBhvr>
                                    </p:animRot>
                                    <p:animRot by="-240000">
                                      <p:cBhvr>
                                        <p:cTn id="226" dur="400" fill="hold">
                                          <p:stCondLst>
                                            <p:cond delay="400"/>
                                          </p:stCondLst>
                                        </p:cTn>
                                        <p:tgtEl>
                                          <p:spTgt spid="30"/>
                                        </p:tgtEl>
                                        <p:attrNameLst>
                                          <p:attrName>r</p:attrName>
                                        </p:attrNameLst>
                                      </p:cBhvr>
                                    </p:animRot>
                                    <p:animRot by="240000">
                                      <p:cBhvr>
                                        <p:cTn id="227" dur="400" fill="hold">
                                          <p:stCondLst>
                                            <p:cond delay="800"/>
                                          </p:stCondLst>
                                        </p:cTn>
                                        <p:tgtEl>
                                          <p:spTgt spid="30"/>
                                        </p:tgtEl>
                                        <p:attrNameLst>
                                          <p:attrName>r</p:attrName>
                                        </p:attrNameLst>
                                      </p:cBhvr>
                                    </p:animRot>
                                    <p:animRot by="-240000">
                                      <p:cBhvr>
                                        <p:cTn id="228" dur="400" fill="hold">
                                          <p:stCondLst>
                                            <p:cond delay="1200"/>
                                          </p:stCondLst>
                                        </p:cTn>
                                        <p:tgtEl>
                                          <p:spTgt spid="30"/>
                                        </p:tgtEl>
                                        <p:attrNameLst>
                                          <p:attrName>r</p:attrName>
                                        </p:attrNameLst>
                                      </p:cBhvr>
                                    </p:animRot>
                                    <p:animRot by="120000">
                                      <p:cBhvr>
                                        <p:cTn id="229" dur="400" fill="hold">
                                          <p:stCondLst>
                                            <p:cond delay="1600"/>
                                          </p:stCondLst>
                                        </p:cTn>
                                        <p:tgtEl>
                                          <p:spTgt spid="30"/>
                                        </p:tgtEl>
                                        <p:attrNameLst>
                                          <p:attrName>r</p:attrName>
                                        </p:attrNameLst>
                                      </p:cBhvr>
                                    </p:animRot>
                                  </p:childTnLst>
                                </p:cTn>
                              </p:par>
                            </p:childTnLst>
                          </p:cTn>
                        </p:par>
                        <p:par>
                          <p:cTn id="230" fill="hold">
                            <p:stCondLst>
                              <p:cond delay="6000"/>
                            </p:stCondLst>
                            <p:childTnLst>
                              <p:par>
                                <p:cTn id="231" presetID="10" presetClass="exit" presetSubtype="0" fill="hold" nodeType="afterEffect">
                                  <p:stCondLst>
                                    <p:cond delay="0"/>
                                  </p:stCondLst>
                                  <p:childTnLst>
                                    <p:animEffect transition="out" filter="fade">
                                      <p:cBhvr>
                                        <p:cTn id="232" dur="250"/>
                                        <p:tgtEl>
                                          <p:spTgt spid="28"/>
                                        </p:tgtEl>
                                      </p:cBhvr>
                                    </p:animEffect>
                                    <p:set>
                                      <p:cBhvr>
                                        <p:cTn id="233" dur="1" fill="hold">
                                          <p:stCondLst>
                                            <p:cond delay="249"/>
                                          </p:stCondLst>
                                        </p:cTn>
                                        <p:tgtEl>
                                          <p:spTgt spid="28"/>
                                        </p:tgtEl>
                                        <p:attrNameLst>
                                          <p:attrName>style.visibility</p:attrName>
                                        </p:attrNameLst>
                                      </p:cBhvr>
                                      <p:to>
                                        <p:strVal val="hidden"/>
                                      </p:to>
                                    </p:set>
                                  </p:childTnLst>
                                </p:cTn>
                              </p:par>
                              <p:par>
                                <p:cTn id="234" presetID="10" presetClass="entr" presetSubtype="0" fill="hold" nodeType="withEffect">
                                  <p:stCondLst>
                                    <p:cond delay="0"/>
                                  </p:stCondLst>
                                  <p:childTnLst>
                                    <p:set>
                                      <p:cBhvr>
                                        <p:cTn id="235" dur="1" fill="hold">
                                          <p:stCondLst>
                                            <p:cond delay="0"/>
                                          </p:stCondLst>
                                        </p:cTn>
                                        <p:tgtEl>
                                          <p:spTgt spid="27"/>
                                        </p:tgtEl>
                                        <p:attrNameLst>
                                          <p:attrName>style.visibility</p:attrName>
                                        </p:attrNameLst>
                                      </p:cBhvr>
                                      <p:to>
                                        <p:strVal val="visible"/>
                                      </p:to>
                                    </p:set>
                                    <p:animEffect transition="in" filter="fade">
                                      <p:cBhvr>
                                        <p:cTn id="236" dur="250"/>
                                        <p:tgtEl>
                                          <p:spTgt spid="27"/>
                                        </p:tgtEl>
                                      </p:cBhvr>
                                    </p:animEffect>
                                  </p:childTnLst>
                                  <p:subTnLst>
                                    <p:audio>
                                      <p:cMediaNode>
                                        <p:cTn display="0" masterRel="sameClick">
                                          <p:stCondLst>
                                            <p:cond evt="begin" delay="0">
                                              <p:tn val="234"/>
                                            </p:cond>
                                          </p:stCondLst>
                                          <p:endCondLst>
                                            <p:cond evt="onStopAudio" delay="0">
                                              <p:tgtEl>
                                                <p:sldTgt/>
                                              </p:tgtEl>
                                            </p:cond>
                                          </p:endCondLst>
                                        </p:cTn>
                                        <p:tgtEl>
                                          <p:sndTgt r:embed="rId3" name="oisairoi.wav"/>
                                        </p:tgtEl>
                                      </p:cMediaNode>
                                    </p:audio>
                                  </p:subTnLst>
                                </p:cTn>
                              </p:par>
                              <p:par>
                                <p:cTn id="237" presetID="10" presetClass="entr" presetSubtype="0" fill="hold" nodeType="withEffect">
                                  <p:stCondLst>
                                    <p:cond delay="0"/>
                                  </p:stCondLst>
                                  <p:childTnLst>
                                    <p:set>
                                      <p:cBhvr>
                                        <p:cTn id="238" dur="1" fill="hold">
                                          <p:stCondLst>
                                            <p:cond delay="0"/>
                                          </p:stCondLst>
                                        </p:cTn>
                                        <p:tgtEl>
                                          <p:spTgt spid="25"/>
                                        </p:tgtEl>
                                        <p:attrNameLst>
                                          <p:attrName>style.visibility</p:attrName>
                                        </p:attrNameLst>
                                      </p:cBhvr>
                                      <p:to>
                                        <p:strVal val="visible"/>
                                      </p:to>
                                    </p:set>
                                    <p:animEffect transition="in" filter="fade">
                                      <p:cBhvr>
                                        <p:cTn id="239" dur="250"/>
                                        <p:tgtEl>
                                          <p:spTgt spid="25"/>
                                        </p:tgtEl>
                                      </p:cBhvr>
                                    </p:animEffect>
                                  </p:childTnLst>
                                </p:cTn>
                              </p:par>
                              <p:par>
                                <p:cTn id="240" presetID="10" presetClass="exit" presetSubtype="0" fill="hold" nodeType="withEffect">
                                  <p:stCondLst>
                                    <p:cond delay="0"/>
                                  </p:stCondLst>
                                  <p:childTnLst>
                                    <p:animEffect transition="out" filter="fade">
                                      <p:cBhvr>
                                        <p:cTn id="241" dur="250"/>
                                        <p:tgtEl>
                                          <p:spTgt spid="30"/>
                                        </p:tgtEl>
                                      </p:cBhvr>
                                    </p:animEffect>
                                    <p:set>
                                      <p:cBhvr>
                                        <p:cTn id="242"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3" restart="whenNotActive" fill="hold" evtFilter="cancelBubble" nodeType="interactiveSeq">
                <p:stCondLst>
                  <p:cond evt="onClick" delay="0">
                    <p:tgtEl>
                      <p:spTgt spid="33"/>
                    </p:tgtEl>
                  </p:cond>
                </p:stCondLst>
                <p:endSync evt="end" delay="0">
                  <p:rtn val="all"/>
                </p:endSync>
                <p:childTnLst>
                  <p:par>
                    <p:cTn id="244" fill="hold">
                      <p:stCondLst>
                        <p:cond delay="0"/>
                      </p:stCondLst>
                      <p:childTnLst>
                        <p:par>
                          <p:cTn id="245" fill="hold">
                            <p:stCondLst>
                              <p:cond delay="0"/>
                            </p:stCondLst>
                            <p:childTnLst>
                              <p:par>
                                <p:cTn id="246" presetID="32" presetClass="emph" presetSubtype="0" fill="hold" nodeType="clickEffect">
                                  <p:stCondLst>
                                    <p:cond delay="0"/>
                                  </p:stCondLst>
                                  <p:childTnLst>
                                    <p:animRot by="120000">
                                      <p:cBhvr>
                                        <p:cTn id="247" dur="100" fill="hold">
                                          <p:stCondLst>
                                            <p:cond delay="0"/>
                                          </p:stCondLst>
                                        </p:cTn>
                                        <p:tgtEl>
                                          <p:spTgt spid="33"/>
                                        </p:tgtEl>
                                        <p:attrNameLst>
                                          <p:attrName>r</p:attrName>
                                        </p:attrNameLst>
                                      </p:cBhvr>
                                    </p:animRot>
                                    <p:animRot by="-240000">
                                      <p:cBhvr>
                                        <p:cTn id="248" dur="200" fill="hold">
                                          <p:stCondLst>
                                            <p:cond delay="200"/>
                                          </p:stCondLst>
                                        </p:cTn>
                                        <p:tgtEl>
                                          <p:spTgt spid="33"/>
                                        </p:tgtEl>
                                        <p:attrNameLst>
                                          <p:attrName>r</p:attrName>
                                        </p:attrNameLst>
                                      </p:cBhvr>
                                    </p:animRot>
                                    <p:animRot by="240000">
                                      <p:cBhvr>
                                        <p:cTn id="249" dur="200" fill="hold">
                                          <p:stCondLst>
                                            <p:cond delay="400"/>
                                          </p:stCondLst>
                                        </p:cTn>
                                        <p:tgtEl>
                                          <p:spTgt spid="33"/>
                                        </p:tgtEl>
                                        <p:attrNameLst>
                                          <p:attrName>r</p:attrName>
                                        </p:attrNameLst>
                                      </p:cBhvr>
                                    </p:animRot>
                                    <p:animRot by="-240000">
                                      <p:cBhvr>
                                        <p:cTn id="250" dur="200" fill="hold">
                                          <p:stCondLst>
                                            <p:cond delay="600"/>
                                          </p:stCondLst>
                                        </p:cTn>
                                        <p:tgtEl>
                                          <p:spTgt spid="33"/>
                                        </p:tgtEl>
                                        <p:attrNameLst>
                                          <p:attrName>r</p:attrName>
                                        </p:attrNameLst>
                                      </p:cBhvr>
                                    </p:animRot>
                                    <p:animRot by="120000">
                                      <p:cBhvr>
                                        <p:cTn id="251" dur="200" fill="hold">
                                          <p:stCondLst>
                                            <p:cond delay="800"/>
                                          </p:stCondLst>
                                        </p:cTn>
                                        <p:tgtEl>
                                          <p:spTgt spid="33"/>
                                        </p:tgtEl>
                                        <p:attrNameLst>
                                          <p:attrName>r</p:attrName>
                                        </p:attrNameLst>
                                      </p:cBhvr>
                                    </p:animRot>
                                  </p:childTnLst>
                                  <p:subTnLst>
                                    <p:audio>
                                      <p:cMediaNode>
                                        <p:cTn display="0" masterRel="sameClick">
                                          <p:stCondLst>
                                            <p:cond evt="begin" delay="0">
                                              <p:tn val="246"/>
                                            </p:cond>
                                          </p:stCondLst>
                                          <p:endCondLst>
                                            <p:cond evt="onStopAudio" delay="0">
                                              <p:tgtEl>
                                                <p:sldTgt/>
                                              </p:tgtEl>
                                            </p:cond>
                                          </p:endCondLst>
                                        </p:cTn>
                                        <p:tgtEl>
                                          <p:sndTgt r:embed="rId4" name="wind.wav"/>
                                        </p:tgtEl>
                                      </p:cMediaNode>
                                    </p:audio>
                                  </p:subTnLst>
                                </p:cTn>
                              </p:par>
                              <p:par>
                                <p:cTn id="252" presetID="24" presetClass="emph" presetSubtype="0" fill="hold" grpId="0" nodeType="withEffect">
                                  <p:stCondLst>
                                    <p:cond delay="0"/>
                                  </p:stCondLst>
                                  <p:childTnLst>
                                    <p:animClr clrSpc="hsl" dir="cw">
                                      <p:cBhvr override="childStyle">
                                        <p:cTn id="253" dur="500" fill="hold"/>
                                        <p:tgtEl>
                                          <p:spTgt spid="31">
                                            <p:txEl>
                                              <p:pRg st="0" end="0"/>
                                            </p:txEl>
                                          </p:spTgt>
                                        </p:tgtEl>
                                        <p:attrNameLst>
                                          <p:attrName>style.color</p:attrName>
                                        </p:attrNameLst>
                                      </p:cBhvr>
                                      <p:by>
                                        <p:hsl h="0" s="-12549" l="-25098"/>
                                      </p:by>
                                    </p:animClr>
                                    <p:animClr clrSpc="hsl" dir="cw">
                                      <p:cBhvr>
                                        <p:cTn id="254" dur="500" fill="hold"/>
                                        <p:tgtEl>
                                          <p:spTgt spid="31">
                                            <p:txEl>
                                              <p:pRg st="0" end="0"/>
                                            </p:txEl>
                                          </p:spTgt>
                                        </p:tgtEl>
                                        <p:attrNameLst>
                                          <p:attrName>fillcolor</p:attrName>
                                        </p:attrNameLst>
                                      </p:cBhvr>
                                      <p:by>
                                        <p:hsl h="0" s="-12549" l="-25098"/>
                                      </p:by>
                                    </p:animClr>
                                    <p:animClr clrSpc="hsl" dir="cw">
                                      <p:cBhvr>
                                        <p:cTn id="255" dur="500" fill="hold"/>
                                        <p:tgtEl>
                                          <p:spTgt spid="31">
                                            <p:txEl>
                                              <p:pRg st="0" end="0"/>
                                            </p:txEl>
                                          </p:spTgt>
                                        </p:tgtEl>
                                        <p:attrNameLst>
                                          <p:attrName>stroke.color</p:attrName>
                                        </p:attrNameLst>
                                      </p:cBhvr>
                                      <p:by>
                                        <p:hsl h="0" s="-12549" l="-25098"/>
                                      </p:by>
                                    </p:animClr>
                                    <p:set>
                                      <p:cBhvr>
                                        <p:cTn id="256" dur="500" fill="hold"/>
                                        <p:tgtEl>
                                          <p:spTgt spid="31">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32">
                                            <p:txEl>
                                              <p:pRg st="0" end="0"/>
                                            </p:txEl>
                                          </p:spTgt>
                                        </p:tgtEl>
                                        <p:attrNameLst>
                                          <p:attrName>style.color</p:attrName>
                                        </p:attrNameLst>
                                      </p:cBhvr>
                                      <p:by>
                                        <p:hsl h="0" s="-12549" l="-25098"/>
                                      </p:by>
                                    </p:animClr>
                                    <p:animClr clrSpc="hsl" dir="cw">
                                      <p:cBhvr>
                                        <p:cTn id="259" dur="500" fill="hold"/>
                                        <p:tgtEl>
                                          <p:spTgt spid="32">
                                            <p:txEl>
                                              <p:pRg st="0" end="0"/>
                                            </p:txEl>
                                          </p:spTgt>
                                        </p:tgtEl>
                                        <p:attrNameLst>
                                          <p:attrName>fillcolor</p:attrName>
                                        </p:attrNameLst>
                                      </p:cBhvr>
                                      <p:by>
                                        <p:hsl h="0" s="-12549" l="-25098"/>
                                      </p:by>
                                    </p:animClr>
                                    <p:animClr clrSpc="hsl" dir="cw">
                                      <p:cBhvr>
                                        <p:cTn id="260" dur="500" fill="hold"/>
                                        <p:tgtEl>
                                          <p:spTgt spid="32">
                                            <p:txEl>
                                              <p:pRg st="0" end="0"/>
                                            </p:txEl>
                                          </p:spTgt>
                                        </p:tgtEl>
                                        <p:attrNameLst>
                                          <p:attrName>stroke.color</p:attrName>
                                        </p:attrNameLst>
                                      </p:cBhvr>
                                      <p:by>
                                        <p:hsl h="0" s="-12549" l="-25098"/>
                                      </p:by>
                                    </p:animClr>
                                    <p:set>
                                      <p:cBhvr>
                                        <p:cTn id="261" dur="500" fill="hold"/>
                                        <p:tgtEl>
                                          <p:spTgt spid="32">
                                            <p:txEl>
                                              <p:pRg st="0" end="0"/>
                                            </p:txEl>
                                          </p:spTgt>
                                        </p:tgtEl>
                                        <p:attrNameLst>
                                          <p:attrName>fill.type</p:attrName>
                                        </p:attrNameLst>
                                      </p:cBhvr>
                                      <p:to>
                                        <p:strVal val="solid"/>
                                      </p:to>
                                    </p:set>
                                  </p:childTnLst>
                                </p:cTn>
                              </p:par>
                              <p:par>
                                <p:cTn id="262" presetID="24" presetClass="emph" presetSubtype="0" fill="hold" grpId="0" nodeType="withEffect">
                                  <p:stCondLst>
                                    <p:cond delay="0"/>
                                  </p:stCondLst>
                                  <p:childTnLst>
                                    <p:animClr clrSpc="hsl" dir="cw">
                                      <p:cBhvr override="childStyle">
                                        <p:cTn id="263" dur="500" fill="hold"/>
                                        <p:tgtEl>
                                          <p:spTgt spid="29">
                                            <p:txEl>
                                              <p:pRg st="0" end="0"/>
                                            </p:txEl>
                                          </p:spTgt>
                                        </p:tgtEl>
                                        <p:attrNameLst>
                                          <p:attrName>style.color</p:attrName>
                                        </p:attrNameLst>
                                      </p:cBhvr>
                                      <p:by>
                                        <p:hsl h="0" s="-12549" l="-25098"/>
                                      </p:by>
                                    </p:animClr>
                                    <p:animClr clrSpc="hsl" dir="cw">
                                      <p:cBhvr>
                                        <p:cTn id="264" dur="500" fill="hold"/>
                                        <p:tgtEl>
                                          <p:spTgt spid="29">
                                            <p:txEl>
                                              <p:pRg st="0" end="0"/>
                                            </p:txEl>
                                          </p:spTgt>
                                        </p:tgtEl>
                                        <p:attrNameLst>
                                          <p:attrName>fillcolor</p:attrName>
                                        </p:attrNameLst>
                                      </p:cBhvr>
                                      <p:by>
                                        <p:hsl h="0" s="-12549" l="-25098"/>
                                      </p:by>
                                    </p:animClr>
                                    <p:animClr clrSpc="hsl" dir="cw">
                                      <p:cBhvr>
                                        <p:cTn id="265" dur="500" fill="hold"/>
                                        <p:tgtEl>
                                          <p:spTgt spid="29">
                                            <p:txEl>
                                              <p:pRg st="0" end="0"/>
                                            </p:txEl>
                                          </p:spTgt>
                                        </p:tgtEl>
                                        <p:attrNameLst>
                                          <p:attrName>stroke.color</p:attrName>
                                        </p:attrNameLst>
                                      </p:cBhvr>
                                      <p:by>
                                        <p:hsl h="0" s="-12549" l="-25098"/>
                                      </p:by>
                                    </p:animClr>
                                    <p:set>
                                      <p:cBhvr>
                                        <p:cTn id="266"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build="allAtOnce"/>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524000"/>
            <a:ext cx="8001000" cy="2123658"/>
          </a:xfrm>
          <a:prstGeom prst="rect">
            <a:avLst/>
          </a:prstGeom>
        </p:spPr>
        <p:txBody>
          <a:bodyPr wrap="square">
            <a:spAutoFit/>
          </a:bodyPr>
          <a:lstStyle/>
          <a:p>
            <a:pPr lvl="0" algn="ctr" eaLnBrk="0" fontAlgn="base" hangingPunct="0">
              <a:spcBef>
                <a:spcPct val="0"/>
              </a:spcBef>
              <a:spcAft>
                <a:spcPct val="0"/>
              </a:spcAft>
              <a:buClrTx/>
              <a:buNone/>
              <a:defRPr/>
            </a:pPr>
            <a:r>
              <a:rPr lang="vi-VN" altLang="en-US" sz="6600" b="1" kern="0">
                <a:ln/>
                <a:solidFill>
                  <a:schemeClr val="accent1"/>
                </a:solidFill>
                <a:effectLst>
                  <a:outerShdw blurRad="38100" dist="25400" dir="5400000" algn="ctr" rotWithShape="0">
                    <a:srgbClr val="6E747A">
                      <a:alpha val="43000"/>
                    </a:srgbClr>
                  </a:outerShdw>
                </a:effectLst>
                <a:latin typeface="+mj-lt"/>
              </a:rPr>
              <a:t>BÀI 9: </a:t>
            </a:r>
          </a:p>
          <a:p>
            <a:pPr lvl="0" algn="ctr" eaLnBrk="0" fontAlgn="base" hangingPunct="0">
              <a:spcBef>
                <a:spcPct val="0"/>
              </a:spcBef>
              <a:spcAft>
                <a:spcPct val="0"/>
              </a:spcAft>
              <a:buClrTx/>
              <a:buNone/>
              <a:defRPr/>
            </a:pPr>
            <a:r>
              <a:rPr lang="vi-VN" altLang="en-US" sz="6600" b="1" kern="0">
                <a:ln/>
                <a:solidFill>
                  <a:schemeClr val="accent1"/>
                </a:solidFill>
                <a:effectLst>
                  <a:outerShdw blurRad="38100" dist="25400" dir="5400000" algn="ctr" rotWithShape="0">
                    <a:srgbClr val="6E747A">
                      <a:alpha val="43000"/>
                    </a:srgbClr>
                  </a:outerShdw>
                </a:effectLst>
                <a:latin typeface="+mj-lt"/>
              </a:rPr>
              <a:t>BASE – THANG pH</a:t>
            </a:r>
            <a:r>
              <a:rPr lang="vi-VN" altLang="en-US" sz="6600" b="1" kern="0">
                <a:ln w="17780" cmpd="sng">
                  <a:solidFill>
                    <a:srgbClr val="FFFFFF"/>
                  </a:solidFill>
                  <a:prstDash val="solid"/>
                  <a:miter lim="800000"/>
                </a:ln>
                <a:solidFill>
                  <a:srgbClr val="FF0000"/>
                </a:solidFill>
                <a:effectLst>
                  <a:outerShdw blurRad="50800" algn="tl" rotWithShape="0">
                    <a:srgbClr val="000000"/>
                  </a:outerShdw>
                </a:effectLst>
                <a:latin typeface="+mj-lt"/>
              </a:rPr>
              <a:t> </a:t>
            </a:r>
            <a:endParaRPr lang="vi-VN" altLang="en-US" sz="6600" b="1" kern="0" dirty="0">
              <a:ln w="17780" cmpd="sng">
                <a:solidFill>
                  <a:srgbClr val="FFFFFF"/>
                </a:solidFill>
                <a:prstDash val="solid"/>
                <a:miter lim="800000"/>
              </a:ln>
              <a:solidFill>
                <a:srgbClr val="FF0000"/>
              </a:solidFill>
              <a:effectLst>
                <a:outerShdw blurRad="50800" algn="tl" rotWithShape="0">
                  <a:srgbClr val="000000"/>
                </a:outerShdw>
              </a:effectLst>
              <a:latin typeface="+mj-lt"/>
            </a:endParaRPr>
          </a:p>
        </p:txBody>
      </p:sp>
      <p:grpSp>
        <p:nvGrpSpPr>
          <p:cNvPr id="6" name="Group 5"/>
          <p:cNvGrpSpPr/>
          <p:nvPr/>
        </p:nvGrpSpPr>
        <p:grpSpPr>
          <a:xfrm>
            <a:off x="459105" y="4180205"/>
            <a:ext cx="2293620" cy="2306320"/>
            <a:chOff x="2246" y="7704"/>
            <a:chExt cx="3138" cy="2589"/>
          </a:xfrm>
        </p:grpSpPr>
        <p:pic>
          <p:nvPicPr>
            <p:cNvPr id="7" name="Picture 12" descr="slide0013_image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6" y="7704"/>
              <a:ext cx="2329" cy="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slide0013_image01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6" y="7847"/>
              <a:ext cx="1463" cy="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7" descr="atom1"/>
          <p:cNvPicPr>
            <a:picLocks noGrp="1" noChangeAspect="1" noChangeArrowheads="1" noCrop="1"/>
          </p:cNvPicPr>
          <p:nvPr>
            <p:ph sz="half" idx="1"/>
          </p:nvPr>
        </p:nvPicPr>
        <p:blipFill>
          <a:blip r:embed="rId4"/>
          <a:srcRect/>
          <a:stretch>
            <a:fillRect/>
          </a:stretch>
        </p:blipFill>
        <p:spPr bwMode="auto">
          <a:xfrm>
            <a:off x="6781165" y="4180205"/>
            <a:ext cx="1905635" cy="142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BOOK1"/>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5334000"/>
            <a:ext cx="2520950" cy="12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601980" y="473710"/>
            <a:ext cx="6256020" cy="521970"/>
          </a:xfrm>
          <a:prstGeom prst="rect">
            <a:avLst/>
          </a:prstGeom>
          <a:noFill/>
        </p:spPr>
        <p:txBody>
          <a:bodyPr wrap="square" rtlCol="0">
            <a:spAutoFit/>
          </a:bodyPr>
          <a:lstStyle/>
          <a:p>
            <a:r>
              <a:rPr lang="vi-VN" altLang="en-US" sz="2800" b="1">
                <a:solidFill>
                  <a:srgbClr val="FF0000"/>
                </a:solidFill>
              </a:rPr>
              <a:t>1. Khái niệm base</a:t>
            </a:r>
          </a:p>
        </p:txBody>
      </p:sp>
      <p:pic>
        <p:nvPicPr>
          <p:cNvPr id="2074020201" name="Picture 269"/>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3382" t="54972" r="5095"/>
          <a:stretch>
            <a:fillRect/>
          </a:stretch>
        </p:blipFill>
        <p:spPr>
          <a:xfrm>
            <a:off x="457200" y="2211705"/>
            <a:ext cx="4038600" cy="3302635"/>
          </a:xfrm>
          <a:prstGeom prst="rect">
            <a:avLst/>
          </a:prstGeom>
          <a:noFill/>
          <a:ln>
            <a:noFill/>
          </a:ln>
        </p:spPr>
      </p:pic>
      <p:pic>
        <p:nvPicPr>
          <p:cNvPr id="2070841249" name="Picture 270" descr="Sodium hydroxide | Definition, Common Name, &amp; Uses | Britannica"/>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8464" t="19881" r="19526" b="5932"/>
          <a:stretch>
            <a:fillRect/>
          </a:stretch>
        </p:blipFill>
        <p:spPr>
          <a:xfrm>
            <a:off x="5943600" y="2819400"/>
            <a:ext cx="2700655" cy="2256790"/>
          </a:xfrm>
          <a:prstGeom prst="rect">
            <a:avLst/>
          </a:prstGeom>
          <a:noFill/>
          <a:ln>
            <a:noFill/>
          </a:ln>
        </p:spPr>
      </p:pic>
      <p:sp>
        <p:nvSpPr>
          <p:cNvPr id="9" name="Text Box 8"/>
          <p:cNvSpPr txBox="1"/>
          <p:nvPr/>
        </p:nvSpPr>
        <p:spPr>
          <a:xfrm>
            <a:off x="6096000" y="5410200"/>
            <a:ext cx="2627630" cy="368300"/>
          </a:xfrm>
          <a:prstGeom prst="rect">
            <a:avLst/>
          </a:prstGeom>
          <a:noFill/>
        </p:spPr>
        <p:txBody>
          <a:bodyPr wrap="square" rtlCol="0">
            <a:spAutoFit/>
          </a:bodyPr>
          <a:lstStyle/>
          <a:p>
            <a:r>
              <a:rPr lang="en-US"/>
              <a:t>Hình. Sodium hydroxide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customData xmlns="http://www.wps.cn/officeDocument/2013/wpsCustomData" xmlns:s="http://www.wps.cn/officeDocument/2013/wpsCustomData">
  <extobjs>
    <extobj name="2384804F-3998-4D57-9195-F3826E402611-1">
      <extobjdata type="2384804F-3998-4D57-9195-F3826E402611" data="ewoJIkltZ1NldHRpbmdKc29uIiA6ICJ7XCJoZWlnaHRcIjozNS43MTQyODU3MTQyODU3MSxcIndpZHRoXCI6MjQuOTk5OTk5OTk5OTk5OTk2fSIsCgkiTGF0ZXgiIDogIlxcZnJhY3swM317MTB9IiwKCSJMYXRleEltZ0Jhc2U2NCIgOiAiUEhOMlp5QjRiV3h1Y3owaWFIUjBjRG92TDNkM2R5NTNNeTV2Y21jdk1qQXdNQzl6ZG1jaUlIZHBaSFJvUFNJekxqSTFPR1Y0SWlCb1pXbG5hSFE5SWpRdU5qTTRaWGdpSUhKdmJHVTlJbWx0WnlJZ1ptOWpkWE5oWW14bFBTSm1ZV3h6WlNJZ2RtbGxkMEp2ZUQwaU1DQXRNVE0wTWlBeE5EUXdJREl3TlRBaUlIaHRiRzV6T25oc2FXNXJQU0pvZEhSd09pOHZkM2QzTG5jekxtOXlaeTh4T1RrNUwzaHNhVzVySWlCaGNtbGhMV2hwWkdSbGJqMGlkSEoxWlNJZ2MzUjViR1U5SW5abGNuUnBZMkZzTFdGc2FXZHVPaUF0TVM0Mk1ESmxlRHNnYldGNExYZHBaSFJvT2lBNU9DVTdJajQ4WkdWbWN6NDhjR0YwYUNCcFpEMGlUVXBZTFRFeExWUkZXQzFPTFRNd0lpQmtQU0pOT1RZZ05UZzFVVEUxTWlBMk5qWWdNalE1SURZMk5sRXlPVGNnTmpZMklETTBOU0EyTkRCVU5ESXpJRFUwT0ZFME5qQWdORFkxSURRMk1DQXpNakJSTkRZd0lERTJOU0EwTVRjZ09ETlJNemszSURReElETTJNaUF4TmxRek1ERWdMVEUxVkRJMU1DQXRNakpSTWpJMElDMHlNaUF4T1RnZ0xURTJWREV6TnlBeE5sUTRNaUE0TTFFek9TQXhOalVnTXprZ016SXdVVE01SURRNU5DQTVOaUExT0RWYVRUTXlNU0ExT1RkUk1qa3hJRFl5T1NBeU5UQWdOakk1VVRJd09DQTJNamtnTVRjNElEVTVOMUV4TlRNZ05UY3hJREUwTlNBMU1qVlVNVE0zSURNek0xRXhNemNnTVRjMUlERTBOU0F4TWpWVU1UZ3hJRFEyVVRJd09TQXhOaUF5TlRBZ01UWlJNamt3SURFMklETXhPQ0EwTmxFek5EY2dOellnTXpVMElERXpNRlF6TmpJZ016TXpVVE0yTWlBME56Z2dNelUwSURVeU5GUXpNakVnTlRrM1dpSXZQanh3WVhSb0lHbGtQU0pOU2xndE1URXRWRVZZTFU0dE16TWlJR1E5SWsweE1qY2dORFl6VVRFd01DQTBOak1nT0RVZ05EZ3dWRFk1SURVeU5GRTJPU0ExTnprZ01URTNJRFl5TWxReU16TWdOalkxVVRJMk9DQTJOalVnTWpjM0lEWTJORkV6TlRFZ05qVXlJRE01TUNBMk1URlVORE13SURVeU1sRTBNekFnTkRjd0lETTVOaUEwTWpGVU16QXlJRE0xTUV3eU9Ua2dNelE0VVRJNU9TQXpORGNnTXpBNElETTBOVlF6TXpjZ016TTJWRE0zTlNBek1UVlJORFUzSURJMk1pQTBOVGNnTVRjMVVUUTFOeUE1TmlBek9UVWdNemRVTWpNNElDMHlNbEV4TlRnZ0xUSXlJREV3TUNBeU1WUTBNaUF4TXpCUk5ESWdNVFU0SURZd0lERTNOVlF4TURVZ01Ua3pVVEV6TXlBeE9UTWdNVFV4SURFM05WUXhOamtnTVRNd1VURTJPU0F4TVRrZ01UWTJJREV4TUZReE5Ua2dPVFJVTVRRNElEZ3lWREV6TmlBM05GUXhNallnTnpCVU1URTRJRFkzVERFeE5DQTJObEV4TmpVZ01qRWdNak00SURJeFVUSTVNeUF5TVNBek1qRWdOelJSTXpNNElERXdOeUF6TXpnZ01UYzFWakU1TlZFek16Z2dNamt3SURJM05DQXpNakpSTWpVNUlETXlPQ0F5TVRNZ016STVUREUzTVNBek16Qk1NVFk0SURNek1sRXhOallnTXpNMUlERTJOaUF6TkRoUk1UWTJJRE0yTmlBeE56UWdNelkyVVRJd01pQXpOallnTWpNeUlETTNNVkV5TmpZZ016YzJJREk1TkNBME1UTlVNekl5SURVeU5WWTFNek5STXpJeUlEVTVNQ0F5T0RjZ05qRXlVVEkyTlNBMk1qWWdNalF3SURZeU5sRXlNRGdnTmpJMklERTRNU0EyTVRWVU1UUXpJRFU1TWxReE16SWdOVGd3U0RFek5WRXhNemdnTlRjNUlERTBNeUExTnpoVU1UVXpJRFUzTTFReE5qVWdOVFkyVkRFM05TQTFOVFZVTVRneklEVTBNRlF4T0RZZ05USXdVVEU0TmlBME9UZ2dNVGN5SURRNE1WUXhNamNnTkRZeldpSXZQanh3WVhSb0lHbGtQU0pOU2xndE1URXRWRVZZTFU0dE16RWlJR1E5SWsweU1UTWdOVGM0VERJd01DQTFOek5STVRnMklEVTJPQ0F4TmpBZ05UWXpWREV3TWlBMU5UWklPRE5XTmpBeVNERXdNbEV4TkRrZ05qQTBJREU0T1NBMk1UZFVNalExSURZME1WUXlOek1nTmpZelVUSTNOU0EyTmpZZ01qZzFJRFkyTmxFeU9UUWdOalkySURNd01pQTJOakJXTXpZeFRETXdNeUEyTVZFek1UQWdOVFFnTXpFMUlEVXlWRE16T1NBME9GUTBNREVnTkRaSU5ESTNWakJJTkRFMlVUTTVOU0F6SURJMU55QXpVVEV5TVNBeklERXdNQ0F3U0RnNFZqUTJTREV4TkZFeE16WWdORFlnTVRVeUlEUTJWREUzTnlBME4xUXhPVE1nTlRCVU1qQXhJRFV5VkRJd055QTFOMVF5TVRNZ05qRldOVGM0V2lJdlBqd3ZaR1ZtY3o0OFp5QnpkSEp2YTJVOUltTjFjbkpsYm5SRGIyeHZjaUlnWm1sc2JEMGlZM1Z5Y21WdWRFTnZiRzl5SWlCemRISnZhMlV0ZDJsa2RHZzlJakFpSUhSeVlXNXpabTl5YlQwaWMyTmhiR1VvTVN3dE1Ta2lQanhuSUdSaGRHRXRiVzFzTFc1dlpHVTlJbTFoZEdnaVBqeG5JR1JoZEdFdGJXMXNMVzV2WkdVOUltMW1jbUZqSWo0OFp5QmtZWFJoTFcxdGJDMXViMlJsUFNKdGJpSWdkSEpoYm5ObWIzSnRQU0owY21GdWMyeGhkR1VvTWpJd0xEWTNOaWtpUGp4MWMyVWdaR0YwWVMxalBTSXpNQ0lnZUd4cGJtczZhSEpsWmowaUkwMUtXQzB4TVMxVVJWZ3RUaTB6TUNJdlBqeDFjMlVnWkdGMFlTMWpQU0l6TXlJZ2VHeHBibXM2YUhKbFpqMGlJMDFLV0MweE1TMVVSVmd0VGkwek15SWdkSEpoYm5ObWIzSnRQU0owY21GdWMyeGhkR1VvTlRBd0xEQXBJaTgrUEM5blBqeG5JR1JoZEdFdGJXMXNMVzV2WkdVOUltMXVJaUIwY21GdWMyWnZjbTA5SW5SeVlXNXpiR0YwWlNneU1qQXNMVFk0TmlraVBqeDFjMlVnWkdGMFlTMWpQU0l6TVNJZ2VHeHBibXM2YUhKbFpqMGlJMDFLV0MweE1TMVVSVmd0VGkwek1TSXZQangxYzJVZ1pHRjBZUzFqUFNJek1DSWdlR3hwYm1zNmFISmxaajBpSTAxS1dDMHhNUzFVUlZndFRpMHpNQ0lnZEhKaGJuTm1iM0p0UFNKMGNtRnVjMnhoZEdVb05UQXdMREFwSWk4K1BDOW5Qanh5WldOMElIZHBaSFJvUFNJeE1qQXdJaUJvWldsbmFIUTlJall3SWlCNFBTSXhNakFpSUhrOUlqSXlNQ0l2UGp3dlp6NDhMMmMrUEM5blBqd3ZjM1puUGc9PSIsCgkiUmVhbFZpZXdTaXplSnNvbiIgOiAie1wiaGVpZ2h0XCI6NzEyLFwid2lkdGhcIjo1MDB9Igp9Cg=="/>
    </extobj>
  </extobjs>
</s:customData>
</file>

<file path=customXml/itemProps1.xml><?xml version="1.0" encoding="utf-8"?>
<ds:datastoreItem xmlns:ds="http://schemas.openxmlformats.org/officeDocument/2006/customXml" ds:itemID="{B29BBEF0-64D4-4C2D-AB0A-AC073965FC27}">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7</TotalTime>
  <Words>1567</Words>
  <Application>Microsoft Office PowerPoint</Application>
  <PresentationFormat>On-screen Show (4:3)</PresentationFormat>
  <Paragraphs>212</Paragraphs>
  <Slides>44</Slides>
  <Notes>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Times New Roman</vt:lpstr>
      <vt:lpstr>Wingdings</vt:lpstr>
      <vt:lpstr>方正卡通简体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fpt</cp:lastModifiedBy>
  <cp:revision>23</cp:revision>
  <dcterms:created xsi:type="dcterms:W3CDTF">2022-03-14T12:16:00Z</dcterms:created>
  <dcterms:modified xsi:type="dcterms:W3CDTF">2025-02-07T03:22:14Z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9696763D2EE641FFB30BF499D25045E8_13</vt:lpwstr>
  </property>
  <property fmtid="{D5CDD505-2E9C-101B-9397-08002B2CF9AE}" pid="3" name="KSOProductBuildVer">
    <vt:lpwstr>1033-12.2.0.13215</vt:lpwstr>
  </property>
</Properties>
</file>