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1"/>
  </p:notesMasterIdLst>
  <p:sldIdLst>
    <p:sldId id="256" r:id="rId2"/>
    <p:sldId id="258" r:id="rId3"/>
    <p:sldId id="257" r:id="rId4"/>
    <p:sldId id="261" r:id="rId5"/>
    <p:sldId id="260" r:id="rId6"/>
    <p:sldId id="263" r:id="rId7"/>
    <p:sldId id="298" r:id="rId8"/>
    <p:sldId id="264" r:id="rId9"/>
    <p:sldId id="265" r:id="rId10"/>
    <p:sldId id="267" r:id="rId11"/>
    <p:sldId id="268" r:id="rId12"/>
    <p:sldId id="270" r:id="rId13"/>
    <p:sldId id="272" r:id="rId14"/>
    <p:sldId id="295" r:id="rId15"/>
    <p:sldId id="273" r:id="rId16"/>
    <p:sldId id="296" r:id="rId17"/>
    <p:sldId id="297" r:id="rId18"/>
    <p:sldId id="271" r:id="rId19"/>
    <p:sldId id="275"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Itim" panose="020B0604020202020204" charset="-34"/>
      <p:regular r:id="rId26"/>
    </p:embeddedFont>
    <p:embeddedFont>
      <p:font typeface="Quicksand Light" panose="020B0604020202020204" charset="0"/>
      <p:regular r:id="rId27"/>
      <p:bold r:id="rId28"/>
    </p:embeddedFont>
    <p:embeddedFont>
      <p:font typeface="Sniglet"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6D317D-3CF8-4AEC-A441-A3A91E832822}">
  <a:tblStyle styleId="{E16D317D-3CF8-4AEC-A441-A3A91E83282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D0B37D-CC90-4412-BD77-CC20C0E4C37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0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840473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100">
                <a:effectLst/>
              </a:rPr>
              <a:t>X</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0"/>
            <a:ext cx="9144000" cy="5095823"/>
            <a:chOff x="0" y="0"/>
            <a:chExt cx="9144000" cy="5095823"/>
          </a:xfrm>
        </p:grpSpPr>
        <p:sp>
          <p:nvSpPr>
            <p:cNvPr id="11" name="Google Shape;11;p2"/>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 name="Google Shape;53;p2"/>
          <p:cNvGrpSpPr/>
          <p:nvPr/>
        </p:nvGrpSpPr>
        <p:grpSpPr>
          <a:xfrm>
            <a:off x="0" y="0"/>
            <a:ext cx="9143999" cy="5143499"/>
            <a:chOff x="0" y="0"/>
            <a:chExt cx="9143999" cy="5143499"/>
          </a:xfrm>
        </p:grpSpPr>
        <p:sp>
          <p:nvSpPr>
            <p:cNvPr id="54" name="Google Shape;54;p2"/>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 name="Google Shape;102;p2"/>
          <p:cNvGrpSpPr/>
          <p:nvPr/>
        </p:nvGrpSpPr>
        <p:grpSpPr>
          <a:xfrm>
            <a:off x="0" y="0"/>
            <a:ext cx="9035724" cy="5143499"/>
            <a:chOff x="0" y="0"/>
            <a:chExt cx="9035724" cy="5143499"/>
          </a:xfrm>
        </p:grpSpPr>
        <p:sp>
          <p:nvSpPr>
            <p:cNvPr id="103" name="Google Shape;103;p2"/>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2"/>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2"/>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2"/>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2"/>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2"/>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2"/>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2"/>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2"/>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6" name="Google Shape;186;p2"/>
          <p:cNvGrpSpPr/>
          <p:nvPr/>
        </p:nvGrpSpPr>
        <p:grpSpPr>
          <a:xfrm>
            <a:off x="1054322" y="175716"/>
            <a:ext cx="8089677" cy="4501341"/>
            <a:chOff x="1054322" y="175716"/>
            <a:chExt cx="8089677" cy="4501341"/>
          </a:xfrm>
        </p:grpSpPr>
        <p:sp>
          <p:nvSpPr>
            <p:cNvPr id="187" name="Google Shape;187;p2"/>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2"/>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2"/>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9" name="Google Shape;199;p2"/>
          <p:cNvSpPr txBox="1">
            <a:spLocks noGrp="1"/>
          </p:cNvSpPr>
          <p:nvPr>
            <p:ph type="ctrTitle"/>
          </p:nvPr>
        </p:nvSpPr>
        <p:spPr>
          <a:xfrm>
            <a:off x="855300" y="1669775"/>
            <a:ext cx="7433400" cy="18039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dk1"/>
              </a:buClr>
              <a:buSzPts val="5800"/>
              <a:buNone/>
              <a:defRPr sz="5800">
                <a:solidFill>
                  <a:schemeClr val="dk1"/>
                </a:solidFill>
              </a:defRPr>
            </a:lvl1pPr>
            <a:lvl2pPr lvl="1" algn="ctr" rtl="0">
              <a:lnSpc>
                <a:spcPct val="80000"/>
              </a:lnSpc>
              <a:spcBef>
                <a:spcPts val="0"/>
              </a:spcBef>
              <a:spcAft>
                <a:spcPts val="0"/>
              </a:spcAft>
              <a:buClr>
                <a:schemeClr val="dk1"/>
              </a:buClr>
              <a:buSzPts val="5800"/>
              <a:buNone/>
              <a:defRPr sz="5800">
                <a:solidFill>
                  <a:schemeClr val="dk1"/>
                </a:solidFill>
              </a:defRPr>
            </a:lvl2pPr>
            <a:lvl3pPr lvl="2" algn="ctr" rtl="0">
              <a:lnSpc>
                <a:spcPct val="80000"/>
              </a:lnSpc>
              <a:spcBef>
                <a:spcPts val="0"/>
              </a:spcBef>
              <a:spcAft>
                <a:spcPts val="0"/>
              </a:spcAft>
              <a:buClr>
                <a:schemeClr val="dk1"/>
              </a:buClr>
              <a:buSzPts val="5800"/>
              <a:buNone/>
              <a:defRPr sz="5800">
                <a:solidFill>
                  <a:schemeClr val="dk1"/>
                </a:solidFill>
              </a:defRPr>
            </a:lvl3pPr>
            <a:lvl4pPr lvl="3" algn="ctr" rtl="0">
              <a:lnSpc>
                <a:spcPct val="80000"/>
              </a:lnSpc>
              <a:spcBef>
                <a:spcPts val="0"/>
              </a:spcBef>
              <a:spcAft>
                <a:spcPts val="0"/>
              </a:spcAft>
              <a:buClr>
                <a:schemeClr val="dk1"/>
              </a:buClr>
              <a:buSzPts val="5800"/>
              <a:buNone/>
              <a:defRPr sz="5800">
                <a:solidFill>
                  <a:schemeClr val="dk1"/>
                </a:solidFill>
              </a:defRPr>
            </a:lvl4pPr>
            <a:lvl5pPr lvl="4" algn="ctr" rtl="0">
              <a:lnSpc>
                <a:spcPct val="80000"/>
              </a:lnSpc>
              <a:spcBef>
                <a:spcPts val="0"/>
              </a:spcBef>
              <a:spcAft>
                <a:spcPts val="0"/>
              </a:spcAft>
              <a:buClr>
                <a:schemeClr val="dk1"/>
              </a:buClr>
              <a:buSzPts val="5800"/>
              <a:buNone/>
              <a:defRPr sz="5800">
                <a:solidFill>
                  <a:schemeClr val="dk1"/>
                </a:solidFill>
              </a:defRPr>
            </a:lvl5pPr>
            <a:lvl6pPr lvl="5" algn="ctr" rtl="0">
              <a:lnSpc>
                <a:spcPct val="80000"/>
              </a:lnSpc>
              <a:spcBef>
                <a:spcPts val="0"/>
              </a:spcBef>
              <a:spcAft>
                <a:spcPts val="0"/>
              </a:spcAft>
              <a:buClr>
                <a:schemeClr val="dk1"/>
              </a:buClr>
              <a:buSzPts val="5800"/>
              <a:buNone/>
              <a:defRPr sz="5800">
                <a:solidFill>
                  <a:schemeClr val="dk1"/>
                </a:solidFill>
              </a:defRPr>
            </a:lvl6pPr>
            <a:lvl7pPr lvl="6" algn="ctr" rtl="0">
              <a:lnSpc>
                <a:spcPct val="80000"/>
              </a:lnSpc>
              <a:spcBef>
                <a:spcPts val="0"/>
              </a:spcBef>
              <a:spcAft>
                <a:spcPts val="0"/>
              </a:spcAft>
              <a:buClr>
                <a:schemeClr val="dk1"/>
              </a:buClr>
              <a:buSzPts val="5800"/>
              <a:buNone/>
              <a:defRPr sz="5800">
                <a:solidFill>
                  <a:schemeClr val="dk1"/>
                </a:solidFill>
              </a:defRPr>
            </a:lvl7pPr>
            <a:lvl8pPr lvl="7" algn="ctr" rtl="0">
              <a:lnSpc>
                <a:spcPct val="80000"/>
              </a:lnSpc>
              <a:spcBef>
                <a:spcPts val="0"/>
              </a:spcBef>
              <a:spcAft>
                <a:spcPts val="0"/>
              </a:spcAft>
              <a:buClr>
                <a:schemeClr val="dk1"/>
              </a:buClr>
              <a:buSzPts val="5800"/>
              <a:buNone/>
              <a:defRPr sz="5800">
                <a:solidFill>
                  <a:schemeClr val="dk1"/>
                </a:solidFill>
              </a:defRPr>
            </a:lvl8pPr>
            <a:lvl9pPr lvl="8" algn="ctr" rtl="0">
              <a:lnSpc>
                <a:spcPct val="80000"/>
              </a:lnSpc>
              <a:spcBef>
                <a:spcPts val="0"/>
              </a:spcBef>
              <a:spcAft>
                <a:spcPts val="0"/>
              </a:spcAft>
              <a:buClr>
                <a:schemeClr val="dk1"/>
              </a:buClr>
              <a:buSzPts val="5800"/>
              <a:buNone/>
              <a:defRPr sz="5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392"/>
        <p:cNvGrpSpPr/>
        <p:nvPr/>
      </p:nvGrpSpPr>
      <p:grpSpPr>
        <a:xfrm>
          <a:off x="0" y="0"/>
          <a:ext cx="0" cy="0"/>
          <a:chOff x="0" y="0"/>
          <a:chExt cx="0" cy="0"/>
        </a:xfrm>
      </p:grpSpPr>
      <p:sp>
        <p:nvSpPr>
          <p:cNvPr id="393" name="Google Shape;393;p4"/>
          <p:cNvSpPr txBox="1">
            <a:spLocks noGrp="1"/>
          </p:cNvSpPr>
          <p:nvPr>
            <p:ph type="body" idx="1"/>
          </p:nvPr>
        </p:nvSpPr>
        <p:spPr>
          <a:xfrm>
            <a:off x="1510750" y="1359425"/>
            <a:ext cx="6122400" cy="2616300"/>
          </a:xfrm>
          <a:prstGeom prst="rect">
            <a:avLst/>
          </a:prstGeom>
        </p:spPr>
        <p:txBody>
          <a:bodyPr spcFirstLastPara="1" wrap="square" lIns="0" tIns="0" rIns="0" bIns="0" anchor="ctr" anchorCtr="0">
            <a:noAutofit/>
          </a:bodyPr>
          <a:lstStyle>
            <a:lvl1pPr marL="457200" lvl="0" indent="-444500" algn="ctr" rtl="0">
              <a:lnSpc>
                <a:spcPct val="115000"/>
              </a:lnSpc>
              <a:spcBef>
                <a:spcPts val="0"/>
              </a:spcBef>
              <a:spcAft>
                <a:spcPts val="0"/>
              </a:spcAft>
              <a:buClr>
                <a:schemeClr val="lt1"/>
              </a:buClr>
              <a:buSzPts val="3400"/>
              <a:buFont typeface="Itim"/>
              <a:buChar char="▸"/>
              <a:defRPr sz="3400">
                <a:solidFill>
                  <a:schemeClr val="lt1"/>
                </a:solidFill>
                <a:latin typeface="Itim"/>
                <a:ea typeface="Itim"/>
                <a:cs typeface="Itim"/>
                <a:sym typeface="Itim"/>
              </a:defRPr>
            </a:lvl1pPr>
            <a:lvl2pPr marL="914400" lvl="1"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2pPr>
            <a:lvl3pPr marL="1371600" lvl="2"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3pPr>
            <a:lvl4pPr marL="1828800" lvl="3"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4pPr>
            <a:lvl5pPr marL="2286000" lvl="4"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5pPr>
            <a:lvl6pPr marL="2743200" lvl="5"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6pPr>
            <a:lvl7pPr marL="3200400" lvl="6"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7pPr>
            <a:lvl8pPr marL="3657600" lvl="7"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8pPr>
            <a:lvl9pPr marL="4114800" lvl="8" indent="-444500" algn="ctr" rtl="0">
              <a:lnSpc>
                <a:spcPct val="115000"/>
              </a:lnSpc>
              <a:spcBef>
                <a:spcPts val="600"/>
              </a:spcBef>
              <a:spcAft>
                <a:spcPts val="600"/>
              </a:spcAft>
              <a:buClr>
                <a:schemeClr val="lt1"/>
              </a:buClr>
              <a:buSzPts val="3400"/>
              <a:buFont typeface="Itim"/>
              <a:buChar char="■"/>
              <a:defRPr sz="3400">
                <a:solidFill>
                  <a:schemeClr val="lt1"/>
                </a:solidFill>
                <a:latin typeface="Itim"/>
                <a:ea typeface="Itim"/>
                <a:cs typeface="Itim"/>
                <a:sym typeface="Itim"/>
              </a:defRPr>
            </a:lvl9pPr>
          </a:lstStyle>
          <a:p>
            <a:endParaRPr/>
          </a:p>
        </p:txBody>
      </p:sp>
      <p:sp>
        <p:nvSpPr>
          <p:cNvPr id="394" name="Google Shape;394;p4"/>
          <p:cNvSpPr txBox="1"/>
          <p:nvPr/>
        </p:nvSpPr>
        <p:spPr>
          <a:xfrm>
            <a:off x="3593400" y="5518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C7DDEB"/>
                </a:solidFill>
                <a:latin typeface="Quicksand Light"/>
                <a:ea typeface="Quicksand Light"/>
                <a:cs typeface="Quicksand Light"/>
                <a:sym typeface="Quicksand Light"/>
              </a:rPr>
              <a:t>“</a:t>
            </a:r>
            <a:endParaRPr sz="9600">
              <a:solidFill>
                <a:srgbClr val="C7DDEB"/>
              </a:solidFill>
              <a:latin typeface="Quicksand Light"/>
              <a:ea typeface="Quicksand Light"/>
              <a:cs typeface="Quicksand Light"/>
              <a:sym typeface="Quicksand Light"/>
            </a:endParaRPr>
          </a:p>
        </p:txBody>
      </p:sp>
      <p:sp>
        <p:nvSpPr>
          <p:cNvPr id="395" name="Google Shape;395;p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96" name="Google Shape;396;p4"/>
          <p:cNvGrpSpPr/>
          <p:nvPr/>
        </p:nvGrpSpPr>
        <p:grpSpPr>
          <a:xfrm>
            <a:off x="0" y="0"/>
            <a:ext cx="9144000" cy="5095823"/>
            <a:chOff x="0" y="0"/>
            <a:chExt cx="9144000" cy="5095823"/>
          </a:xfrm>
        </p:grpSpPr>
        <p:sp>
          <p:nvSpPr>
            <p:cNvPr id="397" name="Google Shape;397;p4"/>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4"/>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4"/>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4"/>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4"/>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4"/>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4"/>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4"/>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4"/>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4"/>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4"/>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4"/>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4"/>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4"/>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4"/>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4"/>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4"/>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21" name="Google Shape;421;p4"/>
          <p:cNvGrpSpPr/>
          <p:nvPr/>
        </p:nvGrpSpPr>
        <p:grpSpPr>
          <a:xfrm>
            <a:off x="0" y="0"/>
            <a:ext cx="9143999" cy="5143499"/>
            <a:chOff x="0" y="0"/>
            <a:chExt cx="9143999" cy="5143499"/>
          </a:xfrm>
        </p:grpSpPr>
        <p:sp>
          <p:nvSpPr>
            <p:cNvPr id="422" name="Google Shape;422;p4"/>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4"/>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4"/>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4"/>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4"/>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4"/>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4"/>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4"/>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4"/>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4"/>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4"/>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4"/>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4"/>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4"/>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4"/>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4"/>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6" name="Google Shape;446;p4"/>
          <p:cNvGrpSpPr/>
          <p:nvPr/>
        </p:nvGrpSpPr>
        <p:grpSpPr>
          <a:xfrm>
            <a:off x="0" y="0"/>
            <a:ext cx="9035724" cy="5143499"/>
            <a:chOff x="0" y="0"/>
            <a:chExt cx="9035724" cy="5143499"/>
          </a:xfrm>
        </p:grpSpPr>
        <p:sp>
          <p:nvSpPr>
            <p:cNvPr id="447" name="Google Shape;447;p4"/>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4"/>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4"/>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4"/>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4"/>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4"/>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4"/>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4"/>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2" name="Google Shape;492;p4"/>
          <p:cNvGrpSpPr/>
          <p:nvPr/>
        </p:nvGrpSpPr>
        <p:grpSpPr>
          <a:xfrm>
            <a:off x="1054322" y="175716"/>
            <a:ext cx="8089677" cy="4501341"/>
            <a:chOff x="1054322" y="175716"/>
            <a:chExt cx="8089677" cy="4501341"/>
          </a:xfrm>
        </p:grpSpPr>
        <p:sp>
          <p:nvSpPr>
            <p:cNvPr id="493" name="Google Shape;493;p4"/>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4"/>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4"/>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98"/>
        <p:cNvGrpSpPr/>
        <p:nvPr/>
      </p:nvGrpSpPr>
      <p:grpSpPr>
        <a:xfrm>
          <a:off x="0" y="0"/>
          <a:ext cx="0" cy="0"/>
          <a:chOff x="0" y="0"/>
          <a:chExt cx="0" cy="0"/>
        </a:xfrm>
      </p:grpSpPr>
      <p:grpSp>
        <p:nvGrpSpPr>
          <p:cNvPr id="499" name="Google Shape;499;p5"/>
          <p:cNvGrpSpPr/>
          <p:nvPr/>
        </p:nvGrpSpPr>
        <p:grpSpPr>
          <a:xfrm>
            <a:off x="0" y="0"/>
            <a:ext cx="9144000" cy="5095823"/>
            <a:chOff x="0" y="0"/>
            <a:chExt cx="9144000" cy="5095823"/>
          </a:xfrm>
        </p:grpSpPr>
        <p:sp>
          <p:nvSpPr>
            <p:cNvPr id="500" name="Google Shape;500;p5"/>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5"/>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4" name="Google Shape;524;p5"/>
          <p:cNvGrpSpPr/>
          <p:nvPr/>
        </p:nvGrpSpPr>
        <p:grpSpPr>
          <a:xfrm>
            <a:off x="0" y="0"/>
            <a:ext cx="9143999" cy="5143499"/>
            <a:chOff x="0" y="0"/>
            <a:chExt cx="9143999" cy="5143499"/>
          </a:xfrm>
        </p:grpSpPr>
        <p:sp>
          <p:nvSpPr>
            <p:cNvPr id="525" name="Google Shape;525;p5"/>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5"/>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5"/>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5"/>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5"/>
          <p:cNvGrpSpPr/>
          <p:nvPr/>
        </p:nvGrpSpPr>
        <p:grpSpPr>
          <a:xfrm>
            <a:off x="0" y="0"/>
            <a:ext cx="9035724" cy="5143499"/>
            <a:chOff x="0" y="0"/>
            <a:chExt cx="9035724" cy="5143499"/>
          </a:xfrm>
        </p:grpSpPr>
        <p:sp>
          <p:nvSpPr>
            <p:cNvPr id="550" name="Google Shape;550;p5"/>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5"/>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5"/>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5"/>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5"/>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5"/>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5"/>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5"/>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5"/>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5"/>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5"/>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5"/>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5"/>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5"/>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5"/>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5"/>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5"/>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5"/>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5"/>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5"/>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5"/>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5"/>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5"/>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5"/>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5"/>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5"/>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5"/>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5"/>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5"/>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5" name="Google Shape;595;p5"/>
          <p:cNvGrpSpPr/>
          <p:nvPr/>
        </p:nvGrpSpPr>
        <p:grpSpPr>
          <a:xfrm>
            <a:off x="1054322" y="175716"/>
            <a:ext cx="8089677" cy="4501341"/>
            <a:chOff x="1054322" y="175716"/>
            <a:chExt cx="8089677" cy="4501341"/>
          </a:xfrm>
        </p:grpSpPr>
        <p:sp>
          <p:nvSpPr>
            <p:cNvPr id="596" name="Google Shape;596;p5"/>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5"/>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5"/>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5"/>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5"/>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01" name="Google Shape;601;p5"/>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2" name="Google Shape;602;p5"/>
          <p:cNvSpPr txBox="1">
            <a:spLocks noGrp="1"/>
          </p:cNvSpPr>
          <p:nvPr>
            <p:ph type="body" idx="1"/>
          </p:nvPr>
        </p:nvSpPr>
        <p:spPr>
          <a:xfrm>
            <a:off x="1062575" y="1277748"/>
            <a:ext cx="7018800" cy="30339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600"/>
              </a:spcBef>
              <a:spcAft>
                <a:spcPts val="0"/>
              </a:spcAft>
              <a:buSzPts val="2200"/>
              <a:buChar char="▸"/>
              <a:defRPr/>
            </a:lvl2pPr>
            <a:lvl3pPr marL="1371600" lvl="2" indent="-368300" rtl="0">
              <a:spcBef>
                <a:spcPts val="600"/>
              </a:spcBef>
              <a:spcAft>
                <a:spcPts val="0"/>
              </a:spcAft>
              <a:buSzPts val="2200"/>
              <a:buChar char="▸"/>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603" name="Google Shape;603;p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04"/>
        <p:cNvGrpSpPr/>
        <p:nvPr/>
      </p:nvGrpSpPr>
      <p:grpSpPr>
        <a:xfrm>
          <a:off x="0" y="0"/>
          <a:ext cx="0" cy="0"/>
          <a:chOff x="0" y="0"/>
          <a:chExt cx="0" cy="0"/>
        </a:xfrm>
      </p:grpSpPr>
      <p:grpSp>
        <p:nvGrpSpPr>
          <p:cNvPr id="605" name="Google Shape;605;p6"/>
          <p:cNvGrpSpPr/>
          <p:nvPr/>
        </p:nvGrpSpPr>
        <p:grpSpPr>
          <a:xfrm>
            <a:off x="0" y="0"/>
            <a:ext cx="9144000" cy="5095823"/>
            <a:chOff x="0" y="0"/>
            <a:chExt cx="9144000" cy="5095823"/>
          </a:xfrm>
        </p:grpSpPr>
        <p:sp>
          <p:nvSpPr>
            <p:cNvPr id="606" name="Google Shape;606;p6"/>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6"/>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6"/>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6"/>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6"/>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6"/>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6"/>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6"/>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6"/>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6"/>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6"/>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0" name="Google Shape;630;p6"/>
          <p:cNvGrpSpPr/>
          <p:nvPr/>
        </p:nvGrpSpPr>
        <p:grpSpPr>
          <a:xfrm>
            <a:off x="0" y="0"/>
            <a:ext cx="9143999" cy="5143499"/>
            <a:chOff x="0" y="0"/>
            <a:chExt cx="9143999" cy="5143499"/>
          </a:xfrm>
        </p:grpSpPr>
        <p:sp>
          <p:nvSpPr>
            <p:cNvPr id="631" name="Google Shape;631;p6"/>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6"/>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6"/>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6"/>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6"/>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6"/>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6"/>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6"/>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6"/>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6"/>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6"/>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6"/>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6"/>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6"/>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6"/>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6"/>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6"/>
          <p:cNvGrpSpPr/>
          <p:nvPr/>
        </p:nvGrpSpPr>
        <p:grpSpPr>
          <a:xfrm>
            <a:off x="0" y="0"/>
            <a:ext cx="9035724" cy="5143499"/>
            <a:chOff x="0" y="0"/>
            <a:chExt cx="9035724" cy="5143499"/>
          </a:xfrm>
        </p:grpSpPr>
        <p:sp>
          <p:nvSpPr>
            <p:cNvPr id="656" name="Google Shape;656;p6"/>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6"/>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6"/>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6"/>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6"/>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6"/>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6"/>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6"/>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6"/>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6"/>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6"/>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1" name="Google Shape;701;p6"/>
          <p:cNvGrpSpPr/>
          <p:nvPr/>
        </p:nvGrpSpPr>
        <p:grpSpPr>
          <a:xfrm>
            <a:off x="1054322" y="175716"/>
            <a:ext cx="8089677" cy="4501341"/>
            <a:chOff x="1054322" y="175716"/>
            <a:chExt cx="8089677" cy="4501341"/>
          </a:xfrm>
        </p:grpSpPr>
        <p:sp>
          <p:nvSpPr>
            <p:cNvPr id="702" name="Google Shape;702;p6"/>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7" name="Google Shape;707;p6"/>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08" name="Google Shape;708;p6"/>
          <p:cNvSpPr txBox="1">
            <a:spLocks noGrp="1"/>
          </p:cNvSpPr>
          <p:nvPr>
            <p:ph type="body" idx="1"/>
          </p:nvPr>
        </p:nvSpPr>
        <p:spPr>
          <a:xfrm>
            <a:off x="1062575"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09" name="Google Shape;709;p6"/>
          <p:cNvSpPr txBox="1">
            <a:spLocks noGrp="1"/>
          </p:cNvSpPr>
          <p:nvPr>
            <p:ph type="body" idx="2"/>
          </p:nvPr>
        </p:nvSpPr>
        <p:spPr>
          <a:xfrm>
            <a:off x="4802000"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10" name="Google Shape;710;p6"/>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1"/>
        <p:cNvGrpSpPr/>
        <p:nvPr/>
      </p:nvGrpSpPr>
      <p:grpSpPr>
        <a:xfrm>
          <a:off x="0" y="0"/>
          <a:ext cx="0" cy="0"/>
          <a:chOff x="0" y="0"/>
          <a:chExt cx="0" cy="0"/>
        </a:xfrm>
      </p:grpSpPr>
      <p:grpSp>
        <p:nvGrpSpPr>
          <p:cNvPr id="712" name="Google Shape;712;p7"/>
          <p:cNvGrpSpPr/>
          <p:nvPr/>
        </p:nvGrpSpPr>
        <p:grpSpPr>
          <a:xfrm>
            <a:off x="0" y="0"/>
            <a:ext cx="9144000" cy="5095823"/>
            <a:chOff x="0" y="0"/>
            <a:chExt cx="9144000" cy="5095823"/>
          </a:xfrm>
        </p:grpSpPr>
        <p:sp>
          <p:nvSpPr>
            <p:cNvPr id="713" name="Google Shape;713;p7"/>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7"/>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7"/>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7"/>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7"/>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7"/>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7"/>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7"/>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7"/>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7"/>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7" name="Google Shape;737;p7"/>
          <p:cNvGrpSpPr/>
          <p:nvPr/>
        </p:nvGrpSpPr>
        <p:grpSpPr>
          <a:xfrm>
            <a:off x="0" y="0"/>
            <a:ext cx="9143999" cy="5143499"/>
            <a:chOff x="0" y="0"/>
            <a:chExt cx="9143999" cy="5143499"/>
          </a:xfrm>
        </p:grpSpPr>
        <p:sp>
          <p:nvSpPr>
            <p:cNvPr id="738" name="Google Shape;738;p7"/>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7"/>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7"/>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7"/>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7"/>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7"/>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7"/>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7"/>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7"/>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7"/>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7"/>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7"/>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7"/>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7"/>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7"/>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7"/>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7"/>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7"/>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7"/>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7"/>
          <p:cNvGrpSpPr/>
          <p:nvPr/>
        </p:nvGrpSpPr>
        <p:grpSpPr>
          <a:xfrm>
            <a:off x="0" y="0"/>
            <a:ext cx="9035724" cy="5143499"/>
            <a:chOff x="0" y="0"/>
            <a:chExt cx="9035724" cy="5143499"/>
          </a:xfrm>
        </p:grpSpPr>
        <p:sp>
          <p:nvSpPr>
            <p:cNvPr id="763" name="Google Shape;763;p7"/>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7"/>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7"/>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7"/>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7"/>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7"/>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7"/>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7"/>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7"/>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7"/>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7"/>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7"/>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7"/>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7"/>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7"/>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7"/>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7"/>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7"/>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7"/>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7"/>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7"/>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7"/>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7"/>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7"/>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7"/>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7"/>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7"/>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7"/>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7"/>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8" name="Google Shape;808;p7"/>
          <p:cNvGrpSpPr/>
          <p:nvPr/>
        </p:nvGrpSpPr>
        <p:grpSpPr>
          <a:xfrm>
            <a:off x="1054322" y="175716"/>
            <a:ext cx="8089677" cy="4501341"/>
            <a:chOff x="1054322" y="175716"/>
            <a:chExt cx="8089677" cy="4501341"/>
          </a:xfrm>
        </p:grpSpPr>
        <p:sp>
          <p:nvSpPr>
            <p:cNvPr id="809" name="Google Shape;809;p7"/>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7"/>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7"/>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7"/>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4" name="Google Shape;814;p7"/>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15" name="Google Shape;815;p7"/>
          <p:cNvSpPr txBox="1">
            <a:spLocks noGrp="1"/>
          </p:cNvSpPr>
          <p:nvPr>
            <p:ph type="body" idx="1"/>
          </p:nvPr>
        </p:nvSpPr>
        <p:spPr>
          <a:xfrm>
            <a:off x="1062650"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6" name="Google Shape;816;p7"/>
          <p:cNvSpPr txBox="1">
            <a:spLocks noGrp="1"/>
          </p:cNvSpPr>
          <p:nvPr>
            <p:ph type="body" idx="2"/>
          </p:nvPr>
        </p:nvSpPr>
        <p:spPr>
          <a:xfrm>
            <a:off x="3478788"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7" name="Google Shape;817;p7"/>
          <p:cNvSpPr txBox="1">
            <a:spLocks noGrp="1"/>
          </p:cNvSpPr>
          <p:nvPr>
            <p:ph type="body" idx="3"/>
          </p:nvPr>
        </p:nvSpPr>
        <p:spPr>
          <a:xfrm>
            <a:off x="5894926"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8" name="Google Shape;818;p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9"/>
        <p:cNvGrpSpPr/>
        <p:nvPr/>
      </p:nvGrpSpPr>
      <p:grpSpPr>
        <a:xfrm>
          <a:off x="0" y="0"/>
          <a:ext cx="0" cy="0"/>
          <a:chOff x="0" y="0"/>
          <a:chExt cx="0" cy="0"/>
        </a:xfrm>
      </p:grpSpPr>
      <p:grpSp>
        <p:nvGrpSpPr>
          <p:cNvPr id="820" name="Google Shape;820;p8"/>
          <p:cNvGrpSpPr/>
          <p:nvPr/>
        </p:nvGrpSpPr>
        <p:grpSpPr>
          <a:xfrm>
            <a:off x="0" y="0"/>
            <a:ext cx="9144000" cy="5095823"/>
            <a:chOff x="0" y="0"/>
            <a:chExt cx="9144000" cy="5095823"/>
          </a:xfrm>
        </p:grpSpPr>
        <p:sp>
          <p:nvSpPr>
            <p:cNvPr id="821" name="Google Shape;821;p8"/>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8"/>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8"/>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8"/>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8"/>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8"/>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8"/>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8"/>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8"/>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8"/>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8"/>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8"/>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8"/>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8"/>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8"/>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5" name="Google Shape;845;p8"/>
          <p:cNvGrpSpPr/>
          <p:nvPr/>
        </p:nvGrpSpPr>
        <p:grpSpPr>
          <a:xfrm>
            <a:off x="0" y="0"/>
            <a:ext cx="9143999" cy="5143499"/>
            <a:chOff x="0" y="0"/>
            <a:chExt cx="9143999" cy="5143499"/>
          </a:xfrm>
        </p:grpSpPr>
        <p:sp>
          <p:nvSpPr>
            <p:cNvPr id="846" name="Google Shape;846;p8"/>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8"/>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8"/>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8"/>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8"/>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8"/>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8"/>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8"/>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8"/>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8"/>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8"/>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8"/>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8"/>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8"/>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0" name="Google Shape;870;p8"/>
          <p:cNvGrpSpPr/>
          <p:nvPr/>
        </p:nvGrpSpPr>
        <p:grpSpPr>
          <a:xfrm>
            <a:off x="0" y="0"/>
            <a:ext cx="9035724" cy="5143499"/>
            <a:chOff x="0" y="0"/>
            <a:chExt cx="9035724" cy="5143499"/>
          </a:xfrm>
        </p:grpSpPr>
        <p:sp>
          <p:nvSpPr>
            <p:cNvPr id="871" name="Google Shape;871;p8"/>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8"/>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8"/>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8"/>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8"/>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8"/>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8"/>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8"/>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8"/>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8"/>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8"/>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8"/>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8"/>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8"/>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8"/>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8"/>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8"/>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8"/>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8"/>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8"/>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8"/>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8"/>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8"/>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8"/>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8"/>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8"/>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8"/>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8"/>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8"/>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8"/>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8"/>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8"/>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8"/>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8"/>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8"/>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8"/>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8"/>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8"/>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6" name="Google Shape;916;p8"/>
          <p:cNvGrpSpPr/>
          <p:nvPr/>
        </p:nvGrpSpPr>
        <p:grpSpPr>
          <a:xfrm>
            <a:off x="1054322" y="175716"/>
            <a:ext cx="8089677" cy="4501341"/>
            <a:chOff x="1054322" y="175716"/>
            <a:chExt cx="8089677" cy="4501341"/>
          </a:xfrm>
        </p:grpSpPr>
        <p:sp>
          <p:nvSpPr>
            <p:cNvPr id="917" name="Google Shape;917;p8"/>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8"/>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8"/>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8"/>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8"/>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2" name="Google Shape;922;p8"/>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23" name="Google Shape;923;p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type="blank">
  <p:cSld name="BLANK">
    <p:spTree>
      <p:nvGrpSpPr>
        <p:cNvPr id="1" name="Shape 1029"/>
        <p:cNvGrpSpPr/>
        <p:nvPr/>
      </p:nvGrpSpPr>
      <p:grpSpPr>
        <a:xfrm>
          <a:off x="0" y="0"/>
          <a:ext cx="0" cy="0"/>
          <a:chOff x="0" y="0"/>
          <a:chExt cx="0" cy="0"/>
        </a:xfrm>
      </p:grpSpPr>
      <p:sp>
        <p:nvSpPr>
          <p:cNvPr id="1030" name="Google Shape;1030;p1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31" name="Google Shape;1031;p10"/>
          <p:cNvGrpSpPr/>
          <p:nvPr/>
        </p:nvGrpSpPr>
        <p:grpSpPr>
          <a:xfrm>
            <a:off x="0" y="0"/>
            <a:ext cx="9144000" cy="5095823"/>
            <a:chOff x="0" y="0"/>
            <a:chExt cx="9144000" cy="5095823"/>
          </a:xfrm>
        </p:grpSpPr>
        <p:sp>
          <p:nvSpPr>
            <p:cNvPr id="1032" name="Google Shape;1032;p10"/>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0"/>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0"/>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0"/>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0"/>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0"/>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0"/>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0"/>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0"/>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0"/>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0"/>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0"/>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0"/>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0"/>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0"/>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0"/>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0"/>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0"/>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0"/>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0"/>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0"/>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0"/>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0"/>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0"/>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0"/>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0"/>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0"/>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0"/>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10"/>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0"/>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0"/>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0"/>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0"/>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0"/>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0"/>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0"/>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0"/>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0"/>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0"/>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0"/>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0"/>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0"/>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4" name="Google Shape;1074;p10"/>
          <p:cNvGrpSpPr/>
          <p:nvPr/>
        </p:nvGrpSpPr>
        <p:grpSpPr>
          <a:xfrm>
            <a:off x="0" y="0"/>
            <a:ext cx="9143999" cy="5143499"/>
            <a:chOff x="0" y="0"/>
            <a:chExt cx="9143999" cy="5143499"/>
          </a:xfrm>
        </p:grpSpPr>
        <p:sp>
          <p:nvSpPr>
            <p:cNvPr id="1075" name="Google Shape;1075;p10"/>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0"/>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0"/>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0"/>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0"/>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0"/>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0"/>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0"/>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0"/>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0"/>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0"/>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0"/>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10"/>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0"/>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0"/>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0"/>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10"/>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0"/>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10"/>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10"/>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0"/>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10"/>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10"/>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10"/>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0"/>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0"/>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0"/>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0"/>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0"/>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0"/>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0"/>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0"/>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0"/>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0"/>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0"/>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10"/>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10"/>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10"/>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3" name="Google Shape;1123;p10"/>
          <p:cNvGrpSpPr/>
          <p:nvPr/>
        </p:nvGrpSpPr>
        <p:grpSpPr>
          <a:xfrm>
            <a:off x="0" y="0"/>
            <a:ext cx="9035724" cy="5143499"/>
            <a:chOff x="0" y="0"/>
            <a:chExt cx="9035724" cy="5143499"/>
          </a:xfrm>
        </p:grpSpPr>
        <p:sp>
          <p:nvSpPr>
            <p:cNvPr id="1124" name="Google Shape;1124;p10"/>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10"/>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10"/>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0"/>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0"/>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0"/>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0"/>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10"/>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10"/>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0"/>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10"/>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10"/>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0"/>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10"/>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10"/>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10"/>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10"/>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10"/>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10"/>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10"/>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0"/>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0"/>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0"/>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10"/>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10"/>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10"/>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10"/>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10"/>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0"/>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0"/>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0"/>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0"/>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0"/>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0"/>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0"/>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0"/>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0"/>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0"/>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0"/>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0"/>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0"/>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0"/>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0"/>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0"/>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0"/>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0"/>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0"/>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0"/>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0"/>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10"/>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0"/>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0"/>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0"/>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0"/>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0"/>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0"/>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0"/>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0"/>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10"/>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0"/>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7" name="Google Shape;1207;p10"/>
          <p:cNvGrpSpPr/>
          <p:nvPr/>
        </p:nvGrpSpPr>
        <p:grpSpPr>
          <a:xfrm>
            <a:off x="1054322" y="175716"/>
            <a:ext cx="8089677" cy="4501341"/>
            <a:chOff x="1054322" y="175716"/>
            <a:chExt cx="8089677" cy="4501341"/>
          </a:xfrm>
        </p:grpSpPr>
        <p:sp>
          <p:nvSpPr>
            <p:cNvPr id="1208" name="Google Shape;1208;p10"/>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0"/>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0"/>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0"/>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0"/>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10"/>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0"/>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0"/>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10"/>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10"/>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0"/>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10"/>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mono">
  <p:cSld name="BLANK_1">
    <p:bg>
      <p:bgPr>
        <a:solidFill>
          <a:schemeClr val="accent1"/>
        </a:solidFill>
        <a:effectLst/>
      </p:bgPr>
    </p:bg>
    <p:spTree>
      <p:nvGrpSpPr>
        <p:cNvPr id="1" name="Shape 1220"/>
        <p:cNvGrpSpPr/>
        <p:nvPr/>
      </p:nvGrpSpPr>
      <p:grpSpPr>
        <a:xfrm>
          <a:off x="0" y="0"/>
          <a:ext cx="0" cy="0"/>
          <a:chOff x="0" y="0"/>
          <a:chExt cx="0" cy="0"/>
        </a:xfrm>
      </p:grpSpPr>
      <p:sp>
        <p:nvSpPr>
          <p:cNvPr id="1221" name="Google Shape;1221;p1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grpSp>
        <p:nvGrpSpPr>
          <p:cNvPr id="1222" name="Google Shape;1222;p11"/>
          <p:cNvGrpSpPr/>
          <p:nvPr/>
        </p:nvGrpSpPr>
        <p:grpSpPr>
          <a:xfrm>
            <a:off x="0" y="0"/>
            <a:ext cx="9144000" cy="5143499"/>
            <a:chOff x="0" y="0"/>
            <a:chExt cx="9144000" cy="5143499"/>
          </a:xfrm>
        </p:grpSpPr>
        <p:grpSp>
          <p:nvGrpSpPr>
            <p:cNvPr id="1223" name="Google Shape;1223;p11"/>
            <p:cNvGrpSpPr/>
            <p:nvPr/>
          </p:nvGrpSpPr>
          <p:grpSpPr>
            <a:xfrm>
              <a:off x="0" y="0"/>
              <a:ext cx="9144000" cy="5095823"/>
              <a:chOff x="0" y="0"/>
              <a:chExt cx="9144000" cy="5095823"/>
            </a:xfrm>
          </p:grpSpPr>
          <p:sp>
            <p:nvSpPr>
              <p:cNvPr id="1224" name="Google Shape;1224;p11"/>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11"/>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1"/>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11"/>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1"/>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1"/>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11"/>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1"/>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1"/>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1"/>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1"/>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1"/>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11"/>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11"/>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11"/>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0" y="0"/>
              <a:ext cx="9143999" cy="5143499"/>
              <a:chOff x="0" y="0"/>
              <a:chExt cx="9143999" cy="5143499"/>
            </a:xfrm>
          </p:grpSpPr>
          <p:sp>
            <p:nvSpPr>
              <p:cNvPr id="1267" name="Google Shape;1267;p11"/>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1"/>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1"/>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1"/>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1"/>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1"/>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1"/>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1"/>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1"/>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1"/>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1"/>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1"/>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1"/>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1"/>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11"/>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11"/>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11"/>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11"/>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11"/>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11"/>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11"/>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11"/>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11"/>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11"/>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11"/>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11"/>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11"/>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11"/>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11"/>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11"/>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11"/>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11"/>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11"/>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11"/>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11"/>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11"/>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11"/>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11"/>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11"/>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11"/>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5" name="Google Shape;1315;p11"/>
            <p:cNvGrpSpPr/>
            <p:nvPr/>
          </p:nvGrpSpPr>
          <p:grpSpPr>
            <a:xfrm>
              <a:off x="0" y="0"/>
              <a:ext cx="9035724" cy="5143499"/>
              <a:chOff x="0" y="0"/>
              <a:chExt cx="9035724" cy="5143499"/>
            </a:xfrm>
          </p:grpSpPr>
          <p:sp>
            <p:nvSpPr>
              <p:cNvPr id="1316" name="Google Shape;1316;p11"/>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11"/>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11"/>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11"/>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11"/>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11"/>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11"/>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11"/>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11"/>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11"/>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11"/>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11"/>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11"/>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11"/>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11"/>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11"/>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11"/>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11"/>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11"/>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11"/>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11"/>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11"/>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11"/>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11"/>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11"/>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11"/>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11"/>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11"/>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11"/>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11"/>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11"/>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11"/>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11"/>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1"/>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1"/>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11"/>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1"/>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11"/>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11"/>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1"/>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1"/>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11"/>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11"/>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1"/>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1"/>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11"/>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1"/>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11"/>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11"/>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1"/>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1"/>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1054322" y="175716"/>
              <a:ext cx="8089677" cy="4501341"/>
              <a:chOff x="1054322" y="175716"/>
              <a:chExt cx="8089677" cy="4501341"/>
            </a:xfrm>
          </p:grpSpPr>
          <p:sp>
            <p:nvSpPr>
              <p:cNvPr id="1400" name="Google Shape;1400;p11"/>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11"/>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11"/>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11"/>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11"/>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11"/>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11"/>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11"/>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11"/>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11"/>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4297659" y="47498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dk2"/>
                </a:solidFill>
                <a:latin typeface="Sniglet"/>
                <a:ea typeface="Sniglet"/>
                <a:cs typeface="Sniglet"/>
                <a:sym typeface="Sniglet"/>
              </a:defRPr>
            </a:lvl1pPr>
            <a:lvl2pPr lvl="1" algn="ctr" rtl="0">
              <a:buNone/>
              <a:defRPr sz="1300">
                <a:solidFill>
                  <a:schemeClr val="dk2"/>
                </a:solidFill>
                <a:latin typeface="Sniglet"/>
                <a:ea typeface="Sniglet"/>
                <a:cs typeface="Sniglet"/>
                <a:sym typeface="Sniglet"/>
              </a:defRPr>
            </a:lvl2pPr>
            <a:lvl3pPr lvl="2" algn="ctr" rtl="0">
              <a:buNone/>
              <a:defRPr sz="1300">
                <a:solidFill>
                  <a:schemeClr val="dk2"/>
                </a:solidFill>
                <a:latin typeface="Sniglet"/>
                <a:ea typeface="Sniglet"/>
                <a:cs typeface="Sniglet"/>
                <a:sym typeface="Sniglet"/>
              </a:defRPr>
            </a:lvl3pPr>
            <a:lvl4pPr lvl="3" algn="ctr" rtl="0">
              <a:buNone/>
              <a:defRPr sz="1300">
                <a:solidFill>
                  <a:schemeClr val="dk2"/>
                </a:solidFill>
                <a:latin typeface="Sniglet"/>
                <a:ea typeface="Sniglet"/>
                <a:cs typeface="Sniglet"/>
                <a:sym typeface="Sniglet"/>
              </a:defRPr>
            </a:lvl4pPr>
            <a:lvl5pPr lvl="4" algn="ctr" rtl="0">
              <a:buNone/>
              <a:defRPr sz="1300">
                <a:solidFill>
                  <a:schemeClr val="dk2"/>
                </a:solidFill>
                <a:latin typeface="Sniglet"/>
                <a:ea typeface="Sniglet"/>
                <a:cs typeface="Sniglet"/>
                <a:sym typeface="Sniglet"/>
              </a:defRPr>
            </a:lvl5pPr>
            <a:lvl6pPr lvl="5" algn="ctr" rtl="0">
              <a:buNone/>
              <a:defRPr sz="1300">
                <a:solidFill>
                  <a:schemeClr val="dk2"/>
                </a:solidFill>
                <a:latin typeface="Sniglet"/>
                <a:ea typeface="Sniglet"/>
                <a:cs typeface="Sniglet"/>
                <a:sym typeface="Sniglet"/>
              </a:defRPr>
            </a:lvl6pPr>
            <a:lvl7pPr lvl="6" algn="ctr" rtl="0">
              <a:buNone/>
              <a:defRPr sz="1300">
                <a:solidFill>
                  <a:schemeClr val="dk2"/>
                </a:solidFill>
                <a:latin typeface="Sniglet"/>
                <a:ea typeface="Sniglet"/>
                <a:cs typeface="Sniglet"/>
                <a:sym typeface="Sniglet"/>
              </a:defRPr>
            </a:lvl7pPr>
            <a:lvl8pPr lvl="7" algn="ctr" rtl="0">
              <a:buNone/>
              <a:defRPr sz="1300">
                <a:solidFill>
                  <a:schemeClr val="dk2"/>
                </a:solidFill>
                <a:latin typeface="Sniglet"/>
                <a:ea typeface="Sniglet"/>
                <a:cs typeface="Sniglet"/>
                <a:sym typeface="Sniglet"/>
              </a:defRPr>
            </a:lvl8pPr>
            <a:lvl9pPr lvl="8" algn="ctr" rtl="0">
              <a:buNone/>
              <a:defRPr sz="1300">
                <a:solidFill>
                  <a:schemeClr val="dk2"/>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062575" y="607400"/>
            <a:ext cx="70188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1pPr>
            <a:lvl2pPr lvl="1"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2pPr>
            <a:lvl3pPr lvl="2"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3pPr>
            <a:lvl4pPr lvl="3"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4pPr>
            <a:lvl5pPr lvl="4"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5pPr>
            <a:lvl6pPr lvl="5"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6pPr>
            <a:lvl7pPr lvl="6"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7pPr>
            <a:lvl8pPr lvl="7"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8pPr>
            <a:lvl9pPr lvl="8"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9pPr>
          </a:lstStyle>
          <a:p>
            <a:endParaRPr/>
          </a:p>
        </p:txBody>
      </p:sp>
      <p:sp>
        <p:nvSpPr>
          <p:cNvPr id="8" name="Google Shape;8;p1"/>
          <p:cNvSpPr txBox="1">
            <a:spLocks noGrp="1"/>
          </p:cNvSpPr>
          <p:nvPr>
            <p:ph type="body" idx="1"/>
          </p:nvPr>
        </p:nvSpPr>
        <p:spPr>
          <a:xfrm>
            <a:off x="1062575" y="1277748"/>
            <a:ext cx="7018800" cy="3033900"/>
          </a:xfrm>
          <a:prstGeom prst="rect">
            <a:avLst/>
          </a:prstGeom>
          <a:noFill/>
          <a:ln>
            <a:noFill/>
          </a:ln>
        </p:spPr>
        <p:txBody>
          <a:bodyPr spcFirstLastPara="1" wrap="square" lIns="0" tIns="0" rIns="0" bIns="0" anchor="t" anchorCtr="0">
            <a:noAutofit/>
          </a:bodyPr>
          <a:lstStyle>
            <a:lvl1pPr marL="457200" lvl="0" indent="-368300" rtl="0">
              <a:spcBef>
                <a:spcPts val="0"/>
              </a:spcBef>
              <a:spcAft>
                <a:spcPts val="0"/>
              </a:spcAft>
              <a:buClr>
                <a:schemeClr val="accent1"/>
              </a:buClr>
              <a:buSzPts val="2200"/>
              <a:buFont typeface="Quicksand Light"/>
              <a:buChar char="▸"/>
              <a:defRPr sz="2200">
                <a:solidFill>
                  <a:schemeClr val="dk1"/>
                </a:solidFill>
                <a:latin typeface="Quicksand Light"/>
                <a:ea typeface="Quicksand Light"/>
                <a:cs typeface="Quicksand Light"/>
                <a:sym typeface="Quicksand Light"/>
              </a:defRPr>
            </a:lvl1pPr>
            <a:lvl2pPr marL="914400" lvl="1" indent="-368300" rtl="0">
              <a:spcBef>
                <a:spcPts val="600"/>
              </a:spcBef>
              <a:spcAft>
                <a:spcPts val="0"/>
              </a:spcAft>
              <a:buClr>
                <a:schemeClr val="accent3"/>
              </a:buClr>
              <a:buSzPts val="2200"/>
              <a:buFont typeface="Quicksand Light"/>
              <a:buChar char="▸"/>
              <a:defRPr sz="2200">
                <a:solidFill>
                  <a:schemeClr val="dk1"/>
                </a:solidFill>
                <a:latin typeface="Quicksand Light"/>
                <a:ea typeface="Quicksand Light"/>
                <a:cs typeface="Quicksand Light"/>
                <a:sym typeface="Quicksand Light"/>
              </a:defRPr>
            </a:lvl2pPr>
            <a:lvl3pPr marL="1371600" lvl="2" indent="-368300" rtl="0">
              <a:spcBef>
                <a:spcPts val="600"/>
              </a:spcBef>
              <a:spcAft>
                <a:spcPts val="0"/>
              </a:spcAft>
              <a:buClr>
                <a:schemeClr val="accent4"/>
              </a:buClr>
              <a:buSzPts val="2200"/>
              <a:buFont typeface="Quicksand Light"/>
              <a:buChar char="▸"/>
              <a:defRPr sz="2200">
                <a:solidFill>
                  <a:schemeClr val="dk1"/>
                </a:solidFill>
                <a:latin typeface="Quicksand Light"/>
                <a:ea typeface="Quicksand Light"/>
                <a:cs typeface="Quicksand Light"/>
                <a:sym typeface="Quicksand Light"/>
              </a:defRPr>
            </a:lvl3pPr>
            <a:lvl4pPr marL="1828800" lvl="3"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4pPr>
            <a:lvl5pPr marL="2286000" lvl="4"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5pPr>
            <a:lvl6pPr marL="2743200" lvl="5"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6pPr>
            <a:lvl7pPr marL="3200400" lvl="6"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7pPr>
            <a:lvl8pPr marL="3657600" lvl="7"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8pPr>
            <a:lvl9pPr marL="4114800" lvl="8" indent="-368300" rtl="0">
              <a:spcBef>
                <a:spcPts val="600"/>
              </a:spcBef>
              <a:spcAft>
                <a:spcPts val="60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4" name="Google Shape;70;p13"/>
          <p:cNvSpPr txBox="1">
            <a:spLocks/>
          </p:cNvSpPr>
          <p:nvPr/>
        </p:nvSpPr>
        <p:spPr>
          <a:xfrm>
            <a:off x="-603936" y="1588497"/>
            <a:ext cx="10405388" cy="14288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1pPr>
            <a:lvl2pPr marR="0" lvl="1"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2pPr>
            <a:lvl3pPr marR="0" lvl="2"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3pPr>
            <a:lvl4pPr marR="0" lvl="3"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4pPr>
            <a:lvl5pPr marR="0" lvl="4"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5pPr>
            <a:lvl6pPr marR="0" lvl="5"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6pPr>
            <a:lvl7pPr marR="0" lvl="6"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7pPr>
            <a:lvl8pPr marR="0" lvl="7"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8pPr>
            <a:lvl9pPr marR="0" lvl="8"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9pPr>
          </a:lstStyle>
          <a:p>
            <a:pPr>
              <a:lnSpc>
                <a:spcPct val="135000"/>
              </a:lnSpc>
              <a:spcBef>
                <a:spcPts val="600"/>
              </a:spcBef>
            </a:pPr>
            <a: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BÀI 1</a:t>
            </a:r>
            <a:b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br>
            <a: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GIỚI THIỆU VỀ KHOA HỌC TỰ NHIÊN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0" name="Google Shape;1610;p2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mtClean="0"/>
              <a:t>10</a:t>
            </a:fld>
            <a:endParaRPr/>
          </a:p>
        </p:txBody>
      </p:sp>
      <p:sp>
        <p:nvSpPr>
          <p:cNvPr id="18" name="Text Placeholder 3"/>
          <p:cNvSpPr txBox="1">
            <a:spLocks/>
          </p:cNvSpPr>
          <p:nvPr/>
        </p:nvSpPr>
        <p:spPr>
          <a:xfrm>
            <a:off x="227035" y="220600"/>
            <a:ext cx="8434137" cy="8660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a:latin typeface="Arial" panose="020B0604020202020204" pitchFamily="34" charset="0"/>
                <a:cs typeface="Arial" panose="020B0604020202020204" pitchFamily="34" charset="0"/>
              </a:rPr>
              <a:t>Sắp xếp các hiện tượng vừa làm thí nghiệm vào 3 lĩnh vực chính của KHTN bằng cách đánh dấu X vào bảng sau:</a:t>
            </a:r>
            <a:endParaRPr lang="en-US" sz="22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6618346"/>
              </p:ext>
            </p:extLst>
          </p:nvPr>
        </p:nvGraphicFramePr>
        <p:xfrm>
          <a:off x="1079711" y="1208148"/>
          <a:ext cx="7017541" cy="3125803"/>
        </p:xfrm>
        <a:graphic>
          <a:graphicData uri="http://schemas.openxmlformats.org/drawingml/2006/table">
            <a:tbl>
              <a:tblPr firstRow="1" firstCol="1" bandRow="1">
                <a:tableStyleId>{7DF18680-E054-41AD-8BC1-D1AEF772440D}</a:tableStyleId>
              </a:tblPr>
              <a:tblGrid>
                <a:gridCol w="1687616">
                  <a:extLst>
                    <a:ext uri="{9D8B030D-6E8A-4147-A177-3AD203B41FA5}">
                      <a16:colId xmlns:a16="http://schemas.microsoft.com/office/drawing/2014/main" val="2432369818"/>
                    </a:ext>
                  </a:extLst>
                </a:gridCol>
                <a:gridCol w="1645751">
                  <a:extLst>
                    <a:ext uri="{9D8B030D-6E8A-4147-A177-3AD203B41FA5}">
                      <a16:colId xmlns:a16="http://schemas.microsoft.com/office/drawing/2014/main" val="169980967"/>
                    </a:ext>
                  </a:extLst>
                </a:gridCol>
                <a:gridCol w="1842087">
                  <a:extLst>
                    <a:ext uri="{9D8B030D-6E8A-4147-A177-3AD203B41FA5}">
                      <a16:colId xmlns:a16="http://schemas.microsoft.com/office/drawing/2014/main" val="3863929844"/>
                    </a:ext>
                  </a:extLst>
                </a:gridCol>
                <a:gridCol w="1842087">
                  <a:extLst>
                    <a:ext uri="{9D8B030D-6E8A-4147-A177-3AD203B41FA5}">
                      <a16:colId xmlns:a16="http://schemas.microsoft.com/office/drawing/2014/main" val="1617833063"/>
                    </a:ext>
                  </a:extLst>
                </a:gridCol>
              </a:tblGrid>
              <a:tr h="589549">
                <a:tc rowSpan="2">
                  <a:txBody>
                    <a:bodyPr/>
                    <a:lstStyle/>
                    <a:p>
                      <a:pPr algn="ctr">
                        <a:lnSpc>
                          <a:spcPct val="150000"/>
                        </a:lnSpc>
                        <a:spcBef>
                          <a:spcPts val="600"/>
                        </a:spcBef>
                        <a:spcAft>
                          <a:spcPts val="600"/>
                        </a:spcAft>
                      </a:pPr>
                      <a:r>
                        <a:rPr lang="nl-NL" sz="2200">
                          <a:effectLst/>
                        </a:rPr>
                        <a:t>Hiện tượng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Bef>
                          <a:spcPts val="600"/>
                        </a:spcBef>
                        <a:spcAft>
                          <a:spcPts val="600"/>
                        </a:spcAft>
                      </a:pPr>
                      <a:r>
                        <a:rPr lang="nl-NL" sz="2200">
                          <a:effectLst/>
                        </a:rPr>
                        <a:t>Lĩnh vực khoa học tự nhiên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584579"/>
                  </a:ext>
                </a:extLst>
              </a:tr>
              <a:tr h="524574">
                <a:tc vMerge="1">
                  <a:txBody>
                    <a:bodyPr/>
                    <a:lstStyle/>
                    <a:p>
                      <a:endParaRPr lang="en-US"/>
                    </a:p>
                  </a:txBody>
                  <a:tcPr/>
                </a:tc>
                <a:tc>
                  <a:txBody>
                    <a:bodyPr/>
                    <a:lstStyle/>
                    <a:p>
                      <a:pPr algn="ctr">
                        <a:lnSpc>
                          <a:spcPct val="150000"/>
                        </a:lnSpc>
                        <a:spcBef>
                          <a:spcPts val="600"/>
                        </a:spcBef>
                        <a:spcAft>
                          <a:spcPts val="600"/>
                        </a:spcAft>
                      </a:pPr>
                      <a:r>
                        <a:rPr lang="nl-NL" sz="2200">
                          <a:effectLst/>
                        </a:rPr>
                        <a:t>Sinh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Hóa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Vật lí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3580104"/>
                  </a:ext>
                </a:extLst>
              </a:tr>
              <a:tr h="245481">
                <a:tc>
                  <a:txBody>
                    <a:bodyPr/>
                    <a:lstStyle/>
                    <a:p>
                      <a:pPr algn="ctr">
                        <a:lnSpc>
                          <a:spcPct val="150000"/>
                        </a:lnSpc>
                        <a:spcBef>
                          <a:spcPts val="600"/>
                        </a:spcBef>
                        <a:spcAft>
                          <a:spcPts val="600"/>
                        </a:spcAft>
                      </a:pPr>
                      <a:r>
                        <a:rPr lang="nl-NL" sz="2200">
                          <a:effectLst/>
                        </a:rPr>
                        <a:t>a</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8659048"/>
                  </a:ext>
                </a:extLst>
              </a:tr>
              <a:tr h="245481">
                <a:tc>
                  <a:txBody>
                    <a:bodyPr/>
                    <a:lstStyle/>
                    <a:p>
                      <a:pPr algn="ctr">
                        <a:lnSpc>
                          <a:spcPct val="150000"/>
                        </a:lnSpc>
                        <a:spcBef>
                          <a:spcPts val="600"/>
                        </a:spcBef>
                        <a:spcAft>
                          <a:spcPts val="600"/>
                        </a:spcAft>
                      </a:pPr>
                      <a:r>
                        <a:rPr lang="nl-NL" sz="2200">
                          <a:effectLst/>
                        </a:rPr>
                        <a:t>b</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4744772"/>
                  </a:ext>
                </a:extLst>
              </a:tr>
              <a:tr h="245481">
                <a:tc>
                  <a:txBody>
                    <a:bodyPr/>
                    <a:lstStyle/>
                    <a:p>
                      <a:pPr algn="ctr">
                        <a:lnSpc>
                          <a:spcPct val="150000"/>
                        </a:lnSpc>
                        <a:spcBef>
                          <a:spcPts val="600"/>
                        </a:spcBef>
                        <a:spcAft>
                          <a:spcPts val="600"/>
                        </a:spcAft>
                      </a:pPr>
                      <a:r>
                        <a:rPr lang="nl-NL" sz="2200">
                          <a:effectLst/>
                        </a:rPr>
                        <a:t>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3792132"/>
                  </a:ext>
                </a:extLst>
              </a:tr>
              <a:tr h="245481">
                <a:tc>
                  <a:txBody>
                    <a:bodyPr/>
                    <a:lstStyle/>
                    <a:p>
                      <a:pPr algn="ctr">
                        <a:lnSpc>
                          <a:spcPct val="150000"/>
                        </a:lnSpc>
                        <a:spcBef>
                          <a:spcPts val="600"/>
                        </a:spcBef>
                        <a:spcAft>
                          <a:spcPts val="600"/>
                        </a:spcAft>
                      </a:pPr>
                      <a:r>
                        <a:rPr lang="nl-NL" sz="2200">
                          <a:effectLst/>
                        </a:rPr>
                        <a:t>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7423189"/>
                  </a:ext>
                </a:extLst>
              </a:tr>
            </a:tbl>
          </a:graphicData>
        </a:graphic>
      </p:graphicFrame>
      <p:sp>
        <p:nvSpPr>
          <p:cNvPr id="7" name="Rectangle 6"/>
          <p:cNvSpPr/>
          <p:nvPr/>
        </p:nvSpPr>
        <p:spPr>
          <a:xfrm>
            <a:off x="6813838" y="2291807"/>
            <a:ext cx="693867"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00818" y="2755284"/>
            <a:ext cx="705899"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974662" y="3248110"/>
            <a:ext cx="372218" cy="538994"/>
          </a:xfrm>
          <a:prstGeom prst="rect">
            <a:avLst/>
          </a:prstGeom>
        </p:spPr>
        <p:txBody>
          <a:bodyPr wrap="non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3188323" y="3787104"/>
            <a:ext cx="705899" cy="60016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298960" y="4455461"/>
            <a:ext cx="6579045" cy="517193"/>
          </a:xfrm>
          <a:prstGeom prst="rect">
            <a:avLst/>
          </a:prstGeom>
        </p:spPr>
        <p:txBody>
          <a:bodyPr wrap="none">
            <a:spAutoFit/>
          </a:bodyPr>
          <a:lstStyle/>
          <a:p>
            <a:pPr algn="just">
              <a:lnSpc>
                <a:spcPct val="150000"/>
              </a:lnSpc>
              <a:spcBef>
                <a:spcPts val="600"/>
              </a:spcBef>
              <a:spcAft>
                <a:spcPts val="600"/>
              </a:spcAft>
            </a:pPr>
            <a:r>
              <a:rPr lang="nl-NL" sz="2100" b="1" i="1">
                <a:latin typeface="Arial" panose="020B0604020202020204" pitchFamily="34" charset="0"/>
                <a:ea typeface="Calibri" panose="020F0502020204030204" pitchFamily="34" charset="0"/>
                <a:cs typeface="Arial" panose="020B0604020202020204" pitchFamily="34" charset="0"/>
              </a:rPr>
              <a:t>Bảng 1.1: Bảng phân loại các hiện tượng tự nhiên</a:t>
            </a:r>
            <a:endParaRPr lang="en-US" sz="2100" i="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circle(in)">
                                      <p:cBhvr>
                                        <p:cTn id="2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30" name="Google Shape;1630;p2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6" name="Google Shape;1530;p14"/>
          <p:cNvSpPr txBox="1">
            <a:spLocks/>
          </p:cNvSpPr>
          <p:nvPr/>
        </p:nvSpPr>
        <p:spPr>
          <a:xfrm>
            <a:off x="355236" y="103747"/>
            <a:ext cx="8644384"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IV. KHOA HỌC TỰ NHIÊN VỚI CÔNG NGHỆ VÀ ĐỜI SỐNG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390" y="1562499"/>
            <a:ext cx="5895238" cy="3580952"/>
          </a:xfrm>
          <a:prstGeom prst="rect">
            <a:avLst/>
          </a:prstGeom>
        </p:spPr>
      </p:pic>
      <p:sp>
        <p:nvSpPr>
          <p:cNvPr id="9" name="Text Placeholder 3"/>
          <p:cNvSpPr txBox="1">
            <a:spLocks/>
          </p:cNvSpPr>
          <p:nvPr/>
        </p:nvSpPr>
        <p:spPr>
          <a:xfrm>
            <a:off x="553514" y="626815"/>
            <a:ext cx="8247827" cy="7860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a:latin typeface="Arial" panose="020B0604020202020204" pitchFamily="34" charset="0"/>
                <a:cs typeface="Arial" panose="020B0604020202020204" pitchFamily="34" charset="0"/>
              </a:rPr>
              <a:t>Quan sát hình, so sánh các phương tiện mà con người sử dụng trong một số lĩnh vực đời sống trước đây và hiện nay. Tìm thêm ví dụ.</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2" name="Google Shape;1652;p2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6146" name="Picture 2" descr="Củi lúa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717" y="847694"/>
            <a:ext cx="3321397" cy="183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906" y="845539"/>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 Đun nấu</a:t>
            </a:r>
            <a:endParaRPr lang="en-US" sz="2200" b="1">
              <a:solidFill>
                <a:schemeClr val="accent5"/>
              </a:solidFill>
              <a:latin typeface="Arial" panose="020B0604020202020204" pitchFamily="34" charset="0"/>
              <a:cs typeface="Arial" panose="020B0604020202020204" pitchFamily="34" charset="0"/>
            </a:endParaRPr>
          </a:p>
        </p:txBody>
      </p:sp>
      <p:pic>
        <p:nvPicPr>
          <p:cNvPr id="6148" name="Picture 4" descr="Chuyên gia cảnh bảo: Nấu bằng bếp gas làm không khí trong nhà ô nhiễm gấp 5  lần so với không khí ở ngoài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25" y="845538"/>
            <a:ext cx="3145286" cy="1837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293064" y="3218288"/>
            <a:ext cx="2490753"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 Thắp sáng</a:t>
            </a:r>
            <a:endParaRPr lang="en-US" sz="2200" b="1">
              <a:solidFill>
                <a:schemeClr val="accent5"/>
              </a:solidFill>
              <a:latin typeface="Arial" panose="020B0604020202020204" pitchFamily="34" charset="0"/>
              <a:cs typeface="Arial" panose="020B0604020202020204" pitchFamily="34" charset="0"/>
            </a:endParaRPr>
          </a:p>
        </p:txBody>
      </p:sp>
      <p:pic>
        <p:nvPicPr>
          <p:cNvPr id="6150" name="Picture 6" descr="Dầu đèn ở phố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689" y="3036545"/>
            <a:ext cx="3093454" cy="18406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Đèn Led Bulb và những thắc mắc thường gặ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974" y="3001794"/>
            <a:ext cx="2829787" cy="19101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txBox="1">
            <a:spLocks/>
          </p:cNvSpPr>
          <p:nvPr/>
        </p:nvSpPr>
        <p:spPr>
          <a:xfrm>
            <a:off x="2791397"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Ngày xưa</a:t>
            </a:r>
            <a:endParaRPr lang="en-US" sz="2200" b="1">
              <a:solidFill>
                <a:schemeClr val="accent5"/>
              </a:solidFill>
              <a:latin typeface="Arial" panose="020B0604020202020204" pitchFamily="34" charset="0"/>
              <a:cs typeface="Arial" panose="020B0604020202020204" pitchFamily="34" charset="0"/>
            </a:endParaRPr>
          </a:p>
        </p:txBody>
      </p:sp>
      <p:sp>
        <p:nvSpPr>
          <p:cNvPr id="14" name="Text Placeholder 3"/>
          <p:cNvSpPr txBox="1">
            <a:spLocks/>
          </p:cNvSpPr>
          <p:nvPr/>
        </p:nvSpPr>
        <p:spPr>
          <a:xfrm>
            <a:off x="6492561"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Ngày nay</a:t>
            </a:r>
            <a:endParaRPr lang="en-US" sz="22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9" name="Google Shape;1669;p29"/>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3" name="Picture 2"/>
          <p:cNvPicPr>
            <a:picLocks noChangeAspect="1"/>
          </p:cNvPicPr>
          <p:nvPr/>
        </p:nvPicPr>
        <p:blipFill>
          <a:blip r:embed="rId3"/>
          <a:stretch>
            <a:fillRect/>
          </a:stretch>
        </p:blipFill>
        <p:spPr>
          <a:xfrm>
            <a:off x="1233496" y="1639554"/>
            <a:ext cx="6677025" cy="2562225"/>
          </a:xfrm>
          <a:prstGeom prst="rect">
            <a:avLst/>
          </a:prstGeom>
        </p:spPr>
      </p:pic>
      <p:sp>
        <p:nvSpPr>
          <p:cNvPr id="31" name="Text Placeholder 3"/>
          <p:cNvSpPr txBox="1">
            <a:spLocks/>
          </p:cNvSpPr>
          <p:nvPr/>
        </p:nvSpPr>
        <p:spPr>
          <a:xfrm>
            <a:off x="649713" y="4259833"/>
            <a:ext cx="7844589"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a:solidFill>
                  <a:schemeClr val="tx1"/>
                </a:solidFill>
                <a:latin typeface="Arial" panose="020B0604020202020204" pitchFamily="34" charset="0"/>
                <a:cs typeface="Arial" panose="020B0604020202020204" pitchFamily="34" charset="0"/>
              </a:rPr>
              <a:t>Lợi ích và tác hại của các ứng dụng khoa học tự nhiên </a:t>
            </a:r>
            <a:endParaRPr lang="en-US" sz="2000" b="1">
              <a:solidFill>
                <a:schemeClr val="tx1"/>
              </a:solidFill>
              <a:latin typeface="Arial" panose="020B0604020202020204" pitchFamily="34" charset="0"/>
              <a:cs typeface="Arial" panose="020B0604020202020204" pitchFamily="34" charset="0"/>
            </a:endParaRPr>
          </a:p>
        </p:txBody>
      </p:sp>
      <p:sp>
        <p:nvSpPr>
          <p:cNvPr id="32" name="Text Placeholder 3"/>
          <p:cNvSpPr txBox="1">
            <a:spLocks/>
          </p:cNvSpPr>
          <p:nvPr/>
        </p:nvSpPr>
        <p:spPr>
          <a:xfrm>
            <a:off x="649713" y="477905"/>
            <a:ext cx="7844589" cy="8094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a:solidFill>
                  <a:schemeClr val="accent5"/>
                </a:solidFill>
                <a:latin typeface="Arial" panose="020B0604020202020204" pitchFamily="34" charset="0"/>
                <a:cs typeface="Arial" panose="020B0604020202020204" pitchFamily="34" charset="0"/>
              </a:rPr>
              <a:t>Chỉ ra những lợi ích và tác hại của các ứng dụng khoa học tự nhiên đối với đời sống.</a:t>
            </a:r>
            <a:endParaRPr lang="en-US" sz="20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4" name="Content Placeholder 2">
            <a:extLst>
              <a:ext uri="{FF2B5EF4-FFF2-40B4-BE49-F238E27FC236}">
                <a16:creationId xmlns:a16="http://schemas.microsoft.com/office/drawing/2014/main" id="{796743E1-2DFC-4963-A6A7-EC3DF8425E5B}"/>
              </a:ext>
            </a:extLst>
          </p:cNvPr>
          <p:cNvSpPr txBox="1">
            <a:spLocks/>
          </p:cNvSpPr>
          <p:nvPr/>
        </p:nvSpPr>
        <p:spPr>
          <a:xfrm>
            <a:off x="3788463" y="1608413"/>
            <a:ext cx="5138968" cy="26331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pPr>
            <a:r>
              <a:rPr lang="en-US" b="1">
                <a:solidFill>
                  <a:schemeClr val="accent2">
                    <a:lumMod val="50000"/>
                  </a:schemeClr>
                </a:solidFill>
                <a:latin typeface="Arial" panose="020B0604020202020204" pitchFamily="34" charset="0"/>
                <a:cs typeface="Arial" panose="020B0604020202020204" pitchFamily="34" charset="0"/>
              </a:rPr>
              <a:t>Nhiệm vụ: </a:t>
            </a:r>
          </a:p>
          <a:p>
            <a:pPr marL="0" indent="0" algn="just">
              <a:lnSpc>
                <a:spcPct val="135000"/>
              </a:lnSpc>
              <a:spcBef>
                <a:spcPts val="600"/>
              </a:spcBef>
              <a:spcAft>
                <a:spcPts val="600"/>
              </a:spcAft>
            </a:pPr>
            <a:r>
              <a:rPr lang="en-US">
                <a:latin typeface="Arial" panose="020B0604020202020204" pitchFamily="34" charset="0"/>
                <a:cs typeface="Arial" panose="020B0604020202020204" pitchFamily="34" charset="0"/>
              </a:rPr>
              <a:t>Tìm hiểu tiểu sử của một nhà khoa học nổi tiếng rồi viết tóm tắt về quốc tịch, ngày sinh, phát minh quan trọng và điều mà em thích nhất về nhà khoa học đó.</a:t>
            </a:r>
            <a:endParaRPr lang="en-US" dirty="0">
              <a:latin typeface="Arial" panose="020B0604020202020204" pitchFamily="34" charset="0"/>
              <a:cs typeface="Arial" panose="020B0604020202020204" pitchFamily="34" charset="0"/>
            </a:endParaRPr>
          </a:p>
        </p:txBody>
      </p:sp>
      <p:pic>
        <p:nvPicPr>
          <p:cNvPr id="5"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235" y="1385445"/>
            <a:ext cx="2018406" cy="2018406"/>
          </a:xfrm>
          <a:prstGeom prst="rect">
            <a:avLst/>
          </a:prstGeom>
        </p:spPr>
      </p:pic>
      <p:pic>
        <p:nvPicPr>
          <p:cNvPr id="6"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66235" y="3733183"/>
            <a:ext cx="1850449" cy="1016668"/>
          </a:xfrm>
          <a:prstGeom prst="rect">
            <a:avLst/>
          </a:prstGeom>
        </p:spPr>
      </p:pic>
      <p:sp>
        <p:nvSpPr>
          <p:cNvPr id="7" name="Rectangle 6"/>
          <p:cNvSpPr/>
          <p:nvPr/>
        </p:nvSpPr>
        <p:spPr>
          <a:xfrm>
            <a:off x="462418" y="696096"/>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Tree>
    <p:extLst>
      <p:ext uri="{BB962C8B-B14F-4D97-AF65-F5344CB8AC3E}">
        <p14:creationId xmlns:p14="http://schemas.microsoft.com/office/powerpoint/2010/main" val="3976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bldLst>
      <p:bldP spid="4" grpId="0" uiExpand="1"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0"/>
          <p:cNvSpPr txBox="1">
            <a:spLocks noGrp="1"/>
          </p:cNvSpPr>
          <p:nvPr>
            <p:ph type="title"/>
          </p:nvPr>
        </p:nvSpPr>
        <p:spPr>
          <a:xfrm>
            <a:off x="2180856" y="227549"/>
            <a:ext cx="4233605"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a:solidFill>
                  <a:schemeClr val="accent2">
                    <a:lumMod val="50000"/>
                  </a:schemeClr>
                </a:solidFill>
                <a:latin typeface="Arial" panose="020B0604020202020204" pitchFamily="34" charset="0"/>
                <a:cs typeface="Arial" panose="020B0604020202020204" pitchFamily="34" charset="0"/>
              </a:rPr>
              <a:t>BÀI TẬP CỦNG CỐ</a:t>
            </a:r>
            <a:endParaRPr sz="2400" b="1">
              <a:solidFill>
                <a:schemeClr val="accent2">
                  <a:lumMod val="50000"/>
                </a:schemeClr>
              </a:solidFill>
              <a:latin typeface="Arial" panose="020B0604020202020204" pitchFamily="34" charset="0"/>
              <a:cs typeface="Arial" panose="020B0604020202020204" pitchFamily="34" charset="0"/>
            </a:endParaRPr>
          </a:p>
        </p:txBody>
      </p:sp>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8" name="Rectangle 7"/>
          <p:cNvSpPr/>
          <p:nvPr/>
        </p:nvSpPr>
        <p:spPr>
          <a:xfrm>
            <a:off x="964359" y="850330"/>
            <a:ext cx="7764000" cy="1034899"/>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1: </a:t>
            </a:r>
            <a:r>
              <a:rPr lang="en-US" sz="2400">
                <a:latin typeface="Arial" panose="020B0604020202020204" pitchFamily="34" charset="0"/>
                <a:cs typeface="Arial" panose="020B0604020202020204" pitchFamily="34" charset="0"/>
              </a:rPr>
              <a:t>Lĩnh vực nào sau đây không thuộc về khoa học tự nhiên (KHTN)?</a:t>
            </a:r>
          </a:p>
        </p:txBody>
      </p:sp>
      <p:sp>
        <p:nvSpPr>
          <p:cNvPr id="9" name="Rectangle 8"/>
          <p:cNvSpPr/>
          <p:nvPr/>
        </p:nvSpPr>
        <p:spPr>
          <a:xfrm>
            <a:off x="2457582" y="2256091"/>
            <a:ext cx="4572000" cy="2548390"/>
          </a:xfrm>
          <a:prstGeom prst="rect">
            <a:avLst/>
          </a:prstGeom>
        </p:spPr>
        <p:txBody>
          <a:bodyPr>
            <a:spAutoFit/>
          </a:bodyPr>
          <a:lstStyle/>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A. Sinh Hoá.</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B. Thiên văn.</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C. Lịch sử.</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D. Địa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heel(1)">
                                      <p:cBhvr>
                                        <p:cTn id="11" dur="2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heel(1)">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heel(1)">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heel(1)">
                                      <p:cBhvr>
                                        <p:cTn id="26" dur="20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9">
                                            <p:txEl>
                                              <p:pRg st="2" end="2"/>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 name="Rectangle 7"/>
          <p:cNvSpPr/>
          <p:nvPr/>
        </p:nvSpPr>
        <p:spPr>
          <a:xfrm>
            <a:off x="593756" y="409817"/>
            <a:ext cx="7972728" cy="1089529"/>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2: </a:t>
            </a:r>
            <a:r>
              <a:rPr lang="vi-VN" sz="2400"/>
              <a:t>Đối tượng nghiên cứu nào sau đây là của khoa học tự nhiên?</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955713" y="1948798"/>
            <a:ext cx="7781291"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Nghiên cứu về tâm lí của vận động viên bóng đá.</a:t>
            </a:r>
          </a:p>
          <a:p>
            <a:pPr>
              <a:lnSpc>
                <a:spcPct val="135000"/>
              </a:lnSpc>
              <a:spcBef>
                <a:spcPts val="600"/>
              </a:spcBef>
              <a:spcAft>
                <a:spcPts val="600"/>
              </a:spcAft>
            </a:pPr>
            <a:r>
              <a:rPr lang="vi-VN" sz="2400" b="1">
                <a:solidFill>
                  <a:schemeClr val="accent5"/>
                </a:solidFill>
              </a:rPr>
              <a:t>B. Nghiên cứu về lịch sử hình thành vũ trụ.</a:t>
            </a:r>
          </a:p>
          <a:p>
            <a:pPr>
              <a:lnSpc>
                <a:spcPct val="135000"/>
              </a:lnSpc>
              <a:spcBef>
                <a:spcPts val="600"/>
              </a:spcBef>
              <a:spcAft>
                <a:spcPts val="600"/>
              </a:spcAft>
            </a:pPr>
            <a:r>
              <a:rPr lang="vi-VN" sz="2400" b="1">
                <a:solidFill>
                  <a:schemeClr val="accent5"/>
                </a:solidFill>
              </a:rPr>
              <a:t>C. Nghiên cứu về ngoại ngữ.</a:t>
            </a:r>
          </a:p>
          <a:p>
            <a:pPr>
              <a:lnSpc>
                <a:spcPct val="135000"/>
              </a:lnSpc>
              <a:spcBef>
                <a:spcPts val="600"/>
              </a:spcBef>
              <a:spcAft>
                <a:spcPts val="600"/>
              </a:spcAft>
            </a:pPr>
            <a:r>
              <a:rPr lang="vi-VN" sz="2400" b="1">
                <a:solidFill>
                  <a:schemeClr val="accent5"/>
                </a:solidFill>
              </a:rPr>
              <a:t>D. Nghiên cứu về luật đi đường.</a:t>
            </a:r>
          </a:p>
        </p:txBody>
      </p:sp>
    </p:spTree>
    <p:extLst>
      <p:ext uri="{BB962C8B-B14F-4D97-AF65-F5344CB8AC3E}">
        <p14:creationId xmlns:p14="http://schemas.microsoft.com/office/powerpoint/2010/main" val="37438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1" end="1"/>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8" name="Rectangle 7"/>
          <p:cNvSpPr/>
          <p:nvPr/>
        </p:nvSpPr>
        <p:spPr>
          <a:xfrm>
            <a:off x="724384" y="767226"/>
            <a:ext cx="7972728" cy="590931"/>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3: </a:t>
            </a:r>
            <a:r>
              <a:rPr lang="en-GB" sz="2400"/>
              <a:t>Vật nào dưới đây là vật sống?</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219216" y="1836235"/>
            <a:ext cx="4156885"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a:t>
            </a:r>
            <a:r>
              <a:rPr lang="en-GB" sz="2400" b="1">
                <a:solidFill>
                  <a:schemeClr val="accent5"/>
                </a:solidFill>
              </a:rPr>
              <a:t>Vi khuẩn</a:t>
            </a:r>
            <a:r>
              <a:rPr lang="vi-VN" sz="2400" b="1">
                <a:solidFill>
                  <a:schemeClr val="accent5"/>
                </a:solidFill>
              </a:rPr>
              <a:t>.</a:t>
            </a:r>
          </a:p>
          <a:p>
            <a:pPr>
              <a:lnSpc>
                <a:spcPct val="135000"/>
              </a:lnSpc>
              <a:spcBef>
                <a:spcPts val="600"/>
              </a:spcBef>
              <a:spcAft>
                <a:spcPts val="600"/>
              </a:spcAft>
            </a:pPr>
            <a:r>
              <a:rPr lang="vi-VN" sz="2400" b="1">
                <a:solidFill>
                  <a:schemeClr val="accent5"/>
                </a:solidFill>
              </a:rPr>
              <a:t>B. </a:t>
            </a:r>
            <a:r>
              <a:rPr lang="en-GB" sz="2400" b="1">
                <a:solidFill>
                  <a:schemeClr val="accent5"/>
                </a:solidFill>
              </a:rPr>
              <a:t>Cành gỗ mục</a:t>
            </a:r>
            <a:r>
              <a:rPr lang="vi-VN" sz="2400" b="1">
                <a:solidFill>
                  <a:schemeClr val="accent5"/>
                </a:solidFill>
              </a:rPr>
              <a:t>.</a:t>
            </a:r>
          </a:p>
          <a:p>
            <a:pPr>
              <a:lnSpc>
                <a:spcPct val="135000"/>
              </a:lnSpc>
              <a:spcBef>
                <a:spcPts val="600"/>
              </a:spcBef>
              <a:spcAft>
                <a:spcPts val="600"/>
              </a:spcAft>
            </a:pPr>
            <a:r>
              <a:rPr lang="vi-VN" sz="2400" b="1">
                <a:solidFill>
                  <a:schemeClr val="accent5"/>
                </a:solidFill>
              </a:rPr>
              <a:t>C. </a:t>
            </a:r>
            <a:r>
              <a:rPr lang="en-GB" sz="2400" b="1">
                <a:solidFill>
                  <a:schemeClr val="accent5"/>
                </a:solidFill>
              </a:rPr>
              <a:t>Hòn đá</a:t>
            </a:r>
            <a:r>
              <a:rPr lang="vi-VN" sz="2400" b="1">
                <a:solidFill>
                  <a:schemeClr val="accent5"/>
                </a:solidFill>
              </a:rPr>
              <a:t>.</a:t>
            </a:r>
          </a:p>
          <a:p>
            <a:pPr>
              <a:lnSpc>
                <a:spcPct val="135000"/>
              </a:lnSpc>
              <a:spcBef>
                <a:spcPts val="600"/>
              </a:spcBef>
              <a:spcAft>
                <a:spcPts val="600"/>
              </a:spcAft>
            </a:pPr>
            <a:r>
              <a:rPr lang="vi-VN" sz="2400" b="1">
                <a:solidFill>
                  <a:schemeClr val="accent5"/>
                </a:solidFill>
              </a:rPr>
              <a:t>D. </a:t>
            </a:r>
            <a:r>
              <a:rPr lang="en-GB" sz="2400" b="1">
                <a:solidFill>
                  <a:schemeClr val="accent5"/>
                </a:solidFill>
              </a:rPr>
              <a:t>Cái bàn</a:t>
            </a:r>
            <a:r>
              <a:rPr lang="vi-VN" sz="2400" b="1">
                <a:solidFill>
                  <a:schemeClr val="accent5"/>
                </a:solidFill>
              </a:rPr>
              <a:t>.</a:t>
            </a:r>
          </a:p>
        </p:txBody>
      </p:sp>
    </p:spTree>
    <p:extLst>
      <p:ext uri="{BB962C8B-B14F-4D97-AF65-F5344CB8AC3E}">
        <p14:creationId xmlns:p14="http://schemas.microsoft.com/office/powerpoint/2010/main" val="8610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0" end="0"/>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6"/>
        <p:cNvGrpSpPr/>
        <p:nvPr/>
      </p:nvGrpSpPr>
      <p:grpSpPr>
        <a:xfrm>
          <a:off x="0" y="0"/>
          <a:ext cx="0" cy="0"/>
          <a:chOff x="0" y="0"/>
          <a:chExt cx="0" cy="0"/>
        </a:xfrm>
      </p:grpSpPr>
      <p:sp>
        <p:nvSpPr>
          <p:cNvPr id="1663" name="Google Shape;1663;p2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sp>
        <p:nvSpPr>
          <p:cNvPr id="9" name="Google Shape;1699;p30"/>
          <p:cNvSpPr txBox="1">
            <a:spLocks/>
          </p:cNvSpPr>
          <p:nvPr/>
        </p:nvSpPr>
        <p:spPr>
          <a:xfrm>
            <a:off x="2801685" y="644439"/>
            <a:ext cx="4233605"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chemeClr val="accent2">
                    <a:lumMod val="50000"/>
                  </a:schemeClr>
                </a:solidFill>
                <a:latin typeface="Arial" panose="020B0604020202020204" pitchFamily="34" charset="0"/>
                <a:cs typeface="Arial" panose="020B0604020202020204" pitchFamily="34" charset="0"/>
              </a:rPr>
              <a:t>NHIỆM VỤ VỀ NHÀ</a:t>
            </a:r>
          </a:p>
        </p:txBody>
      </p:sp>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1778307" y="1376413"/>
            <a:ext cx="6136104" cy="263010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nSpc>
                <a:spcPct val="150000"/>
              </a:lnSpc>
              <a:spcBef>
                <a:spcPts val="600"/>
              </a:spcBef>
              <a:spcAft>
                <a:spcPts val="600"/>
              </a:spcAft>
              <a:tabLst>
                <a:tab pos="6232525" algn="l"/>
                <a:tab pos="6292850" algn="l"/>
              </a:tabLst>
            </a:pPr>
            <a:r>
              <a:rPr lang="en-US" sz="2400">
                <a:solidFill>
                  <a:schemeClr val="bg1"/>
                </a:solidFill>
                <a:latin typeface="Arial" panose="020B0604020202020204" pitchFamily="34" charset="0"/>
                <a:cs typeface="Arial" panose="020B0604020202020204" pitchFamily="34" charset="0"/>
              </a:rPr>
              <a:t>Sưu tầm tranh ảnh, tư liệu để làm báo tường về một thành tựu của KHTN nói chúng hay về một lĩnh vực khoa học mà em yêu thích (Ví dụ: du hành vũ trụ, ô tô, máy bay….)</a:t>
            </a:r>
            <a:endParaRPr lang="en-US" sz="2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6" name="Google Shape;1736;p3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19</a:t>
            </a:fld>
            <a:endParaRPr>
              <a:solidFill>
                <a:schemeClr val="lt1"/>
              </a:solidFill>
            </a:endParaRPr>
          </a:p>
        </p:txBody>
      </p:sp>
      <p:sp>
        <p:nvSpPr>
          <p:cNvPr id="12" name="WordArt 11"/>
          <p:cNvSpPr>
            <a:spLocks noChangeArrowheads="1" noChangeShapeType="1" noTextEdit="1"/>
          </p:cNvSpPr>
          <p:nvPr/>
        </p:nvSpPr>
        <p:spPr bwMode="auto">
          <a:xfrm>
            <a:off x="518790" y="1956656"/>
            <a:ext cx="8319777" cy="601249"/>
          </a:xfrm>
          <a:prstGeom prst="rect">
            <a:avLst/>
          </a:prstGeom>
        </p:spPr>
        <p:txBody>
          <a:bodyPr wrap="none" fromWordArt="1">
            <a:prstTxWarp prst="textPlain">
              <a:avLst/>
            </a:prstTxWarp>
          </a:bodyPr>
          <a:lstStyle/>
          <a:p>
            <a:pPr algn="ctr"/>
            <a:r>
              <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 CẢM ƠN CÁC EM ĐÃ LẮNG NGHE!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42" name="Google Shape;1542;p1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02" y="1242646"/>
            <a:ext cx="5642397" cy="3708368"/>
          </a:xfrm>
          <a:prstGeom prst="rect">
            <a:avLst/>
          </a:prstGeom>
        </p:spPr>
      </p:pic>
      <p:sp>
        <p:nvSpPr>
          <p:cNvPr id="2" name="Rectangle 1"/>
          <p:cNvSpPr/>
          <p:nvPr/>
        </p:nvSpPr>
        <p:spPr>
          <a:xfrm>
            <a:off x="1070984" y="280768"/>
            <a:ext cx="7002049" cy="769441"/>
          </a:xfrm>
          <a:prstGeom prst="rect">
            <a:avLst/>
          </a:prstGeom>
        </p:spPr>
        <p:txBody>
          <a:bodyPr wrap="square">
            <a:spAutoFit/>
          </a:bodyPr>
          <a:lstStyle/>
          <a:p>
            <a:pPr algn="ctr"/>
            <a:r>
              <a:rPr lang="nl-NL" sz="2200">
                <a:latin typeface="Arial" panose="020B0604020202020204" pitchFamily="34" charset="0"/>
                <a:ea typeface="Calibri" panose="020F0502020204030204" pitchFamily="34" charset="0"/>
                <a:cs typeface="Arial" panose="020B0604020202020204" pitchFamily="34" charset="0"/>
              </a:rPr>
              <a:t>Nêu tên các phát minh khoa học và công nghệ được ứng dụng vào các đồ dùng hàng ngày ở hình sau </a:t>
            </a:r>
          </a:p>
        </p:txBody>
      </p:sp>
      <p:pic>
        <p:nvPicPr>
          <p:cNvPr id="4" name="Picture 3">
            <a:extLst>
              <a:ext uri="{FF2B5EF4-FFF2-40B4-BE49-F238E27FC236}">
                <a16:creationId xmlns:a16="http://schemas.microsoft.com/office/drawing/2014/main" id="{BFC9FDAA-E3E0-4B36-BFC7-E532720424BF}"/>
              </a:ext>
            </a:extLst>
          </p:cNvPr>
          <p:cNvPicPr>
            <a:picLocks noChangeAspect="1"/>
          </p:cNvPicPr>
          <p:nvPr/>
        </p:nvPicPr>
        <p:blipFill>
          <a:blip r:embed="rId4"/>
          <a:stretch>
            <a:fillRect/>
          </a:stretch>
        </p:blipFill>
        <p:spPr>
          <a:xfrm>
            <a:off x="6436490" y="3774622"/>
            <a:ext cx="1857209" cy="84840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4"/>
          <p:cNvSpPr txBox="1">
            <a:spLocks noGrp="1"/>
          </p:cNvSpPr>
          <p:nvPr>
            <p:ph type="title"/>
          </p:nvPr>
        </p:nvSpPr>
        <p:spPr>
          <a:xfrm>
            <a:off x="2286000" y="260156"/>
            <a:ext cx="5541212"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a:solidFill>
                  <a:schemeClr val="accent2">
                    <a:lumMod val="50000"/>
                  </a:schemeClr>
                </a:solidFill>
                <a:latin typeface="Arial" panose="020B0604020202020204" pitchFamily="34" charset="0"/>
                <a:cs typeface="Arial" panose="020B0604020202020204" pitchFamily="34" charset="0"/>
              </a:rPr>
              <a:t>I. KHÁI NIỆM KHOA HỌC TỰ NHIÊN</a:t>
            </a:r>
          </a:p>
        </p:txBody>
      </p:sp>
      <p:sp>
        <p:nvSpPr>
          <p:cNvPr id="1534" name="Google Shape;1534;p1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4" name="Text Placeholder 3"/>
          <p:cNvSpPr>
            <a:spLocks noGrp="1"/>
          </p:cNvSpPr>
          <p:nvPr>
            <p:ph type="body" idx="1"/>
          </p:nvPr>
        </p:nvSpPr>
        <p:spPr>
          <a:xfrm>
            <a:off x="1233058" y="958553"/>
            <a:ext cx="4640393" cy="478861"/>
          </a:xfrm>
        </p:spPr>
        <p:txBody>
          <a:bodyPr/>
          <a:lstStyle/>
          <a:p>
            <a:pPr marL="101600" indent="0">
              <a:buNone/>
            </a:pPr>
            <a:r>
              <a:rPr lang="en-GB" sz="2300">
                <a:latin typeface="Arial" panose="020B0604020202020204" pitchFamily="34" charset="0"/>
                <a:cs typeface="Arial" panose="020B0604020202020204" pitchFamily="34" charset="0"/>
              </a:rPr>
              <a:t>Thế nào là hiện tượng tự nhiên?</a:t>
            </a:r>
            <a:endParaRPr lang="en-US" sz="23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4443" y="672107"/>
            <a:ext cx="582046" cy="770022"/>
          </a:xfrm>
          <a:prstGeom prst="rect">
            <a:avLst/>
          </a:prstGeom>
        </p:spPr>
      </p:pic>
      <p:pic>
        <p:nvPicPr>
          <p:cNvPr id="5" name="Picture 4"/>
          <p:cNvPicPr>
            <a:picLocks noChangeAspect="1"/>
          </p:cNvPicPr>
          <p:nvPr/>
        </p:nvPicPr>
        <p:blipFill>
          <a:blip r:embed="rId4"/>
          <a:stretch>
            <a:fillRect/>
          </a:stretch>
        </p:blipFill>
        <p:spPr>
          <a:xfrm>
            <a:off x="936529" y="1880587"/>
            <a:ext cx="2904376" cy="1327093"/>
          </a:xfrm>
          <a:prstGeom prst="rect">
            <a:avLst/>
          </a:prstGeom>
        </p:spPr>
      </p:pic>
      <p:pic>
        <p:nvPicPr>
          <p:cNvPr id="1026" name="Picture 2" descr="Hạt Giống Mầm Lúa Mạch Nhập Chất Lượng Cao Gói 100Gr - (RM010-10) | T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57" y="3285730"/>
            <a:ext cx="1857720" cy="1857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20. Sự lớn lên và sinh sản của tế bào - Ho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9" y="1982746"/>
            <a:ext cx="3964332" cy="2767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1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 name="Text Placeholder 3"/>
          <p:cNvSpPr>
            <a:spLocks noGrp="1"/>
          </p:cNvSpPr>
          <p:nvPr>
            <p:ph type="body" idx="1"/>
          </p:nvPr>
        </p:nvSpPr>
        <p:spPr>
          <a:xfrm>
            <a:off x="534694" y="212595"/>
            <a:ext cx="8356644" cy="1050722"/>
          </a:xfrm>
        </p:spPr>
        <p:txBody>
          <a:bodyPr/>
          <a:lstStyle/>
          <a:p>
            <a:pPr marL="0" indent="0">
              <a:lnSpc>
                <a:spcPct val="120000"/>
              </a:lnSpc>
              <a:spcBef>
                <a:spcPts val="300"/>
              </a:spcBef>
              <a:spcAft>
                <a:spcPts val="300"/>
              </a:spcAft>
              <a:buNone/>
            </a:pPr>
            <a:r>
              <a:rPr lang="en-GB">
                <a:latin typeface="Arial" panose="020B0604020202020204" pitchFamily="34" charset="0"/>
                <a:cs typeface="Arial" panose="020B0604020202020204" pitchFamily="34" charset="0"/>
              </a:rPr>
              <a:t>Mọi hiện tượng tự nhiên đều xảy ra theo một quy luật nhất định </a:t>
            </a:r>
          </a:p>
          <a:p>
            <a:pPr marL="0" indent="0">
              <a:lnSpc>
                <a:spcPct val="120000"/>
              </a:lnSpc>
              <a:spcBef>
                <a:spcPts val="300"/>
              </a:spcBef>
              <a:spcAft>
                <a:spcPts val="300"/>
              </a:spcAft>
              <a:buNone/>
            </a:pPr>
            <a:r>
              <a:rPr lang="en-GB">
                <a:latin typeface="Arial" panose="020B0604020202020204" pitchFamily="34" charset="0"/>
                <a:cs typeface="Arial" panose="020B0604020202020204" pitchFamily="34" charset="0"/>
              </a:rPr>
              <a:t>=&gt; Các định luật tự nhiên</a:t>
            </a:r>
            <a:endParaRPr lang="en-US">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59547" y="1423223"/>
            <a:ext cx="2723398" cy="1811982"/>
          </a:xfrm>
          <a:prstGeom prst="rect">
            <a:avLst/>
          </a:prstGeom>
        </p:spPr>
      </p:pic>
      <p:pic>
        <p:nvPicPr>
          <p:cNvPr id="5" name="Picture 4"/>
          <p:cNvPicPr>
            <a:picLocks noChangeAspect="1"/>
          </p:cNvPicPr>
          <p:nvPr/>
        </p:nvPicPr>
        <p:blipFill>
          <a:blip r:embed="rId4"/>
          <a:stretch>
            <a:fillRect/>
          </a:stretch>
        </p:blipFill>
        <p:spPr>
          <a:xfrm>
            <a:off x="5724206" y="1423223"/>
            <a:ext cx="2289283" cy="2238125"/>
          </a:xfrm>
          <a:prstGeom prst="rect">
            <a:avLst/>
          </a:prstGeom>
        </p:spPr>
      </p:pic>
      <p:sp>
        <p:nvSpPr>
          <p:cNvPr id="10" name="Text Placeholder 3"/>
          <p:cNvSpPr txBox="1">
            <a:spLocks/>
          </p:cNvSpPr>
          <p:nvPr/>
        </p:nvSpPr>
        <p:spPr>
          <a:xfrm>
            <a:off x="450384" y="4066453"/>
            <a:ext cx="3132561"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a:latin typeface="Arial" panose="020B0604020202020204" pitchFamily="34" charset="0"/>
                <a:cs typeface="Arial" panose="020B0604020202020204" pitchFamily="34" charset="0"/>
              </a:rPr>
              <a:t>Đưa hai đầu nam châm cùng tên lại gần nhau thì chúng đẩy nhau</a:t>
            </a:r>
            <a:endParaRPr lang="en-US" sz="2000">
              <a:latin typeface="Arial" panose="020B0604020202020204" pitchFamily="34" charset="0"/>
              <a:cs typeface="Arial" panose="020B0604020202020204" pitchFamily="34" charset="0"/>
            </a:endParaRPr>
          </a:p>
        </p:txBody>
      </p:sp>
      <p:sp>
        <p:nvSpPr>
          <p:cNvPr id="11" name="Text Placeholder 3"/>
          <p:cNvSpPr txBox="1">
            <a:spLocks/>
          </p:cNvSpPr>
          <p:nvPr/>
        </p:nvSpPr>
        <p:spPr>
          <a:xfrm>
            <a:off x="5423417" y="4066453"/>
            <a:ext cx="3300475"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a:latin typeface="Arial" panose="020B0604020202020204" pitchFamily="34" charset="0"/>
                <a:cs typeface="Arial" panose="020B0604020202020204" pitchFamily="34" charset="0"/>
              </a:rPr>
              <a:t>Đun nóng đường </a:t>
            </a:r>
          </a:p>
          <a:p>
            <a:pPr marL="101600" indent="0" algn="ctr">
              <a:buFont typeface="Quicksand Light"/>
              <a:buNone/>
            </a:pPr>
            <a:r>
              <a:rPr lang="en-GB" sz="2000">
                <a:latin typeface="Arial" panose="020B0604020202020204" pitchFamily="34" charset="0"/>
                <a:cs typeface="Arial" panose="020B0604020202020204" pitchFamily="34" charset="0"/>
              </a:rPr>
              <a:t>=&gt; Đường màu trắng biến thành chất màu đen</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7"/>
          <p:cNvSpPr txBox="1">
            <a:spLocks noGrp="1"/>
          </p:cNvSpPr>
          <p:nvPr>
            <p:ph type="body" idx="1"/>
          </p:nvPr>
        </p:nvSpPr>
        <p:spPr>
          <a:xfrm>
            <a:off x="1097280" y="1253547"/>
            <a:ext cx="7007191" cy="2951318"/>
          </a:xfrm>
          <a:prstGeom prst="rect">
            <a:avLst/>
          </a:prstGeom>
        </p:spPr>
        <p:txBody>
          <a:bodyPr spcFirstLastPara="1" wrap="square" lIns="0" tIns="0" rIns="0" bIns="0" anchor="ctr" anchorCtr="0">
            <a:noAutofit/>
          </a:bodyPr>
          <a:lstStyle/>
          <a:p>
            <a:pPr>
              <a:lnSpc>
                <a:spcPct val="150000"/>
              </a:lnSpc>
            </a:pPr>
            <a:r>
              <a:rPr lang="en-GB">
                <a:latin typeface="Arial" panose="020B0604020202020204" pitchFamily="34" charset="0"/>
                <a:ea typeface="Times New Roman" panose="02020603050405020304" pitchFamily="18" charset="0"/>
                <a:cs typeface="Arial" panose="020B0604020202020204" pitchFamily="34" charset="0"/>
              </a:rPr>
              <a:t>Khoa học tự nhiên là một nhánh của khoa học, nghiên cứu các hiện tượng tự nhiên, tìm ra các tính chất, các quy luật của chúng.</a:t>
            </a:r>
            <a:endParaRPr lang="en-US">
              <a:latin typeface="Arial" panose="020B0604020202020204" pitchFamily="34" charset="0"/>
              <a:cs typeface="Arial" panose="020B0604020202020204" pitchFamily="34" charset="0"/>
            </a:endParaRPr>
          </a:p>
        </p:txBody>
      </p:sp>
      <p:sp>
        <p:nvSpPr>
          <p:cNvPr id="1555" name="Google Shape;1555;p1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81" name="Google Shape;1581;p2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7" name="Google Shape;1530;p14"/>
          <p:cNvSpPr txBox="1">
            <a:spLocks/>
          </p:cNvSpPr>
          <p:nvPr/>
        </p:nvSpPr>
        <p:spPr>
          <a:xfrm>
            <a:off x="2286000" y="260156"/>
            <a:ext cx="55412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II. VẬT SỐNG VÀ VẬT KHÔNG SỐNG</a:t>
            </a:r>
          </a:p>
        </p:txBody>
      </p:sp>
      <p:sp>
        <p:nvSpPr>
          <p:cNvPr id="10" name="Text Placeholder 3"/>
          <p:cNvSpPr>
            <a:spLocks noGrp="1"/>
          </p:cNvSpPr>
          <p:nvPr>
            <p:ph type="body" idx="1"/>
          </p:nvPr>
        </p:nvSpPr>
        <p:spPr>
          <a:xfrm>
            <a:off x="162248" y="1528319"/>
            <a:ext cx="3062215" cy="478861"/>
          </a:xfrm>
        </p:spPr>
        <p:txBody>
          <a:bodyPr/>
          <a:lstStyle/>
          <a:p>
            <a:pPr marL="101600" indent="0">
              <a:buNone/>
            </a:pPr>
            <a:r>
              <a:rPr lang="en-GB" sz="2300" b="1">
                <a:solidFill>
                  <a:schemeClr val="tx1"/>
                </a:solidFill>
                <a:latin typeface="Arial" panose="020B0604020202020204" pitchFamily="34" charset="0"/>
                <a:cs typeface="Arial" panose="020B0604020202020204" pitchFamily="34" charset="0"/>
              </a:rPr>
              <a:t>Hoạt động cá nhân</a:t>
            </a:r>
            <a:endParaRPr lang="en-US" sz="2300" b="1">
              <a:solidFill>
                <a:schemeClr val="tx1"/>
              </a:solidFill>
              <a:latin typeface="Arial" panose="020B0604020202020204" pitchFamily="34" charset="0"/>
              <a:cs typeface="Arial" panose="020B0604020202020204" pitchFamily="34" charset="0"/>
            </a:endParaRPr>
          </a:p>
        </p:txBody>
      </p:sp>
      <p:pic>
        <p:nvPicPr>
          <p:cNvPr id="11" name="Graphic 8">
            <a:extLst>
              <a:ext uri="{FF2B5EF4-FFF2-40B4-BE49-F238E27FC236}">
                <a16:creationId xmlns:a16="http://schemas.microsoft.com/office/drawing/2014/main" id="{96A0E7E3-845D-4751-854C-80431DBDF2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9410" y="2394284"/>
            <a:ext cx="1346590" cy="1346590"/>
          </a:xfrm>
          <a:prstGeom prst="rect">
            <a:avLst/>
          </a:prstGeom>
        </p:spPr>
      </p:pic>
      <p:sp>
        <p:nvSpPr>
          <p:cNvPr id="12" name="Content Placeholder 2">
            <a:extLst>
              <a:ext uri="{FF2B5EF4-FFF2-40B4-BE49-F238E27FC236}">
                <a16:creationId xmlns:a16="http://schemas.microsoft.com/office/drawing/2014/main" id="{796743E1-2DFC-4963-A6A7-EC3DF8425E5B}"/>
              </a:ext>
            </a:extLst>
          </p:cNvPr>
          <p:cNvSpPr txBox="1">
            <a:spLocks/>
          </p:cNvSpPr>
          <p:nvPr/>
        </p:nvSpPr>
        <p:spPr>
          <a:xfrm>
            <a:off x="4162926" y="1767750"/>
            <a:ext cx="4451685" cy="28896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sz="2200" b="1" dirty="0" err="1">
                <a:solidFill>
                  <a:schemeClr val="tx1"/>
                </a:solidFill>
                <a:latin typeface="Arial" panose="020B0604020202020204" pitchFamily="34" charset="0"/>
                <a:cs typeface="Arial" panose="020B0604020202020204" pitchFamily="34" charset="0"/>
              </a:rPr>
              <a:t>Nhiệm</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vụ</a:t>
            </a:r>
            <a:r>
              <a:rPr lang="en-US" sz="2200" b="1" dirty="0">
                <a:solidFill>
                  <a:schemeClr val="tx1"/>
                </a:solidFill>
                <a:latin typeface="Arial" panose="020B0604020202020204" pitchFamily="34" charset="0"/>
                <a:cs typeface="Arial" panose="020B0604020202020204" pitchFamily="34" charset="0"/>
              </a:rPr>
              <a:t>: </a:t>
            </a:r>
          </a:p>
          <a:p>
            <a:pPr marL="0" indent="0" algn="just">
              <a:lnSpc>
                <a:spcPct val="120000"/>
              </a:lnSpc>
              <a:buFont typeface="Quicksand Light"/>
              <a:buNone/>
            </a:pPr>
            <a:r>
              <a:rPr lang="en-US" sz="2200" dirty="0" err="1">
                <a:latin typeface="Arial" panose="020B0604020202020204" pitchFamily="34" charset="0"/>
                <a:cs typeface="Arial" panose="020B0604020202020204" pitchFamily="34" charset="0"/>
              </a:rPr>
              <a:t>Hãy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sống</a:t>
            </a:r>
            <a:r>
              <a:rPr lang="en-US" sz="2200" dirty="0">
                <a:latin typeface="Arial" panose="020B0604020202020204" pitchFamily="34" charset="0"/>
                <a:cs typeface="Arial" panose="020B0604020202020204" pitchFamily="34" charset="0"/>
              </a:rPr>
              <a:t>.</a:t>
            </a:r>
          </a:p>
          <a:p>
            <a:pPr marL="0" indent="0" algn="just">
              <a:lnSpc>
                <a:spcPct val="120000"/>
              </a:lnSpc>
              <a:buFont typeface="Quicksand Light"/>
              <a:buNone/>
            </a:pPr>
            <a:r>
              <a:rPr lang="en-GB" sz="2200" dirty="0">
                <a:latin typeface="Arial" panose="020B0604020202020204" pitchFamily="34" charset="0"/>
                <a:cs typeface="Arial" panose="020B0604020202020204" pitchFamily="34" charset="0"/>
              </a:rPr>
              <a:t>1. Con </a:t>
            </a:r>
            <a:r>
              <a:rPr lang="en-GB" sz="2200" dirty="0" err="1">
                <a:latin typeface="Arial" panose="020B0604020202020204" pitchFamily="34" charset="0"/>
                <a:cs typeface="Arial" panose="020B0604020202020204" pitchFamily="34" charset="0"/>
              </a:rPr>
              <a:t>người</a:t>
            </a:r>
            <a:r>
              <a:rPr lang="en-GB" sz="2200" dirty="0">
                <a:latin typeface="Arial" panose="020B0604020202020204" pitchFamily="34" charset="0"/>
                <a:cs typeface="Arial" panose="020B0604020202020204" pitchFamily="34" charset="0"/>
              </a:rPr>
              <a:t>              2. </a:t>
            </a:r>
            <a:r>
              <a:rPr lang="en-GB" sz="2200" dirty="0" err="1">
                <a:latin typeface="Arial" panose="020B0604020202020204" pitchFamily="34" charset="0"/>
                <a:cs typeface="Arial" panose="020B0604020202020204" pitchFamily="34" charset="0"/>
              </a:rPr>
              <a:t>Trái</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Đất</a:t>
            </a:r>
            <a:endParaRPr lang="en-GB" sz="2200" dirty="0">
              <a:latin typeface="Arial" panose="020B0604020202020204" pitchFamily="34" charset="0"/>
              <a:cs typeface="Arial" panose="020B0604020202020204" pitchFamily="34" charset="0"/>
            </a:endParaRPr>
          </a:p>
          <a:p>
            <a:pPr marL="0" indent="0" algn="just">
              <a:lnSpc>
                <a:spcPct val="120000"/>
              </a:lnSpc>
              <a:buFont typeface="Quicksand Light"/>
              <a:buNone/>
            </a:pPr>
            <a:r>
              <a:rPr lang="en-GB" sz="2200" dirty="0">
                <a:latin typeface="Arial" panose="020B0604020202020204" pitchFamily="34" charset="0"/>
                <a:cs typeface="Arial" panose="020B0604020202020204" pitchFamily="34" charset="0"/>
              </a:rPr>
              <a:t>3. </a:t>
            </a:r>
            <a:r>
              <a:rPr lang="en-GB" sz="2200" dirty="0" err="1">
                <a:latin typeface="Arial" panose="020B0604020202020204" pitchFamily="34" charset="0"/>
                <a:cs typeface="Arial" panose="020B0604020202020204" pitchFamily="34" charset="0"/>
              </a:rPr>
              <a:t>Cái</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bàn</a:t>
            </a:r>
            <a:r>
              <a:rPr lang="en-GB" sz="2200" dirty="0">
                <a:latin typeface="Arial" panose="020B0604020202020204" pitchFamily="34" charset="0"/>
                <a:cs typeface="Arial" panose="020B0604020202020204" pitchFamily="34" charset="0"/>
              </a:rPr>
              <a:t>                   4. </a:t>
            </a:r>
            <a:r>
              <a:rPr lang="en-GB" sz="2200" dirty="0" err="1">
                <a:latin typeface="Arial" panose="020B0604020202020204" pitchFamily="34" charset="0"/>
                <a:cs typeface="Arial" panose="020B0604020202020204" pitchFamily="34" charset="0"/>
              </a:rPr>
              <a:t>Cây</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lúa</a:t>
            </a:r>
            <a:endParaRPr lang="en-GB" sz="2200" dirty="0">
              <a:latin typeface="Arial" panose="020B0604020202020204" pitchFamily="34" charset="0"/>
              <a:cs typeface="Arial" panose="020B0604020202020204" pitchFamily="34" charset="0"/>
            </a:endParaRPr>
          </a:p>
          <a:p>
            <a:pPr marL="0" indent="0" algn="just">
              <a:lnSpc>
                <a:spcPct val="120000"/>
              </a:lnSpc>
              <a:buFont typeface="Quicksand Light"/>
              <a:buNone/>
            </a:pPr>
            <a:r>
              <a:rPr lang="en-GB" sz="2200" dirty="0">
                <a:latin typeface="Arial" panose="020B0604020202020204" pitchFamily="34" charset="0"/>
                <a:cs typeface="Arial" panose="020B0604020202020204" pitchFamily="34" charset="0"/>
              </a:rPr>
              <a:t>5. Con </a:t>
            </a:r>
            <a:r>
              <a:rPr lang="en-GB" sz="2200" dirty="0" err="1">
                <a:latin typeface="Arial" panose="020B0604020202020204" pitchFamily="34" charset="0"/>
                <a:cs typeface="Arial" panose="020B0604020202020204" pitchFamily="34" charset="0"/>
              </a:rPr>
              <a:t>voi</a:t>
            </a:r>
            <a:r>
              <a:rPr lang="en-GB" sz="2200" dirty="0">
                <a:latin typeface="Arial" panose="020B0604020202020204" pitchFamily="34" charset="0"/>
                <a:cs typeface="Arial" panose="020B0604020202020204" pitchFamily="34" charset="0"/>
              </a:rPr>
              <a:t>                   6. </a:t>
            </a:r>
            <a:r>
              <a:rPr lang="en-GB" sz="2200" dirty="0" err="1">
                <a:latin typeface="Arial" panose="020B0604020202020204" pitchFamily="34" charset="0"/>
                <a:cs typeface="Arial" panose="020B0604020202020204" pitchFamily="34" charset="0"/>
              </a:rPr>
              <a:t>Cây</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cầu</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55F7-620F-4404-88FF-B22BC17F44E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6905D5F-F38A-4BA6-9D72-5A4862DF53CA}"/>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933EFD97-50D3-4323-97D8-9644A8F925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6" name="Rectangle 1">
            <a:extLst>
              <a:ext uri="{FF2B5EF4-FFF2-40B4-BE49-F238E27FC236}">
                <a16:creationId xmlns:a16="http://schemas.microsoft.com/office/drawing/2014/main" id="{F2EB6405-5A56-4822-9C3C-B863BBB1C674}"/>
              </a:ext>
            </a:extLst>
          </p:cNvPr>
          <p:cNvSpPr>
            <a:spLocks noGrp="1" noChangeArrowheads="1"/>
          </p:cNvSpPr>
          <p:nvPr>
            <p:ph type="body"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Con </a:t>
            </a:r>
            <a:r>
              <a:rPr kumimoji="0" lang="en-US" altLang="en-US" sz="1800" b="1" i="0" u="none" strike="noStrike" cap="none" normalizeH="0" baseline="0" dirty="0" err="1">
                <a:ln>
                  <a:noFill/>
                </a:ln>
                <a:solidFill>
                  <a:schemeClr val="tx1"/>
                </a:solidFill>
                <a:effectLst/>
                <a:latin typeface="Arial" panose="020B0604020202020204" pitchFamily="34" charset="0"/>
              </a:rPr>
              <a:t>người</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Vật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sống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Trái</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Đất</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Vật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không</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sống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Cái</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bàn</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Vật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không</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sống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Cây</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lúa</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Vật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sống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Con </a:t>
            </a:r>
            <a:r>
              <a:rPr kumimoji="0" lang="en-US" altLang="en-US" sz="1800" b="1" i="0" u="none" strike="noStrike" cap="none" normalizeH="0" baseline="0" dirty="0" err="1">
                <a:ln>
                  <a:noFill/>
                </a:ln>
                <a:solidFill>
                  <a:schemeClr val="tx1"/>
                </a:solidFill>
                <a:effectLst/>
                <a:latin typeface="Arial" panose="020B0604020202020204" pitchFamily="34" charset="0"/>
              </a:rPr>
              <a:t>voi</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Vật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sống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Cây</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cầu</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Vật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không</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sống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0028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90" name="Google Shape;1590;p2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11" name="Google Shape;1530;p14"/>
          <p:cNvSpPr txBox="1">
            <a:spLocks/>
          </p:cNvSpPr>
          <p:nvPr/>
        </p:nvSpPr>
        <p:spPr>
          <a:xfrm>
            <a:off x="716184" y="151873"/>
            <a:ext cx="7934521"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III. CÁC LĨNH VỰC CHÍNH CỦA KHOA HỌC TỰ NHIÊN</a:t>
            </a:r>
          </a:p>
        </p:txBody>
      </p:sp>
      <p:sp>
        <p:nvSpPr>
          <p:cNvPr id="12" name="Text Placeholder 3"/>
          <p:cNvSpPr>
            <a:spLocks noGrp="1"/>
          </p:cNvSpPr>
          <p:nvPr>
            <p:ph type="body" idx="1"/>
          </p:nvPr>
        </p:nvSpPr>
        <p:spPr>
          <a:xfrm>
            <a:off x="1401500" y="942549"/>
            <a:ext cx="6058079" cy="786026"/>
          </a:xfrm>
        </p:spPr>
        <p:txBody>
          <a:bodyPr/>
          <a:lstStyle/>
          <a:p>
            <a:pPr marL="101600" indent="0">
              <a:lnSpc>
                <a:spcPct val="120000"/>
              </a:lnSpc>
              <a:buNone/>
            </a:pPr>
            <a:r>
              <a:rPr lang="en-GB" sz="2300">
                <a:latin typeface="Arial" panose="020B0604020202020204" pitchFamily="34" charset="0"/>
                <a:cs typeface="Arial" panose="020B0604020202020204" pitchFamily="34" charset="0"/>
              </a:rPr>
              <a:t>Phát biểu ý nghĩa về các lĩnh vực Vật lí học, Hóa học, Sinh học.</a:t>
            </a:r>
            <a:endParaRPr lang="en-US" sz="23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54758" y="958553"/>
            <a:ext cx="582046" cy="770022"/>
          </a:xfrm>
          <a:prstGeom prst="rect">
            <a:avLst/>
          </a:prstGeom>
        </p:spPr>
      </p:pic>
      <p:sp>
        <p:nvSpPr>
          <p:cNvPr id="14" name="Text Placeholder 3"/>
          <p:cNvSpPr>
            <a:spLocks noGrp="1"/>
          </p:cNvSpPr>
          <p:nvPr>
            <p:ph type="body" idx="1"/>
          </p:nvPr>
        </p:nvSpPr>
        <p:spPr>
          <a:xfrm>
            <a:off x="845781" y="2116215"/>
            <a:ext cx="8095947" cy="2559957"/>
          </a:xfrm>
        </p:spPr>
        <p:style>
          <a:lnRef idx="1">
            <a:schemeClr val="accent4"/>
          </a:lnRef>
          <a:fillRef idx="2">
            <a:schemeClr val="accent4"/>
          </a:fillRef>
          <a:effectRef idx="1">
            <a:schemeClr val="accent4"/>
          </a:effectRef>
          <a:fontRef idx="minor">
            <a:schemeClr val="dk1"/>
          </a:fontRef>
        </p:style>
        <p:txBody>
          <a:bodyPr/>
          <a:lstStyle/>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Sinh học nghiên cứu về vật sống.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Hóa học nghiên cứu các chất và sự biến đổi của chúng.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Vật lí học nghiên cứu về chuyển động, lực và năng lượng.</a:t>
            </a:r>
          </a:p>
          <a:p>
            <a:pPr marL="101600" indent="0">
              <a:lnSpc>
                <a:spcPct val="135000"/>
              </a:lnSpc>
              <a:spcBef>
                <a:spcPts val="600"/>
              </a:spcBef>
              <a:spcAft>
                <a:spcPts val="600"/>
              </a:spcAft>
              <a:buNone/>
            </a:pPr>
            <a:r>
              <a:rPr lang="en-GB" sz="230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barn(inVertical)">
                                      <p:cBhvr>
                                        <p:cTn id="15" dur="500"/>
                                        <p:tgtEl>
                                          <p:spTgt spid="1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inVertic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barn(inVertic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barn(inVertical)">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8" name="Google Shape;1598;p2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8" name="Graphic 5">
            <a:extLst>
              <a:ext uri="{FF2B5EF4-FFF2-40B4-BE49-F238E27FC236}">
                <a16:creationId xmlns:a16="http://schemas.microsoft.com/office/drawing/2014/main" id="{0C278755-B198-4F11-A226-314BB0C52B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168" y="1941528"/>
            <a:ext cx="2072089" cy="2072089"/>
          </a:xfrm>
          <a:prstGeom prst="rect">
            <a:avLst/>
          </a:prstGeom>
        </p:spPr>
      </p:pic>
      <p:sp>
        <p:nvSpPr>
          <p:cNvPr id="9" name="Rectangle 8"/>
          <p:cNvSpPr/>
          <p:nvPr/>
        </p:nvSpPr>
        <p:spPr>
          <a:xfrm>
            <a:off x="181192" y="1071449"/>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3706491" y="2079966"/>
            <a:ext cx="4948994" cy="23542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b="1">
                <a:latin typeface="Arial" panose="020B0604020202020204" pitchFamily="34" charset="0"/>
                <a:cs typeface="Arial" panose="020B0604020202020204" pitchFamily="34" charset="0"/>
              </a:rPr>
              <a:t>Nhiệm vụ:</a:t>
            </a:r>
          </a:p>
          <a:p>
            <a:pPr marL="342900" indent="-342900" algn="just">
              <a:lnSpc>
                <a:spcPct val="135000"/>
              </a:lnSpc>
              <a:spcBef>
                <a:spcPts val="600"/>
              </a:spcBef>
              <a:spcAft>
                <a:spcPts val="600"/>
              </a:spcAft>
              <a:buFont typeface="Wingdings" panose="05000000000000000000" pitchFamily="2" charset="2"/>
              <a:buChar char="v"/>
            </a:pPr>
            <a:r>
              <a:rPr lang="en-GB">
                <a:latin typeface="Arial" panose="020B0604020202020204" pitchFamily="34" charset="0"/>
                <a:cs typeface="Arial" panose="020B0604020202020204" pitchFamily="34" charset="0"/>
              </a:rPr>
              <a:t>Thực hiện các thí nghiệm trong Hình 1.1 SGK trang 8.</a:t>
            </a:r>
          </a:p>
          <a:p>
            <a:pPr marL="342900" indent="-342900" algn="just">
              <a:lnSpc>
                <a:spcPct val="135000"/>
              </a:lnSpc>
              <a:spcBef>
                <a:spcPts val="600"/>
              </a:spcBef>
              <a:spcAft>
                <a:spcPts val="600"/>
              </a:spcAft>
              <a:buFont typeface="Wingdings" panose="05000000000000000000" pitchFamily="2" charset="2"/>
              <a:buChar char="v"/>
            </a:pPr>
            <a:r>
              <a:rPr lang="en-GB">
                <a:latin typeface="Arial" panose="020B0604020202020204" pitchFamily="34" charset="0"/>
                <a:cs typeface="Arial" panose="020B0604020202020204" pitchFamily="34" charset="0"/>
              </a:rPr>
              <a:t>Quan sát và nêu hiện tượng. </a:t>
            </a:r>
            <a:endParaRPr lang="en-US">
              <a:latin typeface="Arial" panose="020B0604020202020204" pitchFamily="34" charset="0"/>
              <a:cs typeface="Arial" panose="020B0604020202020204" pitchFamily="34" charset="0"/>
            </a:endParaRPr>
          </a:p>
        </p:txBody>
      </p:sp>
      <p:pic>
        <p:nvPicPr>
          <p:cNvPr id="11"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03325" y="159080"/>
            <a:ext cx="1977837" cy="1143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bldLst>
      <p:bldP spid="10" grpId="0" uiExpand="1" build="p"/>
    </p:bldLst>
  </p:timing>
</p:sld>
</file>

<file path=ppt/theme/theme1.xml><?xml version="1.0" encoding="utf-8"?>
<a:theme xmlns:a="http://schemas.openxmlformats.org/drawingml/2006/main" name="Thersites template">
  <a:themeElements>
    <a:clrScheme name="Custom 347">
      <a:dk1>
        <a:srgbClr val="443F57"/>
      </a:dk1>
      <a:lt1>
        <a:srgbClr val="FFF9F7"/>
      </a:lt1>
      <a:dk2>
        <a:srgbClr val="928F9E"/>
      </a:dk2>
      <a:lt2>
        <a:srgbClr val="EEE2DE"/>
      </a:lt2>
      <a:accent1>
        <a:srgbClr val="FC8574"/>
      </a:accent1>
      <a:accent2>
        <a:srgbClr val="FECBC6"/>
      </a:accent2>
      <a:accent3>
        <a:srgbClr val="FDC572"/>
      </a:accent3>
      <a:accent4>
        <a:srgbClr val="6FD8BF"/>
      </a:accent4>
      <a:accent5>
        <a:srgbClr val="30607E"/>
      </a:accent5>
      <a:accent6>
        <a:srgbClr val="443F57"/>
      </a:accent6>
      <a:hlink>
        <a:srgbClr val="645A8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717</Words>
  <Application>Microsoft Office PowerPoint</Application>
  <PresentationFormat>On-screen Show (16:9)</PresentationFormat>
  <Paragraphs>105</Paragraphs>
  <Slides>19</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Itim</vt:lpstr>
      <vt:lpstr>Sniglet</vt:lpstr>
      <vt:lpstr>Times New Roman</vt:lpstr>
      <vt:lpstr>Quicksand Light</vt:lpstr>
      <vt:lpstr>Calibri</vt:lpstr>
      <vt:lpstr>Wingdings</vt:lpstr>
      <vt:lpstr>Thersites template</vt:lpstr>
      <vt:lpstr>PowerPoint Presentation</vt:lpstr>
      <vt:lpstr>PowerPoint Presentation</vt:lpstr>
      <vt:lpstr>I. KHÁI NIỆM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2</cp:revision>
  <dcterms:modified xsi:type="dcterms:W3CDTF">2025-09-08T01:41:59Z</dcterms:modified>
</cp:coreProperties>
</file>