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39"/>
  </p:notesMasterIdLst>
  <p:sldIdLst>
    <p:sldId id="256" r:id="rId2"/>
    <p:sldId id="261" r:id="rId3"/>
    <p:sldId id="258" r:id="rId4"/>
    <p:sldId id="260" r:id="rId5"/>
    <p:sldId id="262" r:id="rId6"/>
    <p:sldId id="263" r:id="rId7"/>
    <p:sldId id="312" r:id="rId8"/>
    <p:sldId id="313" r:id="rId9"/>
    <p:sldId id="271" r:id="rId10"/>
    <p:sldId id="314" r:id="rId11"/>
    <p:sldId id="315" r:id="rId12"/>
    <p:sldId id="316" r:id="rId13"/>
    <p:sldId id="267" r:id="rId14"/>
    <p:sldId id="268" r:id="rId15"/>
    <p:sldId id="266" r:id="rId16"/>
    <p:sldId id="317" r:id="rId17"/>
    <p:sldId id="269" r:id="rId18"/>
    <p:sldId id="318" r:id="rId19"/>
    <p:sldId id="329" r:id="rId20"/>
    <p:sldId id="319" r:id="rId21"/>
    <p:sldId id="330" r:id="rId22"/>
    <p:sldId id="270" r:id="rId23"/>
    <p:sldId id="320" r:id="rId24"/>
    <p:sldId id="272" r:id="rId25"/>
    <p:sldId id="321" r:id="rId26"/>
    <p:sldId id="322" r:id="rId27"/>
    <p:sldId id="273" r:id="rId28"/>
    <p:sldId id="323" r:id="rId29"/>
    <p:sldId id="274" r:id="rId30"/>
    <p:sldId id="276" r:id="rId31"/>
    <p:sldId id="278" r:id="rId32"/>
    <p:sldId id="279" r:id="rId33"/>
    <p:sldId id="324" r:id="rId34"/>
    <p:sldId id="325" r:id="rId35"/>
    <p:sldId id="326" r:id="rId36"/>
    <p:sldId id="327" r:id="rId37"/>
    <p:sldId id="328" r:id="rId38"/>
  </p:sldIdLst>
  <p:sldSz cx="9144000" cy="5143500" type="screen16x9"/>
  <p:notesSz cx="6858000" cy="9144000"/>
  <p:embeddedFontLst>
    <p:embeddedFont>
      <p:font typeface="Comfortaa Medium" panose="020B0604020202020204" charset="0"/>
      <p:regular r:id="rId40"/>
      <p:bold r:id="rId41"/>
    </p:embeddedFont>
    <p:embeddedFont>
      <p:font typeface="Comfortaa Light" panose="020B0604020202020204" charset="0"/>
      <p:regular r:id="rId42"/>
      <p:bold r:id="rId43"/>
    </p:embeddedFont>
    <p:embeddedFont>
      <p:font typeface="Comfortaa SemiBold" panose="020B0604020202020204" charset="0"/>
      <p:regular r:id="rId44"/>
      <p:bold r:id="rId45"/>
    </p:embeddedFont>
    <p:embeddedFont>
      <p:font typeface="Mali SemiBold" panose="020B0604020202020204" charset="-34"/>
      <p:regular r:id="rId46"/>
      <p:bold r:id="rId47"/>
      <p:italic r:id="rId48"/>
      <p:boldItalic r:id="rId49"/>
    </p:embeddedFont>
    <p:embeddedFont>
      <p:font typeface="Mali Medium" panose="020B0604020202020204" charset="-34"/>
      <p:regular r:id="rId50"/>
      <p:bold r:id="rId51"/>
      <p:italic r:id="rId52"/>
      <p:boldItalic r:id="rId53"/>
    </p:embeddedFont>
    <p:embeddedFont>
      <p:font typeface="Mali" panose="020B0604020202020204" charset="-34"/>
      <p:regular r:id="rId54"/>
      <p:bold r:id="rId55"/>
      <p:italic r:id="rId56"/>
      <p:boldItalic r:id="rId57"/>
    </p:embeddedFont>
    <p:embeddedFont>
      <p:font typeface="Comfortaa" panose="020B0604020202020204" charset="0"/>
      <p:regular r:id="rId58"/>
      <p:bold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5D7"/>
    <a:srgbClr val="FECA2A"/>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C024F42-91FB-463D-B667-A9A7564652CD}">
  <a:tblStyle styleId="{7C024F42-91FB-463D-B667-A9A7564652C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20" y="4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1153af59b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1153af59b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g1161e327149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7" name="Google Shape;1087;g1161e327149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g1161e327149_1_6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9" name="Google Shape;999;g1161e327149_1_6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g1161e327149_1_6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9" name="Google Shape;999;g1161e327149_1_6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1351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1161e327149_1_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1161e327149_1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1161e327149_1_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1161e327149_1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0608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g1161e327149_1_6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9" name="Google Shape;999;g1161e327149_1_6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0934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1161e327149_1_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1161e327149_1_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1"/>
        <p:cNvGrpSpPr/>
        <p:nvPr/>
      </p:nvGrpSpPr>
      <p:grpSpPr>
        <a:xfrm>
          <a:off x="0" y="0"/>
          <a:ext cx="0" cy="0"/>
          <a:chOff x="0" y="0"/>
          <a:chExt cx="0" cy="0"/>
        </a:xfrm>
      </p:grpSpPr>
      <p:sp>
        <p:nvSpPr>
          <p:cNvPr id="1302" name="Google Shape;1302;g1161e327149_1_6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3" name="Google Shape;1303;g1161e327149_1_6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g1161e327149_1_6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9" name="Google Shape;999;g1161e327149_1_6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2240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g1161e327149_1_6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9" name="Google Shape;999;g1161e327149_1_6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7608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1161e327149_1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1161e327149_1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2"/>
        <p:cNvGrpSpPr/>
        <p:nvPr/>
      </p:nvGrpSpPr>
      <p:grpSpPr>
        <a:xfrm>
          <a:off x="0" y="0"/>
          <a:ext cx="0" cy="0"/>
          <a:chOff x="0" y="0"/>
          <a:chExt cx="0" cy="0"/>
        </a:xfrm>
      </p:grpSpPr>
      <p:sp>
        <p:nvSpPr>
          <p:cNvPr id="1353" name="Google Shape;1353;g1161e327149_1_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4" name="Google Shape;1354;g1161e327149_1_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2"/>
        <p:cNvGrpSpPr/>
        <p:nvPr/>
      </p:nvGrpSpPr>
      <p:grpSpPr>
        <a:xfrm>
          <a:off x="0" y="0"/>
          <a:ext cx="0" cy="0"/>
          <a:chOff x="0" y="0"/>
          <a:chExt cx="0" cy="0"/>
        </a:xfrm>
      </p:grpSpPr>
      <p:sp>
        <p:nvSpPr>
          <p:cNvPr id="1353" name="Google Shape;1353;g1161e327149_1_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4" name="Google Shape;1354;g1161e327149_1_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2407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7"/>
        <p:cNvGrpSpPr/>
        <p:nvPr/>
      </p:nvGrpSpPr>
      <p:grpSpPr>
        <a:xfrm>
          <a:off x="0" y="0"/>
          <a:ext cx="0" cy="0"/>
          <a:chOff x="0" y="0"/>
          <a:chExt cx="0" cy="0"/>
        </a:xfrm>
      </p:grpSpPr>
      <p:sp>
        <p:nvSpPr>
          <p:cNvPr id="1408" name="Google Shape;1408;g115a78a66eb_0_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9" name="Google Shape;1409;g115a78a66eb_0_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7"/>
        <p:cNvGrpSpPr/>
        <p:nvPr/>
      </p:nvGrpSpPr>
      <p:grpSpPr>
        <a:xfrm>
          <a:off x="0" y="0"/>
          <a:ext cx="0" cy="0"/>
          <a:chOff x="0" y="0"/>
          <a:chExt cx="0" cy="0"/>
        </a:xfrm>
      </p:grpSpPr>
      <p:sp>
        <p:nvSpPr>
          <p:cNvPr id="1598" name="Google Shape;1598;g113f4f8f90a_3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9" name="Google Shape;1599;g113f4f8f90a_3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3"/>
        <p:cNvGrpSpPr/>
        <p:nvPr/>
      </p:nvGrpSpPr>
      <p:grpSpPr>
        <a:xfrm>
          <a:off x="0" y="0"/>
          <a:ext cx="0" cy="0"/>
          <a:chOff x="0" y="0"/>
          <a:chExt cx="0" cy="0"/>
        </a:xfrm>
      </p:grpSpPr>
      <p:sp>
        <p:nvSpPr>
          <p:cNvPr id="1734" name="Google Shape;1734;g1171bdbdab1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5" name="Google Shape;1735;g1171bdbdab1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5"/>
        <p:cNvGrpSpPr/>
        <p:nvPr/>
      </p:nvGrpSpPr>
      <p:grpSpPr>
        <a:xfrm>
          <a:off x="0" y="0"/>
          <a:ext cx="0" cy="0"/>
          <a:chOff x="0" y="0"/>
          <a:chExt cx="0" cy="0"/>
        </a:xfrm>
      </p:grpSpPr>
      <p:sp>
        <p:nvSpPr>
          <p:cNvPr id="1826" name="Google Shape;1826;g1171bdbdab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7" name="Google Shape;1827;g1171bdbda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5"/>
        <p:cNvGrpSpPr/>
        <p:nvPr/>
      </p:nvGrpSpPr>
      <p:grpSpPr>
        <a:xfrm>
          <a:off x="0" y="0"/>
          <a:ext cx="0" cy="0"/>
          <a:chOff x="0" y="0"/>
          <a:chExt cx="0" cy="0"/>
        </a:xfrm>
      </p:grpSpPr>
      <p:sp>
        <p:nvSpPr>
          <p:cNvPr id="1826" name="Google Shape;1826;g1171bdbdab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7" name="Google Shape;1827;g1171bdbda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61698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7"/>
        <p:cNvGrpSpPr/>
        <p:nvPr/>
      </p:nvGrpSpPr>
      <p:grpSpPr>
        <a:xfrm>
          <a:off x="0" y="0"/>
          <a:ext cx="0" cy="0"/>
          <a:chOff x="0" y="0"/>
          <a:chExt cx="0" cy="0"/>
        </a:xfrm>
      </p:grpSpPr>
      <p:sp>
        <p:nvSpPr>
          <p:cNvPr id="1598" name="Google Shape;1598;g113f4f8f90a_3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9" name="Google Shape;1599;g113f4f8f90a_3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52167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1"/>
        <p:cNvGrpSpPr/>
        <p:nvPr/>
      </p:nvGrpSpPr>
      <p:grpSpPr>
        <a:xfrm>
          <a:off x="0" y="0"/>
          <a:ext cx="0" cy="0"/>
          <a:chOff x="0" y="0"/>
          <a:chExt cx="0" cy="0"/>
        </a:xfrm>
      </p:grpSpPr>
      <p:sp>
        <p:nvSpPr>
          <p:cNvPr id="1302" name="Google Shape;1302;g1161e327149_1_6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3" name="Google Shape;1303;g1161e327149_1_6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3469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1"/>
        <p:cNvGrpSpPr/>
        <p:nvPr/>
      </p:nvGrpSpPr>
      <p:grpSpPr>
        <a:xfrm>
          <a:off x="0" y="0"/>
          <a:ext cx="0" cy="0"/>
          <a:chOff x="0" y="0"/>
          <a:chExt cx="0" cy="0"/>
        </a:xfrm>
      </p:grpSpPr>
      <p:sp>
        <p:nvSpPr>
          <p:cNvPr id="1302" name="Google Shape;1302;g1161e327149_1_6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3" name="Google Shape;1303;g1161e327149_1_6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4902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15a78a66eb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15a78a66e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1"/>
        <p:cNvGrpSpPr/>
        <p:nvPr/>
      </p:nvGrpSpPr>
      <p:grpSpPr>
        <a:xfrm>
          <a:off x="0" y="0"/>
          <a:ext cx="0" cy="0"/>
          <a:chOff x="0" y="0"/>
          <a:chExt cx="0" cy="0"/>
        </a:xfrm>
      </p:grpSpPr>
      <p:sp>
        <p:nvSpPr>
          <p:cNvPr id="1302" name="Google Shape;1302;g1161e327149_1_6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3" name="Google Shape;1303;g1161e327149_1_6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4724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119051c639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119051c639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11474dacc60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11474dacc60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g11474dacc6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2" name="Google Shape;792;g11474dacc6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g11474dacc60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2" name="Google Shape;1252;g11474dacc60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g11474dacc60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2" name="Google Shape;1252;g11474dacc60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83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g1171bdbdab1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5" name="Google Shape;1035;g1171bdbdab1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0" name="Google Shape;10;p2"/>
          <p:cNvSpPr/>
          <p:nvPr/>
        </p:nvSpPr>
        <p:spPr>
          <a:xfrm rot="10800000">
            <a:off x="-33450" y="3144075"/>
            <a:ext cx="3212298" cy="205479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0800000">
            <a:off x="4098500" y="3938150"/>
            <a:ext cx="5045507" cy="1218927"/>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931700" y="0"/>
            <a:ext cx="3212298" cy="205479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0"/>
            <a:ext cx="5045507" cy="1218927"/>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216350" y="482025"/>
            <a:ext cx="6719308" cy="388027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76200" dir="4260000" algn="bl" rotWithShape="0">
              <a:srgbClr val="000000">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subTitle" idx="1"/>
          </p:nvPr>
        </p:nvSpPr>
        <p:spPr>
          <a:xfrm rot="-655">
            <a:off x="2208899" y="3559751"/>
            <a:ext cx="4726200" cy="42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300"/>
              <a:buFont typeface="Comfortaa Medium"/>
              <a:buNone/>
              <a:defRPr sz="1600">
                <a:latin typeface="Comfortaa SemiBold"/>
                <a:ea typeface="Comfortaa SemiBold"/>
                <a:cs typeface="Comfortaa SemiBold"/>
                <a:sym typeface="Comfortaa SemiBol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6" name="Google Shape;16;p2"/>
          <p:cNvSpPr txBox="1">
            <a:spLocks noGrp="1"/>
          </p:cNvSpPr>
          <p:nvPr>
            <p:ph type="ctrTitle"/>
          </p:nvPr>
        </p:nvSpPr>
        <p:spPr>
          <a:xfrm>
            <a:off x="1630500" y="1009825"/>
            <a:ext cx="5883000" cy="26079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5200"/>
              <a:buFont typeface="Mali Medium"/>
              <a:buNone/>
              <a:defRPr sz="9600" b="0">
                <a:latin typeface="Mali Medium"/>
                <a:ea typeface="Mali Medium"/>
                <a:cs typeface="Mali Medium"/>
                <a:sym typeface="Mali Medium"/>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bg>
      <p:bgPr>
        <a:solidFill>
          <a:schemeClr val="dk2"/>
        </a:solidFill>
        <a:effectLst/>
      </p:bgPr>
    </p:bg>
    <p:spTree>
      <p:nvGrpSpPr>
        <p:cNvPr id="1" name="Shape 106"/>
        <p:cNvGrpSpPr/>
        <p:nvPr/>
      </p:nvGrpSpPr>
      <p:grpSpPr>
        <a:xfrm>
          <a:off x="0" y="0"/>
          <a:ext cx="0" cy="0"/>
          <a:chOff x="0" y="0"/>
          <a:chExt cx="0" cy="0"/>
        </a:xfrm>
      </p:grpSpPr>
      <p:pic>
        <p:nvPicPr>
          <p:cNvPr id="107" name="Google Shape;107;p14"/>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08" name="Google Shape;108;p14"/>
          <p:cNvSpPr/>
          <p:nvPr/>
        </p:nvSpPr>
        <p:spPr>
          <a:xfrm>
            <a:off x="5985575" y="0"/>
            <a:ext cx="3158420" cy="2149925"/>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4"/>
          <p:cNvSpPr/>
          <p:nvPr/>
        </p:nvSpPr>
        <p:spPr>
          <a:xfrm>
            <a:off x="0" y="915022"/>
            <a:ext cx="2001339" cy="4228507"/>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4"/>
          <p:cNvSpPr/>
          <p:nvPr/>
        </p:nvSpPr>
        <p:spPr>
          <a:xfrm>
            <a:off x="397658" y="915025"/>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4"/>
          <p:cNvSpPr txBox="1">
            <a:spLocks noGrp="1"/>
          </p:cNvSpPr>
          <p:nvPr>
            <p:ph type="title"/>
          </p:nvPr>
        </p:nvSpPr>
        <p:spPr>
          <a:xfrm rot="-1044">
            <a:off x="3090950" y="3495633"/>
            <a:ext cx="2962200" cy="330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None/>
              <a:defRPr sz="2400">
                <a:solidFill>
                  <a:schemeClr val="lt1"/>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12" name="Google Shape;112;p14"/>
          <p:cNvSpPr txBox="1">
            <a:spLocks noGrp="1"/>
          </p:cNvSpPr>
          <p:nvPr>
            <p:ph type="subTitle" idx="1"/>
          </p:nvPr>
        </p:nvSpPr>
        <p:spPr>
          <a:xfrm>
            <a:off x="1952450" y="1612275"/>
            <a:ext cx="5239200" cy="169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2400"/>
            </a:lvl1pPr>
            <a:lvl2pPr lvl="1" rtl="0">
              <a:lnSpc>
                <a:spcPct val="100000"/>
              </a:lnSpc>
              <a:spcBef>
                <a:spcPts val="1600"/>
              </a:spcBef>
              <a:spcAft>
                <a:spcPts val="0"/>
              </a:spcAft>
              <a:buSzPts val="1300"/>
              <a:buNone/>
              <a:defRPr/>
            </a:lvl2pPr>
            <a:lvl3pPr lvl="2" rtl="0">
              <a:lnSpc>
                <a:spcPct val="100000"/>
              </a:lnSpc>
              <a:spcBef>
                <a:spcPts val="1600"/>
              </a:spcBef>
              <a:spcAft>
                <a:spcPts val="0"/>
              </a:spcAft>
              <a:buSzPts val="1300"/>
              <a:buNone/>
              <a:defRPr/>
            </a:lvl3pPr>
            <a:lvl4pPr lvl="3" rtl="0">
              <a:lnSpc>
                <a:spcPct val="100000"/>
              </a:lnSpc>
              <a:spcBef>
                <a:spcPts val="1600"/>
              </a:spcBef>
              <a:spcAft>
                <a:spcPts val="0"/>
              </a:spcAft>
              <a:buSzPts val="1300"/>
              <a:buNone/>
              <a:defRPr/>
            </a:lvl4pPr>
            <a:lvl5pPr lvl="4" rtl="0">
              <a:lnSpc>
                <a:spcPct val="100000"/>
              </a:lnSpc>
              <a:spcBef>
                <a:spcPts val="1600"/>
              </a:spcBef>
              <a:spcAft>
                <a:spcPts val="0"/>
              </a:spcAft>
              <a:buSzPts val="1300"/>
              <a:buNone/>
              <a:defRPr/>
            </a:lvl5pPr>
            <a:lvl6pPr lvl="5" rtl="0">
              <a:lnSpc>
                <a:spcPct val="100000"/>
              </a:lnSpc>
              <a:spcBef>
                <a:spcPts val="1600"/>
              </a:spcBef>
              <a:spcAft>
                <a:spcPts val="0"/>
              </a:spcAft>
              <a:buSzPts val="1300"/>
              <a:buNone/>
              <a:defRPr/>
            </a:lvl6pPr>
            <a:lvl7pPr lvl="6" rtl="0">
              <a:lnSpc>
                <a:spcPct val="100000"/>
              </a:lnSpc>
              <a:spcBef>
                <a:spcPts val="1600"/>
              </a:spcBef>
              <a:spcAft>
                <a:spcPts val="0"/>
              </a:spcAft>
              <a:buSzPts val="1300"/>
              <a:buNone/>
              <a:defRPr/>
            </a:lvl7pPr>
            <a:lvl8pPr lvl="7" rtl="0">
              <a:lnSpc>
                <a:spcPct val="100000"/>
              </a:lnSpc>
              <a:spcBef>
                <a:spcPts val="1600"/>
              </a:spcBef>
              <a:spcAft>
                <a:spcPts val="0"/>
              </a:spcAft>
              <a:buSzPts val="1300"/>
              <a:buNone/>
              <a:defRPr/>
            </a:lvl8pPr>
            <a:lvl9pPr lvl="8" rtl="0">
              <a:lnSpc>
                <a:spcPct val="100000"/>
              </a:lnSpc>
              <a:spcBef>
                <a:spcPts val="1600"/>
              </a:spcBef>
              <a:spcAft>
                <a:spcPts val="1600"/>
              </a:spcAft>
              <a:buSzPts val="1300"/>
              <a:buNone/>
              <a:defRPr/>
            </a:lvl9pPr>
          </a:lstStyle>
          <a:p>
            <a:endParaRPr/>
          </a:p>
        </p:txBody>
      </p:sp>
      <p:sp>
        <p:nvSpPr>
          <p:cNvPr id="113" name="Google Shape;113;p14"/>
          <p:cNvSpPr/>
          <p:nvPr/>
        </p:nvSpPr>
        <p:spPr>
          <a:xfrm rot="-10646720">
            <a:off x="8774510" y="2375895"/>
            <a:ext cx="306568" cy="306608"/>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114"/>
        <p:cNvGrpSpPr/>
        <p:nvPr/>
      </p:nvGrpSpPr>
      <p:grpSpPr>
        <a:xfrm>
          <a:off x="0" y="0"/>
          <a:ext cx="0" cy="0"/>
          <a:chOff x="0" y="0"/>
          <a:chExt cx="0" cy="0"/>
        </a:xfrm>
      </p:grpSpPr>
      <p:pic>
        <p:nvPicPr>
          <p:cNvPr id="115" name="Google Shape;115;p15"/>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16" name="Google Shape;116;p15"/>
          <p:cNvSpPr/>
          <p:nvPr/>
        </p:nvSpPr>
        <p:spPr>
          <a:xfrm>
            <a:off x="7307706" y="-6170881"/>
            <a:ext cx="1884228" cy="1133856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5203161" y="89860"/>
            <a:ext cx="4470629" cy="3506510"/>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txBox="1">
            <a:spLocks noGrp="1"/>
          </p:cNvSpPr>
          <p:nvPr>
            <p:ph type="title" hasCustomPrompt="1"/>
          </p:nvPr>
        </p:nvSpPr>
        <p:spPr>
          <a:xfrm>
            <a:off x="7168250" y="981250"/>
            <a:ext cx="1255800" cy="8922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000"/>
              <a:buNone/>
              <a:defRPr sz="7500">
                <a:solidFill>
                  <a:schemeClr val="lt1"/>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119" name="Google Shape;119;p15"/>
          <p:cNvSpPr txBox="1">
            <a:spLocks noGrp="1"/>
          </p:cNvSpPr>
          <p:nvPr>
            <p:ph type="subTitle" idx="1"/>
          </p:nvPr>
        </p:nvSpPr>
        <p:spPr>
          <a:xfrm rot="461">
            <a:off x="3953450" y="3876213"/>
            <a:ext cx="4470600" cy="4188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r" rtl="0">
              <a:lnSpc>
                <a:spcPct val="100000"/>
              </a:lnSpc>
              <a:spcBef>
                <a:spcPts val="1600"/>
              </a:spcBef>
              <a:spcAft>
                <a:spcPts val="0"/>
              </a:spcAft>
              <a:buSzPts val="1300"/>
              <a:buNone/>
              <a:defRPr/>
            </a:lvl2pPr>
            <a:lvl3pPr lvl="2" algn="r" rtl="0">
              <a:lnSpc>
                <a:spcPct val="100000"/>
              </a:lnSpc>
              <a:spcBef>
                <a:spcPts val="1600"/>
              </a:spcBef>
              <a:spcAft>
                <a:spcPts val="0"/>
              </a:spcAft>
              <a:buSzPts val="1300"/>
              <a:buNone/>
              <a:defRPr/>
            </a:lvl3pPr>
            <a:lvl4pPr lvl="3" algn="r" rtl="0">
              <a:lnSpc>
                <a:spcPct val="100000"/>
              </a:lnSpc>
              <a:spcBef>
                <a:spcPts val="1600"/>
              </a:spcBef>
              <a:spcAft>
                <a:spcPts val="0"/>
              </a:spcAft>
              <a:buSzPts val="1300"/>
              <a:buNone/>
              <a:defRPr/>
            </a:lvl4pPr>
            <a:lvl5pPr lvl="4" algn="r" rtl="0">
              <a:lnSpc>
                <a:spcPct val="100000"/>
              </a:lnSpc>
              <a:spcBef>
                <a:spcPts val="1600"/>
              </a:spcBef>
              <a:spcAft>
                <a:spcPts val="0"/>
              </a:spcAft>
              <a:buSzPts val="1300"/>
              <a:buNone/>
              <a:defRPr/>
            </a:lvl5pPr>
            <a:lvl6pPr lvl="5" algn="r" rtl="0">
              <a:lnSpc>
                <a:spcPct val="100000"/>
              </a:lnSpc>
              <a:spcBef>
                <a:spcPts val="1600"/>
              </a:spcBef>
              <a:spcAft>
                <a:spcPts val="0"/>
              </a:spcAft>
              <a:buSzPts val="1300"/>
              <a:buNone/>
              <a:defRPr/>
            </a:lvl6pPr>
            <a:lvl7pPr lvl="6" algn="r" rtl="0">
              <a:lnSpc>
                <a:spcPct val="100000"/>
              </a:lnSpc>
              <a:spcBef>
                <a:spcPts val="1600"/>
              </a:spcBef>
              <a:spcAft>
                <a:spcPts val="0"/>
              </a:spcAft>
              <a:buSzPts val="1300"/>
              <a:buNone/>
              <a:defRPr/>
            </a:lvl7pPr>
            <a:lvl8pPr lvl="7" algn="r" rtl="0">
              <a:lnSpc>
                <a:spcPct val="100000"/>
              </a:lnSpc>
              <a:spcBef>
                <a:spcPts val="1600"/>
              </a:spcBef>
              <a:spcAft>
                <a:spcPts val="0"/>
              </a:spcAft>
              <a:buSzPts val="1300"/>
              <a:buNone/>
              <a:defRPr/>
            </a:lvl8pPr>
            <a:lvl9pPr lvl="8" algn="r" rtl="0">
              <a:lnSpc>
                <a:spcPct val="100000"/>
              </a:lnSpc>
              <a:spcBef>
                <a:spcPts val="1600"/>
              </a:spcBef>
              <a:spcAft>
                <a:spcPts val="1600"/>
              </a:spcAft>
              <a:buSzPts val="1300"/>
              <a:buNone/>
              <a:defRPr/>
            </a:lvl9pPr>
          </a:lstStyle>
          <a:p>
            <a:endParaRPr/>
          </a:p>
        </p:txBody>
      </p:sp>
      <p:sp>
        <p:nvSpPr>
          <p:cNvPr id="120" name="Google Shape;120;p15"/>
          <p:cNvSpPr txBox="1">
            <a:spLocks noGrp="1"/>
          </p:cNvSpPr>
          <p:nvPr>
            <p:ph type="title" idx="2"/>
          </p:nvPr>
        </p:nvSpPr>
        <p:spPr>
          <a:xfrm>
            <a:off x="3402650" y="2598863"/>
            <a:ext cx="5021400" cy="802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6000">
                <a:solidFill>
                  <a:schemeClr val="lt1"/>
                </a:solidFill>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21" name="Google Shape;121;p15"/>
          <p:cNvSpPr/>
          <p:nvPr/>
        </p:nvSpPr>
        <p:spPr>
          <a:xfrm>
            <a:off x="0" y="-1255425"/>
            <a:ext cx="3546507" cy="7493197"/>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_HEADER_2">
    <p:spTree>
      <p:nvGrpSpPr>
        <p:cNvPr id="1" name="Shape 122"/>
        <p:cNvGrpSpPr/>
        <p:nvPr/>
      </p:nvGrpSpPr>
      <p:grpSpPr>
        <a:xfrm>
          <a:off x="0" y="0"/>
          <a:ext cx="0" cy="0"/>
          <a:chOff x="0" y="0"/>
          <a:chExt cx="0" cy="0"/>
        </a:xfrm>
      </p:grpSpPr>
      <p:pic>
        <p:nvPicPr>
          <p:cNvPr id="123" name="Google Shape;123;p16"/>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24" name="Google Shape;124;p16"/>
          <p:cNvSpPr/>
          <p:nvPr/>
        </p:nvSpPr>
        <p:spPr>
          <a:xfrm>
            <a:off x="4579103" y="-240970"/>
            <a:ext cx="4564839" cy="5436692"/>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6"/>
          <p:cNvSpPr/>
          <p:nvPr/>
        </p:nvSpPr>
        <p:spPr>
          <a:xfrm>
            <a:off x="0" y="114225"/>
            <a:ext cx="1935786" cy="5807034"/>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6"/>
          <p:cNvSpPr/>
          <p:nvPr/>
        </p:nvSpPr>
        <p:spPr>
          <a:xfrm>
            <a:off x="674875" y="848200"/>
            <a:ext cx="1450408" cy="12236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a:solidFill>
                <a:schemeClr val="lt1"/>
              </a:solidFill>
              <a:latin typeface="Comfortaa"/>
              <a:ea typeface="Comfortaa"/>
              <a:cs typeface="Comfortaa"/>
              <a:sym typeface="Comfortaa"/>
            </a:endParaRPr>
          </a:p>
        </p:txBody>
      </p:sp>
      <p:sp>
        <p:nvSpPr>
          <p:cNvPr id="127" name="Google Shape;127;p16"/>
          <p:cNvSpPr/>
          <p:nvPr/>
        </p:nvSpPr>
        <p:spPr>
          <a:xfrm>
            <a:off x="643800" y="2439200"/>
            <a:ext cx="5341942" cy="10424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6"/>
          <p:cNvSpPr txBox="1">
            <a:spLocks noGrp="1"/>
          </p:cNvSpPr>
          <p:nvPr>
            <p:ph type="title"/>
          </p:nvPr>
        </p:nvSpPr>
        <p:spPr>
          <a:xfrm>
            <a:off x="720000" y="2618500"/>
            <a:ext cx="4998000" cy="707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sz="6000">
                <a:solidFill>
                  <a:schemeClr val="lt1"/>
                </a:solidFill>
              </a:defRPr>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
        <p:nvSpPr>
          <p:cNvPr id="129" name="Google Shape;129;p16"/>
          <p:cNvSpPr txBox="1">
            <a:spLocks noGrp="1"/>
          </p:cNvSpPr>
          <p:nvPr>
            <p:ph type="title" idx="2" hasCustomPrompt="1"/>
          </p:nvPr>
        </p:nvSpPr>
        <p:spPr>
          <a:xfrm>
            <a:off x="720000" y="1015000"/>
            <a:ext cx="1460700" cy="8328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7500">
                <a:solidFill>
                  <a:schemeClr val="lt1"/>
                </a:solidFill>
              </a:defRPr>
            </a:lvl1pPr>
            <a:lvl2pPr lvl="1" algn="l" rtl="0">
              <a:spcBef>
                <a:spcPts val="0"/>
              </a:spcBef>
              <a:spcAft>
                <a:spcPts val="0"/>
              </a:spcAft>
              <a:buSzPts val="6000"/>
              <a:buNone/>
              <a:defRPr sz="6000"/>
            </a:lvl2pPr>
            <a:lvl3pPr lvl="2" algn="l" rtl="0">
              <a:spcBef>
                <a:spcPts val="0"/>
              </a:spcBef>
              <a:spcAft>
                <a:spcPts val="0"/>
              </a:spcAft>
              <a:buSzPts val="6000"/>
              <a:buNone/>
              <a:defRPr sz="6000"/>
            </a:lvl3pPr>
            <a:lvl4pPr lvl="3" algn="l" rtl="0">
              <a:spcBef>
                <a:spcPts val="0"/>
              </a:spcBef>
              <a:spcAft>
                <a:spcPts val="0"/>
              </a:spcAft>
              <a:buSzPts val="6000"/>
              <a:buNone/>
              <a:defRPr sz="6000"/>
            </a:lvl4pPr>
            <a:lvl5pPr lvl="4" algn="l" rtl="0">
              <a:spcBef>
                <a:spcPts val="0"/>
              </a:spcBef>
              <a:spcAft>
                <a:spcPts val="0"/>
              </a:spcAft>
              <a:buSzPts val="6000"/>
              <a:buNone/>
              <a:defRPr sz="6000"/>
            </a:lvl5pPr>
            <a:lvl6pPr lvl="5" algn="l" rtl="0">
              <a:spcBef>
                <a:spcPts val="0"/>
              </a:spcBef>
              <a:spcAft>
                <a:spcPts val="0"/>
              </a:spcAft>
              <a:buSzPts val="6000"/>
              <a:buNone/>
              <a:defRPr sz="6000"/>
            </a:lvl6pPr>
            <a:lvl7pPr lvl="6" algn="l" rtl="0">
              <a:spcBef>
                <a:spcPts val="0"/>
              </a:spcBef>
              <a:spcAft>
                <a:spcPts val="0"/>
              </a:spcAft>
              <a:buSzPts val="6000"/>
              <a:buNone/>
              <a:defRPr sz="6000"/>
            </a:lvl7pPr>
            <a:lvl8pPr lvl="7" algn="l" rtl="0">
              <a:spcBef>
                <a:spcPts val="0"/>
              </a:spcBef>
              <a:spcAft>
                <a:spcPts val="0"/>
              </a:spcAft>
              <a:buSzPts val="6000"/>
              <a:buNone/>
              <a:defRPr sz="6000"/>
            </a:lvl8pPr>
            <a:lvl9pPr lvl="8" algn="l" rtl="0">
              <a:spcBef>
                <a:spcPts val="0"/>
              </a:spcBef>
              <a:spcAft>
                <a:spcPts val="0"/>
              </a:spcAft>
              <a:buSzPts val="6000"/>
              <a:buNone/>
              <a:defRPr sz="6000"/>
            </a:lvl9pPr>
          </a:lstStyle>
          <a:p>
            <a:r>
              <a:t>xx%</a:t>
            </a:r>
          </a:p>
        </p:txBody>
      </p:sp>
      <p:sp>
        <p:nvSpPr>
          <p:cNvPr id="130" name="Google Shape;130;p16"/>
          <p:cNvSpPr txBox="1">
            <a:spLocks noGrp="1"/>
          </p:cNvSpPr>
          <p:nvPr>
            <p:ph type="subTitle" idx="1"/>
          </p:nvPr>
        </p:nvSpPr>
        <p:spPr>
          <a:xfrm rot="461">
            <a:off x="720000" y="3646650"/>
            <a:ext cx="4470600" cy="418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rtl="0">
              <a:lnSpc>
                <a:spcPct val="100000"/>
              </a:lnSpc>
              <a:spcBef>
                <a:spcPts val="1600"/>
              </a:spcBef>
              <a:spcAft>
                <a:spcPts val="0"/>
              </a:spcAft>
              <a:buSzPts val="1300"/>
              <a:buNone/>
              <a:defRPr/>
            </a:lvl2pPr>
            <a:lvl3pPr lvl="2" rtl="0">
              <a:lnSpc>
                <a:spcPct val="100000"/>
              </a:lnSpc>
              <a:spcBef>
                <a:spcPts val="1600"/>
              </a:spcBef>
              <a:spcAft>
                <a:spcPts val="0"/>
              </a:spcAft>
              <a:buSzPts val="1300"/>
              <a:buNone/>
              <a:defRPr/>
            </a:lvl3pPr>
            <a:lvl4pPr lvl="3" rtl="0">
              <a:lnSpc>
                <a:spcPct val="100000"/>
              </a:lnSpc>
              <a:spcBef>
                <a:spcPts val="1600"/>
              </a:spcBef>
              <a:spcAft>
                <a:spcPts val="0"/>
              </a:spcAft>
              <a:buSzPts val="1300"/>
              <a:buNone/>
              <a:defRPr/>
            </a:lvl4pPr>
            <a:lvl5pPr lvl="4" rtl="0">
              <a:lnSpc>
                <a:spcPct val="100000"/>
              </a:lnSpc>
              <a:spcBef>
                <a:spcPts val="1600"/>
              </a:spcBef>
              <a:spcAft>
                <a:spcPts val="0"/>
              </a:spcAft>
              <a:buSzPts val="1300"/>
              <a:buNone/>
              <a:defRPr/>
            </a:lvl5pPr>
            <a:lvl6pPr lvl="5" rtl="0">
              <a:lnSpc>
                <a:spcPct val="100000"/>
              </a:lnSpc>
              <a:spcBef>
                <a:spcPts val="1600"/>
              </a:spcBef>
              <a:spcAft>
                <a:spcPts val="0"/>
              </a:spcAft>
              <a:buSzPts val="1300"/>
              <a:buNone/>
              <a:defRPr/>
            </a:lvl6pPr>
            <a:lvl7pPr lvl="6" rtl="0">
              <a:lnSpc>
                <a:spcPct val="100000"/>
              </a:lnSpc>
              <a:spcBef>
                <a:spcPts val="1600"/>
              </a:spcBef>
              <a:spcAft>
                <a:spcPts val="0"/>
              </a:spcAft>
              <a:buSzPts val="1300"/>
              <a:buNone/>
              <a:defRPr/>
            </a:lvl7pPr>
            <a:lvl8pPr lvl="7" rtl="0">
              <a:lnSpc>
                <a:spcPct val="100000"/>
              </a:lnSpc>
              <a:spcBef>
                <a:spcPts val="1600"/>
              </a:spcBef>
              <a:spcAft>
                <a:spcPts val="0"/>
              </a:spcAft>
              <a:buSzPts val="1300"/>
              <a:buNone/>
              <a:defRPr/>
            </a:lvl8pPr>
            <a:lvl9pPr lvl="8" rtl="0">
              <a:lnSpc>
                <a:spcPct val="100000"/>
              </a:lnSpc>
              <a:spcBef>
                <a:spcPts val="1600"/>
              </a:spcBef>
              <a:spcAft>
                <a:spcPts val="1600"/>
              </a:spcAft>
              <a:buSzPts val="1300"/>
              <a:buNone/>
              <a:defRPr/>
            </a:lvl9pPr>
          </a:lstStyle>
          <a:p>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3">
  <p:cSld name="BLANK_1_1_1_2_1_1_1_1_1_1_1">
    <p:spTree>
      <p:nvGrpSpPr>
        <p:cNvPr id="1" name="Shape 151"/>
        <p:cNvGrpSpPr/>
        <p:nvPr/>
      </p:nvGrpSpPr>
      <p:grpSpPr>
        <a:xfrm>
          <a:off x="0" y="0"/>
          <a:ext cx="0" cy="0"/>
          <a:chOff x="0" y="0"/>
          <a:chExt cx="0" cy="0"/>
        </a:xfrm>
      </p:grpSpPr>
      <p:pic>
        <p:nvPicPr>
          <p:cNvPr id="152" name="Google Shape;152;p20"/>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53" name="Google Shape;153;p20"/>
          <p:cNvSpPr/>
          <p:nvPr/>
        </p:nvSpPr>
        <p:spPr>
          <a:xfrm rot="-5400000">
            <a:off x="1892221" y="-2101756"/>
            <a:ext cx="4750010" cy="9753652"/>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0"/>
          <p:cNvSpPr txBox="1">
            <a:spLocks noGrp="1"/>
          </p:cNvSpPr>
          <p:nvPr>
            <p:ph type="body" idx="1"/>
          </p:nvPr>
        </p:nvSpPr>
        <p:spPr>
          <a:xfrm>
            <a:off x="720000" y="2571750"/>
            <a:ext cx="3604200" cy="14985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atin typeface="Comfortaa SemiBold"/>
                <a:ea typeface="Comfortaa SemiBold"/>
                <a:cs typeface="Comfortaa SemiBold"/>
                <a:sym typeface="Comfortaa SemiBold"/>
              </a:defRPr>
            </a:lvl1pPr>
            <a:lvl2pPr marL="914400" lvl="1" indent="-317500" rtl="0">
              <a:lnSpc>
                <a:spcPct val="115000"/>
              </a:lnSpc>
              <a:spcBef>
                <a:spcPts val="0"/>
              </a:spcBef>
              <a:spcAft>
                <a:spcPts val="0"/>
              </a:spcAft>
              <a:buSzPts val="1400"/>
              <a:buChar char="○"/>
              <a:defRPr sz="1400"/>
            </a:lvl2pPr>
            <a:lvl3pPr marL="1371600" lvl="2" indent="-317500" rtl="0">
              <a:lnSpc>
                <a:spcPct val="115000"/>
              </a:lnSpc>
              <a:spcBef>
                <a:spcPts val="1600"/>
              </a:spcBef>
              <a:spcAft>
                <a:spcPts val="0"/>
              </a:spcAft>
              <a:buSzPts val="1400"/>
              <a:buChar char="■"/>
              <a:defRPr sz="1400"/>
            </a:lvl3pPr>
            <a:lvl4pPr marL="1828800" lvl="3" indent="-317500" rtl="0">
              <a:lnSpc>
                <a:spcPct val="115000"/>
              </a:lnSpc>
              <a:spcBef>
                <a:spcPts val="1600"/>
              </a:spcBef>
              <a:spcAft>
                <a:spcPts val="0"/>
              </a:spcAft>
              <a:buSzPts val="1400"/>
              <a:buChar char="●"/>
              <a:defRPr sz="1400"/>
            </a:lvl4pPr>
            <a:lvl5pPr marL="2286000" lvl="4" indent="-317500" rtl="0">
              <a:lnSpc>
                <a:spcPct val="115000"/>
              </a:lnSpc>
              <a:spcBef>
                <a:spcPts val="1600"/>
              </a:spcBef>
              <a:spcAft>
                <a:spcPts val="0"/>
              </a:spcAft>
              <a:buSzPts val="1400"/>
              <a:buChar char="○"/>
              <a:defRPr sz="1400"/>
            </a:lvl5pPr>
            <a:lvl6pPr marL="2743200" lvl="5" indent="-317500" rtl="0">
              <a:lnSpc>
                <a:spcPct val="115000"/>
              </a:lnSpc>
              <a:spcBef>
                <a:spcPts val="1600"/>
              </a:spcBef>
              <a:spcAft>
                <a:spcPts val="0"/>
              </a:spcAft>
              <a:buSzPts val="1400"/>
              <a:buChar char="■"/>
              <a:defRPr sz="1400"/>
            </a:lvl6pPr>
            <a:lvl7pPr marL="3200400" lvl="6" indent="-317500" rtl="0">
              <a:lnSpc>
                <a:spcPct val="115000"/>
              </a:lnSpc>
              <a:spcBef>
                <a:spcPts val="1600"/>
              </a:spcBef>
              <a:spcAft>
                <a:spcPts val="0"/>
              </a:spcAft>
              <a:buSzPts val="1400"/>
              <a:buChar char="●"/>
              <a:defRPr sz="1400"/>
            </a:lvl7pPr>
            <a:lvl8pPr marL="3657600" lvl="7" indent="-317500" rtl="0">
              <a:lnSpc>
                <a:spcPct val="115000"/>
              </a:lnSpc>
              <a:spcBef>
                <a:spcPts val="1600"/>
              </a:spcBef>
              <a:spcAft>
                <a:spcPts val="0"/>
              </a:spcAft>
              <a:buSzPts val="1400"/>
              <a:buChar char="○"/>
              <a:defRPr sz="1400"/>
            </a:lvl8pPr>
            <a:lvl9pPr marL="4114800" lvl="8" indent="-311150" rtl="0">
              <a:lnSpc>
                <a:spcPct val="115000"/>
              </a:lnSpc>
              <a:spcBef>
                <a:spcPts val="1600"/>
              </a:spcBef>
              <a:spcAft>
                <a:spcPts val="1600"/>
              </a:spcAft>
              <a:buSzPts val="1300"/>
              <a:buChar char="■"/>
              <a:defRPr/>
            </a:lvl9pPr>
          </a:lstStyle>
          <a:p>
            <a:endParaRPr/>
          </a:p>
        </p:txBody>
      </p:sp>
      <p:sp>
        <p:nvSpPr>
          <p:cNvPr id="155" name="Google Shape;155;p20"/>
          <p:cNvSpPr/>
          <p:nvPr/>
        </p:nvSpPr>
        <p:spPr>
          <a:xfrm>
            <a:off x="7339193" y="233050"/>
            <a:ext cx="2877913" cy="2005304"/>
          </a:xfrm>
          <a:custGeom>
            <a:avLst/>
            <a:gdLst/>
            <a:ahLst/>
            <a:cxnLst/>
            <a:rect l="l" t="t" r="r" b="b"/>
            <a:pathLst>
              <a:path w="33716" h="23493" extrusionOk="0">
                <a:moveTo>
                  <a:pt x="1227" y="590"/>
                </a:moveTo>
                <a:cubicBezTo>
                  <a:pt x="1354" y="590"/>
                  <a:pt x="1457" y="650"/>
                  <a:pt x="1492" y="755"/>
                </a:cubicBezTo>
                <a:cubicBezTo>
                  <a:pt x="1546" y="891"/>
                  <a:pt x="1492" y="1081"/>
                  <a:pt x="1357" y="1135"/>
                </a:cubicBezTo>
                <a:lnTo>
                  <a:pt x="1357" y="1162"/>
                </a:lnTo>
                <a:cubicBezTo>
                  <a:pt x="1307" y="1183"/>
                  <a:pt x="1256" y="1193"/>
                  <a:pt x="1205" y="1193"/>
                </a:cubicBezTo>
                <a:cubicBezTo>
                  <a:pt x="1061" y="1193"/>
                  <a:pt x="921" y="1112"/>
                  <a:pt x="841" y="972"/>
                </a:cubicBezTo>
                <a:cubicBezTo>
                  <a:pt x="787" y="836"/>
                  <a:pt x="868" y="701"/>
                  <a:pt x="1004" y="647"/>
                </a:cubicBezTo>
                <a:cubicBezTo>
                  <a:pt x="1081" y="608"/>
                  <a:pt x="1158" y="590"/>
                  <a:pt x="1227" y="590"/>
                </a:cubicBezTo>
                <a:close/>
                <a:moveTo>
                  <a:pt x="10063" y="4112"/>
                </a:moveTo>
                <a:cubicBezTo>
                  <a:pt x="10197" y="4112"/>
                  <a:pt x="10321" y="4168"/>
                  <a:pt x="10389" y="4281"/>
                </a:cubicBezTo>
                <a:cubicBezTo>
                  <a:pt x="10524" y="4417"/>
                  <a:pt x="10552" y="4634"/>
                  <a:pt x="10497" y="4824"/>
                </a:cubicBezTo>
                <a:cubicBezTo>
                  <a:pt x="10443" y="4905"/>
                  <a:pt x="10389" y="4986"/>
                  <a:pt x="10335" y="5068"/>
                </a:cubicBezTo>
                <a:lnTo>
                  <a:pt x="10335" y="5041"/>
                </a:lnTo>
                <a:cubicBezTo>
                  <a:pt x="10226" y="5041"/>
                  <a:pt x="10145" y="5041"/>
                  <a:pt x="10036" y="5014"/>
                </a:cubicBezTo>
                <a:cubicBezTo>
                  <a:pt x="9846" y="4905"/>
                  <a:pt x="9711" y="4688"/>
                  <a:pt x="9765" y="4471"/>
                </a:cubicBezTo>
                <a:cubicBezTo>
                  <a:pt x="9765" y="4308"/>
                  <a:pt x="9819" y="4173"/>
                  <a:pt x="9982" y="4118"/>
                </a:cubicBezTo>
                <a:cubicBezTo>
                  <a:pt x="10009" y="4114"/>
                  <a:pt x="10036" y="4112"/>
                  <a:pt x="10063" y="4112"/>
                </a:cubicBezTo>
                <a:close/>
                <a:moveTo>
                  <a:pt x="15445" y="4657"/>
                </a:moveTo>
                <a:cubicBezTo>
                  <a:pt x="15496" y="4657"/>
                  <a:pt x="15547" y="4667"/>
                  <a:pt x="15597" y="4688"/>
                </a:cubicBezTo>
                <a:cubicBezTo>
                  <a:pt x="15759" y="4797"/>
                  <a:pt x="15814" y="4959"/>
                  <a:pt x="15787" y="5149"/>
                </a:cubicBezTo>
                <a:cubicBezTo>
                  <a:pt x="15759" y="5339"/>
                  <a:pt x="15624" y="5502"/>
                  <a:pt x="15461" y="5583"/>
                </a:cubicBezTo>
                <a:cubicBezTo>
                  <a:pt x="15428" y="5593"/>
                  <a:pt x="15394" y="5597"/>
                  <a:pt x="15360" y="5597"/>
                </a:cubicBezTo>
                <a:cubicBezTo>
                  <a:pt x="15200" y="5597"/>
                  <a:pt x="15045" y="5496"/>
                  <a:pt x="15000" y="5339"/>
                </a:cubicBezTo>
                <a:cubicBezTo>
                  <a:pt x="15000" y="5176"/>
                  <a:pt x="15027" y="5014"/>
                  <a:pt x="15108" y="4878"/>
                </a:cubicBezTo>
                <a:cubicBezTo>
                  <a:pt x="15169" y="4738"/>
                  <a:pt x="15303" y="4657"/>
                  <a:pt x="15445" y="4657"/>
                </a:cubicBezTo>
                <a:close/>
                <a:moveTo>
                  <a:pt x="2408" y="6284"/>
                </a:moveTo>
                <a:cubicBezTo>
                  <a:pt x="2550" y="6284"/>
                  <a:pt x="2688" y="6359"/>
                  <a:pt x="2767" y="6478"/>
                </a:cubicBezTo>
                <a:cubicBezTo>
                  <a:pt x="2848" y="6695"/>
                  <a:pt x="2740" y="6966"/>
                  <a:pt x="2550" y="7075"/>
                </a:cubicBezTo>
                <a:cubicBezTo>
                  <a:pt x="2491" y="7100"/>
                  <a:pt x="2433" y="7112"/>
                  <a:pt x="2377" y="7112"/>
                </a:cubicBezTo>
                <a:cubicBezTo>
                  <a:pt x="2253" y="7112"/>
                  <a:pt x="2145" y="7052"/>
                  <a:pt x="2089" y="6939"/>
                </a:cubicBezTo>
                <a:cubicBezTo>
                  <a:pt x="1980" y="6722"/>
                  <a:pt x="2062" y="6451"/>
                  <a:pt x="2252" y="6315"/>
                </a:cubicBezTo>
                <a:cubicBezTo>
                  <a:pt x="2303" y="6294"/>
                  <a:pt x="2355" y="6284"/>
                  <a:pt x="2408" y="6284"/>
                </a:cubicBezTo>
                <a:close/>
                <a:moveTo>
                  <a:pt x="26663" y="6994"/>
                </a:moveTo>
                <a:cubicBezTo>
                  <a:pt x="26907" y="6994"/>
                  <a:pt x="27124" y="7183"/>
                  <a:pt x="27179" y="7400"/>
                </a:cubicBezTo>
                <a:cubicBezTo>
                  <a:pt x="27151" y="7509"/>
                  <a:pt x="27124" y="7617"/>
                  <a:pt x="27070" y="7726"/>
                </a:cubicBezTo>
                <a:cubicBezTo>
                  <a:pt x="27022" y="7806"/>
                  <a:pt x="26945" y="7829"/>
                  <a:pt x="26863" y="7829"/>
                </a:cubicBezTo>
                <a:cubicBezTo>
                  <a:pt x="26806" y="7829"/>
                  <a:pt x="26746" y="7818"/>
                  <a:pt x="26690" y="7807"/>
                </a:cubicBezTo>
                <a:cubicBezTo>
                  <a:pt x="26500" y="7726"/>
                  <a:pt x="26338" y="7536"/>
                  <a:pt x="26365" y="7319"/>
                </a:cubicBezTo>
                <a:cubicBezTo>
                  <a:pt x="26365" y="7156"/>
                  <a:pt x="26500" y="7021"/>
                  <a:pt x="26663" y="6994"/>
                </a:cubicBezTo>
                <a:close/>
                <a:moveTo>
                  <a:pt x="6452" y="8066"/>
                </a:moveTo>
                <a:cubicBezTo>
                  <a:pt x="6707" y="8066"/>
                  <a:pt x="6973" y="8287"/>
                  <a:pt x="6890" y="8621"/>
                </a:cubicBezTo>
                <a:cubicBezTo>
                  <a:pt x="6890" y="8702"/>
                  <a:pt x="6836" y="8811"/>
                  <a:pt x="6809" y="8892"/>
                </a:cubicBezTo>
                <a:cubicBezTo>
                  <a:pt x="6713" y="9083"/>
                  <a:pt x="6597" y="9169"/>
                  <a:pt x="6461" y="9169"/>
                </a:cubicBezTo>
                <a:cubicBezTo>
                  <a:pt x="6441" y="9169"/>
                  <a:pt x="6422" y="9167"/>
                  <a:pt x="6402" y="9163"/>
                </a:cubicBezTo>
                <a:cubicBezTo>
                  <a:pt x="6239" y="9136"/>
                  <a:pt x="6130" y="9055"/>
                  <a:pt x="6022" y="8784"/>
                </a:cubicBezTo>
                <a:cubicBezTo>
                  <a:pt x="6022" y="8648"/>
                  <a:pt x="6022" y="8513"/>
                  <a:pt x="6076" y="8350"/>
                </a:cubicBezTo>
                <a:cubicBezTo>
                  <a:pt x="6139" y="8152"/>
                  <a:pt x="6293" y="8066"/>
                  <a:pt x="6452" y="8066"/>
                </a:cubicBezTo>
                <a:close/>
                <a:moveTo>
                  <a:pt x="32603" y="9462"/>
                </a:moveTo>
                <a:cubicBezTo>
                  <a:pt x="32712" y="9516"/>
                  <a:pt x="32820" y="9570"/>
                  <a:pt x="32929" y="9652"/>
                </a:cubicBezTo>
                <a:cubicBezTo>
                  <a:pt x="32983" y="9733"/>
                  <a:pt x="33010" y="9814"/>
                  <a:pt x="32983" y="9923"/>
                </a:cubicBezTo>
                <a:cubicBezTo>
                  <a:pt x="32943" y="10002"/>
                  <a:pt x="32860" y="10053"/>
                  <a:pt x="32776" y="10053"/>
                </a:cubicBezTo>
                <a:cubicBezTo>
                  <a:pt x="32745" y="10053"/>
                  <a:pt x="32714" y="10046"/>
                  <a:pt x="32685" y="10031"/>
                </a:cubicBezTo>
                <a:cubicBezTo>
                  <a:pt x="32603" y="9977"/>
                  <a:pt x="32495" y="9923"/>
                  <a:pt x="32441" y="9814"/>
                </a:cubicBezTo>
                <a:cubicBezTo>
                  <a:pt x="32386" y="9760"/>
                  <a:pt x="32413" y="9706"/>
                  <a:pt x="32603" y="9462"/>
                </a:cubicBezTo>
                <a:close/>
                <a:moveTo>
                  <a:pt x="17316" y="9510"/>
                </a:moveTo>
                <a:cubicBezTo>
                  <a:pt x="17529" y="9510"/>
                  <a:pt x="17724" y="9660"/>
                  <a:pt x="17767" y="9896"/>
                </a:cubicBezTo>
                <a:cubicBezTo>
                  <a:pt x="17848" y="10167"/>
                  <a:pt x="17712" y="10438"/>
                  <a:pt x="17468" y="10574"/>
                </a:cubicBezTo>
                <a:cubicBezTo>
                  <a:pt x="17433" y="10581"/>
                  <a:pt x="17398" y="10584"/>
                  <a:pt x="17363" y="10584"/>
                </a:cubicBezTo>
                <a:cubicBezTo>
                  <a:pt x="17124" y="10584"/>
                  <a:pt x="16885" y="10427"/>
                  <a:pt x="16790" y="10167"/>
                </a:cubicBezTo>
                <a:cubicBezTo>
                  <a:pt x="16709" y="9896"/>
                  <a:pt x="16871" y="9597"/>
                  <a:pt x="17143" y="9543"/>
                </a:cubicBezTo>
                <a:cubicBezTo>
                  <a:pt x="17200" y="9520"/>
                  <a:pt x="17258" y="9510"/>
                  <a:pt x="17316" y="9510"/>
                </a:cubicBezTo>
                <a:close/>
                <a:moveTo>
                  <a:pt x="22829" y="11039"/>
                </a:moveTo>
                <a:cubicBezTo>
                  <a:pt x="23000" y="11039"/>
                  <a:pt x="23158" y="11169"/>
                  <a:pt x="23246" y="11388"/>
                </a:cubicBezTo>
                <a:lnTo>
                  <a:pt x="23246" y="11361"/>
                </a:lnTo>
                <a:lnTo>
                  <a:pt x="23246" y="11361"/>
                </a:lnTo>
                <a:cubicBezTo>
                  <a:pt x="23327" y="11605"/>
                  <a:pt x="23273" y="11767"/>
                  <a:pt x="23083" y="11876"/>
                </a:cubicBezTo>
                <a:cubicBezTo>
                  <a:pt x="23020" y="11908"/>
                  <a:pt x="22952" y="11923"/>
                  <a:pt x="22884" y="11923"/>
                </a:cubicBezTo>
                <a:cubicBezTo>
                  <a:pt x="22721" y="11923"/>
                  <a:pt x="22563" y="11832"/>
                  <a:pt x="22486" y="11659"/>
                </a:cubicBezTo>
                <a:cubicBezTo>
                  <a:pt x="22432" y="11442"/>
                  <a:pt x="22513" y="11198"/>
                  <a:pt x="22703" y="11062"/>
                </a:cubicBezTo>
                <a:cubicBezTo>
                  <a:pt x="22745" y="11046"/>
                  <a:pt x="22788" y="11039"/>
                  <a:pt x="22829" y="11039"/>
                </a:cubicBezTo>
                <a:close/>
                <a:moveTo>
                  <a:pt x="11121" y="5041"/>
                </a:moveTo>
                <a:lnTo>
                  <a:pt x="14295" y="5312"/>
                </a:lnTo>
                <a:cubicBezTo>
                  <a:pt x="14539" y="5773"/>
                  <a:pt x="14864" y="6153"/>
                  <a:pt x="15407" y="6180"/>
                </a:cubicBezTo>
                <a:cubicBezTo>
                  <a:pt x="15787" y="7156"/>
                  <a:pt x="16166" y="8106"/>
                  <a:pt x="16546" y="9028"/>
                </a:cubicBezTo>
                <a:cubicBezTo>
                  <a:pt x="16410" y="9299"/>
                  <a:pt x="16302" y="9570"/>
                  <a:pt x="16221" y="9842"/>
                </a:cubicBezTo>
                <a:cubicBezTo>
                  <a:pt x="16193" y="10140"/>
                  <a:pt x="16221" y="10465"/>
                  <a:pt x="16275" y="10764"/>
                </a:cubicBezTo>
                <a:lnTo>
                  <a:pt x="13969" y="13178"/>
                </a:lnTo>
                <a:cubicBezTo>
                  <a:pt x="13873" y="13160"/>
                  <a:pt x="13777" y="13151"/>
                  <a:pt x="13682" y="13151"/>
                </a:cubicBezTo>
                <a:cubicBezTo>
                  <a:pt x="13346" y="13151"/>
                  <a:pt x="13017" y="13259"/>
                  <a:pt x="12722" y="13449"/>
                </a:cubicBezTo>
                <a:cubicBezTo>
                  <a:pt x="12660" y="13510"/>
                  <a:pt x="12569" y="13541"/>
                  <a:pt x="12481" y="13541"/>
                </a:cubicBezTo>
                <a:cubicBezTo>
                  <a:pt x="12452" y="13541"/>
                  <a:pt x="12423" y="13537"/>
                  <a:pt x="12396" y="13530"/>
                </a:cubicBezTo>
                <a:cubicBezTo>
                  <a:pt x="11365" y="13368"/>
                  <a:pt x="10335" y="13178"/>
                  <a:pt x="9304" y="13015"/>
                </a:cubicBezTo>
                <a:cubicBezTo>
                  <a:pt x="9076" y="12535"/>
                  <a:pt x="8896" y="12030"/>
                  <a:pt x="8301" y="12030"/>
                </a:cubicBezTo>
                <a:cubicBezTo>
                  <a:pt x="8258" y="12030"/>
                  <a:pt x="8212" y="12033"/>
                  <a:pt x="8165" y="12039"/>
                </a:cubicBezTo>
                <a:cubicBezTo>
                  <a:pt x="7649" y="11279"/>
                  <a:pt x="7487" y="10384"/>
                  <a:pt x="7134" y="9543"/>
                </a:cubicBezTo>
                <a:cubicBezTo>
                  <a:pt x="7432" y="9028"/>
                  <a:pt x="7514" y="8404"/>
                  <a:pt x="7351" y="7834"/>
                </a:cubicBezTo>
                <a:cubicBezTo>
                  <a:pt x="8083" y="7048"/>
                  <a:pt x="8789" y="6234"/>
                  <a:pt x="9575" y="5529"/>
                </a:cubicBezTo>
                <a:cubicBezTo>
                  <a:pt x="9918" y="5640"/>
                  <a:pt x="10150" y="5692"/>
                  <a:pt x="10322" y="5692"/>
                </a:cubicBezTo>
                <a:cubicBezTo>
                  <a:pt x="10694" y="5692"/>
                  <a:pt x="10787" y="5449"/>
                  <a:pt x="11121" y="5041"/>
                </a:cubicBezTo>
                <a:close/>
                <a:moveTo>
                  <a:pt x="8422" y="12737"/>
                </a:moveTo>
                <a:cubicBezTo>
                  <a:pt x="8534" y="12737"/>
                  <a:pt x="8639" y="12794"/>
                  <a:pt x="8707" y="12907"/>
                </a:cubicBezTo>
                <a:lnTo>
                  <a:pt x="8707" y="12934"/>
                </a:lnTo>
                <a:cubicBezTo>
                  <a:pt x="8789" y="13205"/>
                  <a:pt x="8653" y="13476"/>
                  <a:pt x="8409" y="13585"/>
                </a:cubicBezTo>
                <a:cubicBezTo>
                  <a:pt x="8380" y="13592"/>
                  <a:pt x="8351" y="13595"/>
                  <a:pt x="8322" y="13595"/>
                </a:cubicBezTo>
                <a:cubicBezTo>
                  <a:pt x="8244" y="13595"/>
                  <a:pt x="8170" y="13570"/>
                  <a:pt x="8110" y="13530"/>
                </a:cubicBezTo>
                <a:cubicBezTo>
                  <a:pt x="7866" y="13259"/>
                  <a:pt x="8002" y="12825"/>
                  <a:pt x="8355" y="12744"/>
                </a:cubicBezTo>
                <a:cubicBezTo>
                  <a:pt x="8377" y="12739"/>
                  <a:pt x="8400" y="12737"/>
                  <a:pt x="8422" y="12737"/>
                </a:cubicBezTo>
                <a:close/>
                <a:moveTo>
                  <a:pt x="13671" y="13598"/>
                </a:moveTo>
                <a:cubicBezTo>
                  <a:pt x="13716" y="13598"/>
                  <a:pt x="13761" y="13603"/>
                  <a:pt x="13806" y="13612"/>
                </a:cubicBezTo>
                <a:cubicBezTo>
                  <a:pt x="13915" y="13666"/>
                  <a:pt x="13996" y="13720"/>
                  <a:pt x="14051" y="13802"/>
                </a:cubicBezTo>
                <a:cubicBezTo>
                  <a:pt x="14159" y="14019"/>
                  <a:pt x="14132" y="14263"/>
                  <a:pt x="13996" y="14453"/>
                </a:cubicBezTo>
                <a:cubicBezTo>
                  <a:pt x="13875" y="14623"/>
                  <a:pt x="13665" y="14728"/>
                  <a:pt x="13447" y="14728"/>
                </a:cubicBezTo>
                <a:cubicBezTo>
                  <a:pt x="13422" y="14728"/>
                  <a:pt x="13397" y="14727"/>
                  <a:pt x="13372" y="14724"/>
                </a:cubicBezTo>
                <a:cubicBezTo>
                  <a:pt x="13156" y="14670"/>
                  <a:pt x="12993" y="14507"/>
                  <a:pt x="12993" y="14263"/>
                </a:cubicBezTo>
                <a:cubicBezTo>
                  <a:pt x="12993" y="13877"/>
                  <a:pt x="13314" y="13598"/>
                  <a:pt x="13671" y="13598"/>
                </a:cubicBezTo>
                <a:close/>
                <a:moveTo>
                  <a:pt x="24982" y="17816"/>
                </a:moveTo>
                <a:cubicBezTo>
                  <a:pt x="25090" y="17816"/>
                  <a:pt x="25199" y="17843"/>
                  <a:pt x="25307" y="17870"/>
                </a:cubicBezTo>
                <a:cubicBezTo>
                  <a:pt x="25307" y="17979"/>
                  <a:pt x="25280" y="18114"/>
                  <a:pt x="25253" y="18223"/>
                </a:cubicBezTo>
                <a:cubicBezTo>
                  <a:pt x="25216" y="18315"/>
                  <a:pt x="25129" y="18370"/>
                  <a:pt x="25043" y="18370"/>
                </a:cubicBezTo>
                <a:cubicBezTo>
                  <a:pt x="25002" y="18370"/>
                  <a:pt x="24962" y="18357"/>
                  <a:pt x="24927" y="18331"/>
                </a:cubicBezTo>
                <a:cubicBezTo>
                  <a:pt x="24819" y="18277"/>
                  <a:pt x="24765" y="18196"/>
                  <a:pt x="24737" y="18087"/>
                </a:cubicBezTo>
                <a:cubicBezTo>
                  <a:pt x="24710" y="17924"/>
                  <a:pt x="24819" y="17816"/>
                  <a:pt x="24982" y="17816"/>
                </a:cubicBezTo>
                <a:close/>
                <a:moveTo>
                  <a:pt x="14532" y="19005"/>
                </a:moveTo>
                <a:cubicBezTo>
                  <a:pt x="14674" y="19005"/>
                  <a:pt x="14812" y="19080"/>
                  <a:pt x="14891" y="19199"/>
                </a:cubicBezTo>
                <a:cubicBezTo>
                  <a:pt x="14973" y="19471"/>
                  <a:pt x="14864" y="19769"/>
                  <a:pt x="14620" y="19905"/>
                </a:cubicBezTo>
                <a:cubicBezTo>
                  <a:pt x="14599" y="19907"/>
                  <a:pt x="14579" y="19908"/>
                  <a:pt x="14558" y="19908"/>
                </a:cubicBezTo>
                <a:cubicBezTo>
                  <a:pt x="14340" y="19908"/>
                  <a:pt x="14152" y="19778"/>
                  <a:pt x="14078" y="19579"/>
                </a:cubicBezTo>
                <a:cubicBezTo>
                  <a:pt x="13996" y="19335"/>
                  <a:pt x="14159" y="19091"/>
                  <a:pt x="14376" y="19037"/>
                </a:cubicBezTo>
                <a:cubicBezTo>
                  <a:pt x="14427" y="19015"/>
                  <a:pt x="14480" y="19005"/>
                  <a:pt x="14532" y="19005"/>
                </a:cubicBezTo>
                <a:close/>
                <a:moveTo>
                  <a:pt x="9384" y="22200"/>
                </a:moveTo>
                <a:cubicBezTo>
                  <a:pt x="9507" y="22200"/>
                  <a:pt x="9627" y="22260"/>
                  <a:pt x="9684" y="22373"/>
                </a:cubicBezTo>
                <a:cubicBezTo>
                  <a:pt x="9738" y="22563"/>
                  <a:pt x="9629" y="22725"/>
                  <a:pt x="9467" y="22780"/>
                </a:cubicBezTo>
                <a:cubicBezTo>
                  <a:pt x="9418" y="22809"/>
                  <a:pt x="9362" y="22824"/>
                  <a:pt x="9308" y="22824"/>
                </a:cubicBezTo>
                <a:cubicBezTo>
                  <a:pt x="9212" y="22824"/>
                  <a:pt x="9122" y="22775"/>
                  <a:pt x="9087" y="22671"/>
                </a:cubicBezTo>
                <a:cubicBezTo>
                  <a:pt x="8978" y="22508"/>
                  <a:pt x="9060" y="22319"/>
                  <a:pt x="9223" y="22237"/>
                </a:cubicBezTo>
                <a:cubicBezTo>
                  <a:pt x="9273" y="22212"/>
                  <a:pt x="9329" y="22200"/>
                  <a:pt x="9384" y="22200"/>
                </a:cubicBezTo>
                <a:close/>
                <a:moveTo>
                  <a:pt x="1206" y="1"/>
                </a:moveTo>
                <a:cubicBezTo>
                  <a:pt x="852" y="1"/>
                  <a:pt x="509" y="182"/>
                  <a:pt x="326" y="511"/>
                </a:cubicBezTo>
                <a:cubicBezTo>
                  <a:pt x="0" y="1108"/>
                  <a:pt x="217" y="1542"/>
                  <a:pt x="1058" y="1921"/>
                </a:cubicBezTo>
                <a:cubicBezTo>
                  <a:pt x="1221" y="2979"/>
                  <a:pt x="1384" y="4010"/>
                  <a:pt x="1574" y="5068"/>
                </a:cubicBezTo>
                <a:cubicBezTo>
                  <a:pt x="1655" y="5556"/>
                  <a:pt x="1763" y="5990"/>
                  <a:pt x="1519" y="6505"/>
                </a:cubicBezTo>
                <a:cubicBezTo>
                  <a:pt x="1384" y="6858"/>
                  <a:pt x="1519" y="7292"/>
                  <a:pt x="1845" y="7509"/>
                </a:cubicBezTo>
                <a:cubicBezTo>
                  <a:pt x="2014" y="7678"/>
                  <a:pt x="2237" y="7763"/>
                  <a:pt x="2466" y="7763"/>
                </a:cubicBezTo>
                <a:cubicBezTo>
                  <a:pt x="2603" y="7763"/>
                  <a:pt x="2743" y="7733"/>
                  <a:pt x="2876" y="7672"/>
                </a:cubicBezTo>
                <a:cubicBezTo>
                  <a:pt x="2984" y="7617"/>
                  <a:pt x="3093" y="7563"/>
                  <a:pt x="3120" y="7563"/>
                </a:cubicBezTo>
                <a:lnTo>
                  <a:pt x="5262" y="8485"/>
                </a:lnTo>
                <a:cubicBezTo>
                  <a:pt x="5262" y="9163"/>
                  <a:pt x="5751" y="9733"/>
                  <a:pt x="6429" y="9787"/>
                </a:cubicBezTo>
                <a:cubicBezTo>
                  <a:pt x="6754" y="10628"/>
                  <a:pt x="7080" y="11469"/>
                  <a:pt x="7378" y="12337"/>
                </a:cubicBezTo>
                <a:cubicBezTo>
                  <a:pt x="7405" y="12418"/>
                  <a:pt x="7405" y="12527"/>
                  <a:pt x="7378" y="12608"/>
                </a:cubicBezTo>
                <a:cubicBezTo>
                  <a:pt x="7351" y="12744"/>
                  <a:pt x="7297" y="12852"/>
                  <a:pt x="7270" y="12961"/>
                </a:cubicBezTo>
                <a:cubicBezTo>
                  <a:pt x="7161" y="13422"/>
                  <a:pt x="7378" y="13910"/>
                  <a:pt x="7785" y="14181"/>
                </a:cubicBezTo>
                <a:cubicBezTo>
                  <a:pt x="7958" y="14285"/>
                  <a:pt x="8151" y="14335"/>
                  <a:pt x="8342" y="14335"/>
                </a:cubicBezTo>
                <a:cubicBezTo>
                  <a:pt x="8601" y="14335"/>
                  <a:pt x="8857" y="14244"/>
                  <a:pt x="9060" y="14073"/>
                </a:cubicBezTo>
                <a:cubicBezTo>
                  <a:pt x="9114" y="14019"/>
                  <a:pt x="9168" y="13964"/>
                  <a:pt x="9223" y="13910"/>
                </a:cubicBezTo>
                <a:lnTo>
                  <a:pt x="12152" y="14344"/>
                </a:lnTo>
                <a:cubicBezTo>
                  <a:pt x="12369" y="14859"/>
                  <a:pt x="12749" y="15266"/>
                  <a:pt x="13210" y="15483"/>
                </a:cubicBezTo>
                <a:cubicBezTo>
                  <a:pt x="13481" y="16487"/>
                  <a:pt x="13698" y="17463"/>
                  <a:pt x="13942" y="18413"/>
                </a:cubicBezTo>
                <a:cubicBezTo>
                  <a:pt x="13345" y="18955"/>
                  <a:pt x="13345" y="18955"/>
                  <a:pt x="13291" y="19688"/>
                </a:cubicBezTo>
                <a:lnTo>
                  <a:pt x="10145" y="21857"/>
                </a:lnTo>
                <a:cubicBezTo>
                  <a:pt x="9827" y="21664"/>
                  <a:pt x="9559" y="21569"/>
                  <a:pt x="9318" y="21569"/>
                </a:cubicBezTo>
                <a:cubicBezTo>
                  <a:pt x="9086" y="21569"/>
                  <a:pt x="8880" y="21657"/>
                  <a:pt x="8680" y="21830"/>
                </a:cubicBezTo>
                <a:cubicBezTo>
                  <a:pt x="8355" y="22074"/>
                  <a:pt x="8273" y="22508"/>
                  <a:pt x="8463" y="22834"/>
                </a:cubicBezTo>
                <a:cubicBezTo>
                  <a:pt x="8635" y="23253"/>
                  <a:pt x="9054" y="23492"/>
                  <a:pt x="9495" y="23492"/>
                </a:cubicBezTo>
                <a:cubicBezTo>
                  <a:pt x="9539" y="23492"/>
                  <a:pt x="9584" y="23490"/>
                  <a:pt x="9629" y="23485"/>
                </a:cubicBezTo>
                <a:cubicBezTo>
                  <a:pt x="9792" y="23458"/>
                  <a:pt x="9955" y="23376"/>
                  <a:pt x="10091" y="23268"/>
                </a:cubicBezTo>
                <a:cubicBezTo>
                  <a:pt x="10335" y="23078"/>
                  <a:pt x="10280" y="22725"/>
                  <a:pt x="10335" y="22454"/>
                </a:cubicBezTo>
                <a:lnTo>
                  <a:pt x="13698" y="20311"/>
                </a:lnTo>
                <a:cubicBezTo>
                  <a:pt x="13888" y="20393"/>
                  <a:pt x="14078" y="20474"/>
                  <a:pt x="14240" y="20528"/>
                </a:cubicBezTo>
                <a:cubicBezTo>
                  <a:pt x="14342" y="20567"/>
                  <a:pt x="14447" y="20586"/>
                  <a:pt x="14552" y="20586"/>
                </a:cubicBezTo>
                <a:cubicBezTo>
                  <a:pt x="14813" y="20586"/>
                  <a:pt x="15070" y="20470"/>
                  <a:pt x="15244" y="20257"/>
                </a:cubicBezTo>
                <a:cubicBezTo>
                  <a:pt x="15407" y="20067"/>
                  <a:pt x="15515" y="19877"/>
                  <a:pt x="15570" y="19633"/>
                </a:cubicBezTo>
                <a:cubicBezTo>
                  <a:pt x="15705" y="19226"/>
                  <a:pt x="15515" y="18792"/>
                  <a:pt x="15136" y="18575"/>
                </a:cubicBezTo>
                <a:cubicBezTo>
                  <a:pt x="14973" y="18494"/>
                  <a:pt x="14783" y="18413"/>
                  <a:pt x="14620" y="18331"/>
                </a:cubicBezTo>
                <a:cubicBezTo>
                  <a:pt x="14403" y="17301"/>
                  <a:pt x="14213" y="16297"/>
                  <a:pt x="13996" y="15321"/>
                </a:cubicBezTo>
                <a:cubicBezTo>
                  <a:pt x="14403" y="14805"/>
                  <a:pt x="14919" y="14398"/>
                  <a:pt x="14512" y="13666"/>
                </a:cubicBezTo>
                <a:lnTo>
                  <a:pt x="16953" y="11171"/>
                </a:lnTo>
                <a:cubicBezTo>
                  <a:pt x="17060" y="11205"/>
                  <a:pt x="17172" y="11221"/>
                  <a:pt x="17282" y="11221"/>
                </a:cubicBezTo>
                <a:cubicBezTo>
                  <a:pt x="17703" y="11221"/>
                  <a:pt x="18122" y="10987"/>
                  <a:pt x="18336" y="10601"/>
                </a:cubicBezTo>
                <a:lnTo>
                  <a:pt x="21727" y="11306"/>
                </a:lnTo>
                <a:cubicBezTo>
                  <a:pt x="21808" y="12093"/>
                  <a:pt x="22134" y="12581"/>
                  <a:pt x="22920" y="12690"/>
                </a:cubicBezTo>
                <a:cubicBezTo>
                  <a:pt x="23408" y="14181"/>
                  <a:pt x="23897" y="15673"/>
                  <a:pt x="24358" y="17138"/>
                </a:cubicBezTo>
                <a:cubicBezTo>
                  <a:pt x="23869" y="17843"/>
                  <a:pt x="23842" y="18304"/>
                  <a:pt x="24195" y="18738"/>
                </a:cubicBezTo>
                <a:cubicBezTo>
                  <a:pt x="24428" y="18991"/>
                  <a:pt x="24745" y="19132"/>
                  <a:pt x="25065" y="19132"/>
                </a:cubicBezTo>
                <a:cubicBezTo>
                  <a:pt x="25192" y="19132"/>
                  <a:pt x="25320" y="19110"/>
                  <a:pt x="25443" y="19064"/>
                </a:cubicBezTo>
                <a:cubicBezTo>
                  <a:pt x="25877" y="18901"/>
                  <a:pt x="26066" y="18548"/>
                  <a:pt x="26012" y="17897"/>
                </a:cubicBezTo>
                <a:cubicBezTo>
                  <a:pt x="25958" y="17301"/>
                  <a:pt x="25795" y="17165"/>
                  <a:pt x="24900" y="16975"/>
                </a:cubicBezTo>
                <a:cubicBezTo>
                  <a:pt x="24846" y="16812"/>
                  <a:pt x="24792" y="16650"/>
                  <a:pt x="24737" y="16487"/>
                </a:cubicBezTo>
                <a:cubicBezTo>
                  <a:pt x="24412" y="15266"/>
                  <a:pt x="24086" y="14046"/>
                  <a:pt x="23761" y="12852"/>
                </a:cubicBezTo>
                <a:cubicBezTo>
                  <a:pt x="23625" y="12581"/>
                  <a:pt x="23625" y="12256"/>
                  <a:pt x="23761" y="11984"/>
                </a:cubicBezTo>
                <a:cubicBezTo>
                  <a:pt x="23815" y="11795"/>
                  <a:pt x="23815" y="11605"/>
                  <a:pt x="23815" y="11415"/>
                </a:cubicBezTo>
                <a:cubicBezTo>
                  <a:pt x="23815" y="11279"/>
                  <a:pt x="23761" y="11089"/>
                  <a:pt x="23761" y="10927"/>
                </a:cubicBezTo>
                <a:cubicBezTo>
                  <a:pt x="24575" y="10059"/>
                  <a:pt x="25361" y="9218"/>
                  <a:pt x="26175" y="8458"/>
                </a:cubicBezTo>
                <a:cubicBezTo>
                  <a:pt x="26393" y="8498"/>
                  <a:pt x="26612" y="8523"/>
                  <a:pt x="26830" y="8523"/>
                </a:cubicBezTo>
                <a:cubicBezTo>
                  <a:pt x="26910" y="8523"/>
                  <a:pt x="26990" y="8520"/>
                  <a:pt x="27070" y="8513"/>
                </a:cubicBezTo>
                <a:cubicBezTo>
                  <a:pt x="27341" y="8404"/>
                  <a:pt x="27613" y="8268"/>
                  <a:pt x="27857" y="8106"/>
                </a:cubicBezTo>
                <a:lnTo>
                  <a:pt x="31545" y="9543"/>
                </a:lnTo>
                <a:cubicBezTo>
                  <a:pt x="31573" y="9679"/>
                  <a:pt x="31600" y="9760"/>
                  <a:pt x="31600" y="9869"/>
                </a:cubicBezTo>
                <a:cubicBezTo>
                  <a:pt x="31708" y="10330"/>
                  <a:pt x="32088" y="10710"/>
                  <a:pt x="32576" y="10764"/>
                </a:cubicBezTo>
                <a:cubicBezTo>
                  <a:pt x="32640" y="10779"/>
                  <a:pt x="32705" y="10786"/>
                  <a:pt x="32768" y="10786"/>
                </a:cubicBezTo>
                <a:cubicBezTo>
                  <a:pt x="33159" y="10786"/>
                  <a:pt x="33514" y="10510"/>
                  <a:pt x="33607" y="10113"/>
                </a:cubicBezTo>
                <a:cubicBezTo>
                  <a:pt x="33715" y="9706"/>
                  <a:pt x="33580" y="9272"/>
                  <a:pt x="33254" y="9001"/>
                </a:cubicBezTo>
                <a:cubicBezTo>
                  <a:pt x="33088" y="8816"/>
                  <a:pt x="32846" y="8719"/>
                  <a:pt x="32606" y="8719"/>
                </a:cubicBezTo>
                <a:cubicBezTo>
                  <a:pt x="32494" y="8719"/>
                  <a:pt x="32382" y="8741"/>
                  <a:pt x="32278" y="8784"/>
                </a:cubicBezTo>
                <a:cubicBezTo>
                  <a:pt x="32115" y="8838"/>
                  <a:pt x="31952" y="8919"/>
                  <a:pt x="31735" y="9001"/>
                </a:cubicBezTo>
                <a:cubicBezTo>
                  <a:pt x="31627" y="8947"/>
                  <a:pt x="31518" y="8892"/>
                  <a:pt x="31383" y="8811"/>
                </a:cubicBezTo>
                <a:cubicBezTo>
                  <a:pt x="30461" y="8404"/>
                  <a:pt x="29538" y="7970"/>
                  <a:pt x="28589" y="7563"/>
                </a:cubicBezTo>
                <a:cubicBezTo>
                  <a:pt x="28101" y="7400"/>
                  <a:pt x="27667" y="7129"/>
                  <a:pt x="27341" y="6722"/>
                </a:cubicBezTo>
                <a:cubicBezTo>
                  <a:pt x="27187" y="6510"/>
                  <a:pt x="26949" y="6393"/>
                  <a:pt x="26698" y="6393"/>
                </a:cubicBezTo>
                <a:cubicBezTo>
                  <a:pt x="26597" y="6393"/>
                  <a:pt x="26493" y="6412"/>
                  <a:pt x="26392" y="6451"/>
                </a:cubicBezTo>
                <a:cubicBezTo>
                  <a:pt x="26039" y="6587"/>
                  <a:pt x="25768" y="6912"/>
                  <a:pt x="25768" y="7292"/>
                </a:cubicBezTo>
                <a:lnTo>
                  <a:pt x="25768" y="7753"/>
                </a:lnTo>
                <a:cubicBezTo>
                  <a:pt x="25741" y="7807"/>
                  <a:pt x="25714" y="7834"/>
                  <a:pt x="25687" y="7862"/>
                </a:cubicBezTo>
                <a:cubicBezTo>
                  <a:pt x="24900" y="8648"/>
                  <a:pt x="24114" y="9435"/>
                  <a:pt x="23327" y="10248"/>
                </a:cubicBezTo>
                <a:cubicBezTo>
                  <a:pt x="23191" y="10357"/>
                  <a:pt x="23029" y="10438"/>
                  <a:pt x="22839" y="10438"/>
                </a:cubicBezTo>
                <a:cubicBezTo>
                  <a:pt x="22649" y="10465"/>
                  <a:pt x="22459" y="10520"/>
                  <a:pt x="22296" y="10601"/>
                </a:cubicBezTo>
                <a:cubicBezTo>
                  <a:pt x="22178" y="10686"/>
                  <a:pt x="22048" y="10728"/>
                  <a:pt x="21922" y="10728"/>
                </a:cubicBezTo>
                <a:cubicBezTo>
                  <a:pt x="21846" y="10728"/>
                  <a:pt x="21771" y="10713"/>
                  <a:pt x="21700" y="10682"/>
                </a:cubicBezTo>
                <a:cubicBezTo>
                  <a:pt x="20723" y="10357"/>
                  <a:pt x="19747" y="10140"/>
                  <a:pt x="18770" y="9977"/>
                </a:cubicBezTo>
                <a:cubicBezTo>
                  <a:pt x="18472" y="9950"/>
                  <a:pt x="18228" y="9787"/>
                  <a:pt x="18119" y="9543"/>
                </a:cubicBezTo>
                <a:cubicBezTo>
                  <a:pt x="17984" y="9191"/>
                  <a:pt x="17658" y="8919"/>
                  <a:pt x="17278" y="8865"/>
                </a:cubicBezTo>
                <a:lnTo>
                  <a:pt x="16166" y="6044"/>
                </a:lnTo>
                <a:cubicBezTo>
                  <a:pt x="16085" y="5936"/>
                  <a:pt x="16085" y="5773"/>
                  <a:pt x="16166" y="5665"/>
                </a:cubicBezTo>
                <a:cubicBezTo>
                  <a:pt x="16383" y="5258"/>
                  <a:pt x="16248" y="4851"/>
                  <a:pt x="16139" y="4444"/>
                </a:cubicBezTo>
                <a:cubicBezTo>
                  <a:pt x="16058" y="4146"/>
                  <a:pt x="15787" y="3956"/>
                  <a:pt x="15488" y="3956"/>
                </a:cubicBezTo>
                <a:cubicBezTo>
                  <a:pt x="15458" y="3953"/>
                  <a:pt x="15428" y="3952"/>
                  <a:pt x="15399" y="3952"/>
                </a:cubicBezTo>
                <a:cubicBezTo>
                  <a:pt x="15136" y="3952"/>
                  <a:pt x="14899" y="4059"/>
                  <a:pt x="14729" y="4254"/>
                </a:cubicBezTo>
                <a:cubicBezTo>
                  <a:pt x="14586" y="4437"/>
                  <a:pt x="14383" y="4529"/>
                  <a:pt x="14164" y="4529"/>
                </a:cubicBezTo>
                <a:cubicBezTo>
                  <a:pt x="14091" y="4529"/>
                  <a:pt x="14017" y="4519"/>
                  <a:pt x="13942" y="4498"/>
                </a:cubicBezTo>
                <a:cubicBezTo>
                  <a:pt x="13101" y="4444"/>
                  <a:pt x="12233" y="4390"/>
                  <a:pt x="11365" y="4308"/>
                </a:cubicBezTo>
                <a:cubicBezTo>
                  <a:pt x="11203" y="4308"/>
                  <a:pt x="11067" y="4281"/>
                  <a:pt x="10904" y="4254"/>
                </a:cubicBezTo>
                <a:cubicBezTo>
                  <a:pt x="10850" y="4146"/>
                  <a:pt x="10796" y="4037"/>
                  <a:pt x="10741" y="3929"/>
                </a:cubicBezTo>
                <a:cubicBezTo>
                  <a:pt x="10590" y="3652"/>
                  <a:pt x="10299" y="3492"/>
                  <a:pt x="10020" y="3492"/>
                </a:cubicBezTo>
                <a:cubicBezTo>
                  <a:pt x="9998" y="3492"/>
                  <a:pt x="9976" y="3493"/>
                  <a:pt x="9955" y="3495"/>
                </a:cubicBezTo>
                <a:cubicBezTo>
                  <a:pt x="9629" y="3549"/>
                  <a:pt x="9358" y="3766"/>
                  <a:pt x="9277" y="4091"/>
                </a:cubicBezTo>
                <a:cubicBezTo>
                  <a:pt x="9223" y="4227"/>
                  <a:pt x="9168" y="4390"/>
                  <a:pt x="9168" y="4525"/>
                </a:cubicBezTo>
                <a:cubicBezTo>
                  <a:pt x="9141" y="4661"/>
                  <a:pt x="9141" y="4797"/>
                  <a:pt x="9141" y="4905"/>
                </a:cubicBezTo>
                <a:lnTo>
                  <a:pt x="6537" y="7482"/>
                </a:lnTo>
                <a:lnTo>
                  <a:pt x="5642" y="7726"/>
                </a:lnTo>
                <a:lnTo>
                  <a:pt x="3554" y="6912"/>
                </a:lnTo>
                <a:cubicBezTo>
                  <a:pt x="3445" y="6587"/>
                  <a:pt x="3391" y="6288"/>
                  <a:pt x="3310" y="6017"/>
                </a:cubicBezTo>
                <a:cubicBezTo>
                  <a:pt x="3147" y="5665"/>
                  <a:pt x="2794" y="5692"/>
                  <a:pt x="2469" y="5583"/>
                </a:cubicBezTo>
                <a:cubicBezTo>
                  <a:pt x="2225" y="4308"/>
                  <a:pt x="2008" y="3034"/>
                  <a:pt x="1763" y="1786"/>
                </a:cubicBezTo>
                <a:cubicBezTo>
                  <a:pt x="2360" y="1026"/>
                  <a:pt x="2360" y="565"/>
                  <a:pt x="1709" y="131"/>
                </a:cubicBezTo>
                <a:cubicBezTo>
                  <a:pt x="1550" y="43"/>
                  <a:pt x="1377" y="1"/>
                  <a:pt x="12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0"/>
          <p:cNvSpPr txBox="1">
            <a:spLocks noGrp="1"/>
          </p:cNvSpPr>
          <p:nvPr>
            <p:ph type="title"/>
          </p:nvPr>
        </p:nvSpPr>
        <p:spPr>
          <a:xfrm>
            <a:off x="720000" y="1021998"/>
            <a:ext cx="3604200" cy="12639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lt1"/>
              </a:buClr>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p:cSld name="BLANK_1_1_1_2_1">
    <p:spTree>
      <p:nvGrpSpPr>
        <p:cNvPr id="1" name="Shape 208"/>
        <p:cNvGrpSpPr/>
        <p:nvPr/>
      </p:nvGrpSpPr>
      <p:grpSpPr>
        <a:xfrm>
          <a:off x="0" y="0"/>
          <a:ext cx="0" cy="0"/>
          <a:chOff x="0" y="0"/>
          <a:chExt cx="0" cy="0"/>
        </a:xfrm>
      </p:grpSpPr>
      <p:pic>
        <p:nvPicPr>
          <p:cNvPr id="209" name="Google Shape;209;p27"/>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10" name="Google Shape;210;p27"/>
          <p:cNvSpPr/>
          <p:nvPr/>
        </p:nvSpPr>
        <p:spPr>
          <a:xfrm rot="10800000">
            <a:off x="-3" y="4400548"/>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7"/>
          <p:cNvSpPr/>
          <p:nvPr/>
        </p:nvSpPr>
        <p:spPr>
          <a:xfrm>
            <a:off x="397658" y="1229850"/>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7"/>
          <p:cNvSpPr/>
          <p:nvPr/>
        </p:nvSpPr>
        <p:spPr>
          <a:xfrm>
            <a:off x="3973475" y="0"/>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7"/>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7"/>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4">
  <p:cSld name="BLANK_1_1_1_2_1_1_1_1">
    <p:spTree>
      <p:nvGrpSpPr>
        <p:cNvPr id="1" name="Shape 241"/>
        <p:cNvGrpSpPr/>
        <p:nvPr/>
      </p:nvGrpSpPr>
      <p:grpSpPr>
        <a:xfrm>
          <a:off x="0" y="0"/>
          <a:ext cx="0" cy="0"/>
          <a:chOff x="0" y="0"/>
          <a:chExt cx="0" cy="0"/>
        </a:xfrm>
      </p:grpSpPr>
      <p:pic>
        <p:nvPicPr>
          <p:cNvPr id="242" name="Google Shape;242;p31"/>
          <p:cNvPicPr preferRelativeResize="0"/>
          <p:nvPr/>
        </p:nvPicPr>
        <p:blipFill>
          <a:blip r:embed="rId2">
            <a:alphaModFix amt="50000"/>
          </a:blip>
          <a:stretch>
            <a:fillRect/>
          </a:stretch>
        </p:blipFill>
        <p:spPr>
          <a:xfrm>
            <a:off x="4000" y="0"/>
            <a:ext cx="9143997" cy="5143499"/>
          </a:xfrm>
          <a:prstGeom prst="rect">
            <a:avLst/>
          </a:prstGeom>
          <a:noFill/>
          <a:ln>
            <a:noFill/>
          </a:ln>
        </p:spPr>
      </p:pic>
      <p:grpSp>
        <p:nvGrpSpPr>
          <p:cNvPr id="243" name="Google Shape;243;p31"/>
          <p:cNvGrpSpPr/>
          <p:nvPr/>
        </p:nvGrpSpPr>
        <p:grpSpPr>
          <a:xfrm>
            <a:off x="-971530" y="-95251"/>
            <a:ext cx="9280678" cy="5924548"/>
            <a:chOff x="1560060" y="828575"/>
            <a:chExt cx="2268449" cy="2168576"/>
          </a:xfrm>
        </p:grpSpPr>
        <p:sp>
          <p:nvSpPr>
            <p:cNvPr id="244" name="Google Shape;244;p31"/>
            <p:cNvSpPr/>
            <p:nvPr/>
          </p:nvSpPr>
          <p:spPr>
            <a:xfrm>
              <a:off x="1560060" y="2325126"/>
              <a:ext cx="2268449" cy="67202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1"/>
            <p:cNvSpPr/>
            <p:nvPr/>
          </p:nvSpPr>
          <p:spPr>
            <a:xfrm>
              <a:off x="1725513" y="828575"/>
              <a:ext cx="1053100" cy="356975"/>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 name="Google Shape;246;p31"/>
          <p:cNvSpPr/>
          <p:nvPr/>
        </p:nvSpPr>
        <p:spPr>
          <a:xfrm>
            <a:off x="7680275" y="-95250"/>
            <a:ext cx="1533706" cy="1193536"/>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1"/>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1"/>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BLANK_1_1_1_2_2">
    <p:spTree>
      <p:nvGrpSpPr>
        <p:cNvPr id="1" name="Shape 249"/>
        <p:cNvGrpSpPr/>
        <p:nvPr/>
      </p:nvGrpSpPr>
      <p:grpSpPr>
        <a:xfrm>
          <a:off x="0" y="0"/>
          <a:ext cx="0" cy="0"/>
          <a:chOff x="0" y="0"/>
          <a:chExt cx="0" cy="0"/>
        </a:xfrm>
      </p:grpSpPr>
      <p:pic>
        <p:nvPicPr>
          <p:cNvPr id="250" name="Google Shape;250;p32"/>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51" name="Google Shape;251;p32"/>
          <p:cNvSpPr/>
          <p:nvPr/>
        </p:nvSpPr>
        <p:spPr>
          <a:xfrm>
            <a:off x="6807600" y="0"/>
            <a:ext cx="2336411" cy="8001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2"/>
          <p:cNvSpPr/>
          <p:nvPr/>
        </p:nvSpPr>
        <p:spPr>
          <a:xfrm>
            <a:off x="8501397" y="920040"/>
            <a:ext cx="413093" cy="413093"/>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2"/>
          <p:cNvSpPr/>
          <p:nvPr/>
        </p:nvSpPr>
        <p:spPr>
          <a:xfrm>
            <a:off x="8771399" y="1453074"/>
            <a:ext cx="232794" cy="232794"/>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2"/>
          <p:cNvSpPr txBox="1">
            <a:spLocks noGrp="1"/>
          </p:cNvSpPr>
          <p:nvPr>
            <p:ph type="title"/>
          </p:nvPr>
        </p:nvSpPr>
        <p:spPr>
          <a:xfrm>
            <a:off x="720000" y="3033659"/>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55" name="Google Shape;255;p32"/>
          <p:cNvSpPr txBox="1">
            <a:spLocks noGrp="1"/>
          </p:cNvSpPr>
          <p:nvPr>
            <p:ph type="subTitle" idx="1"/>
          </p:nvPr>
        </p:nvSpPr>
        <p:spPr>
          <a:xfrm>
            <a:off x="720000" y="3526363"/>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56" name="Google Shape;256;p32"/>
          <p:cNvSpPr txBox="1">
            <a:spLocks noGrp="1"/>
          </p:cNvSpPr>
          <p:nvPr>
            <p:ph type="title" idx="2"/>
          </p:nvPr>
        </p:nvSpPr>
        <p:spPr>
          <a:xfrm>
            <a:off x="3403800" y="3033669"/>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57" name="Google Shape;257;p32"/>
          <p:cNvSpPr txBox="1">
            <a:spLocks noGrp="1"/>
          </p:cNvSpPr>
          <p:nvPr>
            <p:ph type="subTitle" idx="3"/>
          </p:nvPr>
        </p:nvSpPr>
        <p:spPr>
          <a:xfrm>
            <a:off x="3403800" y="3526377"/>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58" name="Google Shape;258;p32"/>
          <p:cNvSpPr txBox="1">
            <a:spLocks noGrp="1"/>
          </p:cNvSpPr>
          <p:nvPr>
            <p:ph type="title" idx="4"/>
          </p:nvPr>
        </p:nvSpPr>
        <p:spPr>
          <a:xfrm>
            <a:off x="6087600" y="3033659"/>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59" name="Google Shape;259;p32"/>
          <p:cNvSpPr txBox="1">
            <a:spLocks noGrp="1"/>
          </p:cNvSpPr>
          <p:nvPr>
            <p:ph type="subTitle" idx="5"/>
          </p:nvPr>
        </p:nvSpPr>
        <p:spPr>
          <a:xfrm>
            <a:off x="6087600" y="3526363"/>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60" name="Google Shape;260;p32"/>
          <p:cNvSpPr txBox="1">
            <a:spLocks noGrp="1"/>
          </p:cNvSpPr>
          <p:nvPr>
            <p:ph type="subTitle" idx="6"/>
          </p:nvPr>
        </p:nvSpPr>
        <p:spPr>
          <a:xfrm>
            <a:off x="720000" y="1189376"/>
            <a:ext cx="7704000" cy="41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61" name="Google Shape;261;p32"/>
          <p:cNvSpPr/>
          <p:nvPr/>
        </p:nvSpPr>
        <p:spPr>
          <a:xfrm>
            <a:off x="0" y="3822324"/>
            <a:ext cx="2886157" cy="1562122"/>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2"/>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2"/>
          <p:cNvSpPr txBox="1">
            <a:spLocks noGrp="1"/>
          </p:cNvSpPr>
          <p:nvPr>
            <p:ph type="title" idx="7"/>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277"/>
        <p:cNvGrpSpPr/>
        <p:nvPr/>
      </p:nvGrpSpPr>
      <p:grpSpPr>
        <a:xfrm>
          <a:off x="0" y="0"/>
          <a:ext cx="0" cy="0"/>
          <a:chOff x="0" y="0"/>
          <a:chExt cx="0" cy="0"/>
        </a:xfrm>
      </p:grpSpPr>
      <p:pic>
        <p:nvPicPr>
          <p:cNvPr id="278" name="Google Shape;278;p34"/>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79" name="Google Shape;279;p34"/>
          <p:cNvSpPr/>
          <p:nvPr/>
        </p:nvSpPr>
        <p:spPr>
          <a:xfrm>
            <a:off x="0" y="540100"/>
            <a:ext cx="1552195" cy="4656327"/>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4"/>
          <p:cNvSpPr/>
          <p:nvPr/>
        </p:nvSpPr>
        <p:spPr>
          <a:xfrm>
            <a:off x="3401700" y="0"/>
            <a:ext cx="5742302" cy="1966444"/>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4"/>
          <p:cNvSpPr txBox="1">
            <a:spLocks noGrp="1"/>
          </p:cNvSpPr>
          <p:nvPr>
            <p:ph type="title"/>
          </p:nvPr>
        </p:nvSpPr>
        <p:spPr>
          <a:xfrm>
            <a:off x="6765200" y="2145700"/>
            <a:ext cx="1552200" cy="476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19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82" name="Google Shape;282;p34"/>
          <p:cNvSpPr txBox="1">
            <a:spLocks noGrp="1"/>
          </p:cNvSpPr>
          <p:nvPr>
            <p:ph type="title" idx="2"/>
          </p:nvPr>
        </p:nvSpPr>
        <p:spPr>
          <a:xfrm>
            <a:off x="4785725" y="2145700"/>
            <a:ext cx="1552200" cy="476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19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83" name="Google Shape;283;p34"/>
          <p:cNvSpPr txBox="1">
            <a:spLocks noGrp="1"/>
          </p:cNvSpPr>
          <p:nvPr>
            <p:ph type="title" idx="3"/>
          </p:nvPr>
        </p:nvSpPr>
        <p:spPr>
          <a:xfrm>
            <a:off x="2806225" y="2145700"/>
            <a:ext cx="1552200" cy="476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19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84" name="Google Shape;284;p34"/>
          <p:cNvSpPr txBox="1">
            <a:spLocks noGrp="1"/>
          </p:cNvSpPr>
          <p:nvPr>
            <p:ph type="title" idx="4"/>
          </p:nvPr>
        </p:nvSpPr>
        <p:spPr>
          <a:xfrm>
            <a:off x="826725" y="2145700"/>
            <a:ext cx="1552200" cy="476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19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85" name="Google Shape;285;p34"/>
          <p:cNvSpPr txBox="1">
            <a:spLocks noGrp="1"/>
          </p:cNvSpPr>
          <p:nvPr>
            <p:ph type="subTitle" idx="1"/>
          </p:nvPr>
        </p:nvSpPr>
        <p:spPr>
          <a:xfrm>
            <a:off x="826575" y="2838700"/>
            <a:ext cx="1552200" cy="1119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86" name="Google Shape;286;p34"/>
          <p:cNvSpPr txBox="1">
            <a:spLocks noGrp="1"/>
          </p:cNvSpPr>
          <p:nvPr>
            <p:ph type="subTitle" idx="5"/>
          </p:nvPr>
        </p:nvSpPr>
        <p:spPr>
          <a:xfrm>
            <a:off x="2806233" y="2838700"/>
            <a:ext cx="1552200" cy="1119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87" name="Google Shape;287;p34"/>
          <p:cNvSpPr txBox="1">
            <a:spLocks noGrp="1"/>
          </p:cNvSpPr>
          <p:nvPr>
            <p:ph type="subTitle" idx="6"/>
          </p:nvPr>
        </p:nvSpPr>
        <p:spPr>
          <a:xfrm>
            <a:off x="4785717" y="2852992"/>
            <a:ext cx="1552200" cy="1119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88" name="Google Shape;288;p34"/>
          <p:cNvSpPr txBox="1">
            <a:spLocks noGrp="1"/>
          </p:cNvSpPr>
          <p:nvPr>
            <p:ph type="subTitle" idx="7"/>
          </p:nvPr>
        </p:nvSpPr>
        <p:spPr>
          <a:xfrm>
            <a:off x="6765200" y="2838700"/>
            <a:ext cx="1552200" cy="1119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89" name="Google Shape;289;p34"/>
          <p:cNvSpPr/>
          <p:nvPr/>
        </p:nvSpPr>
        <p:spPr>
          <a:xfrm>
            <a:off x="7731738" y="4160000"/>
            <a:ext cx="560415" cy="56041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4"/>
          <p:cNvSpPr/>
          <p:nvPr/>
        </p:nvSpPr>
        <p:spPr>
          <a:xfrm>
            <a:off x="8270907" y="4814670"/>
            <a:ext cx="548843" cy="548914"/>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4"/>
          <p:cNvSpPr/>
          <p:nvPr/>
        </p:nvSpPr>
        <p:spPr>
          <a:xfrm>
            <a:off x="8786934" y="4364096"/>
            <a:ext cx="329334" cy="329405"/>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4"/>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4"/>
          <p:cNvSpPr txBox="1">
            <a:spLocks noGrp="1"/>
          </p:cNvSpPr>
          <p:nvPr>
            <p:ph type="title" idx="8"/>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294"/>
        <p:cNvGrpSpPr/>
        <p:nvPr/>
      </p:nvGrpSpPr>
      <p:grpSpPr>
        <a:xfrm>
          <a:off x="0" y="0"/>
          <a:ext cx="0" cy="0"/>
          <a:chOff x="0" y="0"/>
          <a:chExt cx="0" cy="0"/>
        </a:xfrm>
      </p:grpSpPr>
      <p:pic>
        <p:nvPicPr>
          <p:cNvPr id="295" name="Google Shape;295;p35"/>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96" name="Google Shape;296;p35"/>
          <p:cNvSpPr/>
          <p:nvPr/>
        </p:nvSpPr>
        <p:spPr>
          <a:xfrm>
            <a:off x="5774900" y="60688"/>
            <a:ext cx="3865558" cy="3031926"/>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5"/>
          <p:cNvSpPr/>
          <p:nvPr/>
        </p:nvSpPr>
        <p:spPr>
          <a:xfrm>
            <a:off x="0" y="3619920"/>
            <a:ext cx="3716432" cy="1814468"/>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5"/>
          <p:cNvSpPr/>
          <p:nvPr/>
        </p:nvSpPr>
        <p:spPr>
          <a:xfrm>
            <a:off x="0" y="6038"/>
            <a:ext cx="4191443" cy="1626235"/>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5"/>
          <p:cNvSpPr/>
          <p:nvPr/>
        </p:nvSpPr>
        <p:spPr>
          <a:xfrm>
            <a:off x="5973675" y="1518000"/>
            <a:ext cx="3170328" cy="3625488"/>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5"/>
          <p:cNvSpPr txBox="1">
            <a:spLocks noGrp="1"/>
          </p:cNvSpPr>
          <p:nvPr>
            <p:ph type="title"/>
          </p:nvPr>
        </p:nvSpPr>
        <p:spPr>
          <a:xfrm>
            <a:off x="749782" y="1738600"/>
            <a:ext cx="2305500" cy="4482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19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01" name="Google Shape;301;p35"/>
          <p:cNvSpPr txBox="1">
            <a:spLocks noGrp="1"/>
          </p:cNvSpPr>
          <p:nvPr>
            <p:ph type="title" idx="2"/>
          </p:nvPr>
        </p:nvSpPr>
        <p:spPr>
          <a:xfrm>
            <a:off x="3419197" y="1738600"/>
            <a:ext cx="2305500" cy="4482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19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02" name="Google Shape;302;p35"/>
          <p:cNvSpPr txBox="1">
            <a:spLocks noGrp="1"/>
          </p:cNvSpPr>
          <p:nvPr>
            <p:ph type="title" idx="3"/>
          </p:nvPr>
        </p:nvSpPr>
        <p:spPr>
          <a:xfrm>
            <a:off x="749782" y="3278925"/>
            <a:ext cx="2305500" cy="444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19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03" name="Google Shape;303;p35"/>
          <p:cNvSpPr txBox="1">
            <a:spLocks noGrp="1"/>
          </p:cNvSpPr>
          <p:nvPr>
            <p:ph type="title" idx="4"/>
          </p:nvPr>
        </p:nvSpPr>
        <p:spPr>
          <a:xfrm>
            <a:off x="3419197" y="3278925"/>
            <a:ext cx="2305500" cy="444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04" name="Google Shape;304;p35"/>
          <p:cNvSpPr txBox="1">
            <a:spLocks noGrp="1"/>
          </p:cNvSpPr>
          <p:nvPr>
            <p:ph type="title" idx="5"/>
          </p:nvPr>
        </p:nvSpPr>
        <p:spPr>
          <a:xfrm>
            <a:off x="6088612" y="1738600"/>
            <a:ext cx="2305500" cy="4482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19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05" name="Google Shape;305;p35"/>
          <p:cNvSpPr txBox="1">
            <a:spLocks noGrp="1"/>
          </p:cNvSpPr>
          <p:nvPr>
            <p:ph type="title" idx="6"/>
          </p:nvPr>
        </p:nvSpPr>
        <p:spPr>
          <a:xfrm>
            <a:off x="6088612" y="3278925"/>
            <a:ext cx="2305500" cy="444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19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06" name="Google Shape;306;p35"/>
          <p:cNvSpPr txBox="1">
            <a:spLocks noGrp="1"/>
          </p:cNvSpPr>
          <p:nvPr>
            <p:ph type="subTitle" idx="1"/>
          </p:nvPr>
        </p:nvSpPr>
        <p:spPr>
          <a:xfrm>
            <a:off x="749782" y="2186810"/>
            <a:ext cx="2305500" cy="557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07" name="Google Shape;307;p35"/>
          <p:cNvSpPr txBox="1">
            <a:spLocks noGrp="1"/>
          </p:cNvSpPr>
          <p:nvPr>
            <p:ph type="subTitle" idx="7"/>
          </p:nvPr>
        </p:nvSpPr>
        <p:spPr>
          <a:xfrm>
            <a:off x="3419197" y="2186810"/>
            <a:ext cx="2305500" cy="557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08" name="Google Shape;308;p35"/>
          <p:cNvSpPr txBox="1">
            <a:spLocks noGrp="1"/>
          </p:cNvSpPr>
          <p:nvPr>
            <p:ph type="subTitle" idx="8"/>
          </p:nvPr>
        </p:nvSpPr>
        <p:spPr>
          <a:xfrm>
            <a:off x="6088612" y="2186810"/>
            <a:ext cx="2305500" cy="5577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09" name="Google Shape;309;p35"/>
          <p:cNvSpPr txBox="1">
            <a:spLocks noGrp="1"/>
          </p:cNvSpPr>
          <p:nvPr>
            <p:ph type="subTitle" idx="9"/>
          </p:nvPr>
        </p:nvSpPr>
        <p:spPr>
          <a:xfrm>
            <a:off x="6088612" y="3722925"/>
            <a:ext cx="2305500" cy="558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10" name="Google Shape;310;p35"/>
          <p:cNvSpPr txBox="1">
            <a:spLocks noGrp="1"/>
          </p:cNvSpPr>
          <p:nvPr>
            <p:ph type="subTitle" idx="13"/>
          </p:nvPr>
        </p:nvSpPr>
        <p:spPr>
          <a:xfrm>
            <a:off x="3419197" y="3722925"/>
            <a:ext cx="2305500" cy="558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11" name="Google Shape;311;p35"/>
          <p:cNvSpPr txBox="1">
            <a:spLocks noGrp="1"/>
          </p:cNvSpPr>
          <p:nvPr>
            <p:ph type="subTitle" idx="14"/>
          </p:nvPr>
        </p:nvSpPr>
        <p:spPr>
          <a:xfrm>
            <a:off x="749782" y="3722925"/>
            <a:ext cx="2305500" cy="558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12" name="Google Shape;312;p35"/>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5"/>
          <p:cNvSpPr txBox="1">
            <a:spLocks noGrp="1"/>
          </p:cNvSpPr>
          <p:nvPr>
            <p:ph type="title" idx="15"/>
          </p:nvPr>
        </p:nvSpPr>
        <p:spPr>
          <a:xfrm>
            <a:off x="720025"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314"/>
        <p:cNvGrpSpPr/>
        <p:nvPr/>
      </p:nvGrpSpPr>
      <p:grpSpPr>
        <a:xfrm>
          <a:off x="0" y="0"/>
          <a:ext cx="0" cy="0"/>
          <a:chOff x="0" y="0"/>
          <a:chExt cx="0" cy="0"/>
        </a:xfrm>
      </p:grpSpPr>
      <p:pic>
        <p:nvPicPr>
          <p:cNvPr id="315" name="Google Shape;315;p36"/>
          <p:cNvPicPr preferRelativeResize="0"/>
          <p:nvPr/>
        </p:nvPicPr>
        <p:blipFill>
          <a:blip r:embed="rId2">
            <a:alphaModFix amt="50000"/>
          </a:blip>
          <a:stretch>
            <a:fillRect/>
          </a:stretch>
        </p:blipFill>
        <p:spPr>
          <a:xfrm>
            <a:off x="156400" y="152400"/>
            <a:ext cx="9143997" cy="5143499"/>
          </a:xfrm>
          <a:prstGeom prst="rect">
            <a:avLst/>
          </a:prstGeom>
          <a:noFill/>
          <a:ln>
            <a:noFill/>
          </a:ln>
        </p:spPr>
      </p:pic>
      <p:sp>
        <p:nvSpPr>
          <p:cNvPr id="316" name="Google Shape;316;p36"/>
          <p:cNvSpPr/>
          <p:nvPr/>
        </p:nvSpPr>
        <p:spPr>
          <a:xfrm>
            <a:off x="0" y="0"/>
            <a:ext cx="7093682" cy="2404584"/>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6"/>
          <p:cNvSpPr/>
          <p:nvPr/>
        </p:nvSpPr>
        <p:spPr>
          <a:xfrm rot="10800000">
            <a:off x="6118489" y="-17"/>
            <a:ext cx="3025511" cy="6392418"/>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6"/>
          <p:cNvSpPr/>
          <p:nvPr/>
        </p:nvSpPr>
        <p:spPr>
          <a:xfrm rot="5400000">
            <a:off x="4879190" y="-1834977"/>
            <a:ext cx="1988825" cy="1196814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6"/>
          <p:cNvSpPr txBox="1">
            <a:spLocks noGrp="1"/>
          </p:cNvSpPr>
          <p:nvPr>
            <p:ph type="subTitle" idx="1"/>
          </p:nvPr>
        </p:nvSpPr>
        <p:spPr>
          <a:xfrm>
            <a:off x="623338" y="3590000"/>
            <a:ext cx="3830100" cy="3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20" name="Google Shape;320;p36"/>
          <p:cNvSpPr txBox="1">
            <a:spLocks noGrp="1"/>
          </p:cNvSpPr>
          <p:nvPr>
            <p:ph type="title" hasCustomPrompt="1"/>
          </p:nvPr>
        </p:nvSpPr>
        <p:spPr>
          <a:xfrm>
            <a:off x="842188" y="3019407"/>
            <a:ext cx="3392400" cy="420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4000">
                <a:solidFill>
                  <a:schemeClr val="l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21" name="Google Shape;321;p36"/>
          <p:cNvSpPr txBox="1">
            <a:spLocks noGrp="1"/>
          </p:cNvSpPr>
          <p:nvPr>
            <p:ph type="subTitle" idx="2"/>
          </p:nvPr>
        </p:nvSpPr>
        <p:spPr>
          <a:xfrm>
            <a:off x="2653402" y="1934375"/>
            <a:ext cx="3831300" cy="3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22" name="Google Shape;322;p36"/>
          <p:cNvSpPr txBox="1">
            <a:spLocks noGrp="1"/>
          </p:cNvSpPr>
          <p:nvPr>
            <p:ph type="title" idx="3" hasCustomPrompt="1"/>
          </p:nvPr>
        </p:nvSpPr>
        <p:spPr>
          <a:xfrm>
            <a:off x="2930602" y="1366170"/>
            <a:ext cx="3390900" cy="420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4000">
                <a:solidFill>
                  <a:schemeClr val="l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23" name="Google Shape;323;p36"/>
          <p:cNvSpPr txBox="1">
            <a:spLocks noGrp="1"/>
          </p:cNvSpPr>
          <p:nvPr>
            <p:ph type="subTitle" idx="4"/>
          </p:nvPr>
        </p:nvSpPr>
        <p:spPr>
          <a:xfrm>
            <a:off x="4690562" y="3590000"/>
            <a:ext cx="3830100" cy="39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24" name="Google Shape;324;p36"/>
          <p:cNvSpPr txBox="1">
            <a:spLocks noGrp="1"/>
          </p:cNvSpPr>
          <p:nvPr>
            <p:ph type="title" idx="5" hasCustomPrompt="1"/>
          </p:nvPr>
        </p:nvSpPr>
        <p:spPr>
          <a:xfrm>
            <a:off x="4909412" y="3019407"/>
            <a:ext cx="3392400" cy="420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4000">
                <a:solidFill>
                  <a:schemeClr val="l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pic>
        <p:nvPicPr>
          <p:cNvPr id="325" name="Google Shape;325;p36"/>
          <p:cNvPicPr preferRelativeResize="0"/>
          <p:nvPr/>
        </p:nvPicPr>
        <p:blipFill>
          <a:blip r:embed="rId2">
            <a:alphaModFix amt="50000"/>
          </a:blip>
          <a:stretch>
            <a:fillRect/>
          </a:stretch>
        </p:blipFill>
        <p:spPr>
          <a:xfrm>
            <a:off x="4000" y="0"/>
            <a:ext cx="9143997" cy="5143499"/>
          </a:xfrm>
          <a:prstGeom prst="rect">
            <a:avLst/>
          </a:prstGeom>
          <a:noFill/>
          <a:ln>
            <a:noFill/>
          </a:ln>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pic>
        <p:nvPicPr>
          <p:cNvPr id="18" name="Google Shape;18;p3"/>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19" name="Google Shape;19;p3"/>
          <p:cNvSpPr/>
          <p:nvPr/>
        </p:nvSpPr>
        <p:spPr>
          <a:xfrm rot="-10799904" flipH="1">
            <a:off x="6382872" y="3940025"/>
            <a:ext cx="2837364" cy="1269520"/>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flipH="1">
            <a:off x="-6" y="1300"/>
            <a:ext cx="4618656" cy="2070553"/>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txBox="1">
            <a:spLocks noGrp="1"/>
          </p:cNvSpPr>
          <p:nvPr>
            <p:ph type="title" hasCustomPrompt="1"/>
          </p:nvPr>
        </p:nvSpPr>
        <p:spPr>
          <a:xfrm>
            <a:off x="720000" y="1463700"/>
            <a:ext cx="1347900" cy="7779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7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2" name="Google Shape;22;p3"/>
          <p:cNvSpPr txBox="1">
            <a:spLocks noGrp="1"/>
          </p:cNvSpPr>
          <p:nvPr>
            <p:ph type="subTitle" idx="1"/>
          </p:nvPr>
        </p:nvSpPr>
        <p:spPr>
          <a:xfrm rot="303">
            <a:off x="729575" y="3735325"/>
            <a:ext cx="3405900" cy="628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23" name="Google Shape;23;p3"/>
          <p:cNvSpPr txBox="1">
            <a:spLocks noGrp="1"/>
          </p:cNvSpPr>
          <p:nvPr>
            <p:ph type="title" idx="2"/>
          </p:nvPr>
        </p:nvSpPr>
        <p:spPr>
          <a:xfrm>
            <a:off x="729675" y="2801000"/>
            <a:ext cx="3925500" cy="5802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60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1">
  <p:cSld name="TITLE_AND_TWO_COLUMNS_1">
    <p:spTree>
      <p:nvGrpSpPr>
        <p:cNvPr id="1" name="Shape 326"/>
        <p:cNvGrpSpPr/>
        <p:nvPr/>
      </p:nvGrpSpPr>
      <p:grpSpPr>
        <a:xfrm>
          <a:off x="0" y="0"/>
          <a:ext cx="0" cy="0"/>
          <a:chOff x="0" y="0"/>
          <a:chExt cx="0" cy="0"/>
        </a:xfrm>
      </p:grpSpPr>
      <p:pic>
        <p:nvPicPr>
          <p:cNvPr id="327" name="Google Shape;327;p37"/>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28" name="Google Shape;328;p37"/>
          <p:cNvSpPr/>
          <p:nvPr/>
        </p:nvSpPr>
        <p:spPr>
          <a:xfrm rot="10800000">
            <a:off x="5746301" y="0"/>
            <a:ext cx="3397707" cy="1838996"/>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7"/>
          <p:cNvSpPr/>
          <p:nvPr/>
        </p:nvSpPr>
        <p:spPr>
          <a:xfrm rot="10800000">
            <a:off x="0" y="1"/>
            <a:ext cx="854737" cy="5143480"/>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7"/>
          <p:cNvSpPr/>
          <p:nvPr/>
        </p:nvSpPr>
        <p:spPr>
          <a:xfrm rot="10800000" flipH="1">
            <a:off x="7350466" y="4149248"/>
            <a:ext cx="1793537" cy="994246"/>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7"/>
          <p:cNvSpPr txBox="1">
            <a:spLocks noGrp="1"/>
          </p:cNvSpPr>
          <p:nvPr>
            <p:ph type="subTitle" idx="1"/>
          </p:nvPr>
        </p:nvSpPr>
        <p:spPr>
          <a:xfrm>
            <a:off x="720000" y="3573550"/>
            <a:ext cx="2296500" cy="615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32" name="Google Shape;332;p37"/>
          <p:cNvSpPr txBox="1">
            <a:spLocks noGrp="1"/>
          </p:cNvSpPr>
          <p:nvPr>
            <p:ph type="title" hasCustomPrompt="1"/>
          </p:nvPr>
        </p:nvSpPr>
        <p:spPr>
          <a:xfrm>
            <a:off x="1209900" y="3037000"/>
            <a:ext cx="1316700" cy="502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33" name="Google Shape;333;p37"/>
          <p:cNvSpPr txBox="1">
            <a:spLocks noGrp="1"/>
          </p:cNvSpPr>
          <p:nvPr>
            <p:ph type="subTitle" idx="2"/>
          </p:nvPr>
        </p:nvSpPr>
        <p:spPr>
          <a:xfrm>
            <a:off x="3389300" y="1542650"/>
            <a:ext cx="2296500" cy="6153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34" name="Google Shape;334;p37"/>
          <p:cNvSpPr txBox="1">
            <a:spLocks noGrp="1"/>
          </p:cNvSpPr>
          <p:nvPr>
            <p:ph type="title" idx="3" hasCustomPrompt="1"/>
          </p:nvPr>
        </p:nvSpPr>
        <p:spPr>
          <a:xfrm>
            <a:off x="3879200" y="2189038"/>
            <a:ext cx="1316700" cy="507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35" name="Google Shape;335;p37"/>
          <p:cNvSpPr txBox="1">
            <a:spLocks noGrp="1"/>
          </p:cNvSpPr>
          <p:nvPr>
            <p:ph type="subTitle" idx="4"/>
          </p:nvPr>
        </p:nvSpPr>
        <p:spPr>
          <a:xfrm>
            <a:off x="6127250" y="3573550"/>
            <a:ext cx="2296500" cy="612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336" name="Google Shape;336;p37"/>
          <p:cNvSpPr txBox="1">
            <a:spLocks noGrp="1"/>
          </p:cNvSpPr>
          <p:nvPr>
            <p:ph type="title" idx="5" hasCustomPrompt="1"/>
          </p:nvPr>
        </p:nvSpPr>
        <p:spPr>
          <a:xfrm>
            <a:off x="6619050" y="3037000"/>
            <a:ext cx="1313400" cy="502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37" name="Google Shape;337;p37"/>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7"/>
          <p:cNvSpPr txBox="1">
            <a:spLocks noGrp="1"/>
          </p:cNvSpPr>
          <p:nvPr>
            <p:ph type="title" idx="6"/>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dk2"/>
        </a:solidFill>
        <a:effectLst/>
      </p:bgPr>
    </p:bg>
    <p:spTree>
      <p:nvGrpSpPr>
        <p:cNvPr id="1" name="Shape 348"/>
        <p:cNvGrpSpPr/>
        <p:nvPr/>
      </p:nvGrpSpPr>
      <p:grpSpPr>
        <a:xfrm>
          <a:off x="0" y="0"/>
          <a:ext cx="0" cy="0"/>
          <a:chOff x="0" y="0"/>
          <a:chExt cx="0" cy="0"/>
        </a:xfrm>
      </p:grpSpPr>
      <p:pic>
        <p:nvPicPr>
          <p:cNvPr id="349" name="Google Shape;349;p39"/>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50" name="Google Shape;350;p39"/>
          <p:cNvSpPr/>
          <p:nvPr/>
        </p:nvSpPr>
        <p:spPr>
          <a:xfrm>
            <a:off x="0" y="540100"/>
            <a:ext cx="1552195" cy="4656327"/>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9"/>
          <p:cNvSpPr/>
          <p:nvPr/>
        </p:nvSpPr>
        <p:spPr>
          <a:xfrm>
            <a:off x="3401700" y="0"/>
            <a:ext cx="5742302" cy="1966444"/>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9"/>
          <p:cNvSpPr/>
          <p:nvPr/>
        </p:nvSpPr>
        <p:spPr>
          <a:xfrm>
            <a:off x="7731738" y="4160000"/>
            <a:ext cx="560415" cy="56041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9"/>
          <p:cNvSpPr/>
          <p:nvPr/>
        </p:nvSpPr>
        <p:spPr>
          <a:xfrm>
            <a:off x="8270907" y="4814670"/>
            <a:ext cx="548843" cy="548914"/>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9"/>
          <p:cNvSpPr/>
          <p:nvPr/>
        </p:nvSpPr>
        <p:spPr>
          <a:xfrm>
            <a:off x="8786934" y="4364096"/>
            <a:ext cx="329334" cy="329405"/>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dk2"/>
        </a:solidFill>
        <a:effectLst/>
      </p:bgPr>
    </p:bg>
    <p:spTree>
      <p:nvGrpSpPr>
        <p:cNvPr id="1" name="Shape 355"/>
        <p:cNvGrpSpPr/>
        <p:nvPr/>
      </p:nvGrpSpPr>
      <p:grpSpPr>
        <a:xfrm>
          <a:off x="0" y="0"/>
          <a:ext cx="0" cy="0"/>
          <a:chOff x="0" y="0"/>
          <a:chExt cx="0" cy="0"/>
        </a:xfrm>
      </p:grpSpPr>
      <p:pic>
        <p:nvPicPr>
          <p:cNvPr id="356" name="Google Shape;356;p40"/>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57" name="Google Shape;357;p40"/>
          <p:cNvSpPr/>
          <p:nvPr/>
        </p:nvSpPr>
        <p:spPr>
          <a:xfrm>
            <a:off x="-136680" y="3536125"/>
            <a:ext cx="9280650" cy="1835972"/>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0"/>
          <p:cNvSpPr/>
          <p:nvPr/>
        </p:nvSpPr>
        <p:spPr>
          <a:xfrm>
            <a:off x="-136680" y="-95251"/>
            <a:ext cx="4308443" cy="97525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0"/>
          <p:cNvSpPr/>
          <p:nvPr/>
        </p:nvSpPr>
        <p:spPr>
          <a:xfrm>
            <a:off x="7680275" y="-95250"/>
            <a:ext cx="1533706" cy="1193536"/>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
        <p:cNvGrpSpPr/>
        <p:nvPr/>
      </p:nvGrpSpPr>
      <p:grpSpPr>
        <a:xfrm>
          <a:off x="0" y="0"/>
          <a:ext cx="0" cy="0"/>
          <a:chOff x="0" y="0"/>
          <a:chExt cx="0" cy="0"/>
        </a:xfrm>
      </p:grpSpPr>
      <p:pic>
        <p:nvPicPr>
          <p:cNvPr id="34" name="Google Shape;34;p5"/>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5" name="Google Shape;35;p5"/>
          <p:cNvSpPr/>
          <p:nvPr/>
        </p:nvSpPr>
        <p:spPr>
          <a:xfrm>
            <a:off x="5985575" y="0"/>
            <a:ext cx="3158420" cy="2149925"/>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rot="-10646720">
            <a:off x="8774510" y="2375895"/>
            <a:ext cx="306568" cy="306608"/>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txBox="1">
            <a:spLocks noGrp="1"/>
          </p:cNvSpPr>
          <p:nvPr>
            <p:ph type="title"/>
          </p:nvPr>
        </p:nvSpPr>
        <p:spPr>
          <a:xfrm>
            <a:off x="720000" y="588125"/>
            <a:ext cx="7704000" cy="4206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9" name="Google Shape;39;p5"/>
          <p:cNvSpPr txBox="1">
            <a:spLocks noGrp="1"/>
          </p:cNvSpPr>
          <p:nvPr>
            <p:ph type="subTitle" idx="1"/>
          </p:nvPr>
        </p:nvSpPr>
        <p:spPr>
          <a:xfrm>
            <a:off x="1189822" y="2663500"/>
            <a:ext cx="2907600" cy="564300"/>
          </a:xfrm>
          <a:prstGeom prst="rect">
            <a:avLst/>
          </a:prstGeom>
          <a:noFill/>
          <a:ln>
            <a:noFill/>
          </a:ln>
        </p:spPr>
        <p:txBody>
          <a:bodyPr spcFirstLastPara="1" wrap="square" lIns="91425" tIns="91425" rIns="91425" bIns="91425" anchor="t" anchorCtr="0">
            <a:noAutofit/>
          </a:bodyPr>
          <a:lstStyle>
            <a:lvl1pPr lvl="0" algn="ctr">
              <a:spcBef>
                <a:spcPts val="500"/>
              </a:spcBef>
              <a:spcAft>
                <a:spcPts val="0"/>
              </a:spcAft>
              <a:buSzPts val="2000"/>
              <a:buFont typeface="Mali"/>
              <a:buNone/>
              <a:defRPr sz="2000">
                <a:latin typeface="Mali SemiBold"/>
                <a:ea typeface="Mali SemiBold"/>
                <a:cs typeface="Mali SemiBold"/>
                <a:sym typeface="Mali SemiBold"/>
              </a:defRPr>
            </a:lvl1pPr>
            <a:lvl2pPr lvl="1" algn="ctr">
              <a:lnSpc>
                <a:spcPct val="100000"/>
              </a:lnSpc>
              <a:spcBef>
                <a:spcPts val="1300"/>
              </a:spcBef>
              <a:spcAft>
                <a:spcPts val="0"/>
              </a:spcAft>
              <a:buSzPts val="2000"/>
              <a:buFont typeface="Mali"/>
              <a:buNone/>
              <a:defRPr sz="2000" b="1">
                <a:latin typeface="Mali"/>
                <a:ea typeface="Mali"/>
                <a:cs typeface="Mali"/>
                <a:sym typeface="Mali"/>
              </a:defRPr>
            </a:lvl2pPr>
            <a:lvl3pPr lvl="2" algn="ctr">
              <a:lnSpc>
                <a:spcPct val="100000"/>
              </a:lnSpc>
              <a:spcBef>
                <a:spcPts val="1600"/>
              </a:spcBef>
              <a:spcAft>
                <a:spcPts val="0"/>
              </a:spcAft>
              <a:buSzPts val="2000"/>
              <a:buFont typeface="Mali"/>
              <a:buNone/>
              <a:defRPr sz="2000" b="1">
                <a:latin typeface="Mali"/>
                <a:ea typeface="Mali"/>
                <a:cs typeface="Mali"/>
                <a:sym typeface="Mali"/>
              </a:defRPr>
            </a:lvl3pPr>
            <a:lvl4pPr lvl="3" algn="ctr">
              <a:lnSpc>
                <a:spcPct val="100000"/>
              </a:lnSpc>
              <a:spcBef>
                <a:spcPts val="1600"/>
              </a:spcBef>
              <a:spcAft>
                <a:spcPts val="0"/>
              </a:spcAft>
              <a:buSzPts val="2000"/>
              <a:buFont typeface="Mali"/>
              <a:buNone/>
              <a:defRPr sz="2000" b="1">
                <a:latin typeface="Mali"/>
                <a:ea typeface="Mali"/>
                <a:cs typeface="Mali"/>
                <a:sym typeface="Mali"/>
              </a:defRPr>
            </a:lvl4pPr>
            <a:lvl5pPr lvl="4" algn="ctr">
              <a:lnSpc>
                <a:spcPct val="100000"/>
              </a:lnSpc>
              <a:spcBef>
                <a:spcPts val="1600"/>
              </a:spcBef>
              <a:spcAft>
                <a:spcPts val="0"/>
              </a:spcAft>
              <a:buSzPts val="2000"/>
              <a:buFont typeface="Mali"/>
              <a:buNone/>
              <a:defRPr sz="2000" b="1">
                <a:latin typeface="Mali"/>
                <a:ea typeface="Mali"/>
                <a:cs typeface="Mali"/>
                <a:sym typeface="Mali"/>
              </a:defRPr>
            </a:lvl5pPr>
            <a:lvl6pPr lvl="5" algn="ctr">
              <a:lnSpc>
                <a:spcPct val="100000"/>
              </a:lnSpc>
              <a:spcBef>
                <a:spcPts val="1600"/>
              </a:spcBef>
              <a:spcAft>
                <a:spcPts val="0"/>
              </a:spcAft>
              <a:buSzPts val="2000"/>
              <a:buFont typeface="Mali"/>
              <a:buNone/>
              <a:defRPr sz="2000" b="1">
                <a:latin typeface="Mali"/>
                <a:ea typeface="Mali"/>
                <a:cs typeface="Mali"/>
                <a:sym typeface="Mali"/>
              </a:defRPr>
            </a:lvl6pPr>
            <a:lvl7pPr lvl="6" algn="ctr">
              <a:lnSpc>
                <a:spcPct val="100000"/>
              </a:lnSpc>
              <a:spcBef>
                <a:spcPts val="1600"/>
              </a:spcBef>
              <a:spcAft>
                <a:spcPts val="0"/>
              </a:spcAft>
              <a:buSzPts val="2000"/>
              <a:buFont typeface="Mali"/>
              <a:buNone/>
              <a:defRPr sz="2000" b="1">
                <a:latin typeface="Mali"/>
                <a:ea typeface="Mali"/>
                <a:cs typeface="Mali"/>
                <a:sym typeface="Mali"/>
              </a:defRPr>
            </a:lvl7pPr>
            <a:lvl8pPr lvl="7" algn="ctr">
              <a:lnSpc>
                <a:spcPct val="100000"/>
              </a:lnSpc>
              <a:spcBef>
                <a:spcPts val="1600"/>
              </a:spcBef>
              <a:spcAft>
                <a:spcPts val="0"/>
              </a:spcAft>
              <a:buSzPts val="2000"/>
              <a:buFont typeface="Mali"/>
              <a:buNone/>
              <a:defRPr sz="2000" b="1">
                <a:latin typeface="Mali"/>
                <a:ea typeface="Mali"/>
                <a:cs typeface="Mali"/>
                <a:sym typeface="Mali"/>
              </a:defRPr>
            </a:lvl8pPr>
            <a:lvl9pPr lvl="8" algn="ctr">
              <a:lnSpc>
                <a:spcPct val="100000"/>
              </a:lnSpc>
              <a:spcBef>
                <a:spcPts val="1600"/>
              </a:spcBef>
              <a:spcAft>
                <a:spcPts val="1600"/>
              </a:spcAft>
              <a:buSzPts val="2000"/>
              <a:buFont typeface="Mali"/>
              <a:buNone/>
              <a:defRPr sz="2000" b="1">
                <a:latin typeface="Mali"/>
                <a:ea typeface="Mali"/>
                <a:cs typeface="Mali"/>
                <a:sym typeface="Mali"/>
              </a:defRPr>
            </a:lvl9pPr>
          </a:lstStyle>
          <a:p>
            <a:endParaRPr/>
          </a:p>
        </p:txBody>
      </p:sp>
      <p:sp>
        <p:nvSpPr>
          <p:cNvPr id="40" name="Google Shape;40;p5"/>
          <p:cNvSpPr txBox="1">
            <a:spLocks noGrp="1"/>
          </p:cNvSpPr>
          <p:nvPr>
            <p:ph type="subTitle" idx="2"/>
          </p:nvPr>
        </p:nvSpPr>
        <p:spPr>
          <a:xfrm>
            <a:off x="5046575" y="2663500"/>
            <a:ext cx="2907600" cy="564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000"/>
              <a:buFont typeface="Mali"/>
              <a:buNone/>
              <a:defRPr sz="2000">
                <a:latin typeface="Mali SemiBold"/>
                <a:ea typeface="Mali SemiBold"/>
                <a:cs typeface="Mali SemiBold"/>
                <a:sym typeface="Mali SemiBold"/>
              </a:defRPr>
            </a:lvl1pPr>
            <a:lvl2pPr lvl="1" algn="ctr" rtl="0">
              <a:lnSpc>
                <a:spcPct val="100000"/>
              </a:lnSpc>
              <a:spcBef>
                <a:spcPts val="1600"/>
              </a:spcBef>
              <a:spcAft>
                <a:spcPts val="0"/>
              </a:spcAft>
              <a:buSzPts val="2000"/>
              <a:buFont typeface="Mali"/>
              <a:buNone/>
              <a:defRPr sz="2000" b="1">
                <a:latin typeface="Mali"/>
                <a:ea typeface="Mali"/>
                <a:cs typeface="Mali"/>
                <a:sym typeface="Mali"/>
              </a:defRPr>
            </a:lvl2pPr>
            <a:lvl3pPr lvl="2" algn="ctr" rtl="0">
              <a:lnSpc>
                <a:spcPct val="100000"/>
              </a:lnSpc>
              <a:spcBef>
                <a:spcPts val="1600"/>
              </a:spcBef>
              <a:spcAft>
                <a:spcPts val="0"/>
              </a:spcAft>
              <a:buSzPts val="2000"/>
              <a:buFont typeface="Mali"/>
              <a:buNone/>
              <a:defRPr sz="2000" b="1">
                <a:latin typeface="Mali"/>
                <a:ea typeface="Mali"/>
                <a:cs typeface="Mali"/>
                <a:sym typeface="Mali"/>
              </a:defRPr>
            </a:lvl3pPr>
            <a:lvl4pPr lvl="3" algn="ctr" rtl="0">
              <a:lnSpc>
                <a:spcPct val="100000"/>
              </a:lnSpc>
              <a:spcBef>
                <a:spcPts val="1600"/>
              </a:spcBef>
              <a:spcAft>
                <a:spcPts val="0"/>
              </a:spcAft>
              <a:buSzPts val="2000"/>
              <a:buFont typeface="Mali"/>
              <a:buNone/>
              <a:defRPr sz="2000" b="1">
                <a:latin typeface="Mali"/>
                <a:ea typeface="Mali"/>
                <a:cs typeface="Mali"/>
                <a:sym typeface="Mali"/>
              </a:defRPr>
            </a:lvl4pPr>
            <a:lvl5pPr lvl="4" algn="ctr" rtl="0">
              <a:lnSpc>
                <a:spcPct val="100000"/>
              </a:lnSpc>
              <a:spcBef>
                <a:spcPts val="1600"/>
              </a:spcBef>
              <a:spcAft>
                <a:spcPts val="0"/>
              </a:spcAft>
              <a:buSzPts val="2000"/>
              <a:buFont typeface="Mali"/>
              <a:buNone/>
              <a:defRPr sz="2000" b="1">
                <a:latin typeface="Mali"/>
                <a:ea typeface="Mali"/>
                <a:cs typeface="Mali"/>
                <a:sym typeface="Mali"/>
              </a:defRPr>
            </a:lvl5pPr>
            <a:lvl6pPr lvl="5" algn="ctr" rtl="0">
              <a:lnSpc>
                <a:spcPct val="100000"/>
              </a:lnSpc>
              <a:spcBef>
                <a:spcPts val="1600"/>
              </a:spcBef>
              <a:spcAft>
                <a:spcPts val="0"/>
              </a:spcAft>
              <a:buSzPts val="2000"/>
              <a:buFont typeface="Mali"/>
              <a:buNone/>
              <a:defRPr sz="2000" b="1">
                <a:latin typeface="Mali"/>
                <a:ea typeface="Mali"/>
                <a:cs typeface="Mali"/>
                <a:sym typeface="Mali"/>
              </a:defRPr>
            </a:lvl6pPr>
            <a:lvl7pPr lvl="6" algn="ctr" rtl="0">
              <a:lnSpc>
                <a:spcPct val="100000"/>
              </a:lnSpc>
              <a:spcBef>
                <a:spcPts val="1600"/>
              </a:spcBef>
              <a:spcAft>
                <a:spcPts val="0"/>
              </a:spcAft>
              <a:buSzPts val="2000"/>
              <a:buFont typeface="Mali"/>
              <a:buNone/>
              <a:defRPr sz="2000" b="1">
                <a:latin typeface="Mali"/>
                <a:ea typeface="Mali"/>
                <a:cs typeface="Mali"/>
                <a:sym typeface="Mali"/>
              </a:defRPr>
            </a:lvl7pPr>
            <a:lvl8pPr lvl="7" algn="ctr" rtl="0">
              <a:lnSpc>
                <a:spcPct val="100000"/>
              </a:lnSpc>
              <a:spcBef>
                <a:spcPts val="1600"/>
              </a:spcBef>
              <a:spcAft>
                <a:spcPts val="0"/>
              </a:spcAft>
              <a:buSzPts val="2000"/>
              <a:buFont typeface="Mali"/>
              <a:buNone/>
              <a:defRPr sz="2000" b="1">
                <a:latin typeface="Mali"/>
                <a:ea typeface="Mali"/>
                <a:cs typeface="Mali"/>
                <a:sym typeface="Mali"/>
              </a:defRPr>
            </a:lvl8pPr>
            <a:lvl9pPr lvl="8" algn="ctr" rtl="0">
              <a:lnSpc>
                <a:spcPct val="100000"/>
              </a:lnSpc>
              <a:spcBef>
                <a:spcPts val="1600"/>
              </a:spcBef>
              <a:spcAft>
                <a:spcPts val="1600"/>
              </a:spcAft>
              <a:buSzPts val="2000"/>
              <a:buFont typeface="Mali"/>
              <a:buNone/>
              <a:defRPr sz="2000" b="1">
                <a:latin typeface="Mali"/>
                <a:ea typeface="Mali"/>
                <a:cs typeface="Mali"/>
                <a:sym typeface="Mali"/>
              </a:defRPr>
            </a:lvl9pPr>
          </a:lstStyle>
          <a:p>
            <a:endParaRPr/>
          </a:p>
        </p:txBody>
      </p:sp>
      <p:sp>
        <p:nvSpPr>
          <p:cNvPr id="41" name="Google Shape;41;p5"/>
          <p:cNvSpPr txBox="1">
            <a:spLocks noGrp="1"/>
          </p:cNvSpPr>
          <p:nvPr>
            <p:ph type="subTitle" idx="3"/>
          </p:nvPr>
        </p:nvSpPr>
        <p:spPr>
          <a:xfrm rot="402">
            <a:off x="720000" y="1182112"/>
            <a:ext cx="7704000" cy="383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42" name="Google Shape;42;p5"/>
          <p:cNvSpPr/>
          <p:nvPr/>
        </p:nvSpPr>
        <p:spPr>
          <a:xfrm>
            <a:off x="-183128" y="1867178"/>
            <a:ext cx="419704" cy="419704"/>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0" y="2508161"/>
            <a:ext cx="957222" cy="2871505"/>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txBox="1">
            <a:spLocks noGrp="1"/>
          </p:cNvSpPr>
          <p:nvPr>
            <p:ph type="subTitle" idx="4"/>
          </p:nvPr>
        </p:nvSpPr>
        <p:spPr>
          <a:xfrm rot="355">
            <a:off x="1189822" y="3219163"/>
            <a:ext cx="2907600" cy="1137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45" name="Google Shape;45;p5"/>
          <p:cNvSpPr txBox="1">
            <a:spLocks noGrp="1"/>
          </p:cNvSpPr>
          <p:nvPr>
            <p:ph type="subTitle" idx="5"/>
          </p:nvPr>
        </p:nvSpPr>
        <p:spPr>
          <a:xfrm rot="355">
            <a:off x="5046575" y="3219163"/>
            <a:ext cx="2907600" cy="1137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46" name="Google Shape;46;p5"/>
          <p:cNvSpPr/>
          <p:nvPr/>
        </p:nvSpPr>
        <p:spPr>
          <a:xfrm>
            <a:off x="7164024" y="3716432"/>
            <a:ext cx="1979972" cy="1773891"/>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chemeClr val="dk2">
              <a:alpha val="555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pic>
        <p:nvPicPr>
          <p:cNvPr id="48" name="Google Shape;48;p6"/>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49" name="Google Shape;49;p6"/>
          <p:cNvSpPr/>
          <p:nvPr/>
        </p:nvSpPr>
        <p:spPr>
          <a:xfrm>
            <a:off x="0" y="0"/>
            <a:ext cx="1181105" cy="3581424"/>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6"/>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
        <p:nvSpPr>
          <p:cNvPr id="52" name="Google Shape;52;p6"/>
          <p:cNvSpPr/>
          <p:nvPr/>
        </p:nvSpPr>
        <p:spPr>
          <a:xfrm>
            <a:off x="8149200" y="1809750"/>
            <a:ext cx="994800" cy="3386040"/>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6"/>
          <p:cNvSpPr/>
          <p:nvPr/>
        </p:nvSpPr>
        <p:spPr>
          <a:xfrm>
            <a:off x="397658" y="1229850"/>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4"/>
        <p:cNvGrpSpPr/>
        <p:nvPr/>
      </p:nvGrpSpPr>
      <p:grpSpPr>
        <a:xfrm>
          <a:off x="0" y="0"/>
          <a:ext cx="0" cy="0"/>
          <a:chOff x="0" y="0"/>
          <a:chExt cx="0" cy="0"/>
        </a:xfrm>
      </p:grpSpPr>
      <p:pic>
        <p:nvPicPr>
          <p:cNvPr id="55" name="Google Shape;55;p7"/>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56" name="Google Shape;56;p7"/>
          <p:cNvSpPr/>
          <p:nvPr/>
        </p:nvSpPr>
        <p:spPr>
          <a:xfrm>
            <a:off x="729675" y="1409700"/>
            <a:ext cx="4248269" cy="3193768"/>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7"/>
          <p:cNvSpPr/>
          <p:nvPr/>
        </p:nvSpPr>
        <p:spPr>
          <a:xfrm flipH="1">
            <a:off x="-11" y="0"/>
            <a:ext cx="2334924" cy="1606098"/>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txBox="1">
            <a:spLocks noGrp="1"/>
          </p:cNvSpPr>
          <p:nvPr>
            <p:ph type="subTitle" idx="1"/>
          </p:nvPr>
        </p:nvSpPr>
        <p:spPr>
          <a:xfrm rot="-272">
            <a:off x="957497" y="1663118"/>
            <a:ext cx="3792600" cy="22611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sz="1200">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Char char="○"/>
              <a:defRPr/>
            </a:lvl2pPr>
            <a:lvl3pPr lvl="2" algn="ctr" rtl="0">
              <a:lnSpc>
                <a:spcPct val="100000"/>
              </a:lnSpc>
              <a:spcBef>
                <a:spcPts val="1600"/>
              </a:spcBef>
              <a:spcAft>
                <a:spcPts val="0"/>
              </a:spcAft>
              <a:buSzPts val="1300"/>
              <a:buChar char="■"/>
              <a:defRPr/>
            </a:lvl3pPr>
            <a:lvl4pPr lvl="3" algn="ctr" rtl="0">
              <a:lnSpc>
                <a:spcPct val="100000"/>
              </a:lnSpc>
              <a:spcBef>
                <a:spcPts val="1600"/>
              </a:spcBef>
              <a:spcAft>
                <a:spcPts val="0"/>
              </a:spcAft>
              <a:buSzPts val="1300"/>
              <a:buChar char="●"/>
              <a:defRPr/>
            </a:lvl4pPr>
            <a:lvl5pPr lvl="4" algn="ctr" rtl="0">
              <a:lnSpc>
                <a:spcPct val="100000"/>
              </a:lnSpc>
              <a:spcBef>
                <a:spcPts val="1600"/>
              </a:spcBef>
              <a:spcAft>
                <a:spcPts val="0"/>
              </a:spcAft>
              <a:buSzPts val="1300"/>
              <a:buChar char="○"/>
              <a:defRPr/>
            </a:lvl5pPr>
            <a:lvl6pPr lvl="5" algn="ctr" rtl="0">
              <a:lnSpc>
                <a:spcPct val="100000"/>
              </a:lnSpc>
              <a:spcBef>
                <a:spcPts val="1600"/>
              </a:spcBef>
              <a:spcAft>
                <a:spcPts val="0"/>
              </a:spcAft>
              <a:buSzPts val="1300"/>
              <a:buChar char="■"/>
              <a:defRPr/>
            </a:lvl6pPr>
            <a:lvl7pPr lvl="6" algn="ctr" rtl="0">
              <a:lnSpc>
                <a:spcPct val="100000"/>
              </a:lnSpc>
              <a:spcBef>
                <a:spcPts val="1600"/>
              </a:spcBef>
              <a:spcAft>
                <a:spcPts val="0"/>
              </a:spcAft>
              <a:buSzPts val="1300"/>
              <a:buChar char="●"/>
              <a:defRPr/>
            </a:lvl7pPr>
            <a:lvl8pPr lvl="7" algn="ctr" rtl="0">
              <a:lnSpc>
                <a:spcPct val="100000"/>
              </a:lnSpc>
              <a:spcBef>
                <a:spcPts val="1600"/>
              </a:spcBef>
              <a:spcAft>
                <a:spcPts val="0"/>
              </a:spcAft>
              <a:buSzPts val="1300"/>
              <a:buChar char="○"/>
              <a:defRPr/>
            </a:lvl8pPr>
            <a:lvl9pPr lvl="8" algn="ctr" rtl="0">
              <a:lnSpc>
                <a:spcPct val="100000"/>
              </a:lnSpc>
              <a:spcBef>
                <a:spcPts val="1600"/>
              </a:spcBef>
              <a:spcAft>
                <a:spcPts val="1600"/>
              </a:spcAft>
              <a:buSzPts val="1300"/>
              <a:buChar char="■"/>
              <a:defRPr/>
            </a:lvl9pPr>
          </a:lstStyle>
          <a:p>
            <a:endParaRPr/>
          </a:p>
        </p:txBody>
      </p:sp>
      <p:sp>
        <p:nvSpPr>
          <p:cNvPr id="59" name="Google Shape;59;p7"/>
          <p:cNvSpPr/>
          <p:nvPr/>
        </p:nvSpPr>
        <p:spPr>
          <a:xfrm>
            <a:off x="6248400" y="1747125"/>
            <a:ext cx="2895564" cy="3448597"/>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a:off x="7164024" y="3716432"/>
            <a:ext cx="1979972" cy="1773891"/>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chemeClr val="dk2">
              <a:alpha val="555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txBox="1">
            <a:spLocks noGrp="1"/>
          </p:cNvSpPr>
          <p:nvPr>
            <p:ph type="title"/>
          </p:nvPr>
        </p:nvSpPr>
        <p:spPr>
          <a:xfrm>
            <a:off x="720000" y="585216"/>
            <a:ext cx="7708500" cy="4206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0"/>
        <p:cNvGrpSpPr/>
        <p:nvPr/>
      </p:nvGrpSpPr>
      <p:grpSpPr>
        <a:xfrm>
          <a:off x="0" y="0"/>
          <a:ext cx="0" cy="0"/>
          <a:chOff x="0" y="0"/>
          <a:chExt cx="0" cy="0"/>
        </a:xfrm>
      </p:grpSpPr>
      <p:pic>
        <p:nvPicPr>
          <p:cNvPr id="71" name="Google Shape;71;p9"/>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72" name="Google Shape;72;p9"/>
          <p:cNvSpPr/>
          <p:nvPr/>
        </p:nvSpPr>
        <p:spPr>
          <a:xfrm>
            <a:off x="6761850" y="-99922"/>
            <a:ext cx="2799174" cy="2195439"/>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9"/>
          <p:cNvSpPr txBox="1">
            <a:spLocks noGrp="1"/>
          </p:cNvSpPr>
          <p:nvPr>
            <p:ph type="title"/>
          </p:nvPr>
        </p:nvSpPr>
        <p:spPr>
          <a:xfrm>
            <a:off x="1420650" y="1507350"/>
            <a:ext cx="6302700" cy="91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600"/>
              <a:buNone/>
              <a:defRPr sz="74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4" name="Google Shape;74;p9"/>
          <p:cNvSpPr txBox="1">
            <a:spLocks noGrp="1"/>
          </p:cNvSpPr>
          <p:nvPr>
            <p:ph type="subTitle" idx="1"/>
          </p:nvPr>
        </p:nvSpPr>
        <p:spPr>
          <a:xfrm>
            <a:off x="2167650" y="2948063"/>
            <a:ext cx="4808700" cy="104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Medium"/>
                <a:ea typeface="Comfortaa Medium"/>
                <a:cs typeface="Comfortaa Medium"/>
                <a:sym typeface="Comfortaa Medium"/>
              </a:defRPr>
            </a:lvl1pPr>
            <a:lvl2pPr lvl="1" algn="ctr" rtl="0">
              <a:lnSpc>
                <a:spcPct val="100000"/>
              </a:lnSpc>
              <a:spcBef>
                <a:spcPts val="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
        <p:nvSpPr>
          <p:cNvPr id="75" name="Google Shape;75;p9"/>
          <p:cNvSpPr/>
          <p:nvPr/>
        </p:nvSpPr>
        <p:spPr>
          <a:xfrm rot="6818514">
            <a:off x="-679577" y="2891584"/>
            <a:ext cx="2799167" cy="2195440"/>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9"/>
        <p:cNvGrpSpPr/>
        <p:nvPr/>
      </p:nvGrpSpPr>
      <p:grpSpPr>
        <a:xfrm>
          <a:off x="0" y="0"/>
          <a:ext cx="0" cy="0"/>
          <a:chOff x="0" y="0"/>
          <a:chExt cx="0" cy="0"/>
        </a:xfrm>
      </p:grpSpPr>
      <p:pic>
        <p:nvPicPr>
          <p:cNvPr id="80" name="Google Shape;80;p11"/>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81" name="Google Shape;81;p11"/>
          <p:cNvSpPr/>
          <p:nvPr/>
        </p:nvSpPr>
        <p:spPr>
          <a:xfrm>
            <a:off x="2" y="0"/>
            <a:ext cx="9143962" cy="836392"/>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p:nvPr/>
        </p:nvSpPr>
        <p:spPr>
          <a:xfrm rot="5400000">
            <a:off x="4107168" y="30455"/>
            <a:ext cx="895338" cy="9330728"/>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1"/>
          <p:cNvSpPr txBox="1">
            <a:spLocks noGrp="1"/>
          </p:cNvSpPr>
          <p:nvPr>
            <p:ph type="title" hasCustomPrompt="1"/>
          </p:nvPr>
        </p:nvSpPr>
        <p:spPr>
          <a:xfrm rot="159">
            <a:off x="1333650" y="1746099"/>
            <a:ext cx="6476700" cy="10638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9600"/>
              <a:buNone/>
              <a:defRPr sz="11200">
                <a:solidFill>
                  <a:schemeClr val="l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84" name="Google Shape;84;p11"/>
          <p:cNvSpPr txBox="1">
            <a:spLocks noGrp="1"/>
          </p:cNvSpPr>
          <p:nvPr>
            <p:ph type="subTitle" idx="1"/>
          </p:nvPr>
        </p:nvSpPr>
        <p:spPr>
          <a:xfrm>
            <a:off x="2877525" y="3393000"/>
            <a:ext cx="3388800" cy="83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00">
                <a:latin typeface="Comfortaa Medium"/>
                <a:ea typeface="Comfortaa Medium"/>
                <a:cs typeface="Comfortaa Medium"/>
                <a:sym typeface="Comfortaa Medium"/>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5"/>
        <p:cNvGrpSpPr/>
        <p:nvPr/>
      </p:nvGrpSpPr>
      <p:grpSpPr>
        <a:xfrm>
          <a:off x="0" y="0"/>
          <a:ext cx="0" cy="0"/>
          <a:chOff x="0" y="0"/>
          <a:chExt cx="0" cy="0"/>
        </a:xfrm>
      </p:grpSpPr>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86"/>
        <p:cNvGrpSpPr/>
        <p:nvPr/>
      </p:nvGrpSpPr>
      <p:grpSpPr>
        <a:xfrm>
          <a:off x="0" y="0"/>
          <a:ext cx="0" cy="0"/>
          <a:chOff x="0" y="0"/>
          <a:chExt cx="0" cy="0"/>
        </a:xfrm>
      </p:grpSpPr>
      <p:pic>
        <p:nvPicPr>
          <p:cNvPr id="87" name="Google Shape;87;p13"/>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88" name="Google Shape;88;p13"/>
          <p:cNvSpPr/>
          <p:nvPr/>
        </p:nvSpPr>
        <p:spPr>
          <a:xfrm>
            <a:off x="5985575" y="0"/>
            <a:ext cx="3158420" cy="2149925"/>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677015"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1" name="Google Shape;91;p13"/>
          <p:cNvSpPr/>
          <p:nvPr/>
        </p:nvSpPr>
        <p:spPr>
          <a:xfrm rot="-10646720">
            <a:off x="8774510" y="2375895"/>
            <a:ext cx="306568" cy="306608"/>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0" y="915022"/>
            <a:ext cx="2001339" cy="4228507"/>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397658" y="1229850"/>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a:hlinkClick r:id="" action="ppaction://noaction"/>
          </p:cNvPr>
          <p:cNvSpPr txBox="1">
            <a:spLocks noGrp="1"/>
          </p:cNvSpPr>
          <p:nvPr>
            <p:ph type="title" idx="2" hasCustomPrompt="1"/>
          </p:nvPr>
        </p:nvSpPr>
        <p:spPr>
          <a:xfrm rot="1545">
            <a:off x="4762608" y="1799750"/>
            <a:ext cx="667500" cy="39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95" name="Google Shape;95;p13">
            <a:hlinkClick r:id="" action="ppaction://noaction"/>
          </p:cNvPr>
          <p:cNvSpPr txBox="1">
            <a:spLocks noGrp="1"/>
          </p:cNvSpPr>
          <p:nvPr>
            <p:ph type="title" idx="3"/>
          </p:nvPr>
        </p:nvSpPr>
        <p:spPr>
          <a:xfrm>
            <a:off x="1900962" y="1799600"/>
            <a:ext cx="2518200" cy="3852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000"/>
            </a:lvl1pPr>
            <a:lvl2pPr lvl="1" algn="r" rtl="0">
              <a:spcBef>
                <a:spcPts val="0"/>
              </a:spcBef>
              <a:spcAft>
                <a:spcPts val="0"/>
              </a:spcAft>
              <a:buSzPts val="2200"/>
              <a:buNone/>
              <a:defRPr sz="2200"/>
            </a:lvl2pPr>
            <a:lvl3pPr lvl="2" algn="r" rtl="0">
              <a:spcBef>
                <a:spcPts val="0"/>
              </a:spcBef>
              <a:spcAft>
                <a:spcPts val="0"/>
              </a:spcAft>
              <a:buSzPts val="2200"/>
              <a:buNone/>
              <a:defRPr sz="2200"/>
            </a:lvl3pPr>
            <a:lvl4pPr lvl="3" algn="r" rtl="0">
              <a:spcBef>
                <a:spcPts val="0"/>
              </a:spcBef>
              <a:spcAft>
                <a:spcPts val="0"/>
              </a:spcAft>
              <a:buSzPts val="2200"/>
              <a:buNone/>
              <a:defRPr sz="2200"/>
            </a:lvl4pPr>
            <a:lvl5pPr lvl="4" algn="r" rtl="0">
              <a:spcBef>
                <a:spcPts val="0"/>
              </a:spcBef>
              <a:spcAft>
                <a:spcPts val="0"/>
              </a:spcAft>
              <a:buSzPts val="2200"/>
              <a:buNone/>
              <a:defRPr sz="2200"/>
            </a:lvl5pPr>
            <a:lvl6pPr lvl="5" algn="r" rtl="0">
              <a:spcBef>
                <a:spcPts val="0"/>
              </a:spcBef>
              <a:spcAft>
                <a:spcPts val="0"/>
              </a:spcAft>
              <a:buSzPts val="2200"/>
              <a:buNone/>
              <a:defRPr sz="2200"/>
            </a:lvl6pPr>
            <a:lvl7pPr lvl="6" algn="r" rtl="0">
              <a:spcBef>
                <a:spcPts val="0"/>
              </a:spcBef>
              <a:spcAft>
                <a:spcPts val="0"/>
              </a:spcAft>
              <a:buSzPts val="2200"/>
              <a:buNone/>
              <a:defRPr sz="2200"/>
            </a:lvl7pPr>
            <a:lvl8pPr lvl="7" algn="r" rtl="0">
              <a:spcBef>
                <a:spcPts val="0"/>
              </a:spcBef>
              <a:spcAft>
                <a:spcPts val="0"/>
              </a:spcAft>
              <a:buSzPts val="2200"/>
              <a:buNone/>
              <a:defRPr sz="2200"/>
            </a:lvl8pPr>
            <a:lvl9pPr lvl="8" algn="r" rtl="0">
              <a:spcBef>
                <a:spcPts val="0"/>
              </a:spcBef>
              <a:spcAft>
                <a:spcPts val="0"/>
              </a:spcAft>
              <a:buSzPts val="2200"/>
              <a:buNone/>
              <a:defRPr sz="2200"/>
            </a:lvl9pPr>
          </a:lstStyle>
          <a:p>
            <a:endParaRPr/>
          </a:p>
        </p:txBody>
      </p:sp>
      <p:sp>
        <p:nvSpPr>
          <p:cNvPr id="96" name="Google Shape;96;p13">
            <a:hlinkClick r:id="" action="ppaction://noaction"/>
          </p:cNvPr>
          <p:cNvSpPr txBox="1">
            <a:spLocks noGrp="1"/>
          </p:cNvSpPr>
          <p:nvPr>
            <p:ph type="subTitle" idx="1"/>
          </p:nvPr>
        </p:nvSpPr>
        <p:spPr>
          <a:xfrm>
            <a:off x="1900962" y="2198631"/>
            <a:ext cx="2518200" cy="593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1600"/>
              </a:spcBef>
              <a:spcAft>
                <a:spcPts val="0"/>
              </a:spcAft>
              <a:buSzPts val="1300"/>
              <a:buNone/>
              <a:defRPr/>
            </a:lvl3pPr>
            <a:lvl4pPr lvl="3" algn="r" rtl="0">
              <a:lnSpc>
                <a:spcPct val="100000"/>
              </a:lnSpc>
              <a:spcBef>
                <a:spcPts val="1600"/>
              </a:spcBef>
              <a:spcAft>
                <a:spcPts val="0"/>
              </a:spcAft>
              <a:buSzPts val="1300"/>
              <a:buNone/>
              <a:defRPr/>
            </a:lvl4pPr>
            <a:lvl5pPr lvl="4" algn="r" rtl="0">
              <a:lnSpc>
                <a:spcPct val="100000"/>
              </a:lnSpc>
              <a:spcBef>
                <a:spcPts val="1600"/>
              </a:spcBef>
              <a:spcAft>
                <a:spcPts val="0"/>
              </a:spcAft>
              <a:buSzPts val="1300"/>
              <a:buNone/>
              <a:defRPr/>
            </a:lvl5pPr>
            <a:lvl6pPr lvl="5" algn="r" rtl="0">
              <a:lnSpc>
                <a:spcPct val="100000"/>
              </a:lnSpc>
              <a:spcBef>
                <a:spcPts val="1600"/>
              </a:spcBef>
              <a:spcAft>
                <a:spcPts val="0"/>
              </a:spcAft>
              <a:buSzPts val="1300"/>
              <a:buNone/>
              <a:defRPr/>
            </a:lvl6pPr>
            <a:lvl7pPr lvl="6" algn="r" rtl="0">
              <a:lnSpc>
                <a:spcPct val="100000"/>
              </a:lnSpc>
              <a:spcBef>
                <a:spcPts val="1600"/>
              </a:spcBef>
              <a:spcAft>
                <a:spcPts val="0"/>
              </a:spcAft>
              <a:buSzPts val="1300"/>
              <a:buNone/>
              <a:defRPr/>
            </a:lvl7pPr>
            <a:lvl8pPr lvl="7" algn="r" rtl="0">
              <a:lnSpc>
                <a:spcPct val="100000"/>
              </a:lnSpc>
              <a:spcBef>
                <a:spcPts val="1600"/>
              </a:spcBef>
              <a:spcAft>
                <a:spcPts val="0"/>
              </a:spcAft>
              <a:buSzPts val="1300"/>
              <a:buNone/>
              <a:defRPr/>
            </a:lvl8pPr>
            <a:lvl9pPr lvl="8" algn="r" rtl="0">
              <a:lnSpc>
                <a:spcPct val="100000"/>
              </a:lnSpc>
              <a:spcBef>
                <a:spcPts val="1600"/>
              </a:spcBef>
              <a:spcAft>
                <a:spcPts val="1600"/>
              </a:spcAft>
              <a:buSzPts val="1300"/>
              <a:buNone/>
              <a:defRPr/>
            </a:lvl9pPr>
          </a:lstStyle>
          <a:p>
            <a:endParaRPr/>
          </a:p>
        </p:txBody>
      </p:sp>
      <p:sp>
        <p:nvSpPr>
          <p:cNvPr id="97" name="Google Shape;97;p13">
            <a:hlinkClick r:id="" action="ppaction://noaction"/>
          </p:cNvPr>
          <p:cNvSpPr txBox="1">
            <a:spLocks noGrp="1"/>
          </p:cNvSpPr>
          <p:nvPr>
            <p:ph type="title" idx="4"/>
          </p:nvPr>
        </p:nvSpPr>
        <p:spPr>
          <a:xfrm>
            <a:off x="1900962" y="3127021"/>
            <a:ext cx="2518200" cy="3852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000"/>
            </a:lvl1pPr>
            <a:lvl2pPr lvl="1" algn="r" rtl="0">
              <a:spcBef>
                <a:spcPts val="0"/>
              </a:spcBef>
              <a:spcAft>
                <a:spcPts val="0"/>
              </a:spcAft>
              <a:buSzPts val="2200"/>
              <a:buNone/>
              <a:defRPr sz="2200"/>
            </a:lvl2pPr>
            <a:lvl3pPr lvl="2" algn="r" rtl="0">
              <a:spcBef>
                <a:spcPts val="0"/>
              </a:spcBef>
              <a:spcAft>
                <a:spcPts val="0"/>
              </a:spcAft>
              <a:buSzPts val="2200"/>
              <a:buNone/>
              <a:defRPr sz="2200"/>
            </a:lvl3pPr>
            <a:lvl4pPr lvl="3" algn="r" rtl="0">
              <a:spcBef>
                <a:spcPts val="0"/>
              </a:spcBef>
              <a:spcAft>
                <a:spcPts val="0"/>
              </a:spcAft>
              <a:buSzPts val="2200"/>
              <a:buNone/>
              <a:defRPr sz="2200"/>
            </a:lvl4pPr>
            <a:lvl5pPr lvl="4" algn="r" rtl="0">
              <a:spcBef>
                <a:spcPts val="0"/>
              </a:spcBef>
              <a:spcAft>
                <a:spcPts val="0"/>
              </a:spcAft>
              <a:buSzPts val="2200"/>
              <a:buNone/>
              <a:defRPr sz="2200"/>
            </a:lvl5pPr>
            <a:lvl6pPr lvl="5" algn="r" rtl="0">
              <a:spcBef>
                <a:spcPts val="0"/>
              </a:spcBef>
              <a:spcAft>
                <a:spcPts val="0"/>
              </a:spcAft>
              <a:buSzPts val="2200"/>
              <a:buNone/>
              <a:defRPr sz="2200"/>
            </a:lvl6pPr>
            <a:lvl7pPr lvl="6" algn="r" rtl="0">
              <a:spcBef>
                <a:spcPts val="0"/>
              </a:spcBef>
              <a:spcAft>
                <a:spcPts val="0"/>
              </a:spcAft>
              <a:buSzPts val="2200"/>
              <a:buNone/>
              <a:defRPr sz="2200"/>
            </a:lvl7pPr>
            <a:lvl8pPr lvl="7" algn="r" rtl="0">
              <a:spcBef>
                <a:spcPts val="0"/>
              </a:spcBef>
              <a:spcAft>
                <a:spcPts val="0"/>
              </a:spcAft>
              <a:buSzPts val="2200"/>
              <a:buNone/>
              <a:defRPr sz="2200"/>
            </a:lvl8pPr>
            <a:lvl9pPr lvl="8" algn="r" rtl="0">
              <a:spcBef>
                <a:spcPts val="0"/>
              </a:spcBef>
              <a:spcAft>
                <a:spcPts val="0"/>
              </a:spcAft>
              <a:buSzPts val="2200"/>
              <a:buNone/>
              <a:defRPr sz="2200"/>
            </a:lvl9pPr>
          </a:lstStyle>
          <a:p>
            <a:endParaRPr/>
          </a:p>
        </p:txBody>
      </p:sp>
      <p:sp>
        <p:nvSpPr>
          <p:cNvPr id="98" name="Google Shape;98;p13">
            <a:hlinkClick r:id="" action="ppaction://noaction"/>
          </p:cNvPr>
          <p:cNvSpPr txBox="1">
            <a:spLocks noGrp="1"/>
          </p:cNvSpPr>
          <p:nvPr>
            <p:ph type="subTitle" idx="5"/>
          </p:nvPr>
        </p:nvSpPr>
        <p:spPr>
          <a:xfrm>
            <a:off x="1900962" y="3528224"/>
            <a:ext cx="2518200" cy="59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1600"/>
              </a:spcBef>
              <a:spcAft>
                <a:spcPts val="0"/>
              </a:spcAft>
              <a:buSzPts val="1300"/>
              <a:buNone/>
              <a:defRPr/>
            </a:lvl3pPr>
            <a:lvl4pPr lvl="3" algn="r" rtl="0">
              <a:lnSpc>
                <a:spcPct val="100000"/>
              </a:lnSpc>
              <a:spcBef>
                <a:spcPts val="1600"/>
              </a:spcBef>
              <a:spcAft>
                <a:spcPts val="0"/>
              </a:spcAft>
              <a:buSzPts val="1300"/>
              <a:buNone/>
              <a:defRPr/>
            </a:lvl4pPr>
            <a:lvl5pPr lvl="4" algn="r" rtl="0">
              <a:lnSpc>
                <a:spcPct val="100000"/>
              </a:lnSpc>
              <a:spcBef>
                <a:spcPts val="1600"/>
              </a:spcBef>
              <a:spcAft>
                <a:spcPts val="0"/>
              </a:spcAft>
              <a:buSzPts val="1300"/>
              <a:buNone/>
              <a:defRPr/>
            </a:lvl5pPr>
            <a:lvl6pPr lvl="5" algn="r" rtl="0">
              <a:lnSpc>
                <a:spcPct val="100000"/>
              </a:lnSpc>
              <a:spcBef>
                <a:spcPts val="1600"/>
              </a:spcBef>
              <a:spcAft>
                <a:spcPts val="0"/>
              </a:spcAft>
              <a:buSzPts val="1300"/>
              <a:buNone/>
              <a:defRPr/>
            </a:lvl6pPr>
            <a:lvl7pPr lvl="6" algn="r" rtl="0">
              <a:lnSpc>
                <a:spcPct val="100000"/>
              </a:lnSpc>
              <a:spcBef>
                <a:spcPts val="1600"/>
              </a:spcBef>
              <a:spcAft>
                <a:spcPts val="0"/>
              </a:spcAft>
              <a:buSzPts val="1300"/>
              <a:buNone/>
              <a:defRPr/>
            </a:lvl7pPr>
            <a:lvl8pPr lvl="7" algn="r" rtl="0">
              <a:lnSpc>
                <a:spcPct val="100000"/>
              </a:lnSpc>
              <a:spcBef>
                <a:spcPts val="1600"/>
              </a:spcBef>
              <a:spcAft>
                <a:spcPts val="0"/>
              </a:spcAft>
              <a:buSzPts val="1300"/>
              <a:buNone/>
              <a:defRPr/>
            </a:lvl8pPr>
            <a:lvl9pPr lvl="8" algn="r" rtl="0">
              <a:lnSpc>
                <a:spcPct val="100000"/>
              </a:lnSpc>
              <a:spcBef>
                <a:spcPts val="1600"/>
              </a:spcBef>
              <a:spcAft>
                <a:spcPts val="1600"/>
              </a:spcAft>
              <a:buSzPts val="1300"/>
              <a:buNone/>
              <a:defRPr/>
            </a:lvl9pPr>
          </a:lstStyle>
          <a:p>
            <a:endParaRPr/>
          </a:p>
        </p:txBody>
      </p:sp>
      <p:sp>
        <p:nvSpPr>
          <p:cNvPr id="99" name="Google Shape;99;p13">
            <a:hlinkClick r:id="" action="ppaction://noaction"/>
          </p:cNvPr>
          <p:cNvSpPr txBox="1">
            <a:spLocks noGrp="1"/>
          </p:cNvSpPr>
          <p:nvPr>
            <p:ph type="title" idx="6" hasCustomPrompt="1"/>
          </p:nvPr>
        </p:nvSpPr>
        <p:spPr>
          <a:xfrm rot="1545">
            <a:off x="4762608" y="3127171"/>
            <a:ext cx="667500" cy="39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00" name="Google Shape;100;p13">
            <a:hlinkClick r:id="" action="ppaction://noaction"/>
          </p:cNvPr>
          <p:cNvSpPr txBox="1">
            <a:spLocks noGrp="1"/>
          </p:cNvSpPr>
          <p:nvPr>
            <p:ph type="title" idx="7"/>
          </p:nvPr>
        </p:nvSpPr>
        <p:spPr>
          <a:xfrm>
            <a:off x="5554063" y="3127021"/>
            <a:ext cx="2518200" cy="381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000"/>
            </a:lvl1pPr>
            <a:lvl2pPr lvl="1" algn="l" rtl="0">
              <a:spcBef>
                <a:spcPts val="0"/>
              </a:spcBef>
              <a:spcAft>
                <a:spcPts val="0"/>
              </a:spcAft>
              <a:buSzPts val="2200"/>
              <a:buNone/>
              <a:defRPr sz="2200"/>
            </a:lvl2pPr>
            <a:lvl3pPr lvl="2" algn="l" rtl="0">
              <a:spcBef>
                <a:spcPts val="0"/>
              </a:spcBef>
              <a:spcAft>
                <a:spcPts val="0"/>
              </a:spcAft>
              <a:buSzPts val="2200"/>
              <a:buNone/>
              <a:defRPr sz="2200"/>
            </a:lvl3pPr>
            <a:lvl4pPr lvl="3" algn="l" rtl="0">
              <a:spcBef>
                <a:spcPts val="0"/>
              </a:spcBef>
              <a:spcAft>
                <a:spcPts val="0"/>
              </a:spcAft>
              <a:buSzPts val="2200"/>
              <a:buNone/>
              <a:defRPr sz="2200"/>
            </a:lvl4pPr>
            <a:lvl5pPr lvl="4" algn="l" rtl="0">
              <a:spcBef>
                <a:spcPts val="0"/>
              </a:spcBef>
              <a:spcAft>
                <a:spcPts val="0"/>
              </a:spcAft>
              <a:buSzPts val="2200"/>
              <a:buNone/>
              <a:defRPr sz="2200"/>
            </a:lvl5pPr>
            <a:lvl6pPr lvl="5" algn="l" rtl="0">
              <a:spcBef>
                <a:spcPts val="0"/>
              </a:spcBef>
              <a:spcAft>
                <a:spcPts val="0"/>
              </a:spcAft>
              <a:buSzPts val="2200"/>
              <a:buNone/>
              <a:defRPr sz="2200"/>
            </a:lvl6pPr>
            <a:lvl7pPr lvl="6" algn="l" rtl="0">
              <a:spcBef>
                <a:spcPts val="0"/>
              </a:spcBef>
              <a:spcAft>
                <a:spcPts val="0"/>
              </a:spcAft>
              <a:buSzPts val="2200"/>
              <a:buNone/>
              <a:defRPr sz="2200"/>
            </a:lvl7pPr>
            <a:lvl8pPr lvl="7" algn="l" rtl="0">
              <a:spcBef>
                <a:spcPts val="0"/>
              </a:spcBef>
              <a:spcAft>
                <a:spcPts val="0"/>
              </a:spcAft>
              <a:buSzPts val="2200"/>
              <a:buNone/>
              <a:defRPr sz="2200"/>
            </a:lvl8pPr>
            <a:lvl9pPr lvl="8" algn="l" rtl="0">
              <a:spcBef>
                <a:spcPts val="0"/>
              </a:spcBef>
              <a:spcAft>
                <a:spcPts val="0"/>
              </a:spcAft>
              <a:buSzPts val="2200"/>
              <a:buNone/>
              <a:defRPr sz="2200"/>
            </a:lvl9pPr>
          </a:lstStyle>
          <a:p>
            <a:endParaRPr/>
          </a:p>
        </p:txBody>
      </p:sp>
      <p:sp>
        <p:nvSpPr>
          <p:cNvPr id="101" name="Google Shape;101;p13">
            <a:hlinkClick r:id="" action="ppaction://noaction"/>
          </p:cNvPr>
          <p:cNvSpPr txBox="1">
            <a:spLocks noGrp="1"/>
          </p:cNvSpPr>
          <p:nvPr>
            <p:ph type="subTitle" idx="8"/>
          </p:nvPr>
        </p:nvSpPr>
        <p:spPr>
          <a:xfrm>
            <a:off x="5554058" y="3528224"/>
            <a:ext cx="2518200" cy="593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1600"/>
              </a:spcBef>
              <a:spcAft>
                <a:spcPts val="0"/>
              </a:spcAft>
              <a:buSzPts val="1300"/>
              <a:buNone/>
              <a:defRPr/>
            </a:lvl3pPr>
            <a:lvl4pPr lvl="3" rtl="0">
              <a:lnSpc>
                <a:spcPct val="100000"/>
              </a:lnSpc>
              <a:spcBef>
                <a:spcPts val="1600"/>
              </a:spcBef>
              <a:spcAft>
                <a:spcPts val="0"/>
              </a:spcAft>
              <a:buSzPts val="1300"/>
              <a:buNone/>
              <a:defRPr/>
            </a:lvl4pPr>
            <a:lvl5pPr lvl="4" rtl="0">
              <a:lnSpc>
                <a:spcPct val="100000"/>
              </a:lnSpc>
              <a:spcBef>
                <a:spcPts val="1600"/>
              </a:spcBef>
              <a:spcAft>
                <a:spcPts val="0"/>
              </a:spcAft>
              <a:buSzPts val="1300"/>
              <a:buNone/>
              <a:defRPr/>
            </a:lvl5pPr>
            <a:lvl6pPr lvl="5" rtl="0">
              <a:lnSpc>
                <a:spcPct val="100000"/>
              </a:lnSpc>
              <a:spcBef>
                <a:spcPts val="1600"/>
              </a:spcBef>
              <a:spcAft>
                <a:spcPts val="0"/>
              </a:spcAft>
              <a:buSzPts val="1300"/>
              <a:buNone/>
              <a:defRPr/>
            </a:lvl6pPr>
            <a:lvl7pPr lvl="6" rtl="0">
              <a:lnSpc>
                <a:spcPct val="100000"/>
              </a:lnSpc>
              <a:spcBef>
                <a:spcPts val="1600"/>
              </a:spcBef>
              <a:spcAft>
                <a:spcPts val="0"/>
              </a:spcAft>
              <a:buSzPts val="1300"/>
              <a:buNone/>
              <a:defRPr/>
            </a:lvl7pPr>
            <a:lvl8pPr lvl="7" rtl="0">
              <a:lnSpc>
                <a:spcPct val="100000"/>
              </a:lnSpc>
              <a:spcBef>
                <a:spcPts val="1600"/>
              </a:spcBef>
              <a:spcAft>
                <a:spcPts val="0"/>
              </a:spcAft>
              <a:buSzPts val="1300"/>
              <a:buNone/>
              <a:defRPr/>
            </a:lvl8pPr>
            <a:lvl9pPr lvl="8" rtl="0">
              <a:lnSpc>
                <a:spcPct val="100000"/>
              </a:lnSpc>
              <a:spcBef>
                <a:spcPts val="1600"/>
              </a:spcBef>
              <a:spcAft>
                <a:spcPts val="1600"/>
              </a:spcAft>
              <a:buSzPts val="1300"/>
              <a:buNone/>
              <a:defRPr/>
            </a:lvl9pPr>
          </a:lstStyle>
          <a:p>
            <a:endParaRPr/>
          </a:p>
        </p:txBody>
      </p:sp>
      <p:sp>
        <p:nvSpPr>
          <p:cNvPr id="102" name="Google Shape;102;p13">
            <a:hlinkClick r:id="" action="ppaction://noaction"/>
          </p:cNvPr>
          <p:cNvSpPr txBox="1">
            <a:spLocks noGrp="1"/>
          </p:cNvSpPr>
          <p:nvPr>
            <p:ph type="title" idx="9" hasCustomPrompt="1"/>
          </p:nvPr>
        </p:nvSpPr>
        <p:spPr>
          <a:xfrm rot="1538">
            <a:off x="1108152" y="1799750"/>
            <a:ext cx="670500" cy="39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03" name="Google Shape;103;p13">
            <a:hlinkClick r:id="" action="ppaction://noaction"/>
          </p:cNvPr>
          <p:cNvSpPr txBox="1">
            <a:spLocks noGrp="1"/>
          </p:cNvSpPr>
          <p:nvPr>
            <p:ph type="title" idx="13" hasCustomPrompt="1"/>
          </p:nvPr>
        </p:nvSpPr>
        <p:spPr>
          <a:xfrm rot="3107">
            <a:off x="1108152" y="3127321"/>
            <a:ext cx="663900" cy="390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04" name="Google Shape;104;p13">
            <a:hlinkClick r:id="" action="ppaction://noaction"/>
          </p:cNvPr>
          <p:cNvSpPr txBox="1">
            <a:spLocks noGrp="1"/>
          </p:cNvSpPr>
          <p:nvPr>
            <p:ph type="title" idx="14"/>
          </p:nvPr>
        </p:nvSpPr>
        <p:spPr>
          <a:xfrm>
            <a:off x="5554053" y="1799600"/>
            <a:ext cx="2518200" cy="381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000"/>
            </a:lvl1pPr>
            <a:lvl2pPr lvl="1" algn="l" rtl="0">
              <a:spcBef>
                <a:spcPts val="0"/>
              </a:spcBef>
              <a:spcAft>
                <a:spcPts val="0"/>
              </a:spcAft>
              <a:buSzPts val="2200"/>
              <a:buNone/>
              <a:defRPr sz="2200"/>
            </a:lvl2pPr>
            <a:lvl3pPr lvl="2" algn="l" rtl="0">
              <a:spcBef>
                <a:spcPts val="0"/>
              </a:spcBef>
              <a:spcAft>
                <a:spcPts val="0"/>
              </a:spcAft>
              <a:buSzPts val="2200"/>
              <a:buNone/>
              <a:defRPr sz="2200"/>
            </a:lvl3pPr>
            <a:lvl4pPr lvl="3" algn="l" rtl="0">
              <a:spcBef>
                <a:spcPts val="0"/>
              </a:spcBef>
              <a:spcAft>
                <a:spcPts val="0"/>
              </a:spcAft>
              <a:buSzPts val="2200"/>
              <a:buNone/>
              <a:defRPr sz="2200"/>
            </a:lvl4pPr>
            <a:lvl5pPr lvl="4" algn="l" rtl="0">
              <a:spcBef>
                <a:spcPts val="0"/>
              </a:spcBef>
              <a:spcAft>
                <a:spcPts val="0"/>
              </a:spcAft>
              <a:buSzPts val="2200"/>
              <a:buNone/>
              <a:defRPr sz="2200"/>
            </a:lvl5pPr>
            <a:lvl6pPr lvl="5" algn="l" rtl="0">
              <a:spcBef>
                <a:spcPts val="0"/>
              </a:spcBef>
              <a:spcAft>
                <a:spcPts val="0"/>
              </a:spcAft>
              <a:buSzPts val="2200"/>
              <a:buNone/>
              <a:defRPr sz="2200"/>
            </a:lvl6pPr>
            <a:lvl7pPr lvl="6" algn="l" rtl="0">
              <a:spcBef>
                <a:spcPts val="0"/>
              </a:spcBef>
              <a:spcAft>
                <a:spcPts val="0"/>
              </a:spcAft>
              <a:buSzPts val="2200"/>
              <a:buNone/>
              <a:defRPr sz="2200"/>
            </a:lvl7pPr>
            <a:lvl8pPr lvl="7" algn="l" rtl="0">
              <a:spcBef>
                <a:spcPts val="0"/>
              </a:spcBef>
              <a:spcAft>
                <a:spcPts val="0"/>
              </a:spcAft>
              <a:buSzPts val="2200"/>
              <a:buNone/>
              <a:defRPr sz="2200"/>
            </a:lvl8pPr>
            <a:lvl9pPr lvl="8" algn="l" rtl="0">
              <a:spcBef>
                <a:spcPts val="0"/>
              </a:spcBef>
              <a:spcAft>
                <a:spcPts val="0"/>
              </a:spcAft>
              <a:buSzPts val="2200"/>
              <a:buNone/>
              <a:defRPr sz="2200"/>
            </a:lvl9pPr>
          </a:lstStyle>
          <a:p>
            <a:endParaRPr/>
          </a:p>
        </p:txBody>
      </p:sp>
      <p:sp>
        <p:nvSpPr>
          <p:cNvPr id="105" name="Google Shape;105;p13">
            <a:hlinkClick r:id="" action="ppaction://noaction"/>
          </p:cNvPr>
          <p:cNvSpPr txBox="1">
            <a:spLocks noGrp="1"/>
          </p:cNvSpPr>
          <p:nvPr>
            <p:ph type="subTitle" idx="15"/>
          </p:nvPr>
        </p:nvSpPr>
        <p:spPr>
          <a:xfrm>
            <a:off x="5554040" y="2194431"/>
            <a:ext cx="2518200" cy="5973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1600"/>
              </a:spcBef>
              <a:spcAft>
                <a:spcPts val="0"/>
              </a:spcAft>
              <a:buSzPts val="1300"/>
              <a:buNone/>
              <a:defRPr/>
            </a:lvl3pPr>
            <a:lvl4pPr lvl="3" rtl="0">
              <a:lnSpc>
                <a:spcPct val="100000"/>
              </a:lnSpc>
              <a:spcBef>
                <a:spcPts val="1600"/>
              </a:spcBef>
              <a:spcAft>
                <a:spcPts val="0"/>
              </a:spcAft>
              <a:buSzPts val="1300"/>
              <a:buNone/>
              <a:defRPr/>
            </a:lvl4pPr>
            <a:lvl5pPr lvl="4" rtl="0">
              <a:lnSpc>
                <a:spcPct val="100000"/>
              </a:lnSpc>
              <a:spcBef>
                <a:spcPts val="1600"/>
              </a:spcBef>
              <a:spcAft>
                <a:spcPts val="0"/>
              </a:spcAft>
              <a:buSzPts val="1300"/>
              <a:buNone/>
              <a:defRPr/>
            </a:lvl5pPr>
            <a:lvl6pPr lvl="5" rtl="0">
              <a:lnSpc>
                <a:spcPct val="100000"/>
              </a:lnSpc>
              <a:spcBef>
                <a:spcPts val="1600"/>
              </a:spcBef>
              <a:spcAft>
                <a:spcPts val="0"/>
              </a:spcAft>
              <a:buSzPts val="1300"/>
              <a:buNone/>
              <a:defRPr/>
            </a:lvl6pPr>
            <a:lvl7pPr lvl="6" rtl="0">
              <a:lnSpc>
                <a:spcPct val="100000"/>
              </a:lnSpc>
              <a:spcBef>
                <a:spcPts val="1600"/>
              </a:spcBef>
              <a:spcAft>
                <a:spcPts val="0"/>
              </a:spcAft>
              <a:buSzPts val="1300"/>
              <a:buNone/>
              <a:defRPr/>
            </a:lvl7pPr>
            <a:lvl8pPr lvl="7" rtl="0">
              <a:lnSpc>
                <a:spcPct val="100000"/>
              </a:lnSpc>
              <a:spcBef>
                <a:spcPts val="1600"/>
              </a:spcBef>
              <a:spcAft>
                <a:spcPts val="0"/>
              </a:spcAft>
              <a:buSzPts val="1300"/>
              <a:buNone/>
              <a:defRPr/>
            </a:lvl8pPr>
            <a:lvl9pPr lvl="8" rtl="0">
              <a:lnSpc>
                <a:spcPct val="100000"/>
              </a:lnSpc>
              <a:spcBef>
                <a:spcPts val="1600"/>
              </a:spcBef>
              <a:spcAft>
                <a:spcPts val="1600"/>
              </a:spcAft>
              <a:buSzPts val="1300"/>
              <a:buNone/>
              <a:defRPr/>
            </a:lvl9pPr>
          </a:lstStyle>
          <a:p>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58300"/>
          </a:xfrm>
          <a:prstGeom prst="rect">
            <a:avLst/>
          </a:prstGeom>
          <a:noFill/>
          <a:ln>
            <a:noFill/>
          </a:ln>
        </p:spPr>
        <p:txBody>
          <a:bodyPr spcFirstLastPara="1" wrap="square" lIns="91425" tIns="91425" rIns="91425" bIns="91425" anchor="t" anchorCtr="0">
            <a:noAutofit/>
          </a:bodyPr>
          <a:lstStyle>
            <a:lvl1pPr lvl="0" algn="ctr" rtl="0">
              <a:lnSpc>
                <a:spcPct val="70000"/>
              </a:lnSpc>
              <a:spcBef>
                <a:spcPts val="0"/>
              </a:spcBef>
              <a:spcAft>
                <a:spcPts val="0"/>
              </a:spcAft>
              <a:buClr>
                <a:schemeClr val="dk1"/>
              </a:buClr>
              <a:buSzPts val="3200"/>
              <a:buFont typeface="Mali Medium"/>
              <a:buNone/>
              <a:defRPr sz="3200">
                <a:solidFill>
                  <a:schemeClr val="dk1"/>
                </a:solidFill>
                <a:latin typeface="Mali Medium"/>
                <a:ea typeface="Mali Medium"/>
                <a:cs typeface="Mali Medium"/>
                <a:sym typeface="Mali Medium"/>
              </a:defRPr>
            </a:lvl1pPr>
            <a:lvl2pPr lvl="1"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2pPr>
            <a:lvl3pPr lvl="2"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3pPr>
            <a:lvl4pPr lvl="3"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4pPr>
            <a:lvl5pPr lvl="4"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5pPr>
            <a:lvl6pPr lvl="5"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6pPr>
            <a:lvl7pPr lvl="6"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7pPr>
            <a:lvl8pPr lvl="7"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8pPr>
            <a:lvl9pPr lvl="8"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1150">
              <a:lnSpc>
                <a:spcPct val="100000"/>
              </a:lnSpc>
              <a:spcBef>
                <a:spcPts val="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1pPr>
            <a:lvl2pPr marL="914400" lvl="1"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2pPr>
            <a:lvl3pPr marL="1371600" lvl="2"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3pPr>
            <a:lvl4pPr marL="1828800" lvl="3"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4pPr>
            <a:lvl5pPr marL="2286000" lvl="4"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5pPr>
            <a:lvl6pPr marL="2743200" lvl="5"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6pPr>
            <a:lvl7pPr marL="3200400" lvl="6"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7pPr>
            <a:lvl8pPr marL="3657600" lvl="7"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8pPr>
            <a:lvl9pPr marL="4114800" lvl="8" indent="-311150">
              <a:lnSpc>
                <a:spcPct val="100000"/>
              </a:lnSpc>
              <a:spcBef>
                <a:spcPts val="1600"/>
              </a:spcBef>
              <a:spcAft>
                <a:spcPts val="160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7" r:id="rId7"/>
    <p:sldLayoutId id="2147483658" r:id="rId8"/>
    <p:sldLayoutId id="2147483659" r:id="rId9"/>
    <p:sldLayoutId id="2147483660" r:id="rId10"/>
    <p:sldLayoutId id="2147483661" r:id="rId11"/>
    <p:sldLayoutId id="2147483662" r:id="rId12"/>
    <p:sldLayoutId id="2147483666" r:id="rId13"/>
    <p:sldLayoutId id="2147483673" r:id="rId14"/>
    <p:sldLayoutId id="2147483677" r:id="rId15"/>
    <p:sldLayoutId id="2147483678" r:id="rId16"/>
    <p:sldLayoutId id="2147483680" r:id="rId17"/>
    <p:sldLayoutId id="2147483681" r:id="rId18"/>
    <p:sldLayoutId id="2147483682" r:id="rId19"/>
    <p:sldLayoutId id="2147483683" r:id="rId20"/>
    <p:sldLayoutId id="2147483685" r:id="rId21"/>
    <p:sldLayoutId id="2147483686" r:id="rId22"/>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tmp"/><Relationship Id="rId4" Type="http://schemas.openxmlformats.org/officeDocument/2006/relationships/image" Target="../media/image10.tmp"/></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tmp"/><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tmp"/></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5.png"/><Relationship Id="rId7" Type="http://schemas.openxmlformats.org/officeDocument/2006/relationships/image" Target="../media/image20.tmp"/><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19.tmp"/><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8.xml"/><Relationship Id="rId1" Type="http://schemas.openxmlformats.org/officeDocument/2006/relationships/video" Target="https://www.youtube.com/embed/Przp4gN881k"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microsoft.com/office/2007/relationships/hdphoto" Target="../media/hdphoto3.wdp"/><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microsoft.com/office/2007/relationships/hdphoto" Target="../media/hdphoto4.wdp"/></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microsoft.com/office/2007/relationships/hdphoto" Target="../media/hdphoto4.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microsoft.com/office/2007/relationships/hdphoto" Target="../media/hdphoto5.wdp"/></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microsoft.com/office/2007/relationships/hdphoto" Target="../media/hdphoto6.wdp"/></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0.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7.wdp"/></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19.xml"/><Relationship Id="rId4" Type="http://schemas.microsoft.com/office/2007/relationships/hdphoto" Target="../media/hdphoto8.wdp"/></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69"/>
        <p:cNvGrpSpPr/>
        <p:nvPr/>
      </p:nvGrpSpPr>
      <p:grpSpPr>
        <a:xfrm>
          <a:off x="0" y="0"/>
          <a:ext cx="0" cy="0"/>
          <a:chOff x="0" y="0"/>
          <a:chExt cx="0" cy="0"/>
        </a:xfrm>
      </p:grpSpPr>
      <p:sp>
        <p:nvSpPr>
          <p:cNvPr id="371" name="Google Shape;371;p44"/>
          <p:cNvSpPr txBox="1">
            <a:spLocks noGrp="1"/>
          </p:cNvSpPr>
          <p:nvPr>
            <p:ph type="ctrTitle"/>
          </p:nvPr>
        </p:nvSpPr>
        <p:spPr>
          <a:xfrm>
            <a:off x="1281636" y="381557"/>
            <a:ext cx="6532527" cy="2607900"/>
          </a:xfrm>
          <a:prstGeom prst="rect">
            <a:avLst/>
          </a:prstGeom>
        </p:spPr>
        <p:txBody>
          <a:bodyPr spcFirstLastPara="1" wrap="square" lIns="91425" tIns="91425" rIns="91425" bIns="91425" anchor="t" anchorCtr="0">
            <a:noAutofit/>
          </a:bodyPr>
          <a:lstStyle/>
          <a:p>
            <a:pPr marL="0" lvl="0" indent="0" algn="ctr" rtl="0">
              <a:lnSpc>
                <a:spcPts val="9360"/>
              </a:lnSpc>
              <a:spcBef>
                <a:spcPts val="0"/>
              </a:spcBef>
              <a:spcAft>
                <a:spcPts val="0"/>
              </a:spcAft>
              <a:buClr>
                <a:schemeClr val="dk1"/>
              </a:buClr>
              <a:buSzPts val="1100"/>
              <a:buFont typeface="Arial"/>
              <a:buNone/>
            </a:pPr>
            <a:r>
              <a:rPr lang="en-US" sz="2800" b="1" dirty="0">
                <a:solidFill>
                  <a:schemeClr val="dk1"/>
                </a:solidFill>
              </a:rPr>
              <a:t>CHƯƠNG </a:t>
            </a:r>
            <a:r>
              <a:rPr lang="en-US" sz="2800" b="1" dirty="0"/>
              <a:t>I: PHẢN ỨNG HÓA HỌC</a:t>
            </a:r>
            <a:endParaRPr sz="2000" b="1" dirty="0">
              <a:solidFill>
                <a:schemeClr val="accent3"/>
              </a:solidFill>
            </a:endParaRPr>
          </a:p>
        </p:txBody>
      </p:sp>
      <p:grpSp>
        <p:nvGrpSpPr>
          <p:cNvPr id="372" name="Google Shape;372;p44"/>
          <p:cNvGrpSpPr/>
          <p:nvPr/>
        </p:nvGrpSpPr>
        <p:grpSpPr>
          <a:xfrm>
            <a:off x="7423296" y="230035"/>
            <a:ext cx="1049059" cy="778108"/>
            <a:chOff x="6224675" y="2055325"/>
            <a:chExt cx="920550" cy="682850"/>
          </a:xfrm>
        </p:grpSpPr>
        <p:sp>
          <p:nvSpPr>
            <p:cNvPr id="373" name="Google Shape;373;p44"/>
            <p:cNvSpPr/>
            <p:nvPr/>
          </p:nvSpPr>
          <p:spPr>
            <a:xfrm>
              <a:off x="6225025" y="2055525"/>
              <a:ext cx="920200" cy="682650"/>
            </a:xfrm>
            <a:custGeom>
              <a:avLst/>
              <a:gdLst/>
              <a:ahLst/>
              <a:cxnLst/>
              <a:rect l="l" t="t" r="r" b="b"/>
              <a:pathLst>
                <a:path w="36808" h="27306" extrusionOk="0">
                  <a:moveTo>
                    <a:pt x="31985" y="9664"/>
                  </a:moveTo>
                  <a:cubicBezTo>
                    <a:pt x="32506" y="9664"/>
                    <a:pt x="33094" y="9778"/>
                    <a:pt x="33607" y="10000"/>
                  </a:cubicBezTo>
                  <a:cubicBezTo>
                    <a:pt x="33010" y="10705"/>
                    <a:pt x="32305" y="11139"/>
                    <a:pt x="31492" y="11573"/>
                  </a:cubicBezTo>
                  <a:cubicBezTo>
                    <a:pt x="31383" y="10922"/>
                    <a:pt x="31275" y="10353"/>
                    <a:pt x="31166" y="9783"/>
                  </a:cubicBezTo>
                  <a:cubicBezTo>
                    <a:pt x="31397" y="9703"/>
                    <a:pt x="31679" y="9664"/>
                    <a:pt x="31985" y="9664"/>
                  </a:cubicBezTo>
                  <a:close/>
                  <a:moveTo>
                    <a:pt x="4313" y="16754"/>
                  </a:moveTo>
                  <a:cubicBezTo>
                    <a:pt x="4395" y="17161"/>
                    <a:pt x="4449" y="17486"/>
                    <a:pt x="4530" y="17920"/>
                  </a:cubicBezTo>
                  <a:cubicBezTo>
                    <a:pt x="4178" y="17893"/>
                    <a:pt x="3907" y="17812"/>
                    <a:pt x="3825" y="17514"/>
                  </a:cubicBezTo>
                  <a:cubicBezTo>
                    <a:pt x="3744" y="17188"/>
                    <a:pt x="3988" y="16971"/>
                    <a:pt x="4313" y="16754"/>
                  </a:cubicBezTo>
                  <a:close/>
                  <a:moveTo>
                    <a:pt x="17356" y="963"/>
                  </a:moveTo>
                  <a:cubicBezTo>
                    <a:pt x="19494" y="963"/>
                    <a:pt x="21581" y="1369"/>
                    <a:pt x="23571" y="2134"/>
                  </a:cubicBezTo>
                  <a:cubicBezTo>
                    <a:pt x="24358" y="2433"/>
                    <a:pt x="25036" y="2894"/>
                    <a:pt x="25687" y="3409"/>
                  </a:cubicBezTo>
                  <a:cubicBezTo>
                    <a:pt x="27152" y="4603"/>
                    <a:pt x="28237" y="6067"/>
                    <a:pt x="29213" y="7668"/>
                  </a:cubicBezTo>
                  <a:cubicBezTo>
                    <a:pt x="29945" y="8888"/>
                    <a:pt x="30325" y="10217"/>
                    <a:pt x="30461" y="11628"/>
                  </a:cubicBezTo>
                  <a:cubicBezTo>
                    <a:pt x="30461" y="11763"/>
                    <a:pt x="30461" y="11899"/>
                    <a:pt x="30461" y="12089"/>
                  </a:cubicBezTo>
                  <a:cubicBezTo>
                    <a:pt x="30244" y="12224"/>
                    <a:pt x="30027" y="12360"/>
                    <a:pt x="29783" y="12469"/>
                  </a:cubicBezTo>
                  <a:cubicBezTo>
                    <a:pt x="27640" y="13553"/>
                    <a:pt x="25416" y="14394"/>
                    <a:pt x="23110" y="15072"/>
                  </a:cubicBezTo>
                  <a:cubicBezTo>
                    <a:pt x="19313" y="16212"/>
                    <a:pt x="15488" y="17215"/>
                    <a:pt x="11583" y="17812"/>
                  </a:cubicBezTo>
                  <a:cubicBezTo>
                    <a:pt x="10009" y="18056"/>
                    <a:pt x="8436" y="18219"/>
                    <a:pt x="6836" y="18219"/>
                  </a:cubicBezTo>
                  <a:cubicBezTo>
                    <a:pt x="6429" y="18219"/>
                    <a:pt x="6022" y="18192"/>
                    <a:pt x="5588" y="18164"/>
                  </a:cubicBezTo>
                  <a:cubicBezTo>
                    <a:pt x="5371" y="17622"/>
                    <a:pt x="5290" y="17134"/>
                    <a:pt x="5263" y="16646"/>
                  </a:cubicBezTo>
                  <a:cubicBezTo>
                    <a:pt x="5046" y="13960"/>
                    <a:pt x="5615" y="11411"/>
                    <a:pt x="6673" y="8942"/>
                  </a:cubicBezTo>
                  <a:cubicBezTo>
                    <a:pt x="7541" y="6908"/>
                    <a:pt x="8843" y="5199"/>
                    <a:pt x="10579" y="3789"/>
                  </a:cubicBezTo>
                  <a:cubicBezTo>
                    <a:pt x="11745" y="2867"/>
                    <a:pt x="12993" y="2026"/>
                    <a:pt x="14403" y="1483"/>
                  </a:cubicBezTo>
                  <a:cubicBezTo>
                    <a:pt x="15217" y="1158"/>
                    <a:pt x="16085" y="995"/>
                    <a:pt x="16953" y="968"/>
                  </a:cubicBezTo>
                  <a:cubicBezTo>
                    <a:pt x="17088" y="965"/>
                    <a:pt x="17222" y="963"/>
                    <a:pt x="17356" y="963"/>
                  </a:cubicBezTo>
                  <a:close/>
                  <a:moveTo>
                    <a:pt x="32874" y="7977"/>
                  </a:moveTo>
                  <a:cubicBezTo>
                    <a:pt x="33209" y="7977"/>
                    <a:pt x="33544" y="8014"/>
                    <a:pt x="33878" y="8102"/>
                  </a:cubicBezTo>
                  <a:cubicBezTo>
                    <a:pt x="34258" y="8210"/>
                    <a:pt x="34638" y="8346"/>
                    <a:pt x="34990" y="8536"/>
                  </a:cubicBezTo>
                  <a:cubicBezTo>
                    <a:pt x="35479" y="8780"/>
                    <a:pt x="35696" y="9214"/>
                    <a:pt x="35696" y="9756"/>
                  </a:cubicBezTo>
                  <a:cubicBezTo>
                    <a:pt x="35723" y="10299"/>
                    <a:pt x="35533" y="10787"/>
                    <a:pt x="35289" y="11248"/>
                  </a:cubicBezTo>
                  <a:cubicBezTo>
                    <a:pt x="34801" y="12224"/>
                    <a:pt x="34123" y="13092"/>
                    <a:pt x="33309" y="13852"/>
                  </a:cubicBezTo>
                  <a:cubicBezTo>
                    <a:pt x="31383" y="15615"/>
                    <a:pt x="29213" y="16971"/>
                    <a:pt x="26745" y="17812"/>
                  </a:cubicBezTo>
                  <a:cubicBezTo>
                    <a:pt x="23192" y="19005"/>
                    <a:pt x="19611" y="19982"/>
                    <a:pt x="15950" y="20633"/>
                  </a:cubicBezTo>
                  <a:cubicBezTo>
                    <a:pt x="14783" y="20850"/>
                    <a:pt x="13617" y="20985"/>
                    <a:pt x="12423" y="21121"/>
                  </a:cubicBezTo>
                  <a:cubicBezTo>
                    <a:pt x="10850" y="21311"/>
                    <a:pt x="9277" y="21446"/>
                    <a:pt x="7677" y="21474"/>
                  </a:cubicBezTo>
                  <a:cubicBezTo>
                    <a:pt x="7464" y="21478"/>
                    <a:pt x="7251" y="21481"/>
                    <a:pt x="7037" y="21481"/>
                  </a:cubicBezTo>
                  <a:cubicBezTo>
                    <a:pt x="6023" y="21481"/>
                    <a:pt x="5001" y="21412"/>
                    <a:pt x="4015" y="21121"/>
                  </a:cubicBezTo>
                  <a:cubicBezTo>
                    <a:pt x="3256" y="20931"/>
                    <a:pt x="2550" y="20633"/>
                    <a:pt x="1926" y="20117"/>
                  </a:cubicBezTo>
                  <a:cubicBezTo>
                    <a:pt x="1167" y="19466"/>
                    <a:pt x="950" y="18680"/>
                    <a:pt x="1194" y="17758"/>
                  </a:cubicBezTo>
                  <a:cubicBezTo>
                    <a:pt x="1438" y="16781"/>
                    <a:pt x="1981" y="16022"/>
                    <a:pt x="2794" y="15479"/>
                  </a:cubicBezTo>
                  <a:cubicBezTo>
                    <a:pt x="3039" y="15316"/>
                    <a:pt x="3283" y="15181"/>
                    <a:pt x="3527" y="15072"/>
                  </a:cubicBezTo>
                  <a:cubicBezTo>
                    <a:pt x="3717" y="14964"/>
                    <a:pt x="3934" y="14910"/>
                    <a:pt x="4151" y="14855"/>
                  </a:cubicBezTo>
                  <a:cubicBezTo>
                    <a:pt x="4341" y="15100"/>
                    <a:pt x="4259" y="15371"/>
                    <a:pt x="4232" y="15588"/>
                  </a:cubicBezTo>
                  <a:cubicBezTo>
                    <a:pt x="3961" y="15832"/>
                    <a:pt x="3662" y="16049"/>
                    <a:pt x="3445" y="16293"/>
                  </a:cubicBezTo>
                  <a:cubicBezTo>
                    <a:pt x="2523" y="17269"/>
                    <a:pt x="2822" y="18381"/>
                    <a:pt x="4124" y="18734"/>
                  </a:cubicBezTo>
                  <a:cubicBezTo>
                    <a:pt x="5053" y="18983"/>
                    <a:pt x="6020" y="19100"/>
                    <a:pt x="6993" y="19100"/>
                  </a:cubicBezTo>
                  <a:cubicBezTo>
                    <a:pt x="7185" y="19100"/>
                    <a:pt x="7376" y="19096"/>
                    <a:pt x="7568" y="19087"/>
                  </a:cubicBezTo>
                  <a:cubicBezTo>
                    <a:pt x="9982" y="19005"/>
                    <a:pt x="12369" y="18598"/>
                    <a:pt x="14756" y="18137"/>
                  </a:cubicBezTo>
                  <a:cubicBezTo>
                    <a:pt x="18065" y="17514"/>
                    <a:pt x="21320" y="16564"/>
                    <a:pt x="24575" y="15588"/>
                  </a:cubicBezTo>
                  <a:cubicBezTo>
                    <a:pt x="26202" y="15127"/>
                    <a:pt x="27803" y="14476"/>
                    <a:pt x="29322" y="13716"/>
                  </a:cubicBezTo>
                  <a:cubicBezTo>
                    <a:pt x="30922" y="12930"/>
                    <a:pt x="32441" y="12007"/>
                    <a:pt x="33851" y="10922"/>
                  </a:cubicBezTo>
                  <a:cubicBezTo>
                    <a:pt x="34068" y="10760"/>
                    <a:pt x="34258" y="10570"/>
                    <a:pt x="34394" y="10353"/>
                  </a:cubicBezTo>
                  <a:cubicBezTo>
                    <a:pt x="34692" y="9919"/>
                    <a:pt x="34584" y="9458"/>
                    <a:pt x="34123" y="9214"/>
                  </a:cubicBezTo>
                  <a:cubicBezTo>
                    <a:pt x="33824" y="9051"/>
                    <a:pt x="33499" y="8942"/>
                    <a:pt x="33173" y="8915"/>
                  </a:cubicBezTo>
                  <a:cubicBezTo>
                    <a:pt x="32522" y="8834"/>
                    <a:pt x="31871" y="8807"/>
                    <a:pt x="31193" y="8780"/>
                  </a:cubicBezTo>
                  <a:cubicBezTo>
                    <a:pt x="30868" y="8753"/>
                    <a:pt x="30868" y="8780"/>
                    <a:pt x="30759" y="8319"/>
                  </a:cubicBezTo>
                  <a:cubicBezTo>
                    <a:pt x="31474" y="8135"/>
                    <a:pt x="32176" y="7977"/>
                    <a:pt x="32874" y="7977"/>
                  </a:cubicBezTo>
                  <a:close/>
                  <a:moveTo>
                    <a:pt x="30379" y="17161"/>
                  </a:moveTo>
                  <a:lnTo>
                    <a:pt x="30379" y="17161"/>
                  </a:lnTo>
                  <a:cubicBezTo>
                    <a:pt x="30108" y="18924"/>
                    <a:pt x="29430" y="20334"/>
                    <a:pt x="28399" y="21582"/>
                  </a:cubicBezTo>
                  <a:cubicBezTo>
                    <a:pt x="27559" y="22586"/>
                    <a:pt x="26555" y="23427"/>
                    <a:pt x="25443" y="24132"/>
                  </a:cubicBezTo>
                  <a:cubicBezTo>
                    <a:pt x="23788" y="25190"/>
                    <a:pt x="21998" y="25868"/>
                    <a:pt x="20018" y="26139"/>
                  </a:cubicBezTo>
                  <a:cubicBezTo>
                    <a:pt x="18928" y="26288"/>
                    <a:pt x="17838" y="26414"/>
                    <a:pt x="16727" y="26414"/>
                  </a:cubicBezTo>
                  <a:cubicBezTo>
                    <a:pt x="16621" y="26414"/>
                    <a:pt x="16516" y="26412"/>
                    <a:pt x="16411" y="26410"/>
                  </a:cubicBezTo>
                  <a:cubicBezTo>
                    <a:pt x="13319" y="26302"/>
                    <a:pt x="10687" y="25081"/>
                    <a:pt x="8436" y="22993"/>
                  </a:cubicBezTo>
                  <a:cubicBezTo>
                    <a:pt x="8301" y="22884"/>
                    <a:pt x="8192" y="22721"/>
                    <a:pt x="8056" y="22586"/>
                  </a:cubicBezTo>
                  <a:cubicBezTo>
                    <a:pt x="8192" y="22396"/>
                    <a:pt x="8382" y="22450"/>
                    <a:pt x="8518" y="22423"/>
                  </a:cubicBezTo>
                  <a:cubicBezTo>
                    <a:pt x="10959" y="22287"/>
                    <a:pt x="13400" y="22070"/>
                    <a:pt x="15787" y="21663"/>
                  </a:cubicBezTo>
                  <a:cubicBezTo>
                    <a:pt x="18770" y="21148"/>
                    <a:pt x="21673" y="20416"/>
                    <a:pt x="24548" y="19548"/>
                  </a:cubicBezTo>
                  <a:cubicBezTo>
                    <a:pt x="25823" y="19168"/>
                    <a:pt x="27125" y="18843"/>
                    <a:pt x="28291" y="18219"/>
                  </a:cubicBezTo>
                  <a:cubicBezTo>
                    <a:pt x="28752" y="18002"/>
                    <a:pt x="29186" y="17785"/>
                    <a:pt x="29620" y="17541"/>
                  </a:cubicBezTo>
                  <a:cubicBezTo>
                    <a:pt x="29837" y="17432"/>
                    <a:pt x="30054" y="17324"/>
                    <a:pt x="30379" y="17161"/>
                  </a:cubicBezTo>
                  <a:close/>
                  <a:moveTo>
                    <a:pt x="17547" y="0"/>
                  </a:moveTo>
                  <a:cubicBezTo>
                    <a:pt x="16359" y="0"/>
                    <a:pt x="15205" y="200"/>
                    <a:pt x="14051" y="615"/>
                  </a:cubicBezTo>
                  <a:cubicBezTo>
                    <a:pt x="12749" y="1104"/>
                    <a:pt x="11610" y="1836"/>
                    <a:pt x="10498" y="2677"/>
                  </a:cubicBezTo>
                  <a:cubicBezTo>
                    <a:pt x="8490" y="4223"/>
                    <a:pt x="6917" y="6122"/>
                    <a:pt x="5887" y="8454"/>
                  </a:cubicBezTo>
                  <a:cubicBezTo>
                    <a:pt x="5236" y="9973"/>
                    <a:pt x="4747" y="11546"/>
                    <a:pt x="4503" y="13201"/>
                  </a:cubicBezTo>
                  <a:cubicBezTo>
                    <a:pt x="4476" y="13391"/>
                    <a:pt x="4422" y="13553"/>
                    <a:pt x="4368" y="13743"/>
                  </a:cubicBezTo>
                  <a:cubicBezTo>
                    <a:pt x="4042" y="13852"/>
                    <a:pt x="3744" y="13933"/>
                    <a:pt x="3473" y="14042"/>
                  </a:cubicBezTo>
                  <a:cubicBezTo>
                    <a:pt x="1737" y="14720"/>
                    <a:pt x="597" y="15913"/>
                    <a:pt x="218" y="17785"/>
                  </a:cubicBezTo>
                  <a:cubicBezTo>
                    <a:pt x="1" y="18978"/>
                    <a:pt x="380" y="19928"/>
                    <a:pt x="1221" y="20714"/>
                  </a:cubicBezTo>
                  <a:cubicBezTo>
                    <a:pt x="1954" y="21392"/>
                    <a:pt x="2794" y="21772"/>
                    <a:pt x="3717" y="22043"/>
                  </a:cubicBezTo>
                  <a:cubicBezTo>
                    <a:pt x="4530" y="22260"/>
                    <a:pt x="5344" y="22369"/>
                    <a:pt x="6185" y="22423"/>
                  </a:cubicBezTo>
                  <a:cubicBezTo>
                    <a:pt x="6592" y="22423"/>
                    <a:pt x="6863" y="22586"/>
                    <a:pt x="7161" y="22884"/>
                  </a:cubicBezTo>
                  <a:cubicBezTo>
                    <a:pt x="9792" y="25759"/>
                    <a:pt x="13047" y="27251"/>
                    <a:pt x="16953" y="27305"/>
                  </a:cubicBezTo>
                  <a:cubicBezTo>
                    <a:pt x="18092" y="27305"/>
                    <a:pt x="19177" y="27170"/>
                    <a:pt x="20289" y="27007"/>
                  </a:cubicBezTo>
                  <a:cubicBezTo>
                    <a:pt x="23273" y="26600"/>
                    <a:pt x="25850" y="25325"/>
                    <a:pt x="28020" y="23264"/>
                  </a:cubicBezTo>
                  <a:cubicBezTo>
                    <a:pt x="29864" y="21528"/>
                    <a:pt x="31030" y="19439"/>
                    <a:pt x="31356" y="16917"/>
                  </a:cubicBezTo>
                  <a:cubicBezTo>
                    <a:pt x="31383" y="16646"/>
                    <a:pt x="31492" y="16429"/>
                    <a:pt x="31736" y="16293"/>
                  </a:cubicBezTo>
                  <a:cubicBezTo>
                    <a:pt x="31925" y="16184"/>
                    <a:pt x="32061" y="16076"/>
                    <a:pt x="32224" y="15967"/>
                  </a:cubicBezTo>
                  <a:cubicBezTo>
                    <a:pt x="33607" y="15018"/>
                    <a:pt x="34719" y="13798"/>
                    <a:pt x="35696" y="12441"/>
                  </a:cubicBezTo>
                  <a:cubicBezTo>
                    <a:pt x="36157" y="11790"/>
                    <a:pt x="36482" y="11085"/>
                    <a:pt x="36645" y="10326"/>
                  </a:cubicBezTo>
                  <a:cubicBezTo>
                    <a:pt x="36808" y="9431"/>
                    <a:pt x="36482" y="8237"/>
                    <a:pt x="35397" y="7668"/>
                  </a:cubicBezTo>
                  <a:cubicBezTo>
                    <a:pt x="34665" y="7288"/>
                    <a:pt x="33906" y="7098"/>
                    <a:pt x="33092" y="7044"/>
                  </a:cubicBezTo>
                  <a:cubicBezTo>
                    <a:pt x="33025" y="7042"/>
                    <a:pt x="32958" y="7041"/>
                    <a:pt x="32891" y="7041"/>
                  </a:cubicBezTo>
                  <a:cubicBezTo>
                    <a:pt x="32016" y="7041"/>
                    <a:pt x="31182" y="7208"/>
                    <a:pt x="30325" y="7586"/>
                  </a:cubicBezTo>
                  <a:cubicBezTo>
                    <a:pt x="30190" y="7369"/>
                    <a:pt x="30081" y="7234"/>
                    <a:pt x="30000" y="7071"/>
                  </a:cubicBezTo>
                  <a:cubicBezTo>
                    <a:pt x="28996" y="5254"/>
                    <a:pt x="27586" y="3789"/>
                    <a:pt x="25985" y="2514"/>
                  </a:cubicBezTo>
                  <a:cubicBezTo>
                    <a:pt x="25307" y="1944"/>
                    <a:pt x="24548" y="1510"/>
                    <a:pt x="23707" y="1212"/>
                  </a:cubicBezTo>
                  <a:cubicBezTo>
                    <a:pt x="21944" y="507"/>
                    <a:pt x="20072" y="127"/>
                    <a:pt x="18174" y="19"/>
                  </a:cubicBezTo>
                  <a:cubicBezTo>
                    <a:pt x="17964" y="7"/>
                    <a:pt x="17755" y="0"/>
                    <a:pt x="17547" y="0"/>
                  </a:cubicBezTo>
                  <a:close/>
                </a:path>
              </a:pathLst>
            </a:custGeom>
            <a:solidFill>
              <a:schemeClr val="lt2"/>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74" name="Google Shape;374;p44"/>
            <p:cNvGrpSpPr/>
            <p:nvPr/>
          </p:nvGrpSpPr>
          <p:grpSpPr>
            <a:xfrm>
              <a:off x="6224675" y="2055325"/>
              <a:ext cx="920225" cy="682650"/>
              <a:chOff x="2734175" y="518275"/>
              <a:chExt cx="920225" cy="682650"/>
            </a:xfrm>
          </p:grpSpPr>
          <p:sp>
            <p:nvSpPr>
              <p:cNvPr id="375" name="Google Shape;375;p44"/>
              <p:cNvSpPr/>
              <p:nvPr/>
            </p:nvSpPr>
            <p:spPr>
              <a:xfrm>
                <a:off x="2734175" y="518275"/>
                <a:ext cx="920225" cy="682650"/>
              </a:xfrm>
              <a:custGeom>
                <a:avLst/>
                <a:gdLst/>
                <a:ahLst/>
                <a:cxnLst/>
                <a:rect l="l" t="t" r="r" b="b"/>
                <a:pathLst>
                  <a:path w="36809" h="27306" extrusionOk="0">
                    <a:moveTo>
                      <a:pt x="31950" y="9657"/>
                    </a:moveTo>
                    <a:cubicBezTo>
                      <a:pt x="32482" y="9657"/>
                      <a:pt x="33096" y="9771"/>
                      <a:pt x="33607" y="10001"/>
                    </a:cubicBezTo>
                    <a:cubicBezTo>
                      <a:pt x="33011" y="10706"/>
                      <a:pt x="32306" y="11140"/>
                      <a:pt x="31492" y="11574"/>
                    </a:cubicBezTo>
                    <a:cubicBezTo>
                      <a:pt x="31383" y="10923"/>
                      <a:pt x="31275" y="10326"/>
                      <a:pt x="31193" y="9756"/>
                    </a:cubicBezTo>
                    <a:cubicBezTo>
                      <a:pt x="31402" y="9690"/>
                      <a:pt x="31664" y="9657"/>
                      <a:pt x="31950" y="9657"/>
                    </a:cubicBezTo>
                    <a:close/>
                    <a:moveTo>
                      <a:pt x="4341" y="16754"/>
                    </a:moveTo>
                    <a:cubicBezTo>
                      <a:pt x="4395" y="17161"/>
                      <a:pt x="4476" y="17487"/>
                      <a:pt x="4531" y="17894"/>
                    </a:cubicBezTo>
                    <a:cubicBezTo>
                      <a:pt x="4178" y="17866"/>
                      <a:pt x="3907" y="17785"/>
                      <a:pt x="3825" y="17514"/>
                    </a:cubicBezTo>
                    <a:cubicBezTo>
                      <a:pt x="3771" y="17188"/>
                      <a:pt x="3988" y="16971"/>
                      <a:pt x="4341" y="16754"/>
                    </a:cubicBezTo>
                    <a:close/>
                    <a:moveTo>
                      <a:pt x="17383" y="964"/>
                    </a:moveTo>
                    <a:cubicBezTo>
                      <a:pt x="19518" y="964"/>
                      <a:pt x="21581" y="1369"/>
                      <a:pt x="23572" y="2135"/>
                    </a:cubicBezTo>
                    <a:cubicBezTo>
                      <a:pt x="24358" y="2433"/>
                      <a:pt x="25063" y="2867"/>
                      <a:pt x="25714" y="3410"/>
                    </a:cubicBezTo>
                    <a:cubicBezTo>
                      <a:pt x="27152" y="4576"/>
                      <a:pt x="28264" y="6068"/>
                      <a:pt x="29213" y="7668"/>
                    </a:cubicBezTo>
                    <a:cubicBezTo>
                      <a:pt x="29946" y="8861"/>
                      <a:pt x="30325" y="10190"/>
                      <a:pt x="30461" y="11601"/>
                    </a:cubicBezTo>
                    <a:cubicBezTo>
                      <a:pt x="30461" y="11737"/>
                      <a:pt x="30461" y="11899"/>
                      <a:pt x="30461" y="12089"/>
                    </a:cubicBezTo>
                    <a:cubicBezTo>
                      <a:pt x="30244" y="12198"/>
                      <a:pt x="30027" y="12333"/>
                      <a:pt x="29810" y="12469"/>
                    </a:cubicBezTo>
                    <a:cubicBezTo>
                      <a:pt x="27640" y="13527"/>
                      <a:pt x="25416" y="14395"/>
                      <a:pt x="23111" y="15073"/>
                    </a:cubicBezTo>
                    <a:cubicBezTo>
                      <a:pt x="19340" y="16212"/>
                      <a:pt x="15489" y="17188"/>
                      <a:pt x="11583" y="17812"/>
                    </a:cubicBezTo>
                    <a:cubicBezTo>
                      <a:pt x="10010" y="18056"/>
                      <a:pt x="8437" y="18192"/>
                      <a:pt x="6836" y="18219"/>
                    </a:cubicBezTo>
                    <a:cubicBezTo>
                      <a:pt x="6429" y="18219"/>
                      <a:pt x="6050" y="18165"/>
                      <a:pt x="5588" y="18165"/>
                    </a:cubicBezTo>
                    <a:cubicBezTo>
                      <a:pt x="5372" y="17622"/>
                      <a:pt x="5317" y="17134"/>
                      <a:pt x="5263" y="16619"/>
                    </a:cubicBezTo>
                    <a:cubicBezTo>
                      <a:pt x="5073" y="13934"/>
                      <a:pt x="5616" y="11411"/>
                      <a:pt x="6673" y="8943"/>
                    </a:cubicBezTo>
                    <a:cubicBezTo>
                      <a:pt x="7541" y="6881"/>
                      <a:pt x="8870" y="5173"/>
                      <a:pt x="10579" y="3789"/>
                    </a:cubicBezTo>
                    <a:cubicBezTo>
                      <a:pt x="11746" y="2840"/>
                      <a:pt x="12993" y="2026"/>
                      <a:pt x="14404" y="1484"/>
                    </a:cubicBezTo>
                    <a:cubicBezTo>
                      <a:pt x="15245" y="1158"/>
                      <a:pt x="16085" y="995"/>
                      <a:pt x="16981" y="968"/>
                    </a:cubicBezTo>
                    <a:cubicBezTo>
                      <a:pt x="17115" y="965"/>
                      <a:pt x="17249" y="964"/>
                      <a:pt x="17383" y="964"/>
                    </a:cubicBezTo>
                    <a:close/>
                    <a:moveTo>
                      <a:pt x="32888" y="7977"/>
                    </a:moveTo>
                    <a:cubicBezTo>
                      <a:pt x="33225" y="7977"/>
                      <a:pt x="33562" y="8014"/>
                      <a:pt x="33906" y="8102"/>
                    </a:cubicBezTo>
                    <a:cubicBezTo>
                      <a:pt x="34286" y="8210"/>
                      <a:pt x="34665" y="8346"/>
                      <a:pt x="35018" y="8536"/>
                    </a:cubicBezTo>
                    <a:cubicBezTo>
                      <a:pt x="35479" y="8780"/>
                      <a:pt x="35723" y="9214"/>
                      <a:pt x="35723" y="9756"/>
                    </a:cubicBezTo>
                    <a:cubicBezTo>
                      <a:pt x="35723" y="10299"/>
                      <a:pt x="35560" y="10787"/>
                      <a:pt x="35316" y="11248"/>
                    </a:cubicBezTo>
                    <a:cubicBezTo>
                      <a:pt x="34801" y="12225"/>
                      <a:pt x="34123" y="13093"/>
                      <a:pt x="33336" y="13825"/>
                    </a:cubicBezTo>
                    <a:cubicBezTo>
                      <a:pt x="31410" y="15588"/>
                      <a:pt x="29241" y="16971"/>
                      <a:pt x="26745" y="17812"/>
                    </a:cubicBezTo>
                    <a:cubicBezTo>
                      <a:pt x="23219" y="19006"/>
                      <a:pt x="19612" y="19955"/>
                      <a:pt x="15950" y="20633"/>
                    </a:cubicBezTo>
                    <a:cubicBezTo>
                      <a:pt x="14783" y="20823"/>
                      <a:pt x="13617" y="20986"/>
                      <a:pt x="12451" y="21121"/>
                    </a:cubicBezTo>
                    <a:cubicBezTo>
                      <a:pt x="10851" y="21284"/>
                      <a:pt x="9277" y="21420"/>
                      <a:pt x="7704" y="21474"/>
                    </a:cubicBezTo>
                    <a:cubicBezTo>
                      <a:pt x="7487" y="21479"/>
                      <a:pt x="7270" y="21482"/>
                      <a:pt x="7055" y="21482"/>
                    </a:cubicBezTo>
                    <a:cubicBezTo>
                      <a:pt x="6031" y="21482"/>
                      <a:pt x="5023" y="21413"/>
                      <a:pt x="4015" y="21121"/>
                    </a:cubicBezTo>
                    <a:cubicBezTo>
                      <a:pt x="3256" y="20904"/>
                      <a:pt x="2551" y="20606"/>
                      <a:pt x="1954" y="20091"/>
                    </a:cubicBezTo>
                    <a:cubicBezTo>
                      <a:pt x="1194" y="19467"/>
                      <a:pt x="977" y="18680"/>
                      <a:pt x="1194" y="17731"/>
                    </a:cubicBezTo>
                    <a:cubicBezTo>
                      <a:pt x="1439" y="16782"/>
                      <a:pt x="1981" y="16022"/>
                      <a:pt x="2795" y="15480"/>
                    </a:cubicBezTo>
                    <a:cubicBezTo>
                      <a:pt x="3039" y="15317"/>
                      <a:pt x="3283" y="15181"/>
                      <a:pt x="3554" y="15046"/>
                    </a:cubicBezTo>
                    <a:cubicBezTo>
                      <a:pt x="3744" y="14964"/>
                      <a:pt x="3934" y="14910"/>
                      <a:pt x="4151" y="14829"/>
                    </a:cubicBezTo>
                    <a:cubicBezTo>
                      <a:pt x="4368" y="15100"/>
                      <a:pt x="4259" y="15344"/>
                      <a:pt x="4259" y="15588"/>
                    </a:cubicBezTo>
                    <a:cubicBezTo>
                      <a:pt x="3961" y="15832"/>
                      <a:pt x="3690" y="16049"/>
                      <a:pt x="3446" y="16293"/>
                    </a:cubicBezTo>
                    <a:cubicBezTo>
                      <a:pt x="2523" y="17270"/>
                      <a:pt x="2822" y="18382"/>
                      <a:pt x="4124" y="18734"/>
                    </a:cubicBezTo>
                    <a:cubicBezTo>
                      <a:pt x="5076" y="18984"/>
                      <a:pt x="6028" y="19101"/>
                      <a:pt x="6995" y="19101"/>
                    </a:cubicBezTo>
                    <a:cubicBezTo>
                      <a:pt x="7186" y="19101"/>
                      <a:pt x="7377" y="19096"/>
                      <a:pt x="7569" y="19087"/>
                    </a:cubicBezTo>
                    <a:cubicBezTo>
                      <a:pt x="10010" y="18979"/>
                      <a:pt x="12369" y="18572"/>
                      <a:pt x="14756" y="18138"/>
                    </a:cubicBezTo>
                    <a:cubicBezTo>
                      <a:pt x="18093" y="17487"/>
                      <a:pt x="21347" y="16565"/>
                      <a:pt x="24575" y="15588"/>
                    </a:cubicBezTo>
                    <a:cubicBezTo>
                      <a:pt x="26230" y="15100"/>
                      <a:pt x="27803" y="14476"/>
                      <a:pt x="29349" y="13717"/>
                    </a:cubicBezTo>
                    <a:cubicBezTo>
                      <a:pt x="30949" y="12930"/>
                      <a:pt x="32441" y="11981"/>
                      <a:pt x="33852" y="10896"/>
                    </a:cubicBezTo>
                    <a:cubicBezTo>
                      <a:pt x="34069" y="10760"/>
                      <a:pt x="34258" y="10543"/>
                      <a:pt x="34394" y="10353"/>
                    </a:cubicBezTo>
                    <a:cubicBezTo>
                      <a:pt x="34692" y="9919"/>
                      <a:pt x="34584" y="9458"/>
                      <a:pt x="34123" y="9214"/>
                    </a:cubicBezTo>
                    <a:cubicBezTo>
                      <a:pt x="33852" y="9051"/>
                      <a:pt x="33499" y="8943"/>
                      <a:pt x="33173" y="8916"/>
                    </a:cubicBezTo>
                    <a:cubicBezTo>
                      <a:pt x="32523" y="8834"/>
                      <a:pt x="31872" y="8807"/>
                      <a:pt x="31193" y="8780"/>
                    </a:cubicBezTo>
                    <a:cubicBezTo>
                      <a:pt x="30895" y="8753"/>
                      <a:pt x="30895" y="8780"/>
                      <a:pt x="30759" y="8319"/>
                    </a:cubicBezTo>
                    <a:cubicBezTo>
                      <a:pt x="31492" y="8136"/>
                      <a:pt x="32188" y="7977"/>
                      <a:pt x="32888" y="7977"/>
                    </a:cubicBezTo>
                    <a:close/>
                    <a:moveTo>
                      <a:pt x="30380" y="17161"/>
                    </a:moveTo>
                    <a:cubicBezTo>
                      <a:pt x="30108" y="18924"/>
                      <a:pt x="29430" y="20335"/>
                      <a:pt x="28400" y="21555"/>
                    </a:cubicBezTo>
                    <a:cubicBezTo>
                      <a:pt x="27559" y="22559"/>
                      <a:pt x="26555" y="23427"/>
                      <a:pt x="25443" y="24105"/>
                    </a:cubicBezTo>
                    <a:cubicBezTo>
                      <a:pt x="23789" y="25163"/>
                      <a:pt x="21998" y="25868"/>
                      <a:pt x="20046" y="26112"/>
                    </a:cubicBezTo>
                    <a:cubicBezTo>
                      <a:pt x="18988" y="26253"/>
                      <a:pt x="17952" y="26394"/>
                      <a:pt x="16918" y="26394"/>
                    </a:cubicBezTo>
                    <a:cubicBezTo>
                      <a:pt x="16758" y="26394"/>
                      <a:pt x="16598" y="26391"/>
                      <a:pt x="16438" y="26383"/>
                    </a:cubicBezTo>
                    <a:cubicBezTo>
                      <a:pt x="13319" y="26302"/>
                      <a:pt x="10688" y="25081"/>
                      <a:pt x="8437" y="22993"/>
                    </a:cubicBezTo>
                    <a:cubicBezTo>
                      <a:pt x="8301" y="22857"/>
                      <a:pt x="8192" y="22722"/>
                      <a:pt x="8057" y="22559"/>
                    </a:cubicBezTo>
                    <a:cubicBezTo>
                      <a:pt x="8143" y="22438"/>
                      <a:pt x="8251" y="22416"/>
                      <a:pt x="8354" y="22416"/>
                    </a:cubicBezTo>
                    <a:cubicBezTo>
                      <a:pt x="8412" y="22416"/>
                      <a:pt x="8469" y="22423"/>
                      <a:pt x="8518" y="22423"/>
                    </a:cubicBezTo>
                    <a:cubicBezTo>
                      <a:pt x="10959" y="22288"/>
                      <a:pt x="13400" y="22044"/>
                      <a:pt x="15787" y="21637"/>
                    </a:cubicBezTo>
                    <a:cubicBezTo>
                      <a:pt x="18771" y="21148"/>
                      <a:pt x="21673" y="20416"/>
                      <a:pt x="24575" y="19548"/>
                    </a:cubicBezTo>
                    <a:cubicBezTo>
                      <a:pt x="25823" y="19141"/>
                      <a:pt x="27125" y="18816"/>
                      <a:pt x="28318" y="18219"/>
                    </a:cubicBezTo>
                    <a:cubicBezTo>
                      <a:pt x="28752" y="17975"/>
                      <a:pt x="29186" y="17758"/>
                      <a:pt x="29647" y="17541"/>
                    </a:cubicBezTo>
                    <a:cubicBezTo>
                      <a:pt x="29837" y="17433"/>
                      <a:pt x="30054" y="17324"/>
                      <a:pt x="30380" y="17161"/>
                    </a:cubicBezTo>
                    <a:close/>
                    <a:moveTo>
                      <a:pt x="17547" y="1"/>
                    </a:moveTo>
                    <a:cubicBezTo>
                      <a:pt x="16360" y="1"/>
                      <a:pt x="15209" y="200"/>
                      <a:pt x="14078" y="616"/>
                    </a:cubicBezTo>
                    <a:cubicBezTo>
                      <a:pt x="12749" y="1104"/>
                      <a:pt x="11610" y="1836"/>
                      <a:pt x="10525" y="2677"/>
                    </a:cubicBezTo>
                    <a:cubicBezTo>
                      <a:pt x="8491" y="4223"/>
                      <a:pt x="6945" y="6095"/>
                      <a:pt x="5914" y="8455"/>
                    </a:cubicBezTo>
                    <a:cubicBezTo>
                      <a:pt x="5236" y="9973"/>
                      <a:pt x="4748" y="11547"/>
                      <a:pt x="4504" y="13201"/>
                    </a:cubicBezTo>
                    <a:cubicBezTo>
                      <a:pt x="4476" y="13391"/>
                      <a:pt x="4422" y="13554"/>
                      <a:pt x="4368" y="13744"/>
                    </a:cubicBezTo>
                    <a:cubicBezTo>
                      <a:pt x="4070" y="13852"/>
                      <a:pt x="3744" y="13934"/>
                      <a:pt x="3473" y="14042"/>
                    </a:cubicBezTo>
                    <a:cubicBezTo>
                      <a:pt x="1737" y="14720"/>
                      <a:pt x="598" y="15886"/>
                      <a:pt x="218" y="17785"/>
                    </a:cubicBezTo>
                    <a:cubicBezTo>
                      <a:pt x="1" y="18951"/>
                      <a:pt x="381" y="19928"/>
                      <a:pt x="1249" y="20714"/>
                    </a:cubicBezTo>
                    <a:cubicBezTo>
                      <a:pt x="1954" y="21393"/>
                      <a:pt x="2822" y="21772"/>
                      <a:pt x="3744" y="22016"/>
                    </a:cubicBezTo>
                    <a:cubicBezTo>
                      <a:pt x="4531" y="22261"/>
                      <a:pt x="5372" y="22369"/>
                      <a:pt x="6185" y="22396"/>
                    </a:cubicBezTo>
                    <a:cubicBezTo>
                      <a:pt x="6592" y="22423"/>
                      <a:pt x="6890" y="22586"/>
                      <a:pt x="7162" y="22884"/>
                    </a:cubicBezTo>
                    <a:cubicBezTo>
                      <a:pt x="9793" y="25760"/>
                      <a:pt x="13048" y="27251"/>
                      <a:pt x="16981" y="27306"/>
                    </a:cubicBezTo>
                    <a:cubicBezTo>
                      <a:pt x="18093" y="27306"/>
                      <a:pt x="19178" y="27170"/>
                      <a:pt x="20290" y="27007"/>
                    </a:cubicBezTo>
                    <a:cubicBezTo>
                      <a:pt x="23273" y="26600"/>
                      <a:pt x="25850" y="25326"/>
                      <a:pt x="28020" y="23264"/>
                    </a:cubicBezTo>
                    <a:cubicBezTo>
                      <a:pt x="29864" y="21528"/>
                      <a:pt x="31031" y="19440"/>
                      <a:pt x="31356" y="16917"/>
                    </a:cubicBezTo>
                    <a:cubicBezTo>
                      <a:pt x="31410" y="16646"/>
                      <a:pt x="31492" y="16429"/>
                      <a:pt x="31763" y="16293"/>
                    </a:cubicBezTo>
                    <a:cubicBezTo>
                      <a:pt x="31926" y="16185"/>
                      <a:pt x="32061" y="16076"/>
                      <a:pt x="32224" y="15968"/>
                    </a:cubicBezTo>
                    <a:cubicBezTo>
                      <a:pt x="33607" y="15018"/>
                      <a:pt x="34720" y="13798"/>
                      <a:pt x="35696" y="12442"/>
                    </a:cubicBezTo>
                    <a:cubicBezTo>
                      <a:pt x="36157" y="11791"/>
                      <a:pt x="36483" y="11086"/>
                      <a:pt x="36645" y="10299"/>
                    </a:cubicBezTo>
                    <a:cubicBezTo>
                      <a:pt x="36808" y="9431"/>
                      <a:pt x="36483" y="8238"/>
                      <a:pt x="35398" y="7668"/>
                    </a:cubicBezTo>
                    <a:cubicBezTo>
                      <a:pt x="34692" y="7288"/>
                      <a:pt x="33906" y="7071"/>
                      <a:pt x="33092" y="7044"/>
                    </a:cubicBezTo>
                    <a:cubicBezTo>
                      <a:pt x="33027" y="7042"/>
                      <a:pt x="32962" y="7041"/>
                      <a:pt x="32896" y="7041"/>
                    </a:cubicBezTo>
                    <a:cubicBezTo>
                      <a:pt x="32039" y="7041"/>
                      <a:pt x="31182" y="7208"/>
                      <a:pt x="30325" y="7587"/>
                    </a:cubicBezTo>
                    <a:cubicBezTo>
                      <a:pt x="30190" y="7370"/>
                      <a:pt x="30081" y="7234"/>
                      <a:pt x="30000" y="7071"/>
                    </a:cubicBezTo>
                    <a:cubicBezTo>
                      <a:pt x="28996" y="5227"/>
                      <a:pt x="27586" y="3789"/>
                      <a:pt x="25986" y="2487"/>
                    </a:cubicBezTo>
                    <a:cubicBezTo>
                      <a:pt x="25308" y="1945"/>
                      <a:pt x="24548" y="1511"/>
                      <a:pt x="23707" y="1185"/>
                    </a:cubicBezTo>
                    <a:cubicBezTo>
                      <a:pt x="21944" y="507"/>
                      <a:pt x="20100" y="128"/>
                      <a:pt x="18174" y="19"/>
                    </a:cubicBezTo>
                    <a:cubicBezTo>
                      <a:pt x="17964" y="7"/>
                      <a:pt x="17755" y="1"/>
                      <a:pt x="1754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 name="Google Shape;376;p44"/>
              <p:cNvSpPr/>
              <p:nvPr/>
            </p:nvSpPr>
            <p:spPr>
              <a:xfrm>
                <a:off x="2861000" y="542350"/>
                <a:ext cx="634725" cy="431425"/>
              </a:xfrm>
              <a:custGeom>
                <a:avLst/>
                <a:gdLst/>
                <a:ahLst/>
                <a:cxnLst/>
                <a:rect l="l" t="t" r="r" b="b"/>
                <a:pathLst>
                  <a:path w="25389" h="17257" extrusionOk="0">
                    <a:moveTo>
                      <a:pt x="12310" y="1"/>
                    </a:moveTo>
                    <a:cubicBezTo>
                      <a:pt x="12176" y="1"/>
                      <a:pt x="12042" y="2"/>
                      <a:pt x="11908" y="5"/>
                    </a:cubicBezTo>
                    <a:cubicBezTo>
                      <a:pt x="11012" y="32"/>
                      <a:pt x="10172" y="195"/>
                      <a:pt x="9331" y="521"/>
                    </a:cubicBezTo>
                    <a:cubicBezTo>
                      <a:pt x="7920" y="1063"/>
                      <a:pt x="6673" y="1877"/>
                      <a:pt x="5506" y="2826"/>
                    </a:cubicBezTo>
                    <a:cubicBezTo>
                      <a:pt x="3797" y="4210"/>
                      <a:pt x="2468" y="5918"/>
                      <a:pt x="1600" y="7980"/>
                    </a:cubicBezTo>
                    <a:cubicBezTo>
                      <a:pt x="543" y="10448"/>
                      <a:pt x="0" y="12971"/>
                      <a:pt x="190" y="15656"/>
                    </a:cubicBezTo>
                    <a:cubicBezTo>
                      <a:pt x="244" y="16171"/>
                      <a:pt x="299" y="16659"/>
                      <a:pt x="515" y="17202"/>
                    </a:cubicBezTo>
                    <a:cubicBezTo>
                      <a:pt x="977" y="17202"/>
                      <a:pt x="1356" y="17256"/>
                      <a:pt x="1763" y="17256"/>
                    </a:cubicBezTo>
                    <a:cubicBezTo>
                      <a:pt x="3364" y="17229"/>
                      <a:pt x="4937" y="17093"/>
                      <a:pt x="6510" y="16849"/>
                    </a:cubicBezTo>
                    <a:cubicBezTo>
                      <a:pt x="10416" y="16225"/>
                      <a:pt x="14267" y="15249"/>
                      <a:pt x="18038" y="14110"/>
                    </a:cubicBezTo>
                    <a:cubicBezTo>
                      <a:pt x="20343" y="13432"/>
                      <a:pt x="22567" y="12564"/>
                      <a:pt x="24737" y="11506"/>
                    </a:cubicBezTo>
                    <a:cubicBezTo>
                      <a:pt x="24954" y="11370"/>
                      <a:pt x="25171" y="11235"/>
                      <a:pt x="25388" y="11126"/>
                    </a:cubicBezTo>
                    <a:cubicBezTo>
                      <a:pt x="25388" y="10936"/>
                      <a:pt x="25388" y="10774"/>
                      <a:pt x="25388" y="10638"/>
                    </a:cubicBezTo>
                    <a:cubicBezTo>
                      <a:pt x="25252" y="9227"/>
                      <a:pt x="24873" y="7898"/>
                      <a:pt x="24140" y="6705"/>
                    </a:cubicBezTo>
                    <a:cubicBezTo>
                      <a:pt x="23191" y="5105"/>
                      <a:pt x="22079" y="3613"/>
                      <a:pt x="20641" y="2447"/>
                    </a:cubicBezTo>
                    <a:cubicBezTo>
                      <a:pt x="19990" y="1904"/>
                      <a:pt x="19285" y="1470"/>
                      <a:pt x="18499" y="1172"/>
                    </a:cubicBezTo>
                    <a:cubicBezTo>
                      <a:pt x="16508" y="406"/>
                      <a:pt x="14445" y="1"/>
                      <a:pt x="12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 name="Google Shape;377;p44"/>
              <p:cNvSpPr/>
              <p:nvPr/>
            </p:nvSpPr>
            <p:spPr>
              <a:xfrm>
                <a:off x="2758600" y="717700"/>
                <a:ext cx="868675" cy="337625"/>
              </a:xfrm>
              <a:custGeom>
                <a:avLst/>
                <a:gdLst/>
                <a:ahLst/>
                <a:cxnLst/>
                <a:rect l="l" t="t" r="r" b="b"/>
                <a:pathLst>
                  <a:path w="34747" h="13505" extrusionOk="0">
                    <a:moveTo>
                      <a:pt x="31911" y="0"/>
                    </a:moveTo>
                    <a:cubicBezTo>
                      <a:pt x="31211" y="0"/>
                      <a:pt x="30515" y="159"/>
                      <a:pt x="29782" y="342"/>
                    </a:cubicBezTo>
                    <a:cubicBezTo>
                      <a:pt x="29918" y="803"/>
                      <a:pt x="29918" y="776"/>
                      <a:pt x="30216" y="803"/>
                    </a:cubicBezTo>
                    <a:cubicBezTo>
                      <a:pt x="30895" y="830"/>
                      <a:pt x="31546" y="857"/>
                      <a:pt x="32196" y="939"/>
                    </a:cubicBezTo>
                    <a:cubicBezTo>
                      <a:pt x="32522" y="966"/>
                      <a:pt x="32875" y="1074"/>
                      <a:pt x="33146" y="1237"/>
                    </a:cubicBezTo>
                    <a:cubicBezTo>
                      <a:pt x="33607" y="1481"/>
                      <a:pt x="33715" y="1942"/>
                      <a:pt x="33417" y="2376"/>
                    </a:cubicBezTo>
                    <a:cubicBezTo>
                      <a:pt x="33281" y="2566"/>
                      <a:pt x="33092" y="2783"/>
                      <a:pt x="32875" y="2919"/>
                    </a:cubicBezTo>
                    <a:cubicBezTo>
                      <a:pt x="31464" y="4004"/>
                      <a:pt x="29972" y="4953"/>
                      <a:pt x="28372" y="5740"/>
                    </a:cubicBezTo>
                    <a:cubicBezTo>
                      <a:pt x="26826" y="6499"/>
                      <a:pt x="25253" y="7123"/>
                      <a:pt x="23598" y="7611"/>
                    </a:cubicBezTo>
                    <a:cubicBezTo>
                      <a:pt x="20370" y="8588"/>
                      <a:pt x="17116" y="9510"/>
                      <a:pt x="13779" y="10161"/>
                    </a:cubicBezTo>
                    <a:cubicBezTo>
                      <a:pt x="11392" y="10595"/>
                      <a:pt x="9033" y="11002"/>
                      <a:pt x="6592" y="11110"/>
                    </a:cubicBezTo>
                    <a:cubicBezTo>
                      <a:pt x="6400" y="11119"/>
                      <a:pt x="6209" y="11124"/>
                      <a:pt x="6018" y="11124"/>
                    </a:cubicBezTo>
                    <a:cubicBezTo>
                      <a:pt x="5051" y="11124"/>
                      <a:pt x="4099" y="11007"/>
                      <a:pt x="3147" y="10757"/>
                    </a:cubicBezTo>
                    <a:cubicBezTo>
                      <a:pt x="1845" y="10405"/>
                      <a:pt x="1546" y="9293"/>
                      <a:pt x="2469" y="8316"/>
                    </a:cubicBezTo>
                    <a:cubicBezTo>
                      <a:pt x="2713" y="8072"/>
                      <a:pt x="2984" y="7855"/>
                      <a:pt x="3282" y="7611"/>
                    </a:cubicBezTo>
                    <a:cubicBezTo>
                      <a:pt x="3282" y="7367"/>
                      <a:pt x="3391" y="7123"/>
                      <a:pt x="3174" y="6852"/>
                    </a:cubicBezTo>
                    <a:cubicBezTo>
                      <a:pt x="2957" y="6933"/>
                      <a:pt x="2767" y="6987"/>
                      <a:pt x="2577" y="7069"/>
                    </a:cubicBezTo>
                    <a:cubicBezTo>
                      <a:pt x="2306" y="7204"/>
                      <a:pt x="2062" y="7340"/>
                      <a:pt x="1818" y="7503"/>
                    </a:cubicBezTo>
                    <a:cubicBezTo>
                      <a:pt x="1004" y="8045"/>
                      <a:pt x="462" y="8805"/>
                      <a:pt x="217" y="9754"/>
                    </a:cubicBezTo>
                    <a:cubicBezTo>
                      <a:pt x="0" y="10703"/>
                      <a:pt x="217" y="11490"/>
                      <a:pt x="977" y="12114"/>
                    </a:cubicBezTo>
                    <a:cubicBezTo>
                      <a:pt x="1574" y="12629"/>
                      <a:pt x="2279" y="12927"/>
                      <a:pt x="3038" y="13144"/>
                    </a:cubicBezTo>
                    <a:cubicBezTo>
                      <a:pt x="4046" y="13436"/>
                      <a:pt x="5054" y="13505"/>
                      <a:pt x="6078" y="13505"/>
                    </a:cubicBezTo>
                    <a:cubicBezTo>
                      <a:pt x="6293" y="13505"/>
                      <a:pt x="6510" y="13502"/>
                      <a:pt x="6727" y="13497"/>
                    </a:cubicBezTo>
                    <a:cubicBezTo>
                      <a:pt x="8300" y="13443"/>
                      <a:pt x="9874" y="13307"/>
                      <a:pt x="11474" y="13144"/>
                    </a:cubicBezTo>
                    <a:cubicBezTo>
                      <a:pt x="12640" y="13009"/>
                      <a:pt x="13806" y="12846"/>
                      <a:pt x="14973" y="12656"/>
                    </a:cubicBezTo>
                    <a:cubicBezTo>
                      <a:pt x="18635" y="11978"/>
                      <a:pt x="22242" y="11029"/>
                      <a:pt x="25768" y="9835"/>
                    </a:cubicBezTo>
                    <a:cubicBezTo>
                      <a:pt x="28264" y="8994"/>
                      <a:pt x="30433" y="7611"/>
                      <a:pt x="32359" y="5848"/>
                    </a:cubicBezTo>
                    <a:cubicBezTo>
                      <a:pt x="33146" y="5116"/>
                      <a:pt x="33824" y="4248"/>
                      <a:pt x="34339" y="3271"/>
                    </a:cubicBezTo>
                    <a:cubicBezTo>
                      <a:pt x="34583" y="2810"/>
                      <a:pt x="34746" y="2322"/>
                      <a:pt x="34746" y="1779"/>
                    </a:cubicBezTo>
                    <a:cubicBezTo>
                      <a:pt x="34746" y="1237"/>
                      <a:pt x="34502" y="803"/>
                      <a:pt x="34041" y="559"/>
                    </a:cubicBezTo>
                    <a:cubicBezTo>
                      <a:pt x="33688" y="369"/>
                      <a:pt x="33309" y="233"/>
                      <a:pt x="32929" y="125"/>
                    </a:cubicBezTo>
                    <a:cubicBezTo>
                      <a:pt x="32585" y="37"/>
                      <a:pt x="32248" y="0"/>
                      <a:pt x="319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 name="Google Shape;378;p44"/>
              <p:cNvSpPr/>
              <p:nvPr/>
            </p:nvSpPr>
            <p:spPr>
              <a:xfrm>
                <a:off x="2935575" y="947300"/>
                <a:ext cx="558100" cy="230850"/>
              </a:xfrm>
              <a:custGeom>
                <a:avLst/>
                <a:gdLst/>
                <a:ahLst/>
                <a:cxnLst/>
                <a:rect l="l" t="t" r="r" b="b"/>
                <a:pathLst>
                  <a:path w="22324" h="9234" extrusionOk="0">
                    <a:moveTo>
                      <a:pt x="22324" y="0"/>
                    </a:moveTo>
                    <a:lnTo>
                      <a:pt x="22324" y="0"/>
                    </a:lnTo>
                    <a:cubicBezTo>
                      <a:pt x="21998" y="163"/>
                      <a:pt x="21781" y="272"/>
                      <a:pt x="21591" y="380"/>
                    </a:cubicBezTo>
                    <a:cubicBezTo>
                      <a:pt x="21130" y="597"/>
                      <a:pt x="20696" y="814"/>
                      <a:pt x="20262" y="1058"/>
                    </a:cubicBezTo>
                    <a:cubicBezTo>
                      <a:pt x="19069" y="1655"/>
                      <a:pt x="17767" y="1980"/>
                      <a:pt x="16519" y="2387"/>
                    </a:cubicBezTo>
                    <a:cubicBezTo>
                      <a:pt x="13617" y="3255"/>
                      <a:pt x="10715" y="3987"/>
                      <a:pt x="7731" y="4476"/>
                    </a:cubicBezTo>
                    <a:cubicBezTo>
                      <a:pt x="5344" y="4883"/>
                      <a:pt x="2903" y="5127"/>
                      <a:pt x="462" y="5262"/>
                    </a:cubicBezTo>
                    <a:cubicBezTo>
                      <a:pt x="413" y="5262"/>
                      <a:pt x="356" y="5255"/>
                      <a:pt x="298" y="5255"/>
                    </a:cubicBezTo>
                    <a:cubicBezTo>
                      <a:pt x="195" y="5255"/>
                      <a:pt x="87" y="5277"/>
                      <a:pt x="1" y="5398"/>
                    </a:cubicBezTo>
                    <a:cubicBezTo>
                      <a:pt x="136" y="5561"/>
                      <a:pt x="245" y="5696"/>
                      <a:pt x="381" y="5832"/>
                    </a:cubicBezTo>
                    <a:cubicBezTo>
                      <a:pt x="2632" y="7920"/>
                      <a:pt x="5263" y="9141"/>
                      <a:pt x="8382" y="9222"/>
                    </a:cubicBezTo>
                    <a:cubicBezTo>
                      <a:pt x="8542" y="9230"/>
                      <a:pt x="8702" y="9233"/>
                      <a:pt x="8862" y="9233"/>
                    </a:cubicBezTo>
                    <a:cubicBezTo>
                      <a:pt x="9896" y="9233"/>
                      <a:pt x="10932" y="9092"/>
                      <a:pt x="11990" y="8951"/>
                    </a:cubicBezTo>
                    <a:cubicBezTo>
                      <a:pt x="13942" y="8707"/>
                      <a:pt x="15733" y="8002"/>
                      <a:pt x="17387" y="6944"/>
                    </a:cubicBezTo>
                    <a:cubicBezTo>
                      <a:pt x="18499" y="6266"/>
                      <a:pt x="19503" y="5398"/>
                      <a:pt x="20344" y="4394"/>
                    </a:cubicBezTo>
                    <a:cubicBezTo>
                      <a:pt x="21374" y="3174"/>
                      <a:pt x="22052" y="1763"/>
                      <a:pt x="223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 name="Google Shape;379;p44"/>
              <p:cNvSpPr/>
              <p:nvPr/>
            </p:nvSpPr>
            <p:spPr>
              <a:xfrm>
                <a:off x="2949825" y="683425"/>
                <a:ext cx="162775" cy="215100"/>
              </a:xfrm>
              <a:custGeom>
                <a:avLst/>
                <a:gdLst/>
                <a:ahLst/>
                <a:cxnLst/>
                <a:rect l="l" t="t" r="r" b="b"/>
                <a:pathLst>
                  <a:path w="6511" h="8604" extrusionOk="0">
                    <a:moveTo>
                      <a:pt x="3890" y="885"/>
                    </a:moveTo>
                    <a:cubicBezTo>
                      <a:pt x="4205" y="885"/>
                      <a:pt x="4524" y="1055"/>
                      <a:pt x="4828" y="1387"/>
                    </a:cubicBezTo>
                    <a:cubicBezTo>
                      <a:pt x="5262" y="1876"/>
                      <a:pt x="5534" y="2418"/>
                      <a:pt x="5479" y="3069"/>
                    </a:cubicBezTo>
                    <a:cubicBezTo>
                      <a:pt x="5344" y="4832"/>
                      <a:pt x="4611" y="6297"/>
                      <a:pt x="3092" y="7273"/>
                    </a:cubicBezTo>
                    <a:cubicBezTo>
                      <a:pt x="2821" y="7463"/>
                      <a:pt x="2496" y="7572"/>
                      <a:pt x="2170" y="7626"/>
                    </a:cubicBezTo>
                    <a:cubicBezTo>
                      <a:pt x="2067" y="7650"/>
                      <a:pt x="1970" y="7663"/>
                      <a:pt x="1880" y="7663"/>
                    </a:cubicBezTo>
                    <a:cubicBezTo>
                      <a:pt x="1470" y="7663"/>
                      <a:pt x="1192" y="7414"/>
                      <a:pt x="1058" y="6948"/>
                    </a:cubicBezTo>
                    <a:cubicBezTo>
                      <a:pt x="1004" y="6704"/>
                      <a:pt x="977" y="6460"/>
                      <a:pt x="950" y="6297"/>
                    </a:cubicBezTo>
                    <a:cubicBezTo>
                      <a:pt x="1085" y="4371"/>
                      <a:pt x="1736" y="2744"/>
                      <a:pt x="3011" y="1360"/>
                    </a:cubicBezTo>
                    <a:cubicBezTo>
                      <a:pt x="3290" y="1042"/>
                      <a:pt x="3588" y="885"/>
                      <a:pt x="3890" y="885"/>
                    </a:cubicBezTo>
                    <a:close/>
                    <a:moveTo>
                      <a:pt x="3867" y="1"/>
                    </a:moveTo>
                    <a:cubicBezTo>
                      <a:pt x="3315" y="1"/>
                      <a:pt x="2764" y="225"/>
                      <a:pt x="2333" y="682"/>
                    </a:cubicBezTo>
                    <a:cubicBezTo>
                      <a:pt x="895" y="2201"/>
                      <a:pt x="163" y="4046"/>
                      <a:pt x="0" y="6107"/>
                    </a:cubicBezTo>
                    <a:cubicBezTo>
                      <a:pt x="0" y="6649"/>
                      <a:pt x="55" y="7165"/>
                      <a:pt x="299" y="7626"/>
                    </a:cubicBezTo>
                    <a:cubicBezTo>
                      <a:pt x="570" y="8141"/>
                      <a:pt x="950" y="8521"/>
                      <a:pt x="1546" y="8575"/>
                    </a:cubicBezTo>
                    <a:cubicBezTo>
                      <a:pt x="1671" y="8594"/>
                      <a:pt x="1796" y="8603"/>
                      <a:pt x="1921" y="8603"/>
                    </a:cubicBezTo>
                    <a:cubicBezTo>
                      <a:pt x="2149" y="8603"/>
                      <a:pt x="2377" y="8574"/>
                      <a:pt x="2604" y="8521"/>
                    </a:cubicBezTo>
                    <a:cubicBezTo>
                      <a:pt x="3337" y="8358"/>
                      <a:pt x="3933" y="7951"/>
                      <a:pt x="4476" y="7409"/>
                    </a:cubicBezTo>
                    <a:cubicBezTo>
                      <a:pt x="5615" y="6297"/>
                      <a:pt x="6239" y="4914"/>
                      <a:pt x="6402" y="3340"/>
                    </a:cubicBezTo>
                    <a:cubicBezTo>
                      <a:pt x="6510" y="2310"/>
                      <a:pt x="6130" y="1415"/>
                      <a:pt x="5425" y="682"/>
                    </a:cubicBezTo>
                    <a:cubicBezTo>
                      <a:pt x="4988" y="231"/>
                      <a:pt x="4427" y="1"/>
                      <a:pt x="386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 name="Google Shape;380;p44"/>
              <p:cNvSpPr/>
              <p:nvPr/>
            </p:nvSpPr>
            <p:spPr>
              <a:xfrm>
                <a:off x="2973550" y="705550"/>
                <a:ext cx="114625" cy="169450"/>
              </a:xfrm>
              <a:custGeom>
                <a:avLst/>
                <a:gdLst/>
                <a:ahLst/>
                <a:cxnLst/>
                <a:rect l="l" t="t" r="r" b="b"/>
                <a:pathLst>
                  <a:path w="4585" h="6778" extrusionOk="0">
                    <a:moveTo>
                      <a:pt x="2941" y="0"/>
                    </a:moveTo>
                    <a:cubicBezTo>
                      <a:pt x="2639" y="0"/>
                      <a:pt x="2341" y="157"/>
                      <a:pt x="2062" y="475"/>
                    </a:cubicBezTo>
                    <a:cubicBezTo>
                      <a:pt x="787" y="1859"/>
                      <a:pt x="136" y="3486"/>
                      <a:pt x="1" y="5412"/>
                    </a:cubicBezTo>
                    <a:cubicBezTo>
                      <a:pt x="28" y="5575"/>
                      <a:pt x="55" y="5819"/>
                      <a:pt x="109" y="6063"/>
                    </a:cubicBezTo>
                    <a:cubicBezTo>
                      <a:pt x="243" y="6529"/>
                      <a:pt x="521" y="6778"/>
                      <a:pt x="931" y="6778"/>
                    </a:cubicBezTo>
                    <a:cubicBezTo>
                      <a:pt x="1021" y="6778"/>
                      <a:pt x="1118" y="6765"/>
                      <a:pt x="1221" y="6741"/>
                    </a:cubicBezTo>
                    <a:cubicBezTo>
                      <a:pt x="1547" y="6687"/>
                      <a:pt x="1872" y="6578"/>
                      <a:pt x="2143" y="6388"/>
                    </a:cubicBezTo>
                    <a:cubicBezTo>
                      <a:pt x="3662" y="5412"/>
                      <a:pt x="4395" y="3947"/>
                      <a:pt x="4530" y="2184"/>
                    </a:cubicBezTo>
                    <a:cubicBezTo>
                      <a:pt x="4585" y="1533"/>
                      <a:pt x="4313" y="991"/>
                      <a:pt x="3879" y="502"/>
                    </a:cubicBezTo>
                    <a:cubicBezTo>
                      <a:pt x="3575" y="170"/>
                      <a:pt x="3256" y="0"/>
                      <a:pt x="29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 name="Google Shape;381;p44"/>
              <p:cNvSpPr/>
              <p:nvPr/>
            </p:nvSpPr>
            <p:spPr>
              <a:xfrm>
                <a:off x="3126800" y="597075"/>
                <a:ext cx="80725" cy="84250"/>
              </a:xfrm>
              <a:custGeom>
                <a:avLst/>
                <a:gdLst/>
                <a:ahLst/>
                <a:cxnLst/>
                <a:rect l="l" t="t" r="r" b="b"/>
                <a:pathLst>
                  <a:path w="3229" h="3370" extrusionOk="0">
                    <a:moveTo>
                      <a:pt x="1690" y="801"/>
                    </a:moveTo>
                    <a:cubicBezTo>
                      <a:pt x="1762" y="801"/>
                      <a:pt x="1838" y="819"/>
                      <a:pt x="1926" y="854"/>
                    </a:cubicBezTo>
                    <a:cubicBezTo>
                      <a:pt x="2225" y="1017"/>
                      <a:pt x="2360" y="1180"/>
                      <a:pt x="2360" y="1587"/>
                    </a:cubicBezTo>
                    <a:cubicBezTo>
                      <a:pt x="2306" y="1939"/>
                      <a:pt x="2143" y="2292"/>
                      <a:pt x="1764" y="2482"/>
                    </a:cubicBezTo>
                    <a:cubicBezTo>
                      <a:pt x="1666" y="2543"/>
                      <a:pt x="1563" y="2571"/>
                      <a:pt x="1459" y="2571"/>
                    </a:cubicBezTo>
                    <a:cubicBezTo>
                      <a:pt x="1332" y="2571"/>
                      <a:pt x="1205" y="2529"/>
                      <a:pt x="1086" y="2455"/>
                    </a:cubicBezTo>
                    <a:cubicBezTo>
                      <a:pt x="869" y="2319"/>
                      <a:pt x="814" y="2102"/>
                      <a:pt x="842" y="1858"/>
                    </a:cubicBezTo>
                    <a:cubicBezTo>
                      <a:pt x="923" y="1559"/>
                      <a:pt x="1031" y="1261"/>
                      <a:pt x="1248" y="1044"/>
                    </a:cubicBezTo>
                    <a:cubicBezTo>
                      <a:pt x="1413" y="879"/>
                      <a:pt x="1541" y="801"/>
                      <a:pt x="1690" y="801"/>
                    </a:cubicBezTo>
                    <a:close/>
                    <a:moveTo>
                      <a:pt x="1556" y="0"/>
                    </a:moveTo>
                    <a:cubicBezTo>
                      <a:pt x="1312" y="0"/>
                      <a:pt x="1079" y="39"/>
                      <a:pt x="896" y="122"/>
                    </a:cubicBezTo>
                    <a:cubicBezTo>
                      <a:pt x="814" y="176"/>
                      <a:pt x="679" y="258"/>
                      <a:pt x="625" y="339"/>
                    </a:cubicBezTo>
                    <a:cubicBezTo>
                      <a:pt x="326" y="854"/>
                      <a:pt x="28" y="1370"/>
                      <a:pt x="28" y="1858"/>
                    </a:cubicBezTo>
                    <a:cubicBezTo>
                      <a:pt x="1" y="2672"/>
                      <a:pt x="326" y="3078"/>
                      <a:pt x="977" y="3295"/>
                    </a:cubicBezTo>
                    <a:cubicBezTo>
                      <a:pt x="1142" y="3345"/>
                      <a:pt x="1305" y="3369"/>
                      <a:pt x="1463" y="3369"/>
                    </a:cubicBezTo>
                    <a:cubicBezTo>
                      <a:pt x="1824" y="3369"/>
                      <a:pt x="2159" y="3242"/>
                      <a:pt x="2442" y="2997"/>
                    </a:cubicBezTo>
                    <a:cubicBezTo>
                      <a:pt x="2957" y="2590"/>
                      <a:pt x="3201" y="2021"/>
                      <a:pt x="3228" y="1370"/>
                    </a:cubicBezTo>
                    <a:cubicBezTo>
                      <a:pt x="3228" y="1017"/>
                      <a:pt x="3120" y="691"/>
                      <a:pt x="2849" y="420"/>
                    </a:cubicBezTo>
                    <a:cubicBezTo>
                      <a:pt x="2561" y="151"/>
                      <a:pt x="2036" y="0"/>
                      <a:pt x="155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 name="Google Shape;382;p44"/>
              <p:cNvSpPr/>
              <p:nvPr/>
            </p:nvSpPr>
            <p:spPr>
              <a:xfrm>
                <a:off x="3147150" y="617075"/>
                <a:ext cx="38675" cy="44275"/>
              </a:xfrm>
              <a:custGeom>
                <a:avLst/>
                <a:gdLst/>
                <a:ahLst/>
                <a:cxnLst/>
                <a:rect l="l" t="t" r="r" b="b"/>
                <a:pathLst>
                  <a:path w="1547" h="1771" extrusionOk="0">
                    <a:moveTo>
                      <a:pt x="876" y="1"/>
                    </a:moveTo>
                    <a:cubicBezTo>
                      <a:pt x="727" y="1"/>
                      <a:pt x="599" y="79"/>
                      <a:pt x="434" y="244"/>
                    </a:cubicBezTo>
                    <a:cubicBezTo>
                      <a:pt x="217" y="461"/>
                      <a:pt x="109" y="759"/>
                      <a:pt x="28" y="1058"/>
                    </a:cubicBezTo>
                    <a:cubicBezTo>
                      <a:pt x="0" y="1302"/>
                      <a:pt x="55" y="1519"/>
                      <a:pt x="272" y="1655"/>
                    </a:cubicBezTo>
                    <a:cubicBezTo>
                      <a:pt x="391" y="1729"/>
                      <a:pt x="518" y="1771"/>
                      <a:pt x="645" y="1771"/>
                    </a:cubicBezTo>
                    <a:cubicBezTo>
                      <a:pt x="749" y="1771"/>
                      <a:pt x="852" y="1743"/>
                      <a:pt x="950" y="1682"/>
                    </a:cubicBezTo>
                    <a:cubicBezTo>
                      <a:pt x="1329" y="1492"/>
                      <a:pt x="1492" y="1139"/>
                      <a:pt x="1546" y="787"/>
                    </a:cubicBezTo>
                    <a:cubicBezTo>
                      <a:pt x="1546" y="380"/>
                      <a:pt x="1411" y="217"/>
                      <a:pt x="1112" y="54"/>
                    </a:cubicBezTo>
                    <a:cubicBezTo>
                      <a:pt x="1024" y="19"/>
                      <a:pt x="948" y="1"/>
                      <a:pt x="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3" name="Google Shape;383;p44"/>
              <p:cNvSpPr/>
              <p:nvPr/>
            </p:nvSpPr>
            <p:spPr>
              <a:xfrm>
                <a:off x="3263775" y="715375"/>
                <a:ext cx="96875" cy="95250"/>
              </a:xfrm>
              <a:custGeom>
                <a:avLst/>
                <a:gdLst/>
                <a:ahLst/>
                <a:cxnLst/>
                <a:rect l="l" t="t" r="r" b="b"/>
                <a:pathLst>
                  <a:path w="3875" h="3810" extrusionOk="0">
                    <a:moveTo>
                      <a:pt x="2089" y="543"/>
                    </a:moveTo>
                    <a:cubicBezTo>
                      <a:pt x="2767" y="788"/>
                      <a:pt x="2930" y="1032"/>
                      <a:pt x="2794" y="1601"/>
                    </a:cubicBezTo>
                    <a:cubicBezTo>
                      <a:pt x="2713" y="2008"/>
                      <a:pt x="2523" y="2415"/>
                      <a:pt x="2198" y="2686"/>
                    </a:cubicBezTo>
                    <a:cubicBezTo>
                      <a:pt x="2062" y="2822"/>
                      <a:pt x="1845" y="2930"/>
                      <a:pt x="1655" y="2985"/>
                    </a:cubicBezTo>
                    <a:cubicBezTo>
                      <a:pt x="1605" y="2996"/>
                      <a:pt x="1557" y="3002"/>
                      <a:pt x="1511" y="3002"/>
                    </a:cubicBezTo>
                    <a:cubicBezTo>
                      <a:pt x="1232" y="3002"/>
                      <a:pt x="1035" y="2799"/>
                      <a:pt x="1059" y="2496"/>
                    </a:cubicBezTo>
                    <a:cubicBezTo>
                      <a:pt x="1059" y="2171"/>
                      <a:pt x="1167" y="1845"/>
                      <a:pt x="1276" y="1547"/>
                    </a:cubicBezTo>
                    <a:cubicBezTo>
                      <a:pt x="1465" y="1140"/>
                      <a:pt x="1791" y="842"/>
                      <a:pt x="2089" y="543"/>
                    </a:cubicBezTo>
                    <a:close/>
                    <a:moveTo>
                      <a:pt x="2104" y="0"/>
                    </a:moveTo>
                    <a:cubicBezTo>
                      <a:pt x="2081" y="0"/>
                      <a:pt x="2058" y="0"/>
                      <a:pt x="2035" y="1"/>
                    </a:cubicBezTo>
                    <a:cubicBezTo>
                      <a:pt x="1927" y="28"/>
                      <a:pt x="1655" y="28"/>
                      <a:pt x="1438" y="137"/>
                    </a:cubicBezTo>
                    <a:cubicBezTo>
                      <a:pt x="462" y="706"/>
                      <a:pt x="1" y="1981"/>
                      <a:pt x="272" y="2903"/>
                    </a:cubicBezTo>
                    <a:cubicBezTo>
                      <a:pt x="408" y="3419"/>
                      <a:pt x="814" y="3717"/>
                      <a:pt x="1357" y="3798"/>
                    </a:cubicBezTo>
                    <a:cubicBezTo>
                      <a:pt x="1423" y="3806"/>
                      <a:pt x="1489" y="3810"/>
                      <a:pt x="1553" y="3810"/>
                    </a:cubicBezTo>
                    <a:cubicBezTo>
                      <a:pt x="1935" y="3810"/>
                      <a:pt x="2280" y="3674"/>
                      <a:pt x="2605" y="3419"/>
                    </a:cubicBezTo>
                    <a:cubicBezTo>
                      <a:pt x="3147" y="2985"/>
                      <a:pt x="3445" y="2388"/>
                      <a:pt x="3608" y="1737"/>
                    </a:cubicBezTo>
                    <a:cubicBezTo>
                      <a:pt x="3874" y="699"/>
                      <a:pt x="3305" y="0"/>
                      <a:pt x="2104"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 name="Google Shape;384;p44"/>
              <p:cNvSpPr/>
              <p:nvPr/>
            </p:nvSpPr>
            <p:spPr>
              <a:xfrm>
                <a:off x="3289650" y="728950"/>
                <a:ext cx="47400" cy="61475"/>
              </a:xfrm>
              <a:custGeom>
                <a:avLst/>
                <a:gdLst/>
                <a:ahLst/>
                <a:cxnLst/>
                <a:rect l="l" t="t" r="r" b="b"/>
                <a:pathLst>
                  <a:path w="1896" h="2459" extrusionOk="0">
                    <a:moveTo>
                      <a:pt x="1054" y="0"/>
                    </a:moveTo>
                    <a:cubicBezTo>
                      <a:pt x="756" y="299"/>
                      <a:pt x="430" y="597"/>
                      <a:pt x="241" y="1004"/>
                    </a:cubicBezTo>
                    <a:cubicBezTo>
                      <a:pt x="132" y="1302"/>
                      <a:pt x="24" y="1628"/>
                      <a:pt x="24" y="1953"/>
                    </a:cubicBezTo>
                    <a:cubicBezTo>
                      <a:pt x="0" y="2256"/>
                      <a:pt x="197" y="2459"/>
                      <a:pt x="476" y="2459"/>
                    </a:cubicBezTo>
                    <a:cubicBezTo>
                      <a:pt x="522" y="2459"/>
                      <a:pt x="570" y="2453"/>
                      <a:pt x="620" y="2442"/>
                    </a:cubicBezTo>
                    <a:cubicBezTo>
                      <a:pt x="810" y="2387"/>
                      <a:pt x="1027" y="2279"/>
                      <a:pt x="1163" y="2143"/>
                    </a:cubicBezTo>
                    <a:cubicBezTo>
                      <a:pt x="1488" y="1872"/>
                      <a:pt x="1678" y="1465"/>
                      <a:pt x="1759" y="1058"/>
                    </a:cubicBezTo>
                    <a:cubicBezTo>
                      <a:pt x="1895" y="489"/>
                      <a:pt x="1732" y="245"/>
                      <a:pt x="10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5" name="Google Shape;385;p44"/>
              <p:cNvSpPr/>
              <p:nvPr/>
            </p:nvSpPr>
            <p:spPr>
              <a:xfrm>
                <a:off x="3166125" y="1076575"/>
                <a:ext cx="66500" cy="62200"/>
              </a:xfrm>
              <a:custGeom>
                <a:avLst/>
                <a:gdLst/>
                <a:ahLst/>
                <a:cxnLst/>
                <a:rect l="l" t="t" r="r" b="b"/>
                <a:pathLst>
                  <a:path w="2660" h="2488" extrusionOk="0">
                    <a:moveTo>
                      <a:pt x="1737" y="824"/>
                    </a:moveTo>
                    <a:lnTo>
                      <a:pt x="1737" y="824"/>
                    </a:lnTo>
                    <a:cubicBezTo>
                      <a:pt x="1655" y="1420"/>
                      <a:pt x="1520" y="1556"/>
                      <a:pt x="977" y="1583"/>
                    </a:cubicBezTo>
                    <a:cubicBezTo>
                      <a:pt x="1086" y="1203"/>
                      <a:pt x="1384" y="1041"/>
                      <a:pt x="1737" y="824"/>
                    </a:cubicBezTo>
                    <a:close/>
                    <a:moveTo>
                      <a:pt x="1801" y="0"/>
                    </a:moveTo>
                    <a:cubicBezTo>
                      <a:pt x="1685" y="0"/>
                      <a:pt x="1563" y="21"/>
                      <a:pt x="1438" y="64"/>
                    </a:cubicBezTo>
                    <a:cubicBezTo>
                      <a:pt x="950" y="254"/>
                      <a:pt x="570" y="552"/>
                      <a:pt x="272" y="986"/>
                    </a:cubicBezTo>
                    <a:cubicBezTo>
                      <a:pt x="1" y="1366"/>
                      <a:pt x="1" y="1773"/>
                      <a:pt x="272" y="2098"/>
                    </a:cubicBezTo>
                    <a:cubicBezTo>
                      <a:pt x="482" y="2350"/>
                      <a:pt x="756" y="2488"/>
                      <a:pt x="1069" y="2488"/>
                    </a:cubicBezTo>
                    <a:cubicBezTo>
                      <a:pt x="1162" y="2488"/>
                      <a:pt x="1258" y="2476"/>
                      <a:pt x="1357" y="2451"/>
                    </a:cubicBezTo>
                    <a:cubicBezTo>
                      <a:pt x="1791" y="2315"/>
                      <a:pt x="2171" y="2071"/>
                      <a:pt x="2442" y="1692"/>
                    </a:cubicBezTo>
                    <a:cubicBezTo>
                      <a:pt x="2578" y="1475"/>
                      <a:pt x="2632" y="1203"/>
                      <a:pt x="2659" y="1095"/>
                    </a:cubicBezTo>
                    <a:lnTo>
                      <a:pt x="2659" y="878"/>
                    </a:lnTo>
                    <a:cubicBezTo>
                      <a:pt x="2637" y="335"/>
                      <a:pt x="2267" y="0"/>
                      <a:pt x="1801"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6" name="Google Shape;386;p44"/>
              <p:cNvSpPr/>
              <p:nvPr/>
            </p:nvSpPr>
            <p:spPr>
              <a:xfrm>
                <a:off x="3190550" y="1097150"/>
                <a:ext cx="19000" cy="19025"/>
              </a:xfrm>
              <a:custGeom>
                <a:avLst/>
                <a:gdLst/>
                <a:ahLst/>
                <a:cxnLst/>
                <a:rect l="l" t="t" r="r" b="b"/>
                <a:pathLst>
                  <a:path w="760" h="761" extrusionOk="0">
                    <a:moveTo>
                      <a:pt x="760" y="1"/>
                    </a:moveTo>
                    <a:cubicBezTo>
                      <a:pt x="407" y="218"/>
                      <a:pt x="109" y="380"/>
                      <a:pt x="0" y="760"/>
                    </a:cubicBezTo>
                    <a:cubicBezTo>
                      <a:pt x="543" y="733"/>
                      <a:pt x="678" y="597"/>
                      <a:pt x="7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7" name="Google Shape;387;p44"/>
              <p:cNvSpPr/>
              <p:nvPr/>
            </p:nvSpPr>
            <p:spPr>
              <a:xfrm>
                <a:off x="3290900" y="1044950"/>
                <a:ext cx="61725" cy="55625"/>
              </a:xfrm>
              <a:custGeom>
                <a:avLst/>
                <a:gdLst/>
                <a:ahLst/>
                <a:cxnLst/>
                <a:rect l="l" t="t" r="r" b="b"/>
                <a:pathLst>
                  <a:path w="2469" h="2225" extrusionOk="0">
                    <a:moveTo>
                      <a:pt x="1547" y="624"/>
                    </a:moveTo>
                    <a:lnTo>
                      <a:pt x="1547" y="624"/>
                    </a:lnTo>
                    <a:cubicBezTo>
                      <a:pt x="1492" y="1221"/>
                      <a:pt x="1438" y="1275"/>
                      <a:pt x="977" y="1275"/>
                    </a:cubicBezTo>
                    <a:cubicBezTo>
                      <a:pt x="1031" y="1004"/>
                      <a:pt x="1248" y="868"/>
                      <a:pt x="1547" y="624"/>
                    </a:cubicBezTo>
                    <a:close/>
                    <a:moveTo>
                      <a:pt x="1682" y="0"/>
                    </a:moveTo>
                    <a:cubicBezTo>
                      <a:pt x="1113" y="81"/>
                      <a:pt x="570" y="298"/>
                      <a:pt x="245" y="814"/>
                    </a:cubicBezTo>
                    <a:cubicBezTo>
                      <a:pt x="55" y="1085"/>
                      <a:pt x="1" y="1411"/>
                      <a:pt x="163" y="1736"/>
                    </a:cubicBezTo>
                    <a:cubicBezTo>
                      <a:pt x="353" y="2089"/>
                      <a:pt x="679" y="2197"/>
                      <a:pt x="1004" y="2224"/>
                    </a:cubicBezTo>
                    <a:cubicBezTo>
                      <a:pt x="1655" y="2224"/>
                      <a:pt x="2306" y="1682"/>
                      <a:pt x="2415" y="1085"/>
                    </a:cubicBezTo>
                    <a:cubicBezTo>
                      <a:pt x="2469" y="732"/>
                      <a:pt x="2388" y="434"/>
                      <a:pt x="2116" y="190"/>
                    </a:cubicBezTo>
                    <a:cubicBezTo>
                      <a:pt x="2008" y="109"/>
                      <a:pt x="1818" y="0"/>
                      <a:pt x="168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8" name="Google Shape;388;p44"/>
              <p:cNvSpPr/>
              <p:nvPr/>
            </p:nvSpPr>
            <p:spPr>
              <a:xfrm>
                <a:off x="3315325" y="1060525"/>
                <a:ext cx="14250" cy="16300"/>
              </a:xfrm>
              <a:custGeom>
                <a:avLst/>
                <a:gdLst/>
                <a:ahLst/>
                <a:cxnLst/>
                <a:rect l="l" t="t" r="r" b="b"/>
                <a:pathLst>
                  <a:path w="570" h="652" extrusionOk="0">
                    <a:moveTo>
                      <a:pt x="570" y="1"/>
                    </a:moveTo>
                    <a:lnTo>
                      <a:pt x="570" y="1"/>
                    </a:lnTo>
                    <a:cubicBezTo>
                      <a:pt x="271" y="245"/>
                      <a:pt x="54" y="381"/>
                      <a:pt x="0" y="652"/>
                    </a:cubicBezTo>
                    <a:cubicBezTo>
                      <a:pt x="461" y="652"/>
                      <a:pt x="515" y="598"/>
                      <a:pt x="5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389" name="Google Shape;389;p44"/>
          <p:cNvGrpSpPr/>
          <p:nvPr/>
        </p:nvGrpSpPr>
        <p:grpSpPr>
          <a:xfrm>
            <a:off x="974063" y="3359317"/>
            <a:ext cx="1049044" cy="1003065"/>
            <a:chOff x="5047850" y="2794950"/>
            <a:chExt cx="1095150" cy="1047150"/>
          </a:xfrm>
        </p:grpSpPr>
        <p:sp>
          <p:nvSpPr>
            <p:cNvPr id="390" name="Google Shape;390;p44"/>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chemeClr val="dk2"/>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1" name="Google Shape;391;p44"/>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2" name="Google Shape;392;p44"/>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 name="Google Shape;393;p44"/>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4" name="Google Shape;394;p44"/>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5" name="Google Shape;395;p44"/>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6" name="Google Shape;396;p44"/>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7" name="Google Shape;397;p44"/>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8" name="Google Shape;398;p44"/>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9" name="Google Shape;399;p44"/>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0" name="Google Shape;400;p44"/>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1" name="Google Shape;401;p44"/>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2" name="Google Shape;402;p44"/>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3" name="Google Shape;403;p44"/>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4" name="Google Shape;404;p44"/>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05" name="Google Shape;405;p44"/>
          <p:cNvGrpSpPr/>
          <p:nvPr/>
        </p:nvGrpSpPr>
        <p:grpSpPr>
          <a:xfrm>
            <a:off x="1362226" y="540000"/>
            <a:ext cx="368024" cy="469826"/>
            <a:chOff x="5905475" y="2032050"/>
            <a:chExt cx="454350" cy="580175"/>
          </a:xfrm>
        </p:grpSpPr>
        <p:sp>
          <p:nvSpPr>
            <p:cNvPr id="406" name="Google Shape;406;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7" name="Google Shape;407;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8" name="Google Shape;408;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9" name="Google Shape;409;p4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0" name="Google Shape;410;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1" name="Google Shape;411;p4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12" name="Google Shape;412;p44"/>
          <p:cNvGrpSpPr/>
          <p:nvPr/>
        </p:nvGrpSpPr>
        <p:grpSpPr>
          <a:xfrm>
            <a:off x="7227982" y="3388323"/>
            <a:ext cx="454347" cy="974033"/>
            <a:chOff x="7941975" y="230788"/>
            <a:chExt cx="339775" cy="728413"/>
          </a:xfrm>
        </p:grpSpPr>
        <p:sp>
          <p:nvSpPr>
            <p:cNvPr id="413" name="Google Shape;413;p44"/>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4" name="Google Shape;414;p44"/>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5" name="Google Shape;415;p44"/>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6" name="Google Shape;416;p44"/>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 name="Google Shape;417;p44"/>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8" name="Google Shape;418;p44"/>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9" name="Google Shape;419;p44"/>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0" name="Google Shape;420;p44"/>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1" name="Google Shape;421;p44"/>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2" name="Google Shape;422;p44"/>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3" name="Google Shape;423;p44"/>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24" name="Google Shape;424;p44"/>
          <p:cNvGrpSpPr/>
          <p:nvPr/>
        </p:nvGrpSpPr>
        <p:grpSpPr>
          <a:xfrm>
            <a:off x="6763901" y="4193044"/>
            <a:ext cx="171208" cy="258133"/>
            <a:chOff x="7509313" y="3231788"/>
            <a:chExt cx="249575" cy="365575"/>
          </a:xfrm>
        </p:grpSpPr>
        <p:sp>
          <p:nvSpPr>
            <p:cNvPr id="425" name="Google Shape;425;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6" name="Google Shape;426;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7" name="Google Shape;427;p44"/>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28" name="Google Shape;428;p44"/>
          <p:cNvGrpSpPr/>
          <p:nvPr/>
        </p:nvGrpSpPr>
        <p:grpSpPr>
          <a:xfrm>
            <a:off x="8151362" y="1508842"/>
            <a:ext cx="272648" cy="332583"/>
            <a:chOff x="8203301" y="1315421"/>
            <a:chExt cx="307868" cy="375546"/>
          </a:xfrm>
        </p:grpSpPr>
        <p:sp>
          <p:nvSpPr>
            <p:cNvPr id="429" name="Google Shape;429;p44"/>
            <p:cNvSpPr/>
            <p:nvPr/>
          </p:nvSpPr>
          <p:spPr>
            <a:xfrm>
              <a:off x="8403520"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0" name="Google Shape;430;p44"/>
            <p:cNvSpPr/>
            <p:nvPr/>
          </p:nvSpPr>
          <p:spPr>
            <a:xfrm>
              <a:off x="8276615"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1" name="Google Shape;431;p44"/>
            <p:cNvSpPr/>
            <p:nvPr/>
          </p:nvSpPr>
          <p:spPr>
            <a:xfrm>
              <a:off x="8220054" y="1333083"/>
              <a:ext cx="69476" cy="73187"/>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2" name="Google Shape;432;p44"/>
            <p:cNvSpPr/>
            <p:nvPr/>
          </p:nvSpPr>
          <p:spPr>
            <a:xfrm>
              <a:off x="8408189"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3" name="Google Shape;433;p44"/>
            <p:cNvSpPr/>
            <p:nvPr/>
          </p:nvSpPr>
          <p:spPr>
            <a:xfrm>
              <a:off x="8281284"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4" name="Google Shape;434;p44"/>
            <p:cNvSpPr/>
            <p:nvPr/>
          </p:nvSpPr>
          <p:spPr>
            <a:xfrm>
              <a:off x="8203301" y="1315421"/>
              <a:ext cx="102975" cy="108496"/>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35" name="Google Shape;435;p44"/>
          <p:cNvGrpSpPr/>
          <p:nvPr/>
        </p:nvGrpSpPr>
        <p:grpSpPr>
          <a:xfrm rot="-876443">
            <a:off x="1020516" y="1153659"/>
            <a:ext cx="387909" cy="828645"/>
            <a:chOff x="5716500" y="4072075"/>
            <a:chExt cx="387900" cy="828625"/>
          </a:xfrm>
        </p:grpSpPr>
        <p:sp>
          <p:nvSpPr>
            <p:cNvPr id="436" name="Google Shape;436;p44"/>
            <p:cNvSpPr/>
            <p:nvPr/>
          </p:nvSpPr>
          <p:spPr>
            <a:xfrm>
              <a:off x="5739550" y="409765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chemeClr val="accent3"/>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 name="Google Shape;437;p44"/>
            <p:cNvSpPr/>
            <p:nvPr/>
          </p:nvSpPr>
          <p:spPr>
            <a:xfrm>
              <a:off x="5716500" y="407207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chemeClr val="accent3"/>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 name="Google Shape;438;p44"/>
            <p:cNvSpPr/>
            <p:nvPr/>
          </p:nvSpPr>
          <p:spPr>
            <a:xfrm>
              <a:off x="5799225" y="420701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 name="Google Shape;439;p44"/>
            <p:cNvSpPr/>
            <p:nvPr/>
          </p:nvSpPr>
          <p:spPr>
            <a:xfrm>
              <a:off x="5739550" y="409716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 name="Google Shape;440;p44"/>
            <p:cNvSpPr/>
            <p:nvPr/>
          </p:nvSpPr>
          <p:spPr>
            <a:xfrm>
              <a:off x="5716500" y="407208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1" name="Google Shape;441;p44"/>
            <p:cNvSpPr/>
            <p:nvPr/>
          </p:nvSpPr>
          <p:spPr>
            <a:xfrm>
              <a:off x="5833150" y="444533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 name="Google Shape;442;p44"/>
            <p:cNvSpPr/>
            <p:nvPr/>
          </p:nvSpPr>
          <p:spPr>
            <a:xfrm>
              <a:off x="5855525" y="446876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 name="Google Shape;443;p44"/>
            <p:cNvSpPr/>
            <p:nvPr/>
          </p:nvSpPr>
          <p:spPr>
            <a:xfrm>
              <a:off x="5943675" y="475616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 name="Google Shape;444;p44"/>
            <p:cNvSpPr/>
            <p:nvPr/>
          </p:nvSpPr>
          <p:spPr>
            <a:xfrm>
              <a:off x="5917225" y="471693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 name="Google Shape;445;p44"/>
            <p:cNvSpPr/>
            <p:nvPr/>
          </p:nvSpPr>
          <p:spPr>
            <a:xfrm>
              <a:off x="5984350" y="470398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6" name="Google Shape;446;p44"/>
            <p:cNvSpPr/>
            <p:nvPr/>
          </p:nvSpPr>
          <p:spPr>
            <a:xfrm>
              <a:off x="5859575" y="434536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 name="Google Shape;447;p44"/>
            <p:cNvSpPr/>
            <p:nvPr/>
          </p:nvSpPr>
          <p:spPr>
            <a:xfrm>
              <a:off x="5887375" y="436501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8" name="Google Shape;448;p44"/>
            <p:cNvSpPr/>
            <p:nvPr/>
          </p:nvSpPr>
          <p:spPr>
            <a:xfrm>
              <a:off x="5926725" y="424423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 name="Google Shape;449;p44"/>
            <p:cNvSpPr/>
            <p:nvPr/>
          </p:nvSpPr>
          <p:spPr>
            <a:xfrm>
              <a:off x="5949775" y="426731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50" name="Google Shape;450;p44"/>
          <p:cNvGrpSpPr/>
          <p:nvPr/>
        </p:nvGrpSpPr>
        <p:grpSpPr>
          <a:xfrm rot="5973186">
            <a:off x="7674425" y="2528478"/>
            <a:ext cx="525721" cy="428640"/>
            <a:chOff x="5426900" y="3064075"/>
            <a:chExt cx="281450" cy="229525"/>
          </a:xfrm>
        </p:grpSpPr>
        <p:sp>
          <p:nvSpPr>
            <p:cNvPr id="451" name="Google Shape;451;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 name="Google Shape;452;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 name="Google Shape;453;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 name="Google Shape;454;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 name="Google Shape;455;p4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 name="Google Shape;456;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7" name="Google Shape;457;p4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8" name="Google Shape;458;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 name="Google Shape;459;p4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 name="Google Shape;371;p44">
            <a:extLst>
              <a:ext uri="{FF2B5EF4-FFF2-40B4-BE49-F238E27FC236}">
                <a16:creationId xmlns:a16="http://schemas.microsoft.com/office/drawing/2014/main" id="{01B98192-8255-D63E-D75A-0EDD3A48C383}"/>
              </a:ext>
            </a:extLst>
          </p:cNvPr>
          <p:cNvSpPr txBox="1">
            <a:spLocks/>
          </p:cNvSpPr>
          <p:nvPr/>
        </p:nvSpPr>
        <p:spPr>
          <a:xfrm>
            <a:off x="1320485" y="1428449"/>
            <a:ext cx="6532527" cy="2607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70000"/>
              </a:lnSpc>
              <a:spcBef>
                <a:spcPts val="0"/>
              </a:spcBef>
              <a:spcAft>
                <a:spcPts val="0"/>
              </a:spcAft>
              <a:buClr>
                <a:schemeClr val="dk1"/>
              </a:buClr>
              <a:buSzPts val="5200"/>
              <a:buFont typeface="Mali Medium"/>
              <a:buNone/>
              <a:defRPr sz="9600" b="0" i="0" u="none" strike="noStrike" cap="none">
                <a:solidFill>
                  <a:schemeClr val="dk1"/>
                </a:solidFill>
                <a:latin typeface="Mali Medium"/>
                <a:ea typeface="Mali Medium"/>
                <a:cs typeface="Mali Medium"/>
                <a:sym typeface="Mali Medium"/>
              </a:defRPr>
            </a:lvl1pPr>
            <a:lvl2pPr marR="0" lvl="1" algn="ctr" rtl="0">
              <a:lnSpc>
                <a:spcPct val="70000"/>
              </a:lnSpc>
              <a:spcBef>
                <a:spcPts val="0"/>
              </a:spcBef>
              <a:spcAft>
                <a:spcPts val="0"/>
              </a:spcAft>
              <a:buClr>
                <a:srgbClr val="191919"/>
              </a:buClr>
              <a:buSzPts val="5200"/>
              <a:buFont typeface="Single Day"/>
              <a:buNone/>
              <a:defRPr sz="5200" b="1" i="0" u="none" strike="noStrike" cap="none">
                <a:solidFill>
                  <a:srgbClr val="191919"/>
                </a:solidFill>
                <a:latin typeface="Single Day"/>
                <a:ea typeface="Single Day"/>
                <a:cs typeface="Single Day"/>
                <a:sym typeface="Single Day"/>
              </a:defRPr>
            </a:lvl2pPr>
            <a:lvl3pPr marR="0" lvl="2" algn="ctr" rtl="0">
              <a:lnSpc>
                <a:spcPct val="70000"/>
              </a:lnSpc>
              <a:spcBef>
                <a:spcPts val="0"/>
              </a:spcBef>
              <a:spcAft>
                <a:spcPts val="0"/>
              </a:spcAft>
              <a:buClr>
                <a:srgbClr val="191919"/>
              </a:buClr>
              <a:buSzPts val="5200"/>
              <a:buFont typeface="Single Day"/>
              <a:buNone/>
              <a:defRPr sz="5200" b="1" i="0" u="none" strike="noStrike" cap="none">
                <a:solidFill>
                  <a:srgbClr val="191919"/>
                </a:solidFill>
                <a:latin typeface="Single Day"/>
                <a:ea typeface="Single Day"/>
                <a:cs typeface="Single Day"/>
                <a:sym typeface="Single Day"/>
              </a:defRPr>
            </a:lvl3pPr>
            <a:lvl4pPr marR="0" lvl="3" algn="ctr" rtl="0">
              <a:lnSpc>
                <a:spcPct val="70000"/>
              </a:lnSpc>
              <a:spcBef>
                <a:spcPts val="0"/>
              </a:spcBef>
              <a:spcAft>
                <a:spcPts val="0"/>
              </a:spcAft>
              <a:buClr>
                <a:srgbClr val="191919"/>
              </a:buClr>
              <a:buSzPts val="5200"/>
              <a:buFont typeface="Single Day"/>
              <a:buNone/>
              <a:defRPr sz="5200" b="1" i="0" u="none" strike="noStrike" cap="none">
                <a:solidFill>
                  <a:srgbClr val="191919"/>
                </a:solidFill>
                <a:latin typeface="Single Day"/>
                <a:ea typeface="Single Day"/>
                <a:cs typeface="Single Day"/>
                <a:sym typeface="Single Day"/>
              </a:defRPr>
            </a:lvl4pPr>
            <a:lvl5pPr marR="0" lvl="4" algn="ctr" rtl="0">
              <a:lnSpc>
                <a:spcPct val="70000"/>
              </a:lnSpc>
              <a:spcBef>
                <a:spcPts val="0"/>
              </a:spcBef>
              <a:spcAft>
                <a:spcPts val="0"/>
              </a:spcAft>
              <a:buClr>
                <a:srgbClr val="191919"/>
              </a:buClr>
              <a:buSzPts val="5200"/>
              <a:buFont typeface="Single Day"/>
              <a:buNone/>
              <a:defRPr sz="5200" b="1" i="0" u="none" strike="noStrike" cap="none">
                <a:solidFill>
                  <a:srgbClr val="191919"/>
                </a:solidFill>
                <a:latin typeface="Single Day"/>
                <a:ea typeface="Single Day"/>
                <a:cs typeface="Single Day"/>
                <a:sym typeface="Single Day"/>
              </a:defRPr>
            </a:lvl5pPr>
            <a:lvl6pPr marR="0" lvl="5" algn="ctr" rtl="0">
              <a:lnSpc>
                <a:spcPct val="70000"/>
              </a:lnSpc>
              <a:spcBef>
                <a:spcPts val="0"/>
              </a:spcBef>
              <a:spcAft>
                <a:spcPts val="0"/>
              </a:spcAft>
              <a:buClr>
                <a:srgbClr val="191919"/>
              </a:buClr>
              <a:buSzPts val="5200"/>
              <a:buFont typeface="Single Day"/>
              <a:buNone/>
              <a:defRPr sz="5200" b="1" i="0" u="none" strike="noStrike" cap="none">
                <a:solidFill>
                  <a:srgbClr val="191919"/>
                </a:solidFill>
                <a:latin typeface="Single Day"/>
                <a:ea typeface="Single Day"/>
                <a:cs typeface="Single Day"/>
                <a:sym typeface="Single Day"/>
              </a:defRPr>
            </a:lvl6pPr>
            <a:lvl7pPr marR="0" lvl="6" algn="ctr" rtl="0">
              <a:lnSpc>
                <a:spcPct val="70000"/>
              </a:lnSpc>
              <a:spcBef>
                <a:spcPts val="0"/>
              </a:spcBef>
              <a:spcAft>
                <a:spcPts val="0"/>
              </a:spcAft>
              <a:buClr>
                <a:srgbClr val="191919"/>
              </a:buClr>
              <a:buSzPts val="5200"/>
              <a:buFont typeface="Single Day"/>
              <a:buNone/>
              <a:defRPr sz="5200" b="1" i="0" u="none" strike="noStrike" cap="none">
                <a:solidFill>
                  <a:srgbClr val="191919"/>
                </a:solidFill>
                <a:latin typeface="Single Day"/>
                <a:ea typeface="Single Day"/>
                <a:cs typeface="Single Day"/>
                <a:sym typeface="Single Day"/>
              </a:defRPr>
            </a:lvl7pPr>
            <a:lvl8pPr marR="0" lvl="7" algn="ctr" rtl="0">
              <a:lnSpc>
                <a:spcPct val="70000"/>
              </a:lnSpc>
              <a:spcBef>
                <a:spcPts val="0"/>
              </a:spcBef>
              <a:spcAft>
                <a:spcPts val="0"/>
              </a:spcAft>
              <a:buClr>
                <a:srgbClr val="191919"/>
              </a:buClr>
              <a:buSzPts val="5200"/>
              <a:buFont typeface="Single Day"/>
              <a:buNone/>
              <a:defRPr sz="5200" b="1" i="0" u="none" strike="noStrike" cap="none">
                <a:solidFill>
                  <a:srgbClr val="191919"/>
                </a:solidFill>
                <a:latin typeface="Single Day"/>
                <a:ea typeface="Single Day"/>
                <a:cs typeface="Single Day"/>
                <a:sym typeface="Single Day"/>
              </a:defRPr>
            </a:lvl8pPr>
            <a:lvl9pPr marR="0" lvl="8" algn="ctr" rtl="0">
              <a:lnSpc>
                <a:spcPct val="70000"/>
              </a:lnSpc>
              <a:spcBef>
                <a:spcPts val="0"/>
              </a:spcBef>
              <a:spcAft>
                <a:spcPts val="0"/>
              </a:spcAft>
              <a:buClr>
                <a:srgbClr val="191919"/>
              </a:buClr>
              <a:buSzPts val="5200"/>
              <a:buFont typeface="Single Day"/>
              <a:buNone/>
              <a:defRPr sz="5200" b="1" i="0" u="none" strike="noStrike" cap="none">
                <a:solidFill>
                  <a:srgbClr val="191919"/>
                </a:solidFill>
                <a:latin typeface="Single Day"/>
                <a:ea typeface="Single Day"/>
                <a:cs typeface="Single Day"/>
                <a:sym typeface="Single Day"/>
              </a:defRPr>
            </a:lvl9pPr>
          </a:lstStyle>
          <a:p>
            <a:pPr>
              <a:lnSpc>
                <a:spcPts val="9360"/>
              </a:lnSpc>
              <a:buSzPts val="1100"/>
              <a:buFont typeface="Arial"/>
              <a:buNone/>
            </a:pPr>
            <a:r>
              <a:rPr lang="en-US" sz="4800" b="1" dirty="0">
                <a:ln>
                  <a:solidFill>
                    <a:schemeClr val="accent1">
                      <a:lumMod val="75000"/>
                    </a:schemeClr>
                  </a:solidFill>
                </a:ln>
                <a:solidFill>
                  <a:schemeClr val="accent4">
                    <a:lumMod val="50000"/>
                  </a:schemeClr>
                </a:solidFill>
              </a:rPr>
              <a:t>BÀI 2: PHẢN ỨNG HÓA HỌC</a:t>
            </a:r>
            <a:endParaRPr lang="vi-VN" sz="4000" b="1" dirty="0">
              <a:ln>
                <a:solidFill>
                  <a:schemeClr val="accent1">
                    <a:lumMod val="75000"/>
                  </a:schemeClr>
                </a:solidFill>
              </a:ln>
              <a:solidFill>
                <a:schemeClr val="accent4">
                  <a:lumMod val="50000"/>
                </a:schemeClr>
              </a:solidFill>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5"/>
                                        </p:tgtEl>
                                        <p:attrNameLst>
                                          <p:attrName>style.visibility</p:attrName>
                                        </p:attrNameLst>
                                      </p:cBhvr>
                                      <p:to>
                                        <p:strVal val="visible"/>
                                      </p:to>
                                    </p:set>
                                    <p:anim calcmode="lin" valueType="num">
                                      <p:cBhvr additive="base">
                                        <p:cTn id="7" dur="500" fill="hold"/>
                                        <p:tgtEl>
                                          <p:spTgt spid="405"/>
                                        </p:tgtEl>
                                        <p:attrNameLst>
                                          <p:attrName>ppt_x</p:attrName>
                                        </p:attrNameLst>
                                      </p:cBhvr>
                                      <p:tavLst>
                                        <p:tav tm="0">
                                          <p:val>
                                            <p:strVal val="#ppt_x"/>
                                          </p:val>
                                        </p:tav>
                                        <p:tav tm="100000">
                                          <p:val>
                                            <p:strVal val="#ppt_x"/>
                                          </p:val>
                                        </p:tav>
                                      </p:tavLst>
                                    </p:anim>
                                    <p:anim calcmode="lin" valueType="num">
                                      <p:cBhvr additive="base">
                                        <p:cTn id="8" dur="500" fill="hold"/>
                                        <p:tgtEl>
                                          <p:spTgt spid="40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35"/>
                                        </p:tgtEl>
                                        <p:attrNameLst>
                                          <p:attrName>style.visibility</p:attrName>
                                        </p:attrNameLst>
                                      </p:cBhvr>
                                      <p:to>
                                        <p:strVal val="visible"/>
                                      </p:to>
                                    </p:set>
                                    <p:anim calcmode="lin" valueType="num">
                                      <p:cBhvr additive="base">
                                        <p:cTn id="11" dur="500" fill="hold"/>
                                        <p:tgtEl>
                                          <p:spTgt spid="435"/>
                                        </p:tgtEl>
                                        <p:attrNameLst>
                                          <p:attrName>ppt_x</p:attrName>
                                        </p:attrNameLst>
                                      </p:cBhvr>
                                      <p:tavLst>
                                        <p:tav tm="0">
                                          <p:val>
                                            <p:strVal val="#ppt_x"/>
                                          </p:val>
                                        </p:tav>
                                        <p:tav tm="100000">
                                          <p:val>
                                            <p:strVal val="#ppt_x"/>
                                          </p:val>
                                        </p:tav>
                                      </p:tavLst>
                                    </p:anim>
                                    <p:anim calcmode="lin" valueType="num">
                                      <p:cBhvr additive="base">
                                        <p:cTn id="12" dur="500" fill="hold"/>
                                        <p:tgtEl>
                                          <p:spTgt spid="43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72"/>
                                        </p:tgtEl>
                                        <p:attrNameLst>
                                          <p:attrName>style.visibility</p:attrName>
                                        </p:attrNameLst>
                                      </p:cBhvr>
                                      <p:to>
                                        <p:strVal val="visible"/>
                                      </p:to>
                                    </p:set>
                                    <p:anim calcmode="lin" valueType="num">
                                      <p:cBhvr additive="base">
                                        <p:cTn id="15" dur="500" fill="hold"/>
                                        <p:tgtEl>
                                          <p:spTgt spid="372"/>
                                        </p:tgtEl>
                                        <p:attrNameLst>
                                          <p:attrName>ppt_x</p:attrName>
                                        </p:attrNameLst>
                                      </p:cBhvr>
                                      <p:tavLst>
                                        <p:tav tm="0">
                                          <p:val>
                                            <p:strVal val="#ppt_x"/>
                                          </p:val>
                                        </p:tav>
                                        <p:tav tm="100000">
                                          <p:val>
                                            <p:strVal val="#ppt_x"/>
                                          </p:val>
                                        </p:tav>
                                      </p:tavLst>
                                    </p:anim>
                                    <p:anim calcmode="lin" valueType="num">
                                      <p:cBhvr additive="base">
                                        <p:cTn id="16" dur="500" fill="hold"/>
                                        <p:tgtEl>
                                          <p:spTgt spid="37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28"/>
                                        </p:tgtEl>
                                        <p:attrNameLst>
                                          <p:attrName>style.visibility</p:attrName>
                                        </p:attrNameLst>
                                      </p:cBhvr>
                                      <p:to>
                                        <p:strVal val="visible"/>
                                      </p:to>
                                    </p:set>
                                    <p:anim calcmode="lin" valueType="num">
                                      <p:cBhvr additive="base">
                                        <p:cTn id="19" dur="500" fill="hold"/>
                                        <p:tgtEl>
                                          <p:spTgt spid="428"/>
                                        </p:tgtEl>
                                        <p:attrNameLst>
                                          <p:attrName>ppt_x</p:attrName>
                                        </p:attrNameLst>
                                      </p:cBhvr>
                                      <p:tavLst>
                                        <p:tav tm="0">
                                          <p:val>
                                            <p:strVal val="#ppt_x"/>
                                          </p:val>
                                        </p:tav>
                                        <p:tav tm="100000">
                                          <p:val>
                                            <p:strVal val="#ppt_x"/>
                                          </p:val>
                                        </p:tav>
                                      </p:tavLst>
                                    </p:anim>
                                    <p:anim calcmode="lin" valueType="num">
                                      <p:cBhvr additive="base">
                                        <p:cTn id="20" dur="500" fill="hold"/>
                                        <p:tgtEl>
                                          <p:spTgt spid="42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50"/>
                                        </p:tgtEl>
                                        <p:attrNameLst>
                                          <p:attrName>style.visibility</p:attrName>
                                        </p:attrNameLst>
                                      </p:cBhvr>
                                      <p:to>
                                        <p:strVal val="visible"/>
                                      </p:to>
                                    </p:set>
                                    <p:anim calcmode="lin" valueType="num">
                                      <p:cBhvr additive="base">
                                        <p:cTn id="23" dur="500" fill="hold"/>
                                        <p:tgtEl>
                                          <p:spTgt spid="450"/>
                                        </p:tgtEl>
                                        <p:attrNameLst>
                                          <p:attrName>ppt_x</p:attrName>
                                        </p:attrNameLst>
                                      </p:cBhvr>
                                      <p:tavLst>
                                        <p:tav tm="0">
                                          <p:val>
                                            <p:strVal val="#ppt_x"/>
                                          </p:val>
                                        </p:tav>
                                        <p:tav tm="100000">
                                          <p:val>
                                            <p:strVal val="#ppt_x"/>
                                          </p:val>
                                        </p:tav>
                                      </p:tavLst>
                                    </p:anim>
                                    <p:anim calcmode="lin" valueType="num">
                                      <p:cBhvr additive="base">
                                        <p:cTn id="24" dur="500" fill="hold"/>
                                        <p:tgtEl>
                                          <p:spTgt spid="45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12"/>
                                        </p:tgtEl>
                                        <p:attrNameLst>
                                          <p:attrName>style.visibility</p:attrName>
                                        </p:attrNameLst>
                                      </p:cBhvr>
                                      <p:to>
                                        <p:strVal val="visible"/>
                                      </p:to>
                                    </p:set>
                                    <p:anim calcmode="lin" valueType="num">
                                      <p:cBhvr additive="base">
                                        <p:cTn id="27" dur="500" fill="hold"/>
                                        <p:tgtEl>
                                          <p:spTgt spid="412"/>
                                        </p:tgtEl>
                                        <p:attrNameLst>
                                          <p:attrName>ppt_x</p:attrName>
                                        </p:attrNameLst>
                                      </p:cBhvr>
                                      <p:tavLst>
                                        <p:tav tm="0">
                                          <p:val>
                                            <p:strVal val="#ppt_x"/>
                                          </p:val>
                                        </p:tav>
                                        <p:tav tm="100000">
                                          <p:val>
                                            <p:strVal val="#ppt_x"/>
                                          </p:val>
                                        </p:tav>
                                      </p:tavLst>
                                    </p:anim>
                                    <p:anim calcmode="lin" valueType="num">
                                      <p:cBhvr additive="base">
                                        <p:cTn id="28" dur="500" fill="hold"/>
                                        <p:tgtEl>
                                          <p:spTgt spid="4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24"/>
                                        </p:tgtEl>
                                        <p:attrNameLst>
                                          <p:attrName>style.visibility</p:attrName>
                                        </p:attrNameLst>
                                      </p:cBhvr>
                                      <p:to>
                                        <p:strVal val="visible"/>
                                      </p:to>
                                    </p:set>
                                    <p:anim calcmode="lin" valueType="num">
                                      <p:cBhvr additive="base">
                                        <p:cTn id="31" dur="500" fill="hold"/>
                                        <p:tgtEl>
                                          <p:spTgt spid="424"/>
                                        </p:tgtEl>
                                        <p:attrNameLst>
                                          <p:attrName>ppt_x</p:attrName>
                                        </p:attrNameLst>
                                      </p:cBhvr>
                                      <p:tavLst>
                                        <p:tav tm="0">
                                          <p:val>
                                            <p:strVal val="#ppt_x"/>
                                          </p:val>
                                        </p:tav>
                                        <p:tav tm="100000">
                                          <p:val>
                                            <p:strVal val="#ppt_x"/>
                                          </p:val>
                                        </p:tav>
                                      </p:tavLst>
                                    </p:anim>
                                    <p:anim calcmode="lin" valueType="num">
                                      <p:cBhvr additive="base">
                                        <p:cTn id="32" dur="500" fill="hold"/>
                                        <p:tgtEl>
                                          <p:spTgt spid="42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89"/>
                                        </p:tgtEl>
                                        <p:attrNameLst>
                                          <p:attrName>style.visibility</p:attrName>
                                        </p:attrNameLst>
                                      </p:cBhvr>
                                      <p:to>
                                        <p:strVal val="visible"/>
                                      </p:to>
                                    </p:set>
                                    <p:anim calcmode="lin" valueType="num">
                                      <p:cBhvr additive="base">
                                        <p:cTn id="35" dur="500" fill="hold"/>
                                        <p:tgtEl>
                                          <p:spTgt spid="389"/>
                                        </p:tgtEl>
                                        <p:attrNameLst>
                                          <p:attrName>ppt_x</p:attrName>
                                        </p:attrNameLst>
                                      </p:cBhvr>
                                      <p:tavLst>
                                        <p:tav tm="0">
                                          <p:val>
                                            <p:strVal val="#ppt_x"/>
                                          </p:val>
                                        </p:tav>
                                        <p:tav tm="100000">
                                          <p:val>
                                            <p:strVal val="#ppt_x"/>
                                          </p:val>
                                        </p:tav>
                                      </p:tavLst>
                                    </p:anim>
                                    <p:anim calcmode="lin" valueType="num">
                                      <p:cBhvr additive="base">
                                        <p:cTn id="36" dur="500" fill="hold"/>
                                        <p:tgtEl>
                                          <p:spTgt spid="38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71"/>
                                        </p:tgtEl>
                                        <p:attrNameLst>
                                          <p:attrName>style.visibility</p:attrName>
                                        </p:attrNameLst>
                                      </p:cBhvr>
                                      <p:to>
                                        <p:strVal val="visible"/>
                                      </p:to>
                                    </p:set>
                                    <p:animEffect transition="in" filter="barn(inVertical)">
                                      <p:cBhvr>
                                        <p:cTn id="41" dur="500"/>
                                        <p:tgtEl>
                                          <p:spTgt spid="371"/>
                                        </p:tgtEl>
                                      </p:cBhvr>
                                    </p:animEffect>
                                  </p:childTnLst>
                                </p:cTn>
                              </p:par>
                            </p:childTnLst>
                          </p:cTn>
                        </p:par>
                      </p:childTnLst>
                    </p:cTn>
                  </p:par>
                  <p:par>
                    <p:cTn id="42" fill="hold">
                      <p:stCondLst>
                        <p:cond delay="indefinite"/>
                      </p:stCondLst>
                      <p:childTnLst>
                        <p:par>
                          <p:cTn id="43" fill="hold">
                            <p:stCondLst>
                              <p:cond delay="0"/>
                            </p:stCondLst>
                            <p:childTnLst>
                              <p:par>
                                <p:cTn id="44" presetID="38" presetClass="entr" presetSubtype="0" accel="50000" fill="hold" grpId="0" nodeType="clickEffect">
                                  <p:stCondLst>
                                    <p:cond delay="0"/>
                                  </p:stCondLst>
                                  <p:iterate type="wd">
                                    <p:tmPct val="50000"/>
                                  </p:iterate>
                                  <p:childTnLst>
                                    <p:set>
                                      <p:cBhvr>
                                        <p:cTn id="45" dur="1" fill="hold">
                                          <p:stCondLst>
                                            <p:cond delay="0"/>
                                          </p:stCondLst>
                                        </p:cTn>
                                        <p:tgtEl>
                                          <p:spTgt spid="4"/>
                                        </p:tgtEl>
                                        <p:attrNameLst>
                                          <p:attrName>style.visibility</p:attrName>
                                        </p:attrNameLst>
                                      </p:cBhvr>
                                      <p:to>
                                        <p:strVal val="visible"/>
                                      </p:to>
                                    </p:set>
                                    <p:set>
                                      <p:cBhvr>
                                        <p:cTn id="46" dur="455" fill="hold">
                                          <p:stCondLst>
                                            <p:cond delay="0"/>
                                          </p:stCondLst>
                                        </p:cTn>
                                        <p:tgtEl>
                                          <p:spTgt spid="4"/>
                                        </p:tgtEl>
                                        <p:attrNameLst>
                                          <p:attrName>style.rotation</p:attrName>
                                        </p:attrNameLst>
                                      </p:cBhvr>
                                      <p:to>
                                        <p:strVal val="-45.0"/>
                                      </p:to>
                                    </p:set>
                                    <p:anim calcmode="lin" valueType="num">
                                      <p:cBhvr>
                                        <p:cTn id="47"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48"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49"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50"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59"/>
          <p:cNvSpPr/>
          <p:nvPr/>
        </p:nvSpPr>
        <p:spPr>
          <a:xfrm>
            <a:off x="442440" y="1215714"/>
            <a:ext cx="2588684" cy="375332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9"/>
          <p:cNvSpPr txBox="1">
            <a:spLocks noGrp="1"/>
          </p:cNvSpPr>
          <p:nvPr>
            <p:ph type="title"/>
          </p:nvPr>
        </p:nvSpPr>
        <p:spPr>
          <a:xfrm>
            <a:off x="720000" y="588125"/>
            <a:ext cx="7704000" cy="42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dk1"/>
                </a:solidFill>
              </a:rPr>
              <a:t>2. Thí nghiệm về biến đổi hóa học</a:t>
            </a:r>
            <a:endParaRPr b="1" dirty="0">
              <a:solidFill>
                <a:schemeClr val="accent3"/>
              </a:solidFill>
            </a:endParaRPr>
          </a:p>
        </p:txBody>
      </p:sp>
      <p:grpSp>
        <p:nvGrpSpPr>
          <p:cNvPr id="1291" name="Google Shape;1291;p59"/>
          <p:cNvGrpSpPr/>
          <p:nvPr/>
        </p:nvGrpSpPr>
        <p:grpSpPr>
          <a:xfrm rot="5973186">
            <a:off x="578643" y="3737529"/>
            <a:ext cx="525721" cy="428640"/>
            <a:chOff x="5426900" y="3064075"/>
            <a:chExt cx="281450" cy="229525"/>
          </a:xfrm>
        </p:grpSpPr>
        <p:sp>
          <p:nvSpPr>
            <p:cNvPr id="1292" name="Google Shape;1292;p5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9"/>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9"/>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9"/>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TextBox 15">
            <a:extLst>
              <a:ext uri="{FF2B5EF4-FFF2-40B4-BE49-F238E27FC236}">
                <a16:creationId xmlns:a16="http://schemas.microsoft.com/office/drawing/2014/main" id="{FA76A628-776B-48B1-F036-9611988728B3}"/>
              </a:ext>
            </a:extLst>
          </p:cNvPr>
          <p:cNvSpPr txBox="1"/>
          <p:nvPr/>
        </p:nvSpPr>
        <p:spPr>
          <a:xfrm>
            <a:off x="3423868" y="1508965"/>
            <a:ext cx="5378019" cy="3166824"/>
          </a:xfrm>
          <a:custGeom>
            <a:avLst/>
            <a:gdLst>
              <a:gd name="connsiteX0" fmla="*/ 0 w 5378019"/>
              <a:gd name="connsiteY0" fmla="*/ 527815 h 3166824"/>
              <a:gd name="connsiteX1" fmla="*/ 527815 w 5378019"/>
              <a:gd name="connsiteY1" fmla="*/ 0 h 3166824"/>
              <a:gd name="connsiteX2" fmla="*/ 4850204 w 5378019"/>
              <a:gd name="connsiteY2" fmla="*/ 0 h 3166824"/>
              <a:gd name="connsiteX3" fmla="*/ 5378019 w 5378019"/>
              <a:gd name="connsiteY3" fmla="*/ 527815 h 3166824"/>
              <a:gd name="connsiteX4" fmla="*/ 5378019 w 5378019"/>
              <a:gd name="connsiteY4" fmla="*/ 2639009 h 3166824"/>
              <a:gd name="connsiteX5" fmla="*/ 4850204 w 5378019"/>
              <a:gd name="connsiteY5" fmla="*/ 3166824 h 3166824"/>
              <a:gd name="connsiteX6" fmla="*/ 527815 w 5378019"/>
              <a:gd name="connsiteY6" fmla="*/ 3166824 h 3166824"/>
              <a:gd name="connsiteX7" fmla="*/ 0 w 5378019"/>
              <a:gd name="connsiteY7" fmla="*/ 2639009 h 3166824"/>
              <a:gd name="connsiteX8" fmla="*/ 0 w 5378019"/>
              <a:gd name="connsiteY8" fmla="*/ 527815 h 316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8019" h="3166824" fill="none" extrusionOk="0">
                <a:moveTo>
                  <a:pt x="0" y="527815"/>
                </a:moveTo>
                <a:cubicBezTo>
                  <a:pt x="-54591" y="220963"/>
                  <a:pt x="270981" y="-8912"/>
                  <a:pt x="527815" y="0"/>
                </a:cubicBezTo>
                <a:cubicBezTo>
                  <a:pt x="2538464" y="-17461"/>
                  <a:pt x="4204581" y="65650"/>
                  <a:pt x="4850204" y="0"/>
                </a:cubicBezTo>
                <a:cubicBezTo>
                  <a:pt x="5189851" y="4323"/>
                  <a:pt x="5331030" y="269468"/>
                  <a:pt x="5378019" y="527815"/>
                </a:cubicBezTo>
                <a:cubicBezTo>
                  <a:pt x="5480453" y="1188878"/>
                  <a:pt x="5351781" y="1951334"/>
                  <a:pt x="5378019" y="2639009"/>
                </a:cubicBezTo>
                <a:cubicBezTo>
                  <a:pt x="5372395" y="2896878"/>
                  <a:pt x="5125589" y="3217789"/>
                  <a:pt x="4850204" y="3166824"/>
                </a:cubicBezTo>
                <a:cubicBezTo>
                  <a:pt x="3893477" y="3176380"/>
                  <a:pt x="2053302" y="3136743"/>
                  <a:pt x="527815" y="3166824"/>
                </a:cubicBezTo>
                <a:cubicBezTo>
                  <a:pt x="223171" y="3168887"/>
                  <a:pt x="-18909" y="2910488"/>
                  <a:pt x="0" y="2639009"/>
                </a:cubicBezTo>
                <a:cubicBezTo>
                  <a:pt x="88410" y="1750220"/>
                  <a:pt x="-47896" y="1220150"/>
                  <a:pt x="0" y="527815"/>
                </a:cubicBezTo>
                <a:close/>
              </a:path>
              <a:path w="5378019" h="3166824" stroke="0" extrusionOk="0">
                <a:moveTo>
                  <a:pt x="0" y="527815"/>
                </a:moveTo>
                <a:cubicBezTo>
                  <a:pt x="-12287" y="222327"/>
                  <a:pt x="224361" y="-11834"/>
                  <a:pt x="527815" y="0"/>
                </a:cubicBezTo>
                <a:cubicBezTo>
                  <a:pt x="2393027" y="54796"/>
                  <a:pt x="3100114" y="-54392"/>
                  <a:pt x="4850204" y="0"/>
                </a:cubicBezTo>
                <a:cubicBezTo>
                  <a:pt x="5138104" y="-7793"/>
                  <a:pt x="5429740" y="218736"/>
                  <a:pt x="5378019" y="527815"/>
                </a:cubicBezTo>
                <a:cubicBezTo>
                  <a:pt x="5494728" y="1147238"/>
                  <a:pt x="5505551" y="2075353"/>
                  <a:pt x="5378019" y="2639009"/>
                </a:cubicBezTo>
                <a:cubicBezTo>
                  <a:pt x="5385197" y="2931469"/>
                  <a:pt x="5180479" y="3152038"/>
                  <a:pt x="4850204" y="3166824"/>
                </a:cubicBezTo>
                <a:cubicBezTo>
                  <a:pt x="3580845" y="3282329"/>
                  <a:pt x="2376501" y="3275125"/>
                  <a:pt x="527815" y="3166824"/>
                </a:cubicBezTo>
                <a:cubicBezTo>
                  <a:pt x="258188" y="3165499"/>
                  <a:pt x="4890" y="2934115"/>
                  <a:pt x="0" y="2639009"/>
                </a:cubicBezTo>
                <a:cubicBezTo>
                  <a:pt x="94167" y="2048115"/>
                  <a:pt x="-83871" y="794731"/>
                  <a:pt x="0" y="527815"/>
                </a:cubicBezTo>
                <a:close/>
              </a:path>
            </a:pathLst>
          </a:custGeom>
          <a:ln>
            <a:solidFill>
              <a:srgbClr val="C00000"/>
            </a:solidFill>
            <a:prstDash val="dash"/>
            <a:extLst>
              <a:ext uri="{C807C97D-BFC1-408E-A445-0C87EB9F89A2}">
                <ask:lineSketchStyleProps xmlns:ask="http://schemas.microsoft.com/office/drawing/2018/sketchyshapes" xmlns="" sd="2347300651">
                  <a:prstGeom prst="roundRect">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r>
              <a:rPr lang="en-US" sz="1800" dirty="0"/>
              <a:t>1. </a:t>
            </a:r>
            <a:r>
              <a:rPr lang="vi-VN" sz="1800" dirty="0"/>
              <a:t>Sau khi trộn bột sắt và bột lưu huỳnh, hỗn hợp thu được có bị nam châm hút</a:t>
            </a:r>
            <a:endParaRPr lang="en-US" sz="1800" dirty="0"/>
          </a:p>
          <a:p>
            <a:r>
              <a:rPr lang="en-US" sz="1800" dirty="0"/>
              <a:t>2. </a:t>
            </a:r>
            <a:r>
              <a:rPr lang="vi-VN" sz="1800" dirty="0"/>
              <a:t>Chất trong ống nghiệm (2) sau khi được đun nóng và để nguội không bị nam châm hút</a:t>
            </a:r>
            <a:endParaRPr lang="en-US" sz="1800" dirty="0"/>
          </a:p>
          <a:p>
            <a:r>
              <a:rPr lang="en-US" sz="1800" dirty="0"/>
              <a:t>3. </a:t>
            </a:r>
            <a:r>
              <a:rPr lang="vi-VN" sz="1800" dirty="0"/>
              <a:t>Sau khi trộn bột sắt và bột lưu huỳnh, không chất mới được tạo thành. Sắt bị nam châm hút</a:t>
            </a:r>
            <a:endParaRPr lang="en-US" sz="1800" dirty="0"/>
          </a:p>
          <a:p>
            <a:r>
              <a:rPr lang="en-US" sz="1800" dirty="0"/>
              <a:t>4. </a:t>
            </a:r>
            <a:r>
              <a:rPr lang="vi-VN" sz="1800" dirty="0"/>
              <a:t>Sau khi đun nóng hỗn hợp bột sắt và bột lưu huỳnh, có chất mới được tạo thành. Vì chất đó không bị nam châm hút, chứng tỏ sắt đã bị biến đổi thành chất khác sau khi đun nóng.</a:t>
            </a:r>
            <a:endParaRPr lang="en-US" sz="1800" dirty="0"/>
          </a:p>
        </p:txBody>
      </p:sp>
    </p:spTree>
    <p:extLst>
      <p:ext uri="{BB962C8B-B14F-4D97-AF65-F5344CB8AC3E}">
        <p14:creationId xmlns:p14="http://schemas.microsoft.com/office/powerpoint/2010/main" val="371159230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54"/>
                                        </p:tgtEl>
                                        <p:attrNameLst>
                                          <p:attrName>style.visibility</p:attrName>
                                        </p:attrNameLst>
                                      </p:cBhvr>
                                      <p:to>
                                        <p:strVal val="visible"/>
                                      </p:to>
                                    </p:set>
                                    <p:animEffect transition="in" filter="fade">
                                      <p:cBhvr>
                                        <p:cTn id="7" dur="500"/>
                                        <p:tgtEl>
                                          <p:spTgt spid="12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4"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53A245E-FFB2-9B92-CB37-99D20BF109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65434" y="1422734"/>
            <a:ext cx="3943350" cy="3943350"/>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Oval 7">
            <a:extLst>
              <a:ext uri="{FF2B5EF4-FFF2-40B4-BE49-F238E27FC236}">
                <a16:creationId xmlns:a16="http://schemas.microsoft.com/office/drawing/2014/main" id="{F625D419-2981-9E4C-2F78-DB7A30719022}"/>
              </a:ext>
            </a:extLst>
          </p:cNvPr>
          <p:cNvSpPr/>
          <p:nvPr/>
        </p:nvSpPr>
        <p:spPr>
          <a:xfrm>
            <a:off x="3693695" y="204537"/>
            <a:ext cx="5101389" cy="3068053"/>
          </a:xfrm>
          <a:prstGeom prst="wedgeEllipseCallout">
            <a:avLst>
              <a:gd name="adj1" fmla="val -56446"/>
              <a:gd name="adj2" fmla="val 4485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400" b="1" i="0" dirty="0">
              <a:solidFill>
                <a:srgbClr val="202124"/>
              </a:solidFill>
              <a:effectLst/>
              <a:latin typeface="Google Sans"/>
            </a:endParaRPr>
          </a:p>
          <a:p>
            <a:pPr algn="ctr"/>
            <a:r>
              <a:rPr lang="vi-VN" sz="2400" b="1" i="0" dirty="0">
                <a:solidFill>
                  <a:srgbClr val="202124"/>
                </a:solidFill>
                <a:effectLst/>
                <a:latin typeface="Google Sans"/>
              </a:rPr>
              <a:t>Quá trình phản ứng của sắt và lưu huỳnh dưới tác dụng của nhiệt độ là một biến đổi hóa học, vậy biến đổi hóa học là gì?</a:t>
            </a:r>
          </a:p>
          <a:p>
            <a:pPr algn="ctr"/>
            <a:endParaRPr lang="en-US" sz="2400" b="1" dirty="0"/>
          </a:p>
        </p:txBody>
      </p:sp>
    </p:spTree>
    <p:extLst>
      <p:ext uri="{BB962C8B-B14F-4D97-AF65-F5344CB8AC3E}">
        <p14:creationId xmlns:p14="http://schemas.microsoft.com/office/powerpoint/2010/main" val="265259372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53A245E-FFB2-9B92-CB37-99D20BF109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65434" y="1422734"/>
            <a:ext cx="3943350" cy="3943350"/>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Oval 7">
            <a:extLst>
              <a:ext uri="{FF2B5EF4-FFF2-40B4-BE49-F238E27FC236}">
                <a16:creationId xmlns:a16="http://schemas.microsoft.com/office/drawing/2014/main" id="{F625D419-2981-9E4C-2F78-DB7A30719022}"/>
              </a:ext>
            </a:extLst>
          </p:cNvPr>
          <p:cNvSpPr/>
          <p:nvPr/>
        </p:nvSpPr>
        <p:spPr>
          <a:xfrm>
            <a:off x="3693695" y="204537"/>
            <a:ext cx="5101389" cy="3068053"/>
          </a:xfrm>
          <a:prstGeom prst="wedgeEllipseCallout">
            <a:avLst>
              <a:gd name="adj1" fmla="val -56446"/>
              <a:gd name="adj2" fmla="val 448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2400" b="1" i="0" dirty="0">
                <a:solidFill>
                  <a:srgbClr val="FF0000"/>
                </a:solidFill>
                <a:effectLst/>
                <a:latin typeface="Google Sans"/>
              </a:rPr>
              <a:t>Biến đổi hóa học là các quá trình như đốt cháy nhiên liệu, phân hủy chất, tổng hợp chất,... có sự tạo thành chất mới.</a:t>
            </a:r>
            <a:endParaRPr lang="en-US" sz="2400" b="1" dirty="0">
              <a:solidFill>
                <a:srgbClr val="FF0000"/>
              </a:solidFill>
            </a:endParaRPr>
          </a:p>
        </p:txBody>
      </p:sp>
    </p:spTree>
    <p:extLst>
      <p:ext uri="{BB962C8B-B14F-4D97-AF65-F5344CB8AC3E}">
        <p14:creationId xmlns:p14="http://schemas.microsoft.com/office/powerpoint/2010/main" val="116526946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6"/>
        <p:cNvGrpSpPr/>
        <p:nvPr/>
      </p:nvGrpSpPr>
      <p:grpSpPr>
        <a:xfrm>
          <a:off x="0" y="0"/>
          <a:ext cx="0" cy="0"/>
          <a:chOff x="0" y="0"/>
          <a:chExt cx="0" cy="0"/>
        </a:xfrm>
      </p:grpSpPr>
      <p:sp>
        <p:nvSpPr>
          <p:cNvPr id="1041" name="Google Shape;1041;p55"/>
          <p:cNvSpPr txBox="1">
            <a:spLocks noGrp="1"/>
          </p:cNvSpPr>
          <p:nvPr>
            <p:ph type="title"/>
          </p:nvPr>
        </p:nvSpPr>
        <p:spPr>
          <a:xfrm>
            <a:off x="724112" y="104807"/>
            <a:ext cx="7704000" cy="1377335"/>
          </a:xfrm>
          <a:prstGeom prst="round2DiagRect">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US" sz="2400" dirty="0" err="1">
                <a:solidFill>
                  <a:schemeClr val="dk1"/>
                </a:solidFill>
                <a:latin typeface="+mj-lt"/>
              </a:rPr>
              <a:t>Trả</a:t>
            </a:r>
            <a:r>
              <a:rPr lang="en-US" sz="2400" dirty="0">
                <a:solidFill>
                  <a:schemeClr val="dk1"/>
                </a:solidFill>
                <a:latin typeface="+mj-lt"/>
              </a:rPr>
              <a:t> </a:t>
            </a:r>
            <a:r>
              <a:rPr lang="en-US" sz="2400" dirty="0" err="1">
                <a:solidFill>
                  <a:schemeClr val="dk1"/>
                </a:solidFill>
                <a:latin typeface="+mj-lt"/>
              </a:rPr>
              <a:t>lời</a:t>
            </a:r>
            <a:r>
              <a:rPr lang="en-US" sz="2400" dirty="0">
                <a:solidFill>
                  <a:schemeClr val="dk1"/>
                </a:solidFill>
                <a:latin typeface="+mj-lt"/>
              </a:rPr>
              <a:t> </a:t>
            </a:r>
            <a:r>
              <a:rPr lang="en-US" sz="2400" dirty="0" err="1">
                <a:solidFill>
                  <a:schemeClr val="dk1"/>
                </a:solidFill>
                <a:latin typeface="+mj-lt"/>
              </a:rPr>
              <a:t>câu</a:t>
            </a:r>
            <a:r>
              <a:rPr lang="en-US" sz="2400" dirty="0">
                <a:solidFill>
                  <a:schemeClr val="dk1"/>
                </a:solidFill>
                <a:latin typeface="+mj-lt"/>
              </a:rPr>
              <a:t> </a:t>
            </a:r>
            <a:r>
              <a:rPr lang="en-US" sz="2400" dirty="0" err="1">
                <a:solidFill>
                  <a:schemeClr val="dk1"/>
                </a:solidFill>
                <a:latin typeface="+mj-lt"/>
              </a:rPr>
              <a:t>hỏi</a:t>
            </a:r>
            <a:r>
              <a:rPr lang="en-US" sz="2400" dirty="0">
                <a:solidFill>
                  <a:schemeClr val="dk1"/>
                </a:solidFill>
                <a:latin typeface="+mj-lt"/>
              </a:rPr>
              <a:t> 2 </a:t>
            </a:r>
            <a:r>
              <a:rPr lang="en-US" sz="2400" dirty="0" err="1">
                <a:solidFill>
                  <a:schemeClr val="dk1"/>
                </a:solidFill>
                <a:latin typeface="+mj-lt"/>
              </a:rPr>
              <a:t>trang</a:t>
            </a:r>
            <a:r>
              <a:rPr lang="en-US" sz="2400" dirty="0">
                <a:solidFill>
                  <a:schemeClr val="dk1"/>
                </a:solidFill>
                <a:latin typeface="+mj-lt"/>
              </a:rPr>
              <a:t> 12</a:t>
            </a:r>
            <a:br>
              <a:rPr lang="en-US" sz="2400" dirty="0">
                <a:solidFill>
                  <a:schemeClr val="dk1"/>
                </a:solidFill>
                <a:latin typeface="+mj-lt"/>
              </a:rPr>
            </a:br>
            <a:r>
              <a:rPr lang="en-US" sz="2400" dirty="0" err="1">
                <a:solidFill>
                  <a:schemeClr val="dk1"/>
                </a:solidFill>
                <a:latin typeface="+mj-lt"/>
              </a:rPr>
              <a:t>Lấy</a:t>
            </a:r>
            <a:r>
              <a:rPr lang="en-US" sz="2400" dirty="0">
                <a:solidFill>
                  <a:schemeClr val="dk1"/>
                </a:solidFill>
                <a:latin typeface="+mj-lt"/>
              </a:rPr>
              <a:t> </a:t>
            </a:r>
            <a:r>
              <a:rPr lang="en-US" sz="2400" dirty="0" err="1">
                <a:solidFill>
                  <a:schemeClr val="dk1"/>
                </a:solidFill>
                <a:latin typeface="+mj-lt"/>
              </a:rPr>
              <a:t>ví</a:t>
            </a:r>
            <a:r>
              <a:rPr lang="en-US" sz="2400" dirty="0">
                <a:solidFill>
                  <a:schemeClr val="dk1"/>
                </a:solidFill>
                <a:latin typeface="+mj-lt"/>
              </a:rPr>
              <a:t> </a:t>
            </a:r>
            <a:r>
              <a:rPr lang="en-US" sz="2400" dirty="0" err="1">
                <a:solidFill>
                  <a:schemeClr val="dk1"/>
                </a:solidFill>
                <a:latin typeface="+mj-lt"/>
              </a:rPr>
              <a:t>dụ</a:t>
            </a:r>
            <a:r>
              <a:rPr lang="en-US" sz="2400" dirty="0">
                <a:solidFill>
                  <a:schemeClr val="dk1"/>
                </a:solidFill>
                <a:latin typeface="+mj-lt"/>
              </a:rPr>
              <a:t> </a:t>
            </a:r>
            <a:r>
              <a:rPr lang="en-US" sz="2400" dirty="0" err="1">
                <a:solidFill>
                  <a:schemeClr val="dk1"/>
                </a:solidFill>
                <a:latin typeface="+mj-lt"/>
              </a:rPr>
              <a:t>trong</a:t>
            </a:r>
            <a:r>
              <a:rPr lang="en-US" sz="2400" dirty="0">
                <a:solidFill>
                  <a:schemeClr val="dk1"/>
                </a:solidFill>
                <a:latin typeface="+mj-lt"/>
              </a:rPr>
              <a:t> </a:t>
            </a:r>
            <a:r>
              <a:rPr lang="en-US" sz="2400" dirty="0" err="1">
                <a:solidFill>
                  <a:schemeClr val="dk1"/>
                </a:solidFill>
                <a:latin typeface="+mj-lt"/>
              </a:rPr>
              <a:t>đời</a:t>
            </a:r>
            <a:r>
              <a:rPr lang="en-US" sz="2400" dirty="0">
                <a:solidFill>
                  <a:schemeClr val="dk1"/>
                </a:solidFill>
                <a:latin typeface="+mj-lt"/>
              </a:rPr>
              <a:t> </a:t>
            </a:r>
            <a:r>
              <a:rPr lang="en-US" sz="2400" dirty="0" err="1">
                <a:solidFill>
                  <a:schemeClr val="dk1"/>
                </a:solidFill>
                <a:latin typeface="+mj-lt"/>
              </a:rPr>
              <a:t>sống</a:t>
            </a:r>
            <a:r>
              <a:rPr lang="en-US" sz="2400" dirty="0">
                <a:solidFill>
                  <a:schemeClr val="dk1"/>
                </a:solidFill>
                <a:latin typeface="+mj-lt"/>
              </a:rPr>
              <a:t> </a:t>
            </a:r>
            <a:r>
              <a:rPr lang="en-US" sz="2400" dirty="0" err="1">
                <a:solidFill>
                  <a:schemeClr val="dk1"/>
                </a:solidFill>
                <a:latin typeface="+mj-lt"/>
              </a:rPr>
              <a:t>về</a:t>
            </a:r>
            <a:r>
              <a:rPr lang="en-US" sz="2400" dirty="0">
                <a:solidFill>
                  <a:schemeClr val="dk1"/>
                </a:solidFill>
                <a:latin typeface="+mj-lt"/>
              </a:rPr>
              <a:t> </a:t>
            </a:r>
            <a:r>
              <a:rPr lang="en-US" sz="2400" dirty="0" err="1">
                <a:solidFill>
                  <a:schemeClr val="dk1"/>
                </a:solidFill>
                <a:latin typeface="+mj-lt"/>
              </a:rPr>
              <a:t>các</a:t>
            </a:r>
            <a:r>
              <a:rPr lang="en-US" sz="2400" dirty="0">
                <a:solidFill>
                  <a:schemeClr val="dk1"/>
                </a:solidFill>
                <a:latin typeface="+mj-lt"/>
              </a:rPr>
              <a:t> </a:t>
            </a:r>
            <a:r>
              <a:rPr lang="en-US" sz="2400" dirty="0" err="1">
                <a:solidFill>
                  <a:schemeClr val="dk1"/>
                </a:solidFill>
                <a:latin typeface="+mj-lt"/>
              </a:rPr>
              <a:t>quá</a:t>
            </a:r>
            <a:r>
              <a:rPr lang="en-US" sz="2400" dirty="0">
                <a:solidFill>
                  <a:schemeClr val="dk1"/>
                </a:solidFill>
                <a:latin typeface="+mj-lt"/>
              </a:rPr>
              <a:t> </a:t>
            </a:r>
            <a:r>
              <a:rPr lang="en-US" sz="2400" dirty="0" err="1">
                <a:solidFill>
                  <a:schemeClr val="dk1"/>
                </a:solidFill>
                <a:latin typeface="+mj-lt"/>
              </a:rPr>
              <a:t>trình</a:t>
            </a:r>
            <a:r>
              <a:rPr lang="en-US" sz="2400" dirty="0">
                <a:solidFill>
                  <a:schemeClr val="dk1"/>
                </a:solidFill>
                <a:latin typeface="+mj-lt"/>
              </a:rPr>
              <a:t> </a:t>
            </a:r>
            <a:r>
              <a:rPr lang="en-US" sz="2400" dirty="0" err="1">
                <a:solidFill>
                  <a:schemeClr val="dk1"/>
                </a:solidFill>
                <a:latin typeface="+mj-lt"/>
              </a:rPr>
              <a:t>xảy</a:t>
            </a:r>
            <a:r>
              <a:rPr lang="en-US" sz="2400" dirty="0">
                <a:solidFill>
                  <a:schemeClr val="dk1"/>
                </a:solidFill>
                <a:latin typeface="+mj-lt"/>
              </a:rPr>
              <a:t> </a:t>
            </a:r>
            <a:r>
              <a:rPr lang="en-US" sz="2400" dirty="0" err="1">
                <a:solidFill>
                  <a:schemeClr val="dk1"/>
                </a:solidFill>
                <a:latin typeface="+mj-lt"/>
              </a:rPr>
              <a:t>ra</a:t>
            </a:r>
            <a:r>
              <a:rPr lang="en-US" sz="2400" dirty="0">
                <a:solidFill>
                  <a:schemeClr val="dk1"/>
                </a:solidFill>
                <a:latin typeface="+mj-lt"/>
              </a:rPr>
              <a:t> </a:t>
            </a:r>
            <a:r>
              <a:rPr lang="en-US" sz="2400" dirty="0" err="1">
                <a:solidFill>
                  <a:schemeClr val="dk1"/>
                </a:solidFill>
                <a:latin typeface="+mj-lt"/>
              </a:rPr>
              <a:t>sự</a:t>
            </a:r>
            <a:r>
              <a:rPr lang="en-US" sz="2400" dirty="0">
                <a:solidFill>
                  <a:schemeClr val="dk1"/>
                </a:solidFill>
                <a:latin typeface="+mj-lt"/>
              </a:rPr>
              <a:t> </a:t>
            </a:r>
            <a:r>
              <a:rPr lang="en-US" sz="2400" dirty="0" err="1">
                <a:solidFill>
                  <a:schemeClr val="dk1"/>
                </a:solidFill>
                <a:latin typeface="+mj-lt"/>
              </a:rPr>
              <a:t>biến</a:t>
            </a:r>
            <a:r>
              <a:rPr lang="en-US" sz="2400" dirty="0">
                <a:solidFill>
                  <a:schemeClr val="dk1"/>
                </a:solidFill>
                <a:latin typeface="+mj-lt"/>
              </a:rPr>
              <a:t> </a:t>
            </a:r>
            <a:r>
              <a:rPr lang="en-US" sz="2400" dirty="0" err="1">
                <a:solidFill>
                  <a:schemeClr val="dk1"/>
                </a:solidFill>
                <a:latin typeface="+mj-lt"/>
              </a:rPr>
              <a:t>đổi</a:t>
            </a:r>
            <a:r>
              <a:rPr lang="en-US" sz="2400" dirty="0">
                <a:solidFill>
                  <a:schemeClr val="dk1"/>
                </a:solidFill>
                <a:latin typeface="+mj-lt"/>
              </a:rPr>
              <a:t> </a:t>
            </a:r>
            <a:r>
              <a:rPr lang="en-US" sz="2400" dirty="0" err="1">
                <a:solidFill>
                  <a:schemeClr val="dk1"/>
                </a:solidFill>
                <a:latin typeface="+mj-lt"/>
              </a:rPr>
              <a:t>vật</a:t>
            </a:r>
            <a:r>
              <a:rPr lang="en-US" sz="2400" dirty="0">
                <a:solidFill>
                  <a:schemeClr val="dk1"/>
                </a:solidFill>
                <a:latin typeface="+mj-lt"/>
              </a:rPr>
              <a:t> </a:t>
            </a:r>
            <a:r>
              <a:rPr lang="en-US" sz="2400" dirty="0" err="1">
                <a:solidFill>
                  <a:schemeClr val="dk1"/>
                </a:solidFill>
                <a:latin typeface="+mj-lt"/>
              </a:rPr>
              <a:t>lí</a:t>
            </a:r>
            <a:r>
              <a:rPr lang="en-US" sz="2400" dirty="0">
                <a:solidFill>
                  <a:schemeClr val="dk1"/>
                </a:solidFill>
                <a:latin typeface="+mj-lt"/>
              </a:rPr>
              <a:t>, </a:t>
            </a:r>
            <a:r>
              <a:rPr lang="en-US" sz="2400" dirty="0" err="1">
                <a:solidFill>
                  <a:schemeClr val="dk1"/>
                </a:solidFill>
                <a:latin typeface="+mj-lt"/>
              </a:rPr>
              <a:t>biến</a:t>
            </a:r>
            <a:r>
              <a:rPr lang="en-US" sz="2400" dirty="0">
                <a:solidFill>
                  <a:schemeClr val="dk1"/>
                </a:solidFill>
                <a:latin typeface="+mj-lt"/>
              </a:rPr>
              <a:t> </a:t>
            </a:r>
            <a:r>
              <a:rPr lang="en-US" sz="2400" dirty="0" err="1">
                <a:solidFill>
                  <a:schemeClr val="dk1"/>
                </a:solidFill>
                <a:latin typeface="+mj-lt"/>
              </a:rPr>
              <a:t>đổi</a:t>
            </a:r>
            <a:r>
              <a:rPr lang="en-US" sz="2400" dirty="0">
                <a:solidFill>
                  <a:schemeClr val="dk1"/>
                </a:solidFill>
                <a:latin typeface="+mj-lt"/>
              </a:rPr>
              <a:t> </a:t>
            </a:r>
            <a:r>
              <a:rPr lang="en-US" sz="2400" dirty="0" err="1">
                <a:solidFill>
                  <a:schemeClr val="dk1"/>
                </a:solidFill>
                <a:latin typeface="+mj-lt"/>
              </a:rPr>
              <a:t>hoá</a:t>
            </a:r>
            <a:r>
              <a:rPr lang="en-US" sz="2400" dirty="0">
                <a:solidFill>
                  <a:schemeClr val="dk1"/>
                </a:solidFill>
                <a:latin typeface="+mj-lt"/>
              </a:rPr>
              <a:t> </a:t>
            </a:r>
            <a:r>
              <a:rPr lang="en-US" sz="2400" dirty="0" err="1">
                <a:solidFill>
                  <a:schemeClr val="dk1"/>
                </a:solidFill>
                <a:latin typeface="+mj-lt"/>
              </a:rPr>
              <a:t>học</a:t>
            </a:r>
            <a:endParaRPr sz="2400" dirty="0">
              <a:solidFill>
                <a:schemeClr val="accent3"/>
              </a:solidFill>
              <a:latin typeface="+mj-lt"/>
            </a:endParaRPr>
          </a:p>
        </p:txBody>
      </p:sp>
      <p:grpSp>
        <p:nvGrpSpPr>
          <p:cNvPr id="1061" name="Google Shape;1061;p55"/>
          <p:cNvGrpSpPr/>
          <p:nvPr/>
        </p:nvGrpSpPr>
        <p:grpSpPr>
          <a:xfrm>
            <a:off x="7992309" y="100942"/>
            <a:ext cx="408937" cy="510670"/>
            <a:chOff x="5905475" y="2032050"/>
            <a:chExt cx="454350" cy="580175"/>
          </a:xfrm>
        </p:grpSpPr>
        <p:sp>
          <p:nvSpPr>
            <p:cNvPr id="1062" name="Google Shape;1062;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8" name="Google Shape;1068;p55"/>
          <p:cNvGrpSpPr/>
          <p:nvPr/>
        </p:nvGrpSpPr>
        <p:grpSpPr>
          <a:xfrm flipH="1">
            <a:off x="568047" y="1038345"/>
            <a:ext cx="537755" cy="647736"/>
            <a:chOff x="5905475" y="2032050"/>
            <a:chExt cx="454350" cy="580175"/>
          </a:xfrm>
        </p:grpSpPr>
        <p:sp>
          <p:nvSpPr>
            <p:cNvPr id="1069" name="Google Shape;1069;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55"/>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55"/>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5"/>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55"/>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C6C94317-B56D-2336-FBE2-AFE3532A8230}"/>
              </a:ext>
            </a:extLst>
          </p:cNvPr>
          <p:cNvSpPr txBox="1"/>
          <p:nvPr/>
        </p:nvSpPr>
        <p:spPr>
          <a:xfrm>
            <a:off x="1105802" y="1761525"/>
            <a:ext cx="7040537" cy="2246769"/>
          </a:xfrm>
          <a:prstGeom prst="rect">
            <a:avLst/>
          </a:prstGeom>
          <a:noFill/>
        </p:spPr>
        <p:txBody>
          <a:bodyPr wrap="square">
            <a:spAutoFit/>
          </a:bodyPr>
          <a:lstStyle/>
          <a:p>
            <a:pPr algn="just"/>
            <a:r>
              <a:rPr lang="en-US" sz="2800" b="1" dirty="0" err="1">
                <a:solidFill>
                  <a:srgbClr val="FF0000"/>
                </a:solidFill>
                <a:latin typeface="+mj-lt"/>
                <a:cs typeface="Aharoni" panose="02010803020104030203" pitchFamily="2" charset="-79"/>
              </a:rPr>
              <a:t>Sự</a:t>
            </a:r>
            <a:r>
              <a:rPr lang="en-US" sz="2800" b="1" dirty="0">
                <a:solidFill>
                  <a:srgbClr val="FF0000"/>
                </a:solidFill>
                <a:latin typeface="+mj-lt"/>
                <a:cs typeface="Aharoni" panose="02010803020104030203" pitchFamily="2" charset="-79"/>
              </a:rPr>
              <a:t> </a:t>
            </a:r>
            <a:r>
              <a:rPr lang="en-US" sz="2800" b="1" dirty="0" err="1">
                <a:solidFill>
                  <a:srgbClr val="FF0000"/>
                </a:solidFill>
                <a:latin typeface="+mj-lt"/>
                <a:cs typeface="Aharoni" panose="02010803020104030203" pitchFamily="2" charset="-79"/>
              </a:rPr>
              <a:t>biến</a:t>
            </a:r>
            <a:r>
              <a:rPr lang="en-US" sz="2800" b="1" dirty="0">
                <a:solidFill>
                  <a:srgbClr val="FF0000"/>
                </a:solidFill>
                <a:latin typeface="+mj-lt"/>
                <a:cs typeface="Aharoni" panose="02010803020104030203" pitchFamily="2" charset="-79"/>
              </a:rPr>
              <a:t> </a:t>
            </a:r>
            <a:r>
              <a:rPr lang="en-US" sz="2800" b="1" dirty="0" err="1">
                <a:solidFill>
                  <a:srgbClr val="FF0000"/>
                </a:solidFill>
                <a:latin typeface="+mj-lt"/>
                <a:cs typeface="Aharoni" panose="02010803020104030203" pitchFamily="2" charset="-79"/>
              </a:rPr>
              <a:t>đổi</a:t>
            </a:r>
            <a:r>
              <a:rPr lang="en-US" sz="2800" b="1" dirty="0">
                <a:solidFill>
                  <a:srgbClr val="FF0000"/>
                </a:solidFill>
                <a:latin typeface="+mj-lt"/>
                <a:cs typeface="Aharoni" panose="02010803020104030203" pitchFamily="2" charset="-79"/>
              </a:rPr>
              <a:t> </a:t>
            </a:r>
            <a:r>
              <a:rPr lang="en-US" sz="2800" b="1" dirty="0" err="1">
                <a:solidFill>
                  <a:srgbClr val="FF0000"/>
                </a:solidFill>
                <a:latin typeface="+mj-lt"/>
                <a:cs typeface="Aharoni" panose="02010803020104030203" pitchFamily="2" charset="-79"/>
              </a:rPr>
              <a:t>vật</a:t>
            </a:r>
            <a:r>
              <a:rPr lang="en-US" sz="2800" b="1" dirty="0">
                <a:solidFill>
                  <a:srgbClr val="FF0000"/>
                </a:solidFill>
                <a:latin typeface="+mj-lt"/>
                <a:cs typeface="Aharoni" panose="02010803020104030203" pitchFamily="2" charset="-79"/>
              </a:rPr>
              <a:t> </a:t>
            </a:r>
            <a:r>
              <a:rPr lang="en-US" sz="2800" b="1" dirty="0" err="1">
                <a:solidFill>
                  <a:srgbClr val="FF0000"/>
                </a:solidFill>
                <a:latin typeface="+mj-lt"/>
                <a:cs typeface="Aharoni" panose="02010803020104030203" pitchFamily="2" charset="-79"/>
              </a:rPr>
              <a:t>lí</a:t>
            </a:r>
            <a:r>
              <a:rPr lang="en-US" sz="2800" b="1" dirty="0">
                <a:solidFill>
                  <a:srgbClr val="FF0000"/>
                </a:solidFill>
                <a:latin typeface="+mj-lt"/>
                <a:cs typeface="Aharoni" panose="02010803020104030203" pitchFamily="2" charset="-79"/>
              </a:rPr>
              <a:t>: </a:t>
            </a:r>
            <a:r>
              <a:rPr lang="en-US" sz="2800" b="1" dirty="0" err="1">
                <a:solidFill>
                  <a:srgbClr val="FF0000"/>
                </a:solidFill>
                <a:latin typeface="+mj-lt"/>
                <a:cs typeface="Aharoni" panose="02010803020104030203" pitchFamily="2" charset="-79"/>
              </a:rPr>
              <a:t>Quá</a:t>
            </a:r>
            <a:r>
              <a:rPr lang="en-US" sz="2800" b="1" dirty="0">
                <a:solidFill>
                  <a:srgbClr val="FF0000"/>
                </a:solidFill>
                <a:latin typeface="+mj-lt"/>
                <a:cs typeface="Aharoni" panose="02010803020104030203" pitchFamily="2" charset="-79"/>
              </a:rPr>
              <a:t> </a:t>
            </a:r>
            <a:r>
              <a:rPr lang="en-US" sz="2800" b="1" dirty="0" err="1">
                <a:solidFill>
                  <a:srgbClr val="FF0000"/>
                </a:solidFill>
                <a:latin typeface="+mj-lt"/>
                <a:cs typeface="Aharoni" panose="02010803020104030203" pitchFamily="2" charset="-79"/>
              </a:rPr>
              <a:t>trình</a:t>
            </a:r>
            <a:r>
              <a:rPr lang="en-US" sz="2800" b="1" dirty="0">
                <a:solidFill>
                  <a:srgbClr val="FF0000"/>
                </a:solidFill>
                <a:latin typeface="+mj-lt"/>
                <a:cs typeface="Aharoni" panose="02010803020104030203" pitchFamily="2" charset="-79"/>
              </a:rPr>
              <a:t> </a:t>
            </a:r>
            <a:r>
              <a:rPr lang="en-US" sz="2800" b="1" dirty="0" err="1">
                <a:solidFill>
                  <a:srgbClr val="FF0000"/>
                </a:solidFill>
                <a:latin typeface="+mj-lt"/>
                <a:cs typeface="Aharoni" panose="02010803020104030203" pitchFamily="2" charset="-79"/>
              </a:rPr>
              <a:t>ra</a:t>
            </a:r>
            <a:r>
              <a:rPr lang="en-US" sz="2800" b="1" dirty="0">
                <a:solidFill>
                  <a:srgbClr val="FF0000"/>
                </a:solidFill>
                <a:latin typeface="+mj-lt"/>
                <a:cs typeface="Aharoni" panose="02010803020104030203" pitchFamily="2" charset="-79"/>
              </a:rPr>
              <a:t> </a:t>
            </a:r>
            <a:r>
              <a:rPr lang="en-US" sz="2800" b="1" dirty="0" err="1">
                <a:solidFill>
                  <a:srgbClr val="FF0000"/>
                </a:solidFill>
                <a:latin typeface="+mj-lt"/>
                <a:cs typeface="Aharoni" panose="02010803020104030203" pitchFamily="2" charset="-79"/>
              </a:rPr>
              <a:t>mực</a:t>
            </a:r>
            <a:r>
              <a:rPr lang="en-US" sz="2800" b="1" dirty="0">
                <a:solidFill>
                  <a:srgbClr val="FF0000"/>
                </a:solidFill>
                <a:latin typeface="+mj-lt"/>
                <a:cs typeface="Aharoni" panose="02010803020104030203" pitchFamily="2" charset="-79"/>
              </a:rPr>
              <a:t> </a:t>
            </a:r>
            <a:r>
              <a:rPr lang="en-US" sz="2800" b="1" dirty="0" err="1">
                <a:solidFill>
                  <a:srgbClr val="FF0000"/>
                </a:solidFill>
                <a:latin typeface="+mj-lt"/>
                <a:cs typeface="Aharoni" panose="02010803020104030203" pitchFamily="2" charset="-79"/>
              </a:rPr>
              <a:t>của</a:t>
            </a:r>
            <a:r>
              <a:rPr lang="en-US" sz="2800" b="1" dirty="0">
                <a:solidFill>
                  <a:srgbClr val="FF0000"/>
                </a:solidFill>
                <a:latin typeface="+mj-lt"/>
                <a:cs typeface="Aharoni" panose="02010803020104030203" pitchFamily="2" charset="-79"/>
              </a:rPr>
              <a:t> </a:t>
            </a:r>
            <a:r>
              <a:rPr lang="en-US" sz="2800" b="1" dirty="0" err="1">
                <a:solidFill>
                  <a:srgbClr val="FF0000"/>
                </a:solidFill>
                <a:latin typeface="+mj-lt"/>
                <a:cs typeface="Aharoni" panose="02010803020104030203" pitchFamily="2" charset="-79"/>
              </a:rPr>
              <a:t>bút</a:t>
            </a:r>
            <a:r>
              <a:rPr lang="en-US" sz="2800" b="1" dirty="0">
                <a:solidFill>
                  <a:srgbClr val="FF0000"/>
                </a:solidFill>
                <a:latin typeface="+mj-lt"/>
                <a:cs typeface="Aharoni" panose="02010803020104030203" pitchFamily="2" charset="-79"/>
              </a:rPr>
              <a:t> bi, </a:t>
            </a:r>
            <a:r>
              <a:rPr lang="en-US" sz="2800" b="1" dirty="0" err="1">
                <a:solidFill>
                  <a:srgbClr val="FF0000"/>
                </a:solidFill>
                <a:latin typeface="+mj-lt"/>
                <a:cs typeface="Aharoni" panose="02010803020104030203" pitchFamily="2" charset="-79"/>
              </a:rPr>
              <a:t>bẻ</a:t>
            </a:r>
            <a:r>
              <a:rPr lang="en-US" sz="2800" b="1" dirty="0">
                <a:solidFill>
                  <a:srgbClr val="FF0000"/>
                </a:solidFill>
                <a:latin typeface="+mj-lt"/>
                <a:cs typeface="Aharoni" panose="02010803020104030203" pitchFamily="2" charset="-79"/>
              </a:rPr>
              <a:t> </a:t>
            </a:r>
            <a:r>
              <a:rPr lang="en-US" sz="2800" b="1" dirty="0" err="1">
                <a:solidFill>
                  <a:srgbClr val="FF0000"/>
                </a:solidFill>
                <a:latin typeface="+mj-lt"/>
                <a:cs typeface="Aharoni" panose="02010803020104030203" pitchFamily="2" charset="-79"/>
              </a:rPr>
              <a:t>đôi</a:t>
            </a:r>
            <a:r>
              <a:rPr lang="en-US" sz="2800" b="1" dirty="0">
                <a:solidFill>
                  <a:srgbClr val="FF0000"/>
                </a:solidFill>
                <a:latin typeface="+mj-lt"/>
                <a:cs typeface="Aharoni" panose="02010803020104030203" pitchFamily="2" charset="-79"/>
              </a:rPr>
              <a:t> </a:t>
            </a:r>
            <a:r>
              <a:rPr lang="en-US" sz="2800" b="1" dirty="0" err="1">
                <a:solidFill>
                  <a:srgbClr val="FF0000"/>
                </a:solidFill>
                <a:latin typeface="+mj-lt"/>
                <a:cs typeface="Aharoni" panose="02010803020104030203" pitchFamily="2" charset="-79"/>
              </a:rPr>
              <a:t>viên</a:t>
            </a:r>
            <a:r>
              <a:rPr lang="en-US" sz="2800" b="1" dirty="0">
                <a:solidFill>
                  <a:srgbClr val="FF0000"/>
                </a:solidFill>
                <a:latin typeface="+mj-lt"/>
                <a:cs typeface="Aharoni" panose="02010803020104030203" pitchFamily="2" charset="-79"/>
              </a:rPr>
              <a:t> </a:t>
            </a:r>
            <a:r>
              <a:rPr lang="en-US" sz="2800" b="1" dirty="0" err="1">
                <a:solidFill>
                  <a:srgbClr val="FF0000"/>
                </a:solidFill>
                <a:latin typeface="+mj-lt"/>
                <a:cs typeface="Aharoni" panose="02010803020104030203" pitchFamily="2" charset="-79"/>
              </a:rPr>
              <a:t>phấn</a:t>
            </a:r>
            <a:r>
              <a:rPr lang="en-US" sz="2800" b="1" dirty="0">
                <a:solidFill>
                  <a:srgbClr val="FF0000"/>
                </a:solidFill>
                <a:latin typeface="+mj-lt"/>
                <a:cs typeface="Aharoni" panose="02010803020104030203" pitchFamily="2" charset="-79"/>
              </a:rPr>
              <a:t>, ...</a:t>
            </a:r>
            <a:r>
              <a:rPr lang="en-US" sz="2800" b="1" dirty="0" err="1">
                <a:solidFill>
                  <a:srgbClr val="FF0000"/>
                </a:solidFill>
                <a:latin typeface="+mj-lt"/>
                <a:cs typeface="Aharoni" panose="02010803020104030203" pitchFamily="2" charset="-79"/>
              </a:rPr>
              <a:t>Sự</a:t>
            </a:r>
            <a:r>
              <a:rPr lang="en-US" sz="2800" b="1" dirty="0">
                <a:solidFill>
                  <a:srgbClr val="FF0000"/>
                </a:solidFill>
                <a:latin typeface="+mj-lt"/>
                <a:cs typeface="Aharoni" panose="02010803020104030203" pitchFamily="2" charset="-79"/>
              </a:rPr>
              <a:t> </a:t>
            </a:r>
            <a:r>
              <a:rPr lang="en-US" sz="2800" b="1" dirty="0" err="1">
                <a:solidFill>
                  <a:srgbClr val="FF0000"/>
                </a:solidFill>
                <a:latin typeface="+mj-lt"/>
                <a:cs typeface="Aharoni" panose="02010803020104030203" pitchFamily="2" charset="-79"/>
              </a:rPr>
              <a:t>biến</a:t>
            </a:r>
            <a:r>
              <a:rPr lang="en-US" sz="2800" b="1" dirty="0">
                <a:solidFill>
                  <a:srgbClr val="FF0000"/>
                </a:solidFill>
                <a:latin typeface="+mj-lt"/>
                <a:cs typeface="Aharoni" panose="02010803020104030203" pitchFamily="2" charset="-79"/>
              </a:rPr>
              <a:t> </a:t>
            </a:r>
            <a:r>
              <a:rPr lang="en-US" sz="2800" b="1" dirty="0" err="1">
                <a:solidFill>
                  <a:srgbClr val="FF0000"/>
                </a:solidFill>
                <a:latin typeface="+mj-lt"/>
                <a:cs typeface="Aharoni" panose="02010803020104030203" pitchFamily="2" charset="-79"/>
              </a:rPr>
              <a:t>đổi</a:t>
            </a:r>
            <a:r>
              <a:rPr lang="en-US" sz="2800" b="1" dirty="0">
                <a:solidFill>
                  <a:srgbClr val="FF0000"/>
                </a:solidFill>
                <a:latin typeface="+mj-lt"/>
                <a:cs typeface="Aharoni" panose="02010803020104030203" pitchFamily="2" charset="-79"/>
              </a:rPr>
              <a:t> </a:t>
            </a:r>
            <a:r>
              <a:rPr lang="en-US" sz="2800" b="1" dirty="0" err="1">
                <a:solidFill>
                  <a:srgbClr val="FF0000"/>
                </a:solidFill>
                <a:latin typeface="+mj-lt"/>
                <a:cs typeface="Aharoni" panose="02010803020104030203" pitchFamily="2" charset="-79"/>
              </a:rPr>
              <a:t>hóa</a:t>
            </a:r>
            <a:r>
              <a:rPr lang="en-US" sz="2800" b="1" dirty="0">
                <a:solidFill>
                  <a:srgbClr val="FF0000"/>
                </a:solidFill>
                <a:latin typeface="+mj-lt"/>
                <a:cs typeface="Aharoni" panose="02010803020104030203" pitchFamily="2" charset="-79"/>
              </a:rPr>
              <a:t> </a:t>
            </a:r>
            <a:r>
              <a:rPr lang="en-US" sz="2800" b="1" dirty="0" err="1">
                <a:solidFill>
                  <a:srgbClr val="FF0000"/>
                </a:solidFill>
                <a:latin typeface="+mj-lt"/>
                <a:cs typeface="Aharoni" panose="02010803020104030203" pitchFamily="2" charset="-79"/>
              </a:rPr>
              <a:t>học</a:t>
            </a:r>
            <a:r>
              <a:rPr lang="en-US" sz="2800" b="1" dirty="0">
                <a:solidFill>
                  <a:srgbClr val="FF0000"/>
                </a:solidFill>
                <a:latin typeface="+mj-lt"/>
                <a:cs typeface="Aharoni" panose="02010803020104030203" pitchFamily="2" charset="-79"/>
              </a:rPr>
              <a:t>: </a:t>
            </a:r>
            <a:r>
              <a:rPr lang="en-US" sz="2800" b="1" dirty="0" err="1">
                <a:solidFill>
                  <a:srgbClr val="FF0000"/>
                </a:solidFill>
                <a:latin typeface="+mj-lt"/>
                <a:cs typeface="Aharoni" panose="02010803020104030203" pitchFamily="2" charset="-79"/>
              </a:rPr>
              <a:t>Quả</a:t>
            </a:r>
            <a:r>
              <a:rPr lang="en-US" sz="2800" b="1" dirty="0">
                <a:solidFill>
                  <a:srgbClr val="FF0000"/>
                </a:solidFill>
                <a:latin typeface="+mj-lt"/>
                <a:cs typeface="Aharoni" panose="02010803020104030203" pitchFamily="2" charset="-79"/>
              </a:rPr>
              <a:t> </a:t>
            </a:r>
            <a:r>
              <a:rPr lang="en-US" sz="2800" b="1" dirty="0" err="1">
                <a:solidFill>
                  <a:srgbClr val="FF0000"/>
                </a:solidFill>
                <a:latin typeface="+mj-lt"/>
                <a:cs typeface="Aharoni" panose="02010803020104030203" pitchFamily="2" charset="-79"/>
              </a:rPr>
              <a:t>táo</a:t>
            </a:r>
            <a:r>
              <a:rPr lang="en-US" sz="2800" b="1" dirty="0">
                <a:solidFill>
                  <a:srgbClr val="FF0000"/>
                </a:solidFill>
                <a:latin typeface="+mj-lt"/>
                <a:cs typeface="Aharoni" panose="02010803020104030203" pitchFamily="2" charset="-79"/>
              </a:rPr>
              <a:t> </a:t>
            </a:r>
            <a:r>
              <a:rPr lang="en-US" sz="2800" b="1" dirty="0" err="1">
                <a:solidFill>
                  <a:srgbClr val="FF0000"/>
                </a:solidFill>
                <a:latin typeface="+mj-lt"/>
                <a:cs typeface="Aharoni" panose="02010803020104030203" pitchFamily="2" charset="-79"/>
              </a:rPr>
              <a:t>bị</a:t>
            </a:r>
            <a:r>
              <a:rPr lang="en-US" sz="2800" b="1" dirty="0">
                <a:solidFill>
                  <a:srgbClr val="FF0000"/>
                </a:solidFill>
                <a:latin typeface="+mj-lt"/>
                <a:cs typeface="Aharoni" panose="02010803020104030203" pitchFamily="2" charset="-79"/>
              </a:rPr>
              <a:t> </a:t>
            </a:r>
            <a:r>
              <a:rPr lang="en-US" sz="2800" b="1" dirty="0" err="1">
                <a:solidFill>
                  <a:srgbClr val="FF0000"/>
                </a:solidFill>
                <a:latin typeface="+mj-lt"/>
                <a:cs typeface="Aharoni" panose="02010803020104030203" pitchFamily="2" charset="-79"/>
              </a:rPr>
              <a:t>ngả</a:t>
            </a:r>
            <a:r>
              <a:rPr lang="en-US" sz="2800" b="1" dirty="0">
                <a:solidFill>
                  <a:srgbClr val="FF0000"/>
                </a:solidFill>
                <a:latin typeface="+mj-lt"/>
                <a:cs typeface="Aharoni" panose="02010803020104030203" pitchFamily="2" charset="-79"/>
              </a:rPr>
              <a:t> sang </a:t>
            </a:r>
            <a:r>
              <a:rPr lang="en-US" sz="2800" b="1" dirty="0" err="1">
                <a:solidFill>
                  <a:srgbClr val="FF0000"/>
                </a:solidFill>
                <a:latin typeface="+mj-lt"/>
                <a:cs typeface="Aharoni" panose="02010803020104030203" pitchFamily="2" charset="-79"/>
              </a:rPr>
              <a:t>màu</a:t>
            </a:r>
            <a:r>
              <a:rPr lang="en-US" sz="2800" b="1" dirty="0">
                <a:solidFill>
                  <a:srgbClr val="FF0000"/>
                </a:solidFill>
                <a:latin typeface="+mj-lt"/>
                <a:cs typeface="Aharoni" panose="02010803020104030203" pitchFamily="2" charset="-79"/>
              </a:rPr>
              <a:t> </a:t>
            </a:r>
            <a:r>
              <a:rPr lang="en-US" sz="2800" b="1" dirty="0" err="1">
                <a:solidFill>
                  <a:srgbClr val="FF0000"/>
                </a:solidFill>
                <a:latin typeface="+mj-lt"/>
                <a:cs typeface="Aharoni" panose="02010803020104030203" pitchFamily="2" charset="-79"/>
              </a:rPr>
              <a:t>nâu</a:t>
            </a:r>
            <a:r>
              <a:rPr lang="en-US" sz="2800" b="1" dirty="0">
                <a:solidFill>
                  <a:srgbClr val="FF0000"/>
                </a:solidFill>
                <a:latin typeface="+mj-lt"/>
                <a:cs typeface="Aharoni" panose="02010803020104030203" pitchFamily="2" charset="-79"/>
              </a:rPr>
              <a:t> </a:t>
            </a:r>
            <a:r>
              <a:rPr lang="en-US" sz="2800" b="1" dirty="0" err="1">
                <a:solidFill>
                  <a:srgbClr val="FF0000"/>
                </a:solidFill>
                <a:latin typeface="+mj-lt"/>
                <a:cs typeface="Aharoni" panose="02010803020104030203" pitchFamily="2" charset="-79"/>
              </a:rPr>
              <a:t>khi</a:t>
            </a:r>
            <a:r>
              <a:rPr lang="en-US" sz="2800" b="1" dirty="0">
                <a:solidFill>
                  <a:srgbClr val="FF0000"/>
                </a:solidFill>
                <a:latin typeface="+mj-lt"/>
                <a:cs typeface="Aharoni" panose="02010803020104030203" pitchFamily="2" charset="-79"/>
              </a:rPr>
              <a:t> </a:t>
            </a:r>
            <a:r>
              <a:rPr lang="en-US" sz="2800" b="1" dirty="0" err="1">
                <a:solidFill>
                  <a:srgbClr val="FF0000"/>
                </a:solidFill>
                <a:latin typeface="+mj-lt"/>
                <a:cs typeface="Aharoni" panose="02010803020104030203" pitchFamily="2" charset="-79"/>
              </a:rPr>
              <a:t>bị</a:t>
            </a:r>
            <a:r>
              <a:rPr lang="en-US" sz="2800" b="1" dirty="0">
                <a:solidFill>
                  <a:srgbClr val="FF0000"/>
                </a:solidFill>
                <a:latin typeface="+mj-lt"/>
                <a:cs typeface="Aharoni" panose="02010803020104030203" pitchFamily="2" charset="-79"/>
              </a:rPr>
              <a:t> </a:t>
            </a:r>
            <a:r>
              <a:rPr lang="en-US" sz="2800" b="1" dirty="0" err="1">
                <a:solidFill>
                  <a:srgbClr val="FF0000"/>
                </a:solidFill>
                <a:latin typeface="+mj-lt"/>
                <a:cs typeface="Aharoni" panose="02010803020104030203" pitchFamily="2" charset="-79"/>
              </a:rPr>
              <a:t>gọt</a:t>
            </a:r>
            <a:r>
              <a:rPr lang="en-US" sz="2800" b="1" dirty="0">
                <a:solidFill>
                  <a:srgbClr val="FF0000"/>
                </a:solidFill>
                <a:latin typeface="+mj-lt"/>
                <a:cs typeface="Aharoni" panose="02010803020104030203" pitchFamily="2" charset="-79"/>
              </a:rPr>
              <a:t> </a:t>
            </a:r>
            <a:r>
              <a:rPr lang="en-US" sz="2800" b="1" dirty="0" err="1">
                <a:solidFill>
                  <a:srgbClr val="FF0000"/>
                </a:solidFill>
                <a:latin typeface="+mj-lt"/>
                <a:cs typeface="Aharoni" panose="02010803020104030203" pitchFamily="2" charset="-79"/>
              </a:rPr>
              <a:t>bỏ</a:t>
            </a:r>
            <a:r>
              <a:rPr lang="en-US" sz="2800" b="1" dirty="0">
                <a:solidFill>
                  <a:srgbClr val="FF0000"/>
                </a:solidFill>
                <a:latin typeface="+mj-lt"/>
                <a:cs typeface="Aharoni" panose="02010803020104030203" pitchFamily="2" charset="-79"/>
              </a:rPr>
              <a:t> </a:t>
            </a:r>
            <a:r>
              <a:rPr lang="en-US" sz="2800" b="1" dirty="0" err="1">
                <a:solidFill>
                  <a:srgbClr val="FF0000"/>
                </a:solidFill>
                <a:latin typeface="+mj-lt"/>
                <a:cs typeface="Aharoni" panose="02010803020104030203" pitchFamily="2" charset="-79"/>
              </a:rPr>
              <a:t>vỏ</a:t>
            </a:r>
            <a:r>
              <a:rPr lang="en-US" sz="2800" b="1" dirty="0">
                <a:solidFill>
                  <a:srgbClr val="FF0000"/>
                </a:solidFill>
                <a:latin typeface="+mj-lt"/>
                <a:cs typeface="Aharoni" panose="02010803020104030203" pitchFamily="2" charset="-79"/>
              </a:rPr>
              <a:t>, </a:t>
            </a:r>
            <a:r>
              <a:rPr lang="en-US" sz="2800" b="1" dirty="0" err="1">
                <a:solidFill>
                  <a:srgbClr val="FF0000"/>
                </a:solidFill>
                <a:latin typeface="+mj-lt"/>
                <a:cs typeface="Aharoni" panose="02010803020104030203" pitchFamily="2" charset="-79"/>
              </a:rPr>
              <a:t>quang</a:t>
            </a:r>
            <a:r>
              <a:rPr lang="en-US" sz="2800" b="1" dirty="0">
                <a:solidFill>
                  <a:srgbClr val="FF0000"/>
                </a:solidFill>
                <a:latin typeface="+mj-lt"/>
                <a:cs typeface="Aharoni" panose="02010803020104030203" pitchFamily="2" charset="-79"/>
              </a:rPr>
              <a:t> </a:t>
            </a:r>
            <a:r>
              <a:rPr lang="en-US" sz="2800" b="1" dirty="0" err="1">
                <a:solidFill>
                  <a:srgbClr val="FF0000"/>
                </a:solidFill>
                <a:latin typeface="+mj-lt"/>
                <a:cs typeface="Aharoni" panose="02010803020104030203" pitchFamily="2" charset="-79"/>
              </a:rPr>
              <a:t>hợp</a:t>
            </a:r>
            <a:r>
              <a:rPr lang="en-US" sz="2800" b="1" dirty="0">
                <a:solidFill>
                  <a:srgbClr val="FF0000"/>
                </a:solidFill>
                <a:latin typeface="+mj-lt"/>
                <a:cs typeface="Aharoni" panose="02010803020104030203" pitchFamily="2" charset="-79"/>
              </a:rPr>
              <a:t> </a:t>
            </a:r>
            <a:r>
              <a:rPr lang="en-US" sz="2800" b="1" dirty="0" err="1">
                <a:solidFill>
                  <a:srgbClr val="FF0000"/>
                </a:solidFill>
                <a:latin typeface="+mj-lt"/>
                <a:cs typeface="Aharoni" panose="02010803020104030203" pitchFamily="2" charset="-79"/>
              </a:rPr>
              <a:t>của</a:t>
            </a:r>
            <a:r>
              <a:rPr lang="en-US" sz="2800" b="1" dirty="0">
                <a:solidFill>
                  <a:srgbClr val="FF0000"/>
                </a:solidFill>
                <a:latin typeface="+mj-lt"/>
                <a:cs typeface="Aharoni" panose="02010803020104030203" pitchFamily="2" charset="-79"/>
              </a:rPr>
              <a:t> </a:t>
            </a:r>
            <a:r>
              <a:rPr lang="en-US" sz="2800" b="1" dirty="0" err="1">
                <a:solidFill>
                  <a:srgbClr val="FF0000"/>
                </a:solidFill>
                <a:latin typeface="+mj-lt"/>
                <a:cs typeface="Aharoni" panose="02010803020104030203" pitchFamily="2" charset="-79"/>
              </a:rPr>
              <a:t>cây</a:t>
            </a:r>
            <a:r>
              <a:rPr lang="en-US" sz="2800" b="1" dirty="0">
                <a:solidFill>
                  <a:srgbClr val="FF0000"/>
                </a:solidFill>
                <a:latin typeface="+mj-lt"/>
                <a:cs typeface="Aharoni" panose="02010803020104030203" pitchFamily="2" charset="-79"/>
              </a:rPr>
              <a:t> </a:t>
            </a:r>
            <a:r>
              <a:rPr lang="en-US" sz="2800" b="1" dirty="0" err="1">
                <a:solidFill>
                  <a:srgbClr val="FF0000"/>
                </a:solidFill>
                <a:latin typeface="+mj-lt"/>
                <a:cs typeface="Aharoni" panose="02010803020104030203" pitchFamily="2" charset="-79"/>
              </a:rPr>
              <a:t>xanh</a:t>
            </a:r>
            <a:r>
              <a:rPr lang="en-US" sz="2800" b="1" dirty="0">
                <a:solidFill>
                  <a:srgbClr val="FF0000"/>
                </a:solidFill>
                <a:latin typeface="+mj-lt"/>
                <a:cs typeface="Aharoni" panose="02010803020104030203" pitchFamily="2" charset="-79"/>
              </a:rPr>
              <a:t>, ... </a:t>
            </a:r>
          </a:p>
        </p:txBody>
      </p:sp>
      <p:grpSp>
        <p:nvGrpSpPr>
          <p:cNvPr id="4" name="Google Shape;961;p53">
            <a:extLst>
              <a:ext uri="{FF2B5EF4-FFF2-40B4-BE49-F238E27FC236}">
                <a16:creationId xmlns:a16="http://schemas.microsoft.com/office/drawing/2014/main" id="{B57EB761-D738-CB14-9564-5C1DC72509B1}"/>
              </a:ext>
            </a:extLst>
          </p:cNvPr>
          <p:cNvGrpSpPr/>
          <p:nvPr/>
        </p:nvGrpSpPr>
        <p:grpSpPr>
          <a:xfrm>
            <a:off x="328825" y="3062517"/>
            <a:ext cx="1199185" cy="1815881"/>
            <a:chOff x="4526725" y="5632238"/>
            <a:chExt cx="659800" cy="966288"/>
          </a:xfrm>
        </p:grpSpPr>
        <p:sp>
          <p:nvSpPr>
            <p:cNvPr id="5" name="Google Shape;962;p53">
              <a:extLst>
                <a:ext uri="{FF2B5EF4-FFF2-40B4-BE49-F238E27FC236}">
                  <a16:creationId xmlns:a16="http://schemas.microsoft.com/office/drawing/2014/main" id="{B00626C1-106F-27FE-3D28-169819C097CC}"/>
                </a:ext>
              </a:extLst>
            </p:cNvPr>
            <p:cNvSpPr/>
            <p:nvPr/>
          </p:nvSpPr>
          <p:spPr>
            <a:xfrm>
              <a:off x="4526725" y="5632250"/>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63;p53">
              <a:extLst>
                <a:ext uri="{FF2B5EF4-FFF2-40B4-BE49-F238E27FC236}">
                  <a16:creationId xmlns:a16="http://schemas.microsoft.com/office/drawing/2014/main" id="{6DE0D562-4F1B-E32D-8D3E-37AD9EFEB969}"/>
                </a:ext>
              </a:extLst>
            </p:cNvPr>
            <p:cNvSpPr/>
            <p:nvPr/>
          </p:nvSpPr>
          <p:spPr>
            <a:xfrm>
              <a:off x="4826425" y="6350750"/>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64;p53">
              <a:extLst>
                <a:ext uri="{FF2B5EF4-FFF2-40B4-BE49-F238E27FC236}">
                  <a16:creationId xmlns:a16="http://schemas.microsoft.com/office/drawing/2014/main" id="{EC560021-E3EA-097D-0924-491DD057A321}"/>
                </a:ext>
              </a:extLst>
            </p:cNvPr>
            <p:cNvSpPr/>
            <p:nvPr/>
          </p:nvSpPr>
          <p:spPr>
            <a:xfrm>
              <a:off x="4526725" y="5632238"/>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65;p53">
              <a:extLst>
                <a:ext uri="{FF2B5EF4-FFF2-40B4-BE49-F238E27FC236}">
                  <a16:creationId xmlns:a16="http://schemas.microsoft.com/office/drawing/2014/main" id="{1A50A47E-817B-170E-380C-DCB5E2CB2BAC}"/>
                </a:ext>
              </a:extLst>
            </p:cNvPr>
            <p:cNvSpPr/>
            <p:nvPr/>
          </p:nvSpPr>
          <p:spPr>
            <a:xfrm>
              <a:off x="4603350" y="5746313"/>
              <a:ext cx="570300" cy="835575"/>
            </a:xfrm>
            <a:custGeom>
              <a:avLst/>
              <a:gdLst/>
              <a:ahLst/>
              <a:cxnLst/>
              <a:rect l="l" t="t" r="r" b="b"/>
              <a:pathLst>
                <a:path w="22812" h="33423" extrusionOk="0">
                  <a:moveTo>
                    <a:pt x="5452" y="1"/>
                  </a:moveTo>
                  <a:cubicBezTo>
                    <a:pt x="3662" y="462"/>
                    <a:pt x="1926" y="1031"/>
                    <a:pt x="217" y="1709"/>
                  </a:cubicBezTo>
                  <a:cubicBezTo>
                    <a:pt x="244" y="1926"/>
                    <a:pt x="298" y="2116"/>
                    <a:pt x="380" y="2306"/>
                  </a:cubicBezTo>
                  <a:cubicBezTo>
                    <a:pt x="814" y="3364"/>
                    <a:pt x="1248" y="4395"/>
                    <a:pt x="1655" y="5452"/>
                  </a:cubicBezTo>
                  <a:cubicBezTo>
                    <a:pt x="2740" y="8273"/>
                    <a:pt x="3825" y="11094"/>
                    <a:pt x="4882" y="13915"/>
                  </a:cubicBezTo>
                  <a:cubicBezTo>
                    <a:pt x="5126" y="14457"/>
                    <a:pt x="4937" y="15081"/>
                    <a:pt x="4421" y="15380"/>
                  </a:cubicBezTo>
                  <a:cubicBezTo>
                    <a:pt x="3526" y="15976"/>
                    <a:pt x="2740" y="16709"/>
                    <a:pt x="2061" y="17577"/>
                  </a:cubicBezTo>
                  <a:cubicBezTo>
                    <a:pt x="1546" y="18201"/>
                    <a:pt x="1139" y="18933"/>
                    <a:pt x="841" y="19692"/>
                  </a:cubicBezTo>
                  <a:cubicBezTo>
                    <a:pt x="54" y="21944"/>
                    <a:pt x="0" y="24385"/>
                    <a:pt x="651" y="26663"/>
                  </a:cubicBezTo>
                  <a:cubicBezTo>
                    <a:pt x="1248" y="28725"/>
                    <a:pt x="2523" y="30542"/>
                    <a:pt x="4259" y="31817"/>
                  </a:cubicBezTo>
                  <a:cubicBezTo>
                    <a:pt x="5208" y="32495"/>
                    <a:pt x="6266" y="32983"/>
                    <a:pt x="7405" y="33200"/>
                  </a:cubicBezTo>
                  <a:cubicBezTo>
                    <a:pt x="8144" y="33345"/>
                    <a:pt x="8903" y="33423"/>
                    <a:pt x="9664" y="33423"/>
                  </a:cubicBezTo>
                  <a:cubicBezTo>
                    <a:pt x="10186" y="33423"/>
                    <a:pt x="10710" y="33386"/>
                    <a:pt x="11229" y="33309"/>
                  </a:cubicBezTo>
                  <a:cubicBezTo>
                    <a:pt x="12884" y="33037"/>
                    <a:pt x="14511" y="32576"/>
                    <a:pt x="16057" y="31925"/>
                  </a:cubicBezTo>
                  <a:cubicBezTo>
                    <a:pt x="16247" y="31844"/>
                    <a:pt x="16410" y="31762"/>
                    <a:pt x="16546" y="31681"/>
                  </a:cubicBezTo>
                  <a:cubicBezTo>
                    <a:pt x="17902" y="30867"/>
                    <a:pt x="19122" y="29837"/>
                    <a:pt x="20099" y="28616"/>
                  </a:cubicBezTo>
                  <a:cubicBezTo>
                    <a:pt x="20994" y="27531"/>
                    <a:pt x="21645" y="26311"/>
                    <a:pt x="22052" y="24982"/>
                  </a:cubicBezTo>
                  <a:cubicBezTo>
                    <a:pt x="22811" y="22595"/>
                    <a:pt x="22377" y="20018"/>
                    <a:pt x="20913" y="18038"/>
                  </a:cubicBezTo>
                  <a:cubicBezTo>
                    <a:pt x="20696" y="17739"/>
                    <a:pt x="20479" y="17495"/>
                    <a:pt x="20262" y="17224"/>
                  </a:cubicBezTo>
                  <a:cubicBezTo>
                    <a:pt x="19882" y="16709"/>
                    <a:pt x="19448" y="16221"/>
                    <a:pt x="18987" y="15787"/>
                  </a:cubicBezTo>
                  <a:cubicBezTo>
                    <a:pt x="18743" y="15570"/>
                    <a:pt x="18499" y="15380"/>
                    <a:pt x="18282" y="15190"/>
                  </a:cubicBezTo>
                  <a:cubicBezTo>
                    <a:pt x="17495" y="14539"/>
                    <a:pt x="16627" y="14051"/>
                    <a:pt x="15651" y="13725"/>
                  </a:cubicBezTo>
                  <a:cubicBezTo>
                    <a:pt x="14617" y="13404"/>
                    <a:pt x="13545" y="13218"/>
                    <a:pt x="12451" y="13218"/>
                  </a:cubicBezTo>
                  <a:cubicBezTo>
                    <a:pt x="12252" y="13218"/>
                    <a:pt x="12053" y="13224"/>
                    <a:pt x="11853" y="13237"/>
                  </a:cubicBezTo>
                  <a:cubicBezTo>
                    <a:pt x="11446" y="13237"/>
                    <a:pt x="11039" y="13291"/>
                    <a:pt x="10605" y="13291"/>
                  </a:cubicBezTo>
                  <a:cubicBezTo>
                    <a:pt x="10556" y="13302"/>
                    <a:pt x="10507" y="13307"/>
                    <a:pt x="10459" y="13307"/>
                  </a:cubicBezTo>
                  <a:cubicBezTo>
                    <a:pt x="10138" y="13307"/>
                    <a:pt x="9859" y="13079"/>
                    <a:pt x="9765" y="12749"/>
                  </a:cubicBezTo>
                  <a:cubicBezTo>
                    <a:pt x="9683" y="12532"/>
                    <a:pt x="9602" y="12315"/>
                    <a:pt x="9548" y="12071"/>
                  </a:cubicBezTo>
                  <a:cubicBezTo>
                    <a:pt x="8978" y="10226"/>
                    <a:pt x="8436" y="8355"/>
                    <a:pt x="7812" y="6537"/>
                  </a:cubicBezTo>
                  <a:cubicBezTo>
                    <a:pt x="7079" y="4395"/>
                    <a:pt x="6320" y="2306"/>
                    <a:pt x="5560" y="163"/>
                  </a:cubicBezTo>
                  <a:cubicBezTo>
                    <a:pt x="5533" y="109"/>
                    <a:pt x="5479" y="55"/>
                    <a:pt x="54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66;p53">
              <a:extLst>
                <a:ext uri="{FF2B5EF4-FFF2-40B4-BE49-F238E27FC236}">
                  <a16:creationId xmlns:a16="http://schemas.microsoft.com/office/drawing/2014/main" id="{F951FA14-1072-7A05-2B57-AA2D082873AF}"/>
                </a:ext>
              </a:extLst>
            </p:cNvPr>
            <p:cNvSpPr/>
            <p:nvPr/>
          </p:nvSpPr>
          <p:spPr>
            <a:xfrm>
              <a:off x="4547725" y="5650713"/>
              <a:ext cx="226525" cy="132250"/>
            </a:xfrm>
            <a:custGeom>
              <a:avLst/>
              <a:gdLst/>
              <a:ahLst/>
              <a:cxnLst/>
              <a:rect l="l" t="t" r="r" b="b"/>
              <a:pathLst>
                <a:path w="9061" h="5290" extrusionOk="0">
                  <a:moveTo>
                    <a:pt x="8138" y="0"/>
                  </a:moveTo>
                  <a:cubicBezTo>
                    <a:pt x="7026" y="136"/>
                    <a:pt x="787" y="2034"/>
                    <a:pt x="1" y="2441"/>
                  </a:cubicBezTo>
                  <a:cubicBezTo>
                    <a:pt x="164" y="3418"/>
                    <a:pt x="435" y="4367"/>
                    <a:pt x="815" y="5289"/>
                  </a:cubicBezTo>
                  <a:cubicBezTo>
                    <a:pt x="923" y="5262"/>
                    <a:pt x="1059" y="5235"/>
                    <a:pt x="1167" y="5181"/>
                  </a:cubicBezTo>
                  <a:cubicBezTo>
                    <a:pt x="2523" y="4692"/>
                    <a:pt x="3907" y="4177"/>
                    <a:pt x="5290" y="3689"/>
                  </a:cubicBezTo>
                  <a:cubicBezTo>
                    <a:pt x="6348" y="3255"/>
                    <a:pt x="7460" y="2902"/>
                    <a:pt x="8572" y="2631"/>
                  </a:cubicBezTo>
                  <a:cubicBezTo>
                    <a:pt x="8681" y="2604"/>
                    <a:pt x="8762" y="2577"/>
                    <a:pt x="8870" y="2523"/>
                  </a:cubicBezTo>
                  <a:cubicBezTo>
                    <a:pt x="8979" y="2468"/>
                    <a:pt x="9060" y="2333"/>
                    <a:pt x="9006" y="2197"/>
                  </a:cubicBezTo>
                  <a:cubicBezTo>
                    <a:pt x="9006" y="2143"/>
                    <a:pt x="8979" y="2061"/>
                    <a:pt x="8952" y="2007"/>
                  </a:cubicBezTo>
                  <a:cubicBezTo>
                    <a:pt x="8735" y="1438"/>
                    <a:pt x="8545" y="895"/>
                    <a:pt x="8328" y="353"/>
                  </a:cubicBezTo>
                  <a:cubicBezTo>
                    <a:pt x="8274" y="244"/>
                    <a:pt x="8219" y="109"/>
                    <a:pt x="8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67;p53">
              <a:extLst>
                <a:ext uri="{FF2B5EF4-FFF2-40B4-BE49-F238E27FC236}">
                  <a16:creationId xmlns:a16="http://schemas.microsoft.com/office/drawing/2014/main" id="{57A01645-AB83-19F0-DB94-387E89AFDDC0}"/>
                </a:ext>
              </a:extLst>
            </p:cNvPr>
            <p:cNvSpPr/>
            <p:nvPr/>
          </p:nvSpPr>
          <p:spPr>
            <a:xfrm>
              <a:off x="4696925" y="6198138"/>
              <a:ext cx="397375" cy="314475"/>
            </a:xfrm>
            <a:custGeom>
              <a:avLst/>
              <a:gdLst/>
              <a:ahLst/>
              <a:cxnLst/>
              <a:rect l="l" t="t" r="r" b="b"/>
              <a:pathLst>
                <a:path w="15895" h="12579" extrusionOk="0">
                  <a:moveTo>
                    <a:pt x="7661" y="0"/>
                  </a:moveTo>
                  <a:cubicBezTo>
                    <a:pt x="6653" y="0"/>
                    <a:pt x="5812" y="412"/>
                    <a:pt x="5181" y="1348"/>
                  </a:cubicBezTo>
                  <a:cubicBezTo>
                    <a:pt x="4882" y="1755"/>
                    <a:pt x="4584" y="2135"/>
                    <a:pt x="4286" y="2542"/>
                  </a:cubicBezTo>
                  <a:cubicBezTo>
                    <a:pt x="4069" y="2921"/>
                    <a:pt x="3689" y="3193"/>
                    <a:pt x="3282" y="3301"/>
                  </a:cubicBezTo>
                  <a:cubicBezTo>
                    <a:pt x="2875" y="3437"/>
                    <a:pt x="2468" y="3572"/>
                    <a:pt x="2089" y="3681"/>
                  </a:cubicBezTo>
                  <a:cubicBezTo>
                    <a:pt x="1872" y="3762"/>
                    <a:pt x="1655" y="3844"/>
                    <a:pt x="1465" y="3925"/>
                  </a:cubicBezTo>
                  <a:cubicBezTo>
                    <a:pt x="434" y="4522"/>
                    <a:pt x="0" y="5796"/>
                    <a:pt x="407" y="6909"/>
                  </a:cubicBezTo>
                  <a:cubicBezTo>
                    <a:pt x="678" y="7560"/>
                    <a:pt x="841" y="8265"/>
                    <a:pt x="922" y="8970"/>
                  </a:cubicBezTo>
                  <a:cubicBezTo>
                    <a:pt x="949" y="9485"/>
                    <a:pt x="1004" y="10001"/>
                    <a:pt x="1085" y="10516"/>
                  </a:cubicBezTo>
                  <a:cubicBezTo>
                    <a:pt x="1166" y="11140"/>
                    <a:pt x="1492" y="11682"/>
                    <a:pt x="1953" y="12116"/>
                  </a:cubicBezTo>
                  <a:cubicBezTo>
                    <a:pt x="2206" y="12350"/>
                    <a:pt x="2529" y="12472"/>
                    <a:pt x="2852" y="12472"/>
                  </a:cubicBezTo>
                  <a:cubicBezTo>
                    <a:pt x="2979" y="12472"/>
                    <a:pt x="3105" y="12453"/>
                    <a:pt x="3228" y="12415"/>
                  </a:cubicBezTo>
                  <a:cubicBezTo>
                    <a:pt x="3499" y="12360"/>
                    <a:pt x="3770" y="12279"/>
                    <a:pt x="4014" y="12198"/>
                  </a:cubicBezTo>
                  <a:cubicBezTo>
                    <a:pt x="4429" y="12068"/>
                    <a:pt x="4855" y="12001"/>
                    <a:pt x="5279" y="12001"/>
                  </a:cubicBezTo>
                  <a:cubicBezTo>
                    <a:pt x="5744" y="12001"/>
                    <a:pt x="6206" y="12082"/>
                    <a:pt x="6646" y="12252"/>
                  </a:cubicBezTo>
                  <a:cubicBezTo>
                    <a:pt x="6971" y="12360"/>
                    <a:pt x="7296" y="12442"/>
                    <a:pt x="7595" y="12523"/>
                  </a:cubicBezTo>
                  <a:cubicBezTo>
                    <a:pt x="7808" y="12559"/>
                    <a:pt x="8021" y="12579"/>
                    <a:pt x="8230" y="12579"/>
                  </a:cubicBezTo>
                  <a:cubicBezTo>
                    <a:pt x="8499" y="12579"/>
                    <a:pt x="8761" y="12545"/>
                    <a:pt x="9005" y="12469"/>
                  </a:cubicBezTo>
                  <a:cubicBezTo>
                    <a:pt x="9412" y="12388"/>
                    <a:pt x="9765" y="12171"/>
                    <a:pt x="10009" y="11845"/>
                  </a:cubicBezTo>
                  <a:cubicBezTo>
                    <a:pt x="10253" y="11547"/>
                    <a:pt x="10443" y="11221"/>
                    <a:pt x="10633" y="10896"/>
                  </a:cubicBezTo>
                  <a:cubicBezTo>
                    <a:pt x="11067" y="10109"/>
                    <a:pt x="11745" y="9485"/>
                    <a:pt x="12559" y="9160"/>
                  </a:cubicBezTo>
                  <a:cubicBezTo>
                    <a:pt x="13047" y="8943"/>
                    <a:pt x="13562" y="8726"/>
                    <a:pt x="14077" y="8509"/>
                  </a:cubicBezTo>
                  <a:cubicBezTo>
                    <a:pt x="14403" y="8373"/>
                    <a:pt x="14701" y="8156"/>
                    <a:pt x="14918" y="7912"/>
                  </a:cubicBezTo>
                  <a:cubicBezTo>
                    <a:pt x="15352" y="7532"/>
                    <a:pt x="15569" y="6963"/>
                    <a:pt x="15515" y="6393"/>
                  </a:cubicBezTo>
                  <a:lnTo>
                    <a:pt x="15515" y="6122"/>
                  </a:lnTo>
                  <a:cubicBezTo>
                    <a:pt x="15461" y="5525"/>
                    <a:pt x="15515" y="4928"/>
                    <a:pt x="15651" y="4332"/>
                  </a:cubicBezTo>
                  <a:cubicBezTo>
                    <a:pt x="15895" y="3247"/>
                    <a:pt x="15596" y="2135"/>
                    <a:pt x="14891" y="1294"/>
                  </a:cubicBezTo>
                  <a:cubicBezTo>
                    <a:pt x="14465" y="726"/>
                    <a:pt x="13811" y="405"/>
                    <a:pt x="13111" y="405"/>
                  </a:cubicBezTo>
                  <a:cubicBezTo>
                    <a:pt x="13009" y="405"/>
                    <a:pt x="12906" y="412"/>
                    <a:pt x="12803" y="426"/>
                  </a:cubicBezTo>
                  <a:lnTo>
                    <a:pt x="12369" y="480"/>
                  </a:lnTo>
                  <a:cubicBezTo>
                    <a:pt x="12020" y="529"/>
                    <a:pt x="11668" y="553"/>
                    <a:pt x="11316" y="553"/>
                  </a:cubicBezTo>
                  <a:cubicBezTo>
                    <a:pt x="10682" y="553"/>
                    <a:pt x="10050" y="474"/>
                    <a:pt x="9439" y="317"/>
                  </a:cubicBezTo>
                  <a:cubicBezTo>
                    <a:pt x="9114" y="209"/>
                    <a:pt x="8761" y="128"/>
                    <a:pt x="8436" y="73"/>
                  </a:cubicBezTo>
                  <a:cubicBezTo>
                    <a:pt x="8168" y="25"/>
                    <a:pt x="7910" y="0"/>
                    <a:pt x="7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68;p53">
              <a:extLst>
                <a:ext uri="{FF2B5EF4-FFF2-40B4-BE49-F238E27FC236}">
                  <a16:creationId xmlns:a16="http://schemas.microsoft.com/office/drawing/2014/main" id="{9A060A88-60D9-5708-5CC1-F61A14BA393F}"/>
                </a:ext>
              </a:extLst>
            </p:cNvPr>
            <p:cNvSpPr/>
            <p:nvPr/>
          </p:nvSpPr>
          <p:spPr>
            <a:xfrm>
              <a:off x="4677250" y="6179488"/>
              <a:ext cx="433325" cy="351025"/>
            </a:xfrm>
            <a:custGeom>
              <a:avLst/>
              <a:gdLst/>
              <a:ahLst/>
              <a:cxnLst/>
              <a:rect l="l" t="t" r="r" b="b"/>
              <a:pathLst>
                <a:path w="17333" h="14041" extrusionOk="0">
                  <a:moveTo>
                    <a:pt x="8448" y="746"/>
                  </a:moveTo>
                  <a:cubicBezTo>
                    <a:pt x="8697" y="746"/>
                    <a:pt x="8955" y="771"/>
                    <a:pt x="9223" y="819"/>
                  </a:cubicBezTo>
                  <a:cubicBezTo>
                    <a:pt x="9548" y="874"/>
                    <a:pt x="9901" y="955"/>
                    <a:pt x="10226" y="1063"/>
                  </a:cubicBezTo>
                  <a:cubicBezTo>
                    <a:pt x="10837" y="1220"/>
                    <a:pt x="11469" y="1299"/>
                    <a:pt x="12103" y="1299"/>
                  </a:cubicBezTo>
                  <a:cubicBezTo>
                    <a:pt x="12455" y="1299"/>
                    <a:pt x="12807" y="1275"/>
                    <a:pt x="13156" y="1226"/>
                  </a:cubicBezTo>
                  <a:lnTo>
                    <a:pt x="13590" y="1172"/>
                  </a:lnTo>
                  <a:cubicBezTo>
                    <a:pt x="13693" y="1158"/>
                    <a:pt x="13796" y="1151"/>
                    <a:pt x="13898" y="1151"/>
                  </a:cubicBezTo>
                  <a:cubicBezTo>
                    <a:pt x="14598" y="1151"/>
                    <a:pt x="15252" y="1472"/>
                    <a:pt x="15678" y="2040"/>
                  </a:cubicBezTo>
                  <a:cubicBezTo>
                    <a:pt x="16383" y="2881"/>
                    <a:pt x="16682" y="3993"/>
                    <a:pt x="16438" y="5078"/>
                  </a:cubicBezTo>
                  <a:cubicBezTo>
                    <a:pt x="16302" y="5674"/>
                    <a:pt x="16248" y="6271"/>
                    <a:pt x="16302" y="6868"/>
                  </a:cubicBezTo>
                  <a:lnTo>
                    <a:pt x="16302" y="7139"/>
                  </a:lnTo>
                  <a:cubicBezTo>
                    <a:pt x="16356" y="7709"/>
                    <a:pt x="16139" y="8278"/>
                    <a:pt x="15705" y="8658"/>
                  </a:cubicBezTo>
                  <a:cubicBezTo>
                    <a:pt x="15488" y="8902"/>
                    <a:pt x="15190" y="9119"/>
                    <a:pt x="14864" y="9255"/>
                  </a:cubicBezTo>
                  <a:cubicBezTo>
                    <a:pt x="14349" y="9472"/>
                    <a:pt x="13861" y="9689"/>
                    <a:pt x="13346" y="9906"/>
                  </a:cubicBezTo>
                  <a:cubicBezTo>
                    <a:pt x="12532" y="10231"/>
                    <a:pt x="11854" y="10855"/>
                    <a:pt x="11420" y="11642"/>
                  </a:cubicBezTo>
                  <a:cubicBezTo>
                    <a:pt x="11230" y="11967"/>
                    <a:pt x="11040" y="12293"/>
                    <a:pt x="10796" y="12591"/>
                  </a:cubicBezTo>
                  <a:cubicBezTo>
                    <a:pt x="10552" y="12917"/>
                    <a:pt x="10199" y="13134"/>
                    <a:pt x="9819" y="13215"/>
                  </a:cubicBezTo>
                  <a:cubicBezTo>
                    <a:pt x="9560" y="13291"/>
                    <a:pt x="9291" y="13325"/>
                    <a:pt x="9019" y="13325"/>
                  </a:cubicBezTo>
                  <a:cubicBezTo>
                    <a:pt x="8808" y="13325"/>
                    <a:pt x="8595" y="13305"/>
                    <a:pt x="8382" y="13269"/>
                  </a:cubicBezTo>
                  <a:cubicBezTo>
                    <a:pt x="8083" y="13188"/>
                    <a:pt x="7758" y="13106"/>
                    <a:pt x="7433" y="12998"/>
                  </a:cubicBezTo>
                  <a:cubicBezTo>
                    <a:pt x="6993" y="12828"/>
                    <a:pt x="6531" y="12747"/>
                    <a:pt x="6066" y="12747"/>
                  </a:cubicBezTo>
                  <a:cubicBezTo>
                    <a:pt x="5642" y="12747"/>
                    <a:pt x="5216" y="12814"/>
                    <a:pt x="4801" y="12944"/>
                  </a:cubicBezTo>
                  <a:cubicBezTo>
                    <a:pt x="4557" y="13025"/>
                    <a:pt x="4286" y="13106"/>
                    <a:pt x="4015" y="13161"/>
                  </a:cubicBezTo>
                  <a:cubicBezTo>
                    <a:pt x="3892" y="13199"/>
                    <a:pt x="3766" y="13218"/>
                    <a:pt x="3639" y="13218"/>
                  </a:cubicBezTo>
                  <a:cubicBezTo>
                    <a:pt x="3316" y="13218"/>
                    <a:pt x="2993" y="13096"/>
                    <a:pt x="2740" y="12862"/>
                  </a:cubicBezTo>
                  <a:cubicBezTo>
                    <a:pt x="2279" y="12428"/>
                    <a:pt x="1953" y="11886"/>
                    <a:pt x="1872" y="11262"/>
                  </a:cubicBezTo>
                  <a:cubicBezTo>
                    <a:pt x="1791" y="10747"/>
                    <a:pt x="1736" y="10231"/>
                    <a:pt x="1709" y="9716"/>
                  </a:cubicBezTo>
                  <a:cubicBezTo>
                    <a:pt x="1628" y="9011"/>
                    <a:pt x="1465" y="8306"/>
                    <a:pt x="1221" y="7655"/>
                  </a:cubicBezTo>
                  <a:cubicBezTo>
                    <a:pt x="787" y="6542"/>
                    <a:pt x="1221" y="5268"/>
                    <a:pt x="2252" y="4671"/>
                  </a:cubicBezTo>
                  <a:cubicBezTo>
                    <a:pt x="2442" y="4590"/>
                    <a:pt x="2659" y="4508"/>
                    <a:pt x="2876" y="4427"/>
                  </a:cubicBezTo>
                  <a:cubicBezTo>
                    <a:pt x="3255" y="4318"/>
                    <a:pt x="3662" y="4183"/>
                    <a:pt x="4069" y="4047"/>
                  </a:cubicBezTo>
                  <a:cubicBezTo>
                    <a:pt x="4476" y="3939"/>
                    <a:pt x="4856" y="3667"/>
                    <a:pt x="5100" y="3288"/>
                  </a:cubicBezTo>
                  <a:cubicBezTo>
                    <a:pt x="5371" y="2881"/>
                    <a:pt x="5669" y="2501"/>
                    <a:pt x="5968" y="2094"/>
                  </a:cubicBezTo>
                  <a:cubicBezTo>
                    <a:pt x="6599" y="1158"/>
                    <a:pt x="7440" y="746"/>
                    <a:pt x="8448" y="746"/>
                  </a:cubicBezTo>
                  <a:close/>
                  <a:moveTo>
                    <a:pt x="8416" y="1"/>
                  </a:moveTo>
                  <a:cubicBezTo>
                    <a:pt x="7447" y="1"/>
                    <a:pt x="6496" y="403"/>
                    <a:pt x="5832" y="1118"/>
                  </a:cubicBezTo>
                  <a:cubicBezTo>
                    <a:pt x="5452" y="1525"/>
                    <a:pt x="5127" y="1959"/>
                    <a:pt x="4829" y="2420"/>
                  </a:cubicBezTo>
                  <a:cubicBezTo>
                    <a:pt x="4476" y="3016"/>
                    <a:pt x="3906" y="3423"/>
                    <a:pt x="3228" y="3586"/>
                  </a:cubicBezTo>
                  <a:cubicBezTo>
                    <a:pt x="2930" y="3667"/>
                    <a:pt x="2632" y="3749"/>
                    <a:pt x="2333" y="3830"/>
                  </a:cubicBezTo>
                  <a:cubicBezTo>
                    <a:pt x="1926" y="3939"/>
                    <a:pt x="1574" y="4156"/>
                    <a:pt x="1303" y="4454"/>
                  </a:cubicBezTo>
                  <a:cubicBezTo>
                    <a:pt x="326" y="5566"/>
                    <a:pt x="1" y="6732"/>
                    <a:pt x="624" y="8089"/>
                  </a:cubicBezTo>
                  <a:cubicBezTo>
                    <a:pt x="814" y="8495"/>
                    <a:pt x="923" y="8956"/>
                    <a:pt x="977" y="9418"/>
                  </a:cubicBezTo>
                  <a:cubicBezTo>
                    <a:pt x="1031" y="10014"/>
                    <a:pt x="1086" y="10638"/>
                    <a:pt x="1140" y="11262"/>
                  </a:cubicBezTo>
                  <a:cubicBezTo>
                    <a:pt x="1221" y="11967"/>
                    <a:pt x="1547" y="12645"/>
                    <a:pt x="2062" y="13161"/>
                  </a:cubicBezTo>
                  <a:cubicBezTo>
                    <a:pt x="2462" y="13621"/>
                    <a:pt x="3040" y="13889"/>
                    <a:pt x="3631" y="13889"/>
                  </a:cubicBezTo>
                  <a:cubicBezTo>
                    <a:pt x="3841" y="13889"/>
                    <a:pt x="4053" y="13856"/>
                    <a:pt x="4259" y="13785"/>
                  </a:cubicBezTo>
                  <a:lnTo>
                    <a:pt x="4937" y="13595"/>
                  </a:lnTo>
                  <a:cubicBezTo>
                    <a:pt x="5270" y="13479"/>
                    <a:pt x="5621" y="13425"/>
                    <a:pt x="5974" y="13425"/>
                  </a:cubicBezTo>
                  <a:cubicBezTo>
                    <a:pt x="6367" y="13425"/>
                    <a:pt x="6762" y="13493"/>
                    <a:pt x="7134" y="13622"/>
                  </a:cubicBezTo>
                  <a:cubicBezTo>
                    <a:pt x="7487" y="13757"/>
                    <a:pt x="7839" y="13866"/>
                    <a:pt x="8192" y="13947"/>
                  </a:cubicBezTo>
                  <a:cubicBezTo>
                    <a:pt x="8463" y="14010"/>
                    <a:pt x="8738" y="14040"/>
                    <a:pt x="9012" y="14040"/>
                  </a:cubicBezTo>
                  <a:cubicBezTo>
                    <a:pt x="9452" y="14040"/>
                    <a:pt x="9890" y="13962"/>
                    <a:pt x="10308" y="13812"/>
                  </a:cubicBezTo>
                  <a:cubicBezTo>
                    <a:pt x="10769" y="13649"/>
                    <a:pt x="11176" y="13351"/>
                    <a:pt x="11474" y="12944"/>
                  </a:cubicBezTo>
                  <a:cubicBezTo>
                    <a:pt x="11664" y="12645"/>
                    <a:pt x="11854" y="12374"/>
                    <a:pt x="12044" y="12076"/>
                  </a:cubicBezTo>
                  <a:cubicBezTo>
                    <a:pt x="12396" y="11370"/>
                    <a:pt x="12993" y="10855"/>
                    <a:pt x="13698" y="10557"/>
                  </a:cubicBezTo>
                  <a:cubicBezTo>
                    <a:pt x="14213" y="10313"/>
                    <a:pt x="14702" y="10096"/>
                    <a:pt x="15217" y="9879"/>
                  </a:cubicBezTo>
                  <a:cubicBezTo>
                    <a:pt x="16383" y="9418"/>
                    <a:pt x="17116" y="8224"/>
                    <a:pt x="16980" y="6949"/>
                  </a:cubicBezTo>
                  <a:cubicBezTo>
                    <a:pt x="16926" y="6325"/>
                    <a:pt x="16953" y="5702"/>
                    <a:pt x="17089" y="5105"/>
                  </a:cubicBezTo>
                  <a:cubicBezTo>
                    <a:pt x="17333" y="4074"/>
                    <a:pt x="17143" y="2989"/>
                    <a:pt x="16546" y="2094"/>
                  </a:cubicBezTo>
                  <a:cubicBezTo>
                    <a:pt x="15913" y="1015"/>
                    <a:pt x="15016" y="423"/>
                    <a:pt x="13837" y="423"/>
                  </a:cubicBezTo>
                  <a:cubicBezTo>
                    <a:pt x="13653" y="423"/>
                    <a:pt x="13462" y="437"/>
                    <a:pt x="13264" y="467"/>
                  </a:cubicBezTo>
                  <a:cubicBezTo>
                    <a:pt x="12876" y="526"/>
                    <a:pt x="12489" y="557"/>
                    <a:pt x="12105" y="557"/>
                  </a:cubicBezTo>
                  <a:cubicBezTo>
                    <a:pt x="11442" y="557"/>
                    <a:pt x="10791" y="466"/>
                    <a:pt x="10172" y="277"/>
                  </a:cubicBezTo>
                  <a:cubicBezTo>
                    <a:pt x="9657" y="114"/>
                    <a:pt x="9114" y="33"/>
                    <a:pt x="8599" y="6"/>
                  </a:cubicBezTo>
                  <a:cubicBezTo>
                    <a:pt x="8538" y="2"/>
                    <a:pt x="8477" y="1"/>
                    <a:pt x="841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69;p53">
              <a:extLst>
                <a:ext uri="{FF2B5EF4-FFF2-40B4-BE49-F238E27FC236}">
                  <a16:creationId xmlns:a16="http://schemas.microsoft.com/office/drawing/2014/main" id="{9C842D02-0B27-DCD3-4B03-FDFF24640A59}"/>
                </a:ext>
              </a:extLst>
            </p:cNvPr>
            <p:cNvSpPr/>
            <p:nvPr/>
          </p:nvSpPr>
          <p:spPr>
            <a:xfrm>
              <a:off x="4863725" y="6364563"/>
              <a:ext cx="86150" cy="50700"/>
            </a:xfrm>
            <a:custGeom>
              <a:avLst/>
              <a:gdLst/>
              <a:ahLst/>
              <a:cxnLst/>
              <a:rect l="l" t="t" r="r" b="b"/>
              <a:pathLst>
                <a:path w="3446" h="2028" extrusionOk="0">
                  <a:moveTo>
                    <a:pt x="3157" y="1"/>
                  </a:moveTo>
                  <a:cubicBezTo>
                    <a:pt x="3039" y="1"/>
                    <a:pt x="2916" y="53"/>
                    <a:pt x="2849" y="143"/>
                  </a:cubicBezTo>
                  <a:cubicBezTo>
                    <a:pt x="2767" y="252"/>
                    <a:pt x="2713" y="360"/>
                    <a:pt x="2659" y="496"/>
                  </a:cubicBezTo>
                  <a:cubicBezTo>
                    <a:pt x="2550" y="794"/>
                    <a:pt x="2279" y="1038"/>
                    <a:pt x="1954" y="1119"/>
                  </a:cubicBezTo>
                  <a:cubicBezTo>
                    <a:pt x="1742" y="1218"/>
                    <a:pt x="1509" y="1265"/>
                    <a:pt x="1273" y="1265"/>
                  </a:cubicBezTo>
                  <a:cubicBezTo>
                    <a:pt x="1054" y="1265"/>
                    <a:pt x="833" y="1225"/>
                    <a:pt x="624" y="1147"/>
                  </a:cubicBezTo>
                  <a:cubicBezTo>
                    <a:pt x="570" y="1119"/>
                    <a:pt x="516" y="1119"/>
                    <a:pt x="462" y="1092"/>
                  </a:cubicBezTo>
                  <a:cubicBezTo>
                    <a:pt x="439" y="1088"/>
                    <a:pt x="416" y="1086"/>
                    <a:pt x="392" y="1086"/>
                  </a:cubicBezTo>
                  <a:cubicBezTo>
                    <a:pt x="274" y="1086"/>
                    <a:pt x="150" y="1142"/>
                    <a:pt x="82" y="1255"/>
                  </a:cubicBezTo>
                  <a:cubicBezTo>
                    <a:pt x="1" y="1391"/>
                    <a:pt x="28" y="1581"/>
                    <a:pt x="163" y="1689"/>
                  </a:cubicBezTo>
                  <a:cubicBezTo>
                    <a:pt x="299" y="1798"/>
                    <a:pt x="435" y="1879"/>
                    <a:pt x="597" y="1933"/>
                  </a:cubicBezTo>
                  <a:cubicBezTo>
                    <a:pt x="819" y="1997"/>
                    <a:pt x="1045" y="2028"/>
                    <a:pt x="1270" y="2028"/>
                  </a:cubicBezTo>
                  <a:cubicBezTo>
                    <a:pt x="1816" y="2028"/>
                    <a:pt x="2353" y="1845"/>
                    <a:pt x="2794" y="1499"/>
                  </a:cubicBezTo>
                  <a:cubicBezTo>
                    <a:pt x="3147" y="1228"/>
                    <a:pt x="3364" y="794"/>
                    <a:pt x="3418" y="360"/>
                  </a:cubicBezTo>
                  <a:cubicBezTo>
                    <a:pt x="3445" y="197"/>
                    <a:pt x="3364" y="62"/>
                    <a:pt x="3228" y="7"/>
                  </a:cubicBezTo>
                  <a:cubicBezTo>
                    <a:pt x="3205" y="3"/>
                    <a:pt x="3181" y="1"/>
                    <a:pt x="315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70;p53">
              <a:extLst>
                <a:ext uri="{FF2B5EF4-FFF2-40B4-BE49-F238E27FC236}">
                  <a16:creationId xmlns:a16="http://schemas.microsoft.com/office/drawing/2014/main" id="{B04ABFBA-454F-1FCE-F626-943EBC7B4FA6}"/>
                </a:ext>
              </a:extLst>
            </p:cNvPr>
            <p:cNvSpPr/>
            <p:nvPr/>
          </p:nvSpPr>
          <p:spPr>
            <a:xfrm>
              <a:off x="4826425" y="6350738"/>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71;p53">
              <a:extLst>
                <a:ext uri="{FF2B5EF4-FFF2-40B4-BE49-F238E27FC236}">
                  <a16:creationId xmlns:a16="http://schemas.microsoft.com/office/drawing/2014/main" id="{E8A5104C-2450-4FE4-1604-C18C75BE57F1}"/>
                </a:ext>
              </a:extLst>
            </p:cNvPr>
            <p:cNvSpPr/>
            <p:nvPr/>
          </p:nvSpPr>
          <p:spPr>
            <a:xfrm>
              <a:off x="4951875" y="6318863"/>
              <a:ext cx="19025" cy="16525"/>
            </a:xfrm>
            <a:custGeom>
              <a:avLst/>
              <a:gdLst/>
              <a:ahLst/>
              <a:cxnLst/>
              <a:rect l="l" t="t" r="r" b="b"/>
              <a:pathLst>
                <a:path w="761" h="661" extrusionOk="0">
                  <a:moveTo>
                    <a:pt x="354" y="1"/>
                  </a:moveTo>
                  <a:cubicBezTo>
                    <a:pt x="263" y="1"/>
                    <a:pt x="174" y="35"/>
                    <a:pt x="109" y="99"/>
                  </a:cubicBezTo>
                  <a:cubicBezTo>
                    <a:pt x="1" y="208"/>
                    <a:pt x="1" y="398"/>
                    <a:pt x="109" y="533"/>
                  </a:cubicBezTo>
                  <a:cubicBezTo>
                    <a:pt x="177" y="618"/>
                    <a:pt x="287" y="661"/>
                    <a:pt x="400" y="661"/>
                  </a:cubicBezTo>
                  <a:cubicBezTo>
                    <a:pt x="468" y="661"/>
                    <a:pt x="536" y="645"/>
                    <a:pt x="597" y="615"/>
                  </a:cubicBezTo>
                  <a:cubicBezTo>
                    <a:pt x="733" y="479"/>
                    <a:pt x="760" y="262"/>
                    <a:pt x="625" y="127"/>
                  </a:cubicBezTo>
                  <a:cubicBezTo>
                    <a:pt x="554" y="42"/>
                    <a:pt x="453" y="1"/>
                    <a:pt x="35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72;p53">
              <a:extLst>
                <a:ext uri="{FF2B5EF4-FFF2-40B4-BE49-F238E27FC236}">
                  <a16:creationId xmlns:a16="http://schemas.microsoft.com/office/drawing/2014/main" id="{490C86E6-82C5-555F-7B4D-5E44E9A62543}"/>
                </a:ext>
              </a:extLst>
            </p:cNvPr>
            <p:cNvSpPr/>
            <p:nvPr/>
          </p:nvSpPr>
          <p:spPr>
            <a:xfrm>
              <a:off x="4741675" y="6049613"/>
              <a:ext cx="78000" cy="78925"/>
            </a:xfrm>
            <a:custGeom>
              <a:avLst/>
              <a:gdLst/>
              <a:ahLst/>
              <a:cxnLst/>
              <a:rect l="l" t="t" r="r" b="b"/>
              <a:pathLst>
                <a:path w="3120" h="3157" extrusionOk="0">
                  <a:moveTo>
                    <a:pt x="1384" y="698"/>
                  </a:moveTo>
                  <a:cubicBezTo>
                    <a:pt x="2062" y="725"/>
                    <a:pt x="2496" y="1458"/>
                    <a:pt x="2170" y="2054"/>
                  </a:cubicBezTo>
                  <a:cubicBezTo>
                    <a:pt x="2098" y="2343"/>
                    <a:pt x="1857" y="2493"/>
                    <a:pt x="1615" y="2493"/>
                  </a:cubicBezTo>
                  <a:cubicBezTo>
                    <a:pt x="1401" y="2493"/>
                    <a:pt x="1187" y="2377"/>
                    <a:pt x="1085" y="2136"/>
                  </a:cubicBezTo>
                  <a:cubicBezTo>
                    <a:pt x="760" y="1702"/>
                    <a:pt x="895" y="1132"/>
                    <a:pt x="1384" y="698"/>
                  </a:cubicBezTo>
                  <a:close/>
                  <a:moveTo>
                    <a:pt x="1455" y="0"/>
                  </a:moveTo>
                  <a:cubicBezTo>
                    <a:pt x="1248" y="0"/>
                    <a:pt x="1050" y="72"/>
                    <a:pt x="895" y="210"/>
                  </a:cubicBezTo>
                  <a:cubicBezTo>
                    <a:pt x="0" y="915"/>
                    <a:pt x="27" y="2271"/>
                    <a:pt x="923" y="2949"/>
                  </a:cubicBezTo>
                  <a:cubicBezTo>
                    <a:pt x="1140" y="3087"/>
                    <a:pt x="1387" y="3156"/>
                    <a:pt x="1630" y="3156"/>
                  </a:cubicBezTo>
                  <a:cubicBezTo>
                    <a:pt x="1962" y="3156"/>
                    <a:pt x="2288" y="3026"/>
                    <a:pt x="2523" y="2759"/>
                  </a:cubicBezTo>
                  <a:cubicBezTo>
                    <a:pt x="2686" y="2597"/>
                    <a:pt x="2821" y="2380"/>
                    <a:pt x="2875" y="2136"/>
                  </a:cubicBezTo>
                  <a:cubicBezTo>
                    <a:pt x="3120" y="1349"/>
                    <a:pt x="2713" y="481"/>
                    <a:pt x="1953" y="128"/>
                  </a:cubicBezTo>
                  <a:lnTo>
                    <a:pt x="1818" y="74"/>
                  </a:lnTo>
                  <a:cubicBezTo>
                    <a:pt x="1698" y="24"/>
                    <a:pt x="1575" y="0"/>
                    <a:pt x="14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73;p53">
              <a:extLst>
                <a:ext uri="{FF2B5EF4-FFF2-40B4-BE49-F238E27FC236}">
                  <a16:creationId xmlns:a16="http://schemas.microsoft.com/office/drawing/2014/main" id="{261CF243-4398-A07F-0929-98A3DCC35590}"/>
                </a:ext>
              </a:extLst>
            </p:cNvPr>
            <p:cNvSpPr/>
            <p:nvPr/>
          </p:nvSpPr>
          <p:spPr>
            <a:xfrm>
              <a:off x="4760650" y="6067738"/>
              <a:ext cx="43425" cy="44325"/>
            </a:xfrm>
            <a:custGeom>
              <a:avLst/>
              <a:gdLst/>
              <a:ahLst/>
              <a:cxnLst/>
              <a:rect l="l" t="t" r="r" b="b"/>
              <a:pathLst>
                <a:path w="1737" h="1773" extrusionOk="0">
                  <a:moveTo>
                    <a:pt x="625" y="0"/>
                  </a:moveTo>
                  <a:cubicBezTo>
                    <a:pt x="136" y="407"/>
                    <a:pt x="1" y="977"/>
                    <a:pt x="326" y="1438"/>
                  </a:cubicBezTo>
                  <a:cubicBezTo>
                    <a:pt x="426" y="1663"/>
                    <a:pt x="636" y="1772"/>
                    <a:pt x="845" y="1772"/>
                  </a:cubicBezTo>
                  <a:cubicBezTo>
                    <a:pt x="1091" y="1772"/>
                    <a:pt x="1338" y="1622"/>
                    <a:pt x="1411" y="1329"/>
                  </a:cubicBezTo>
                  <a:cubicBezTo>
                    <a:pt x="1737" y="733"/>
                    <a:pt x="1303" y="0"/>
                    <a:pt x="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74;p53">
              <a:extLst>
                <a:ext uri="{FF2B5EF4-FFF2-40B4-BE49-F238E27FC236}">
                  <a16:creationId xmlns:a16="http://schemas.microsoft.com/office/drawing/2014/main" id="{7108484D-3AB3-0E0A-7BCD-5A5546C3FF36}"/>
                </a:ext>
              </a:extLst>
            </p:cNvPr>
            <p:cNvSpPr/>
            <p:nvPr/>
          </p:nvSpPr>
          <p:spPr>
            <a:xfrm>
              <a:off x="4731500" y="6161788"/>
              <a:ext cx="61725" cy="59875"/>
            </a:xfrm>
            <a:custGeom>
              <a:avLst/>
              <a:gdLst/>
              <a:ahLst/>
              <a:cxnLst/>
              <a:rect l="l" t="t" r="r" b="b"/>
              <a:pathLst>
                <a:path w="2469" h="2395" extrusionOk="0">
                  <a:moveTo>
                    <a:pt x="1290" y="714"/>
                  </a:moveTo>
                  <a:cubicBezTo>
                    <a:pt x="1339" y="714"/>
                    <a:pt x="1389" y="722"/>
                    <a:pt x="1438" y="741"/>
                  </a:cubicBezTo>
                  <a:cubicBezTo>
                    <a:pt x="1492" y="768"/>
                    <a:pt x="1519" y="795"/>
                    <a:pt x="1547" y="822"/>
                  </a:cubicBezTo>
                  <a:cubicBezTo>
                    <a:pt x="1736" y="985"/>
                    <a:pt x="1764" y="1256"/>
                    <a:pt x="1628" y="1500"/>
                  </a:cubicBezTo>
                  <a:cubicBezTo>
                    <a:pt x="1510" y="1642"/>
                    <a:pt x="1329" y="1722"/>
                    <a:pt x="1141" y="1722"/>
                  </a:cubicBezTo>
                  <a:cubicBezTo>
                    <a:pt x="1113" y="1722"/>
                    <a:pt x="1086" y="1721"/>
                    <a:pt x="1058" y="1717"/>
                  </a:cubicBezTo>
                  <a:cubicBezTo>
                    <a:pt x="1031" y="1717"/>
                    <a:pt x="1031" y="1690"/>
                    <a:pt x="1004" y="1690"/>
                  </a:cubicBezTo>
                  <a:cubicBezTo>
                    <a:pt x="814" y="1500"/>
                    <a:pt x="787" y="1229"/>
                    <a:pt x="896" y="985"/>
                  </a:cubicBezTo>
                  <a:cubicBezTo>
                    <a:pt x="959" y="817"/>
                    <a:pt x="1119" y="714"/>
                    <a:pt x="1290" y="714"/>
                  </a:cubicBezTo>
                  <a:close/>
                  <a:moveTo>
                    <a:pt x="1327" y="1"/>
                  </a:moveTo>
                  <a:cubicBezTo>
                    <a:pt x="1109" y="1"/>
                    <a:pt x="888" y="73"/>
                    <a:pt x="706" y="225"/>
                  </a:cubicBezTo>
                  <a:cubicBezTo>
                    <a:pt x="543" y="361"/>
                    <a:pt x="407" y="497"/>
                    <a:pt x="299" y="659"/>
                  </a:cubicBezTo>
                  <a:cubicBezTo>
                    <a:pt x="0" y="1175"/>
                    <a:pt x="82" y="1826"/>
                    <a:pt x="516" y="2205"/>
                  </a:cubicBezTo>
                  <a:cubicBezTo>
                    <a:pt x="711" y="2332"/>
                    <a:pt x="930" y="2395"/>
                    <a:pt x="1147" y="2395"/>
                  </a:cubicBezTo>
                  <a:cubicBezTo>
                    <a:pt x="1443" y="2395"/>
                    <a:pt x="1734" y="2277"/>
                    <a:pt x="1953" y="2043"/>
                  </a:cubicBezTo>
                  <a:lnTo>
                    <a:pt x="2008" y="2016"/>
                  </a:lnTo>
                  <a:cubicBezTo>
                    <a:pt x="2387" y="1636"/>
                    <a:pt x="2469" y="1039"/>
                    <a:pt x="2225" y="578"/>
                  </a:cubicBezTo>
                  <a:cubicBezTo>
                    <a:pt x="2055" y="204"/>
                    <a:pt x="1693" y="1"/>
                    <a:pt x="132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75;p53">
              <a:extLst>
                <a:ext uri="{FF2B5EF4-FFF2-40B4-BE49-F238E27FC236}">
                  <a16:creationId xmlns:a16="http://schemas.microsoft.com/office/drawing/2014/main" id="{74AFDB77-E727-71F7-A679-D21790507815}"/>
                </a:ext>
              </a:extLst>
            </p:cNvPr>
            <p:cNvSpPr/>
            <p:nvPr/>
          </p:nvSpPr>
          <p:spPr>
            <a:xfrm>
              <a:off x="4751175" y="6179613"/>
              <a:ext cx="24425" cy="25250"/>
            </a:xfrm>
            <a:custGeom>
              <a:avLst/>
              <a:gdLst/>
              <a:ahLst/>
              <a:cxnLst/>
              <a:rect l="l" t="t" r="r" b="b"/>
              <a:pathLst>
                <a:path w="977" h="1010" extrusionOk="0">
                  <a:moveTo>
                    <a:pt x="503" y="1"/>
                  </a:moveTo>
                  <a:cubicBezTo>
                    <a:pt x="332" y="1"/>
                    <a:pt x="172" y="104"/>
                    <a:pt x="109" y="272"/>
                  </a:cubicBezTo>
                  <a:cubicBezTo>
                    <a:pt x="0" y="516"/>
                    <a:pt x="27" y="787"/>
                    <a:pt x="217" y="977"/>
                  </a:cubicBezTo>
                  <a:cubicBezTo>
                    <a:pt x="244" y="977"/>
                    <a:pt x="244" y="1004"/>
                    <a:pt x="271" y="1004"/>
                  </a:cubicBezTo>
                  <a:cubicBezTo>
                    <a:pt x="299" y="1008"/>
                    <a:pt x="326" y="1009"/>
                    <a:pt x="354" y="1009"/>
                  </a:cubicBezTo>
                  <a:cubicBezTo>
                    <a:pt x="542" y="1009"/>
                    <a:pt x="723" y="929"/>
                    <a:pt x="841" y="787"/>
                  </a:cubicBezTo>
                  <a:cubicBezTo>
                    <a:pt x="977" y="543"/>
                    <a:pt x="949" y="272"/>
                    <a:pt x="787" y="109"/>
                  </a:cubicBezTo>
                  <a:cubicBezTo>
                    <a:pt x="732" y="82"/>
                    <a:pt x="705" y="55"/>
                    <a:pt x="651" y="28"/>
                  </a:cubicBezTo>
                  <a:cubicBezTo>
                    <a:pt x="602" y="9"/>
                    <a:pt x="552" y="1"/>
                    <a:pt x="5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936;p53">
            <a:extLst>
              <a:ext uri="{FF2B5EF4-FFF2-40B4-BE49-F238E27FC236}">
                <a16:creationId xmlns:a16="http://schemas.microsoft.com/office/drawing/2014/main" id="{1C466DF3-7E2A-653D-FE8B-4CE77A983462}"/>
              </a:ext>
            </a:extLst>
          </p:cNvPr>
          <p:cNvGrpSpPr/>
          <p:nvPr/>
        </p:nvGrpSpPr>
        <p:grpSpPr>
          <a:xfrm>
            <a:off x="7670879" y="3578942"/>
            <a:ext cx="1199184" cy="1377334"/>
            <a:chOff x="5117700" y="3973625"/>
            <a:chExt cx="956150" cy="1062588"/>
          </a:xfrm>
        </p:grpSpPr>
        <p:sp>
          <p:nvSpPr>
            <p:cNvPr id="20" name="Google Shape;937;p53">
              <a:extLst>
                <a:ext uri="{FF2B5EF4-FFF2-40B4-BE49-F238E27FC236}">
                  <a16:creationId xmlns:a16="http://schemas.microsoft.com/office/drawing/2014/main" id="{270538ED-1117-5FB5-69E7-996029EA8022}"/>
                </a:ext>
              </a:extLst>
            </p:cNvPr>
            <p:cNvSpPr/>
            <p:nvPr/>
          </p:nvSpPr>
          <p:spPr>
            <a:xfrm>
              <a:off x="5140750" y="399920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chemeClr val="accent3"/>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38;p53">
              <a:extLst>
                <a:ext uri="{FF2B5EF4-FFF2-40B4-BE49-F238E27FC236}">
                  <a16:creationId xmlns:a16="http://schemas.microsoft.com/office/drawing/2014/main" id="{137A6224-0D2E-F4F3-3555-87E00B1DA3A7}"/>
                </a:ext>
              </a:extLst>
            </p:cNvPr>
            <p:cNvSpPr/>
            <p:nvPr/>
          </p:nvSpPr>
          <p:spPr>
            <a:xfrm>
              <a:off x="5117700" y="397362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chemeClr val="accent3"/>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39;p53">
              <a:extLst>
                <a:ext uri="{FF2B5EF4-FFF2-40B4-BE49-F238E27FC236}">
                  <a16:creationId xmlns:a16="http://schemas.microsoft.com/office/drawing/2014/main" id="{44FB1570-72ED-C582-B129-DB3B26C01560}"/>
                </a:ext>
              </a:extLst>
            </p:cNvPr>
            <p:cNvSpPr/>
            <p:nvPr/>
          </p:nvSpPr>
          <p:spPr>
            <a:xfrm>
              <a:off x="5722550" y="4204600"/>
              <a:ext cx="328900" cy="170500"/>
            </a:xfrm>
            <a:custGeom>
              <a:avLst/>
              <a:gdLst/>
              <a:ahLst/>
              <a:cxnLst/>
              <a:rect l="l" t="t" r="r" b="b"/>
              <a:pathLst>
                <a:path w="13156" h="6820" extrusionOk="0">
                  <a:moveTo>
                    <a:pt x="1169" y="1"/>
                  </a:moveTo>
                  <a:cubicBezTo>
                    <a:pt x="998" y="1"/>
                    <a:pt x="910" y="111"/>
                    <a:pt x="787" y="391"/>
                  </a:cubicBezTo>
                  <a:cubicBezTo>
                    <a:pt x="543" y="960"/>
                    <a:pt x="326" y="1530"/>
                    <a:pt x="82" y="2100"/>
                  </a:cubicBezTo>
                  <a:cubicBezTo>
                    <a:pt x="28" y="2262"/>
                    <a:pt x="28" y="2425"/>
                    <a:pt x="1" y="2561"/>
                  </a:cubicBezTo>
                  <a:cubicBezTo>
                    <a:pt x="598" y="2913"/>
                    <a:pt x="11122" y="6629"/>
                    <a:pt x="11990" y="6819"/>
                  </a:cubicBezTo>
                  <a:cubicBezTo>
                    <a:pt x="12044" y="6765"/>
                    <a:pt x="12125" y="6683"/>
                    <a:pt x="12180" y="6602"/>
                  </a:cubicBezTo>
                  <a:cubicBezTo>
                    <a:pt x="12451" y="5924"/>
                    <a:pt x="12749" y="5246"/>
                    <a:pt x="12993" y="4568"/>
                  </a:cubicBezTo>
                  <a:cubicBezTo>
                    <a:pt x="13156" y="4161"/>
                    <a:pt x="13075" y="4080"/>
                    <a:pt x="12695" y="3917"/>
                  </a:cubicBezTo>
                  <a:cubicBezTo>
                    <a:pt x="12586" y="3863"/>
                    <a:pt x="12478" y="3835"/>
                    <a:pt x="12369" y="3808"/>
                  </a:cubicBezTo>
                  <a:cubicBezTo>
                    <a:pt x="11339" y="3456"/>
                    <a:pt x="10308" y="3103"/>
                    <a:pt x="9277" y="2750"/>
                  </a:cubicBezTo>
                  <a:lnTo>
                    <a:pt x="1547" y="92"/>
                  </a:lnTo>
                  <a:cubicBezTo>
                    <a:pt x="1383" y="34"/>
                    <a:pt x="1263" y="1"/>
                    <a:pt x="1169" y="1"/>
                  </a:cubicBezTo>
                  <a:close/>
                </a:path>
              </a:pathLst>
            </a:custGeom>
            <a:solidFill>
              <a:schemeClr val="accent3"/>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40;p53">
              <a:extLst>
                <a:ext uri="{FF2B5EF4-FFF2-40B4-BE49-F238E27FC236}">
                  <a16:creationId xmlns:a16="http://schemas.microsoft.com/office/drawing/2014/main" id="{C81FEF59-11E0-0B41-F633-9C18069D8B5E}"/>
                </a:ext>
              </a:extLst>
            </p:cNvPr>
            <p:cNvSpPr/>
            <p:nvPr/>
          </p:nvSpPr>
          <p:spPr>
            <a:xfrm>
              <a:off x="5563200" y="4177900"/>
              <a:ext cx="510650" cy="858300"/>
            </a:xfrm>
            <a:custGeom>
              <a:avLst/>
              <a:gdLst/>
              <a:ahLst/>
              <a:cxnLst/>
              <a:rect l="l" t="t" r="r" b="b"/>
              <a:pathLst>
                <a:path w="20426" h="34332" extrusionOk="0">
                  <a:moveTo>
                    <a:pt x="7543" y="1069"/>
                  </a:moveTo>
                  <a:cubicBezTo>
                    <a:pt x="7637" y="1069"/>
                    <a:pt x="7757" y="1102"/>
                    <a:pt x="7921" y="1160"/>
                  </a:cubicBezTo>
                  <a:lnTo>
                    <a:pt x="15651" y="3818"/>
                  </a:lnTo>
                  <a:cubicBezTo>
                    <a:pt x="16682" y="4171"/>
                    <a:pt x="17713" y="4524"/>
                    <a:pt x="18743" y="4876"/>
                  </a:cubicBezTo>
                  <a:cubicBezTo>
                    <a:pt x="18852" y="4903"/>
                    <a:pt x="18960" y="4931"/>
                    <a:pt x="19069" y="4985"/>
                  </a:cubicBezTo>
                  <a:cubicBezTo>
                    <a:pt x="19449" y="5148"/>
                    <a:pt x="19530" y="5229"/>
                    <a:pt x="19367" y="5636"/>
                  </a:cubicBezTo>
                  <a:cubicBezTo>
                    <a:pt x="19123" y="6314"/>
                    <a:pt x="18825" y="6992"/>
                    <a:pt x="18554" y="7670"/>
                  </a:cubicBezTo>
                  <a:cubicBezTo>
                    <a:pt x="18499" y="7751"/>
                    <a:pt x="18418" y="7833"/>
                    <a:pt x="18364" y="7887"/>
                  </a:cubicBezTo>
                  <a:cubicBezTo>
                    <a:pt x="17496" y="7697"/>
                    <a:pt x="6972" y="3981"/>
                    <a:pt x="6375" y="3629"/>
                  </a:cubicBezTo>
                  <a:cubicBezTo>
                    <a:pt x="6402" y="3493"/>
                    <a:pt x="6402" y="3330"/>
                    <a:pt x="6456" y="3168"/>
                  </a:cubicBezTo>
                  <a:cubicBezTo>
                    <a:pt x="6700" y="2598"/>
                    <a:pt x="6917" y="2028"/>
                    <a:pt x="7161" y="1459"/>
                  </a:cubicBezTo>
                  <a:cubicBezTo>
                    <a:pt x="7284" y="1179"/>
                    <a:pt x="7372" y="1069"/>
                    <a:pt x="7543" y="1069"/>
                  </a:cubicBezTo>
                  <a:close/>
                  <a:moveTo>
                    <a:pt x="8165" y="5337"/>
                  </a:moveTo>
                  <a:cubicBezTo>
                    <a:pt x="10932" y="6314"/>
                    <a:pt x="13644" y="7263"/>
                    <a:pt x="16411" y="8213"/>
                  </a:cubicBezTo>
                  <a:cubicBezTo>
                    <a:pt x="16384" y="8402"/>
                    <a:pt x="16356" y="8565"/>
                    <a:pt x="16329" y="8728"/>
                  </a:cubicBezTo>
                  <a:cubicBezTo>
                    <a:pt x="15353" y="12607"/>
                    <a:pt x="14268" y="16458"/>
                    <a:pt x="13074" y="20283"/>
                  </a:cubicBezTo>
                  <a:cubicBezTo>
                    <a:pt x="12803" y="21178"/>
                    <a:pt x="12559" y="22073"/>
                    <a:pt x="12288" y="22941"/>
                  </a:cubicBezTo>
                  <a:cubicBezTo>
                    <a:pt x="11610" y="25165"/>
                    <a:pt x="10742" y="27308"/>
                    <a:pt x="9765" y="29423"/>
                  </a:cubicBezTo>
                  <a:cubicBezTo>
                    <a:pt x="9521" y="29966"/>
                    <a:pt x="9223" y="30481"/>
                    <a:pt x="8925" y="30997"/>
                  </a:cubicBezTo>
                  <a:cubicBezTo>
                    <a:pt x="8219" y="32217"/>
                    <a:pt x="7107" y="32895"/>
                    <a:pt x="5778" y="33275"/>
                  </a:cubicBezTo>
                  <a:cubicBezTo>
                    <a:pt x="5456" y="33360"/>
                    <a:pt x="5123" y="33402"/>
                    <a:pt x="4787" y="33402"/>
                  </a:cubicBezTo>
                  <a:cubicBezTo>
                    <a:pt x="4585" y="33402"/>
                    <a:pt x="4381" y="33387"/>
                    <a:pt x="4178" y="33356"/>
                  </a:cubicBezTo>
                  <a:cubicBezTo>
                    <a:pt x="2984" y="33194"/>
                    <a:pt x="1493" y="32163"/>
                    <a:pt x="1140" y="30427"/>
                  </a:cubicBezTo>
                  <a:cubicBezTo>
                    <a:pt x="977" y="29640"/>
                    <a:pt x="977" y="28881"/>
                    <a:pt x="1059" y="28094"/>
                  </a:cubicBezTo>
                  <a:cubicBezTo>
                    <a:pt x="1221" y="26304"/>
                    <a:pt x="1628" y="24595"/>
                    <a:pt x="2062" y="22859"/>
                  </a:cubicBezTo>
                  <a:cubicBezTo>
                    <a:pt x="2713" y="20201"/>
                    <a:pt x="3663" y="17652"/>
                    <a:pt x="4585" y="15102"/>
                  </a:cubicBezTo>
                  <a:cubicBezTo>
                    <a:pt x="5615" y="12281"/>
                    <a:pt x="6646" y="9433"/>
                    <a:pt x="7677" y="6612"/>
                  </a:cubicBezTo>
                  <a:cubicBezTo>
                    <a:pt x="7840" y="6205"/>
                    <a:pt x="8002" y="5771"/>
                    <a:pt x="8165" y="5337"/>
                  </a:cubicBezTo>
                  <a:close/>
                  <a:moveTo>
                    <a:pt x="7092" y="0"/>
                  </a:moveTo>
                  <a:cubicBezTo>
                    <a:pt x="6810" y="0"/>
                    <a:pt x="6680" y="185"/>
                    <a:pt x="6511" y="618"/>
                  </a:cubicBezTo>
                  <a:cubicBezTo>
                    <a:pt x="6185" y="1404"/>
                    <a:pt x="5860" y="2218"/>
                    <a:pt x="5561" y="3005"/>
                  </a:cubicBezTo>
                  <a:cubicBezTo>
                    <a:pt x="5480" y="3222"/>
                    <a:pt x="5398" y="3439"/>
                    <a:pt x="5344" y="3683"/>
                  </a:cubicBezTo>
                  <a:cubicBezTo>
                    <a:pt x="5290" y="4063"/>
                    <a:pt x="5371" y="4252"/>
                    <a:pt x="5751" y="4415"/>
                  </a:cubicBezTo>
                  <a:cubicBezTo>
                    <a:pt x="6104" y="4551"/>
                    <a:pt x="6456" y="4686"/>
                    <a:pt x="6809" y="4822"/>
                  </a:cubicBezTo>
                  <a:cubicBezTo>
                    <a:pt x="6944" y="4876"/>
                    <a:pt x="7080" y="4958"/>
                    <a:pt x="7216" y="5039"/>
                  </a:cubicBezTo>
                  <a:cubicBezTo>
                    <a:pt x="7053" y="5500"/>
                    <a:pt x="6890" y="5880"/>
                    <a:pt x="6755" y="6287"/>
                  </a:cubicBezTo>
                  <a:cubicBezTo>
                    <a:pt x="5588" y="9460"/>
                    <a:pt x="4449" y="12634"/>
                    <a:pt x="3283" y="15834"/>
                  </a:cubicBezTo>
                  <a:cubicBezTo>
                    <a:pt x="2089" y="18981"/>
                    <a:pt x="1086" y="22181"/>
                    <a:pt x="462" y="25490"/>
                  </a:cubicBezTo>
                  <a:cubicBezTo>
                    <a:pt x="191" y="26901"/>
                    <a:pt x="1" y="28311"/>
                    <a:pt x="109" y="29749"/>
                  </a:cubicBezTo>
                  <a:cubicBezTo>
                    <a:pt x="191" y="31186"/>
                    <a:pt x="733" y="32407"/>
                    <a:pt x="1927" y="33302"/>
                  </a:cubicBezTo>
                  <a:cubicBezTo>
                    <a:pt x="2853" y="34000"/>
                    <a:pt x="3861" y="34332"/>
                    <a:pt x="4885" y="34332"/>
                  </a:cubicBezTo>
                  <a:cubicBezTo>
                    <a:pt x="5811" y="34332"/>
                    <a:pt x="6749" y="34061"/>
                    <a:pt x="7650" y="33546"/>
                  </a:cubicBezTo>
                  <a:cubicBezTo>
                    <a:pt x="8057" y="33329"/>
                    <a:pt x="8436" y="33004"/>
                    <a:pt x="8762" y="32678"/>
                  </a:cubicBezTo>
                  <a:cubicBezTo>
                    <a:pt x="9494" y="31919"/>
                    <a:pt x="10037" y="31024"/>
                    <a:pt x="10471" y="30074"/>
                  </a:cubicBezTo>
                  <a:cubicBezTo>
                    <a:pt x="11366" y="28203"/>
                    <a:pt x="12179" y="26331"/>
                    <a:pt x="12803" y="24351"/>
                  </a:cubicBezTo>
                  <a:cubicBezTo>
                    <a:pt x="13834" y="21042"/>
                    <a:pt x="14838" y="17706"/>
                    <a:pt x="15787" y="14343"/>
                  </a:cubicBezTo>
                  <a:cubicBezTo>
                    <a:pt x="16275" y="12742"/>
                    <a:pt x="16655" y="11088"/>
                    <a:pt x="17089" y="9487"/>
                  </a:cubicBezTo>
                  <a:cubicBezTo>
                    <a:pt x="17170" y="9189"/>
                    <a:pt x="17170" y="8864"/>
                    <a:pt x="17414" y="8592"/>
                  </a:cubicBezTo>
                  <a:cubicBezTo>
                    <a:pt x="17658" y="8647"/>
                    <a:pt x="17903" y="8728"/>
                    <a:pt x="18147" y="8782"/>
                  </a:cubicBezTo>
                  <a:cubicBezTo>
                    <a:pt x="18319" y="8831"/>
                    <a:pt x="18459" y="8858"/>
                    <a:pt x="18578" y="8858"/>
                  </a:cubicBezTo>
                  <a:cubicBezTo>
                    <a:pt x="18853" y="8858"/>
                    <a:pt x="19015" y="8716"/>
                    <a:pt x="19204" y="8375"/>
                  </a:cubicBezTo>
                  <a:cubicBezTo>
                    <a:pt x="19666" y="7534"/>
                    <a:pt x="20018" y="6666"/>
                    <a:pt x="20317" y="5744"/>
                  </a:cubicBezTo>
                  <a:cubicBezTo>
                    <a:pt x="20344" y="5582"/>
                    <a:pt x="20371" y="5419"/>
                    <a:pt x="20398" y="5256"/>
                  </a:cubicBezTo>
                  <a:cubicBezTo>
                    <a:pt x="20425" y="4795"/>
                    <a:pt x="20317" y="4578"/>
                    <a:pt x="19855" y="4388"/>
                  </a:cubicBezTo>
                  <a:cubicBezTo>
                    <a:pt x="19394" y="4171"/>
                    <a:pt x="18933" y="3981"/>
                    <a:pt x="18472" y="3818"/>
                  </a:cubicBezTo>
                  <a:cubicBezTo>
                    <a:pt x="16519" y="3140"/>
                    <a:pt x="14566" y="2517"/>
                    <a:pt x="12613" y="1838"/>
                  </a:cubicBezTo>
                  <a:cubicBezTo>
                    <a:pt x="10932" y="1269"/>
                    <a:pt x="9250" y="672"/>
                    <a:pt x="7568" y="103"/>
                  </a:cubicBezTo>
                  <a:cubicBezTo>
                    <a:pt x="7369" y="36"/>
                    <a:pt x="7216" y="0"/>
                    <a:pt x="7092" y="0"/>
                  </a:cubicBezTo>
                  <a:close/>
                </a:path>
              </a:pathLst>
            </a:custGeom>
            <a:solidFill>
              <a:schemeClr val="accent3"/>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41;p53">
              <a:extLst>
                <a:ext uri="{FF2B5EF4-FFF2-40B4-BE49-F238E27FC236}">
                  <a16:creationId xmlns:a16="http://schemas.microsoft.com/office/drawing/2014/main" id="{AECB2F5A-D9D6-81FC-1E43-385D0284333A}"/>
                </a:ext>
              </a:extLst>
            </p:cNvPr>
            <p:cNvSpPr/>
            <p:nvPr/>
          </p:nvSpPr>
          <p:spPr>
            <a:xfrm>
              <a:off x="5200425" y="410856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42;p53">
              <a:extLst>
                <a:ext uri="{FF2B5EF4-FFF2-40B4-BE49-F238E27FC236}">
                  <a16:creationId xmlns:a16="http://schemas.microsoft.com/office/drawing/2014/main" id="{4E2F7388-88BD-C95E-DCBA-C741DA8A6291}"/>
                </a:ext>
              </a:extLst>
            </p:cNvPr>
            <p:cNvSpPr/>
            <p:nvPr/>
          </p:nvSpPr>
          <p:spPr>
            <a:xfrm>
              <a:off x="5140750" y="399871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43;p53">
              <a:extLst>
                <a:ext uri="{FF2B5EF4-FFF2-40B4-BE49-F238E27FC236}">
                  <a16:creationId xmlns:a16="http://schemas.microsoft.com/office/drawing/2014/main" id="{C2F87C84-7D51-3553-A2DB-803B75FB620F}"/>
                </a:ext>
              </a:extLst>
            </p:cNvPr>
            <p:cNvSpPr/>
            <p:nvPr/>
          </p:nvSpPr>
          <p:spPr>
            <a:xfrm>
              <a:off x="5117700" y="397363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44;p53">
              <a:extLst>
                <a:ext uri="{FF2B5EF4-FFF2-40B4-BE49-F238E27FC236}">
                  <a16:creationId xmlns:a16="http://schemas.microsoft.com/office/drawing/2014/main" id="{6D7086CC-4F92-92AD-539F-82826729FD3C}"/>
                </a:ext>
              </a:extLst>
            </p:cNvPr>
            <p:cNvSpPr/>
            <p:nvPr/>
          </p:nvSpPr>
          <p:spPr>
            <a:xfrm>
              <a:off x="5234350" y="434688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45;p53">
              <a:extLst>
                <a:ext uri="{FF2B5EF4-FFF2-40B4-BE49-F238E27FC236}">
                  <a16:creationId xmlns:a16="http://schemas.microsoft.com/office/drawing/2014/main" id="{DDA8A59A-B59D-CB38-E3CD-7BC2C9470B58}"/>
                </a:ext>
              </a:extLst>
            </p:cNvPr>
            <p:cNvSpPr/>
            <p:nvPr/>
          </p:nvSpPr>
          <p:spPr>
            <a:xfrm>
              <a:off x="5256725" y="437031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46;p53">
              <a:extLst>
                <a:ext uri="{FF2B5EF4-FFF2-40B4-BE49-F238E27FC236}">
                  <a16:creationId xmlns:a16="http://schemas.microsoft.com/office/drawing/2014/main" id="{D57334D5-C89C-557B-F0D1-A411814D4C85}"/>
                </a:ext>
              </a:extLst>
            </p:cNvPr>
            <p:cNvSpPr/>
            <p:nvPr/>
          </p:nvSpPr>
          <p:spPr>
            <a:xfrm>
              <a:off x="5344875" y="465771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47;p53">
              <a:extLst>
                <a:ext uri="{FF2B5EF4-FFF2-40B4-BE49-F238E27FC236}">
                  <a16:creationId xmlns:a16="http://schemas.microsoft.com/office/drawing/2014/main" id="{25B7E8CB-2338-A3A7-B8B1-DD61D2F39566}"/>
                </a:ext>
              </a:extLst>
            </p:cNvPr>
            <p:cNvSpPr/>
            <p:nvPr/>
          </p:nvSpPr>
          <p:spPr>
            <a:xfrm>
              <a:off x="5318425" y="461848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48;p53">
              <a:extLst>
                <a:ext uri="{FF2B5EF4-FFF2-40B4-BE49-F238E27FC236}">
                  <a16:creationId xmlns:a16="http://schemas.microsoft.com/office/drawing/2014/main" id="{BDCE725A-8EAF-29E9-4513-572E8B46501D}"/>
                </a:ext>
              </a:extLst>
            </p:cNvPr>
            <p:cNvSpPr/>
            <p:nvPr/>
          </p:nvSpPr>
          <p:spPr>
            <a:xfrm>
              <a:off x="5385550" y="460553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49;p53">
              <a:extLst>
                <a:ext uri="{FF2B5EF4-FFF2-40B4-BE49-F238E27FC236}">
                  <a16:creationId xmlns:a16="http://schemas.microsoft.com/office/drawing/2014/main" id="{AA229046-AB6D-119E-C6AA-D62EEA54B809}"/>
                </a:ext>
              </a:extLst>
            </p:cNvPr>
            <p:cNvSpPr/>
            <p:nvPr/>
          </p:nvSpPr>
          <p:spPr>
            <a:xfrm>
              <a:off x="5260775" y="424691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50;p53">
              <a:extLst>
                <a:ext uri="{FF2B5EF4-FFF2-40B4-BE49-F238E27FC236}">
                  <a16:creationId xmlns:a16="http://schemas.microsoft.com/office/drawing/2014/main" id="{E463943A-7E8C-754A-9E79-3DCE4DF62133}"/>
                </a:ext>
              </a:extLst>
            </p:cNvPr>
            <p:cNvSpPr/>
            <p:nvPr/>
          </p:nvSpPr>
          <p:spPr>
            <a:xfrm>
              <a:off x="5288575" y="426656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51;p53">
              <a:extLst>
                <a:ext uri="{FF2B5EF4-FFF2-40B4-BE49-F238E27FC236}">
                  <a16:creationId xmlns:a16="http://schemas.microsoft.com/office/drawing/2014/main" id="{EE4B50DD-EBA1-9BBE-B8C8-C1EED7C463B3}"/>
                </a:ext>
              </a:extLst>
            </p:cNvPr>
            <p:cNvSpPr/>
            <p:nvPr/>
          </p:nvSpPr>
          <p:spPr>
            <a:xfrm>
              <a:off x="5327925" y="414578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52;p53">
              <a:extLst>
                <a:ext uri="{FF2B5EF4-FFF2-40B4-BE49-F238E27FC236}">
                  <a16:creationId xmlns:a16="http://schemas.microsoft.com/office/drawing/2014/main" id="{78A7321B-EEB0-040C-860A-E0F498304D00}"/>
                </a:ext>
              </a:extLst>
            </p:cNvPr>
            <p:cNvSpPr/>
            <p:nvPr/>
          </p:nvSpPr>
          <p:spPr>
            <a:xfrm>
              <a:off x="5350975" y="416886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53;p53">
              <a:extLst>
                <a:ext uri="{FF2B5EF4-FFF2-40B4-BE49-F238E27FC236}">
                  <a16:creationId xmlns:a16="http://schemas.microsoft.com/office/drawing/2014/main" id="{92AA48AC-3E9B-D483-2551-F2D2D425CCD7}"/>
                </a:ext>
              </a:extLst>
            </p:cNvPr>
            <p:cNvSpPr/>
            <p:nvPr/>
          </p:nvSpPr>
          <p:spPr>
            <a:xfrm>
              <a:off x="5587625" y="4310638"/>
              <a:ext cx="385875" cy="702325"/>
            </a:xfrm>
            <a:custGeom>
              <a:avLst/>
              <a:gdLst/>
              <a:ahLst/>
              <a:cxnLst/>
              <a:rect l="l" t="t" r="r" b="b"/>
              <a:pathLst>
                <a:path w="15435" h="28093" extrusionOk="0">
                  <a:moveTo>
                    <a:pt x="7215" y="1"/>
                  </a:moveTo>
                  <a:cubicBezTo>
                    <a:pt x="7026" y="462"/>
                    <a:pt x="6863" y="869"/>
                    <a:pt x="6700" y="1303"/>
                  </a:cubicBezTo>
                  <a:cubicBezTo>
                    <a:pt x="5669" y="4123"/>
                    <a:pt x="4666" y="6944"/>
                    <a:pt x="3635" y="9792"/>
                  </a:cubicBezTo>
                  <a:cubicBezTo>
                    <a:pt x="2686" y="12342"/>
                    <a:pt x="1736" y="14892"/>
                    <a:pt x="1085" y="17550"/>
                  </a:cubicBezTo>
                  <a:cubicBezTo>
                    <a:pt x="679" y="19259"/>
                    <a:pt x="245" y="20994"/>
                    <a:pt x="82" y="22785"/>
                  </a:cubicBezTo>
                  <a:cubicBezTo>
                    <a:pt x="1" y="23544"/>
                    <a:pt x="1" y="24331"/>
                    <a:pt x="163" y="25117"/>
                  </a:cubicBezTo>
                  <a:cubicBezTo>
                    <a:pt x="516" y="26853"/>
                    <a:pt x="2008" y="27884"/>
                    <a:pt x="3201" y="28047"/>
                  </a:cubicBezTo>
                  <a:cubicBezTo>
                    <a:pt x="3405" y="28077"/>
                    <a:pt x="3608" y="28092"/>
                    <a:pt x="3811" y="28092"/>
                  </a:cubicBezTo>
                  <a:cubicBezTo>
                    <a:pt x="4150" y="28092"/>
                    <a:pt x="4490" y="28050"/>
                    <a:pt x="4829" y="27965"/>
                  </a:cubicBezTo>
                  <a:cubicBezTo>
                    <a:pt x="6158" y="27586"/>
                    <a:pt x="7243" y="26907"/>
                    <a:pt x="7948" y="25660"/>
                  </a:cubicBezTo>
                  <a:cubicBezTo>
                    <a:pt x="8246" y="25172"/>
                    <a:pt x="8545" y="24656"/>
                    <a:pt x="8789" y="24114"/>
                  </a:cubicBezTo>
                  <a:cubicBezTo>
                    <a:pt x="9765" y="21998"/>
                    <a:pt x="10633" y="19855"/>
                    <a:pt x="11338" y="17631"/>
                  </a:cubicBezTo>
                  <a:cubicBezTo>
                    <a:pt x="11610" y="16736"/>
                    <a:pt x="11827" y="15841"/>
                    <a:pt x="12098" y="14973"/>
                  </a:cubicBezTo>
                  <a:cubicBezTo>
                    <a:pt x="13291" y="11149"/>
                    <a:pt x="14376" y="7297"/>
                    <a:pt x="15353" y="3418"/>
                  </a:cubicBezTo>
                  <a:cubicBezTo>
                    <a:pt x="15380" y="3256"/>
                    <a:pt x="15407" y="3093"/>
                    <a:pt x="15434" y="2903"/>
                  </a:cubicBezTo>
                  <a:cubicBezTo>
                    <a:pt x="12667" y="1954"/>
                    <a:pt x="9955" y="977"/>
                    <a:pt x="7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54;p53">
              <a:extLst>
                <a:ext uri="{FF2B5EF4-FFF2-40B4-BE49-F238E27FC236}">
                  <a16:creationId xmlns:a16="http://schemas.microsoft.com/office/drawing/2014/main" id="{78BA237F-FFBE-2186-92D7-5D3697C84CC1}"/>
                </a:ext>
              </a:extLst>
            </p:cNvPr>
            <p:cNvSpPr/>
            <p:nvPr/>
          </p:nvSpPr>
          <p:spPr>
            <a:xfrm>
              <a:off x="5722575" y="4204588"/>
              <a:ext cx="328900" cy="170500"/>
            </a:xfrm>
            <a:custGeom>
              <a:avLst/>
              <a:gdLst/>
              <a:ahLst/>
              <a:cxnLst/>
              <a:rect l="l" t="t" r="r" b="b"/>
              <a:pathLst>
                <a:path w="13156" h="6820" extrusionOk="0">
                  <a:moveTo>
                    <a:pt x="1175" y="1"/>
                  </a:moveTo>
                  <a:cubicBezTo>
                    <a:pt x="998" y="1"/>
                    <a:pt x="909" y="112"/>
                    <a:pt x="787" y="391"/>
                  </a:cubicBezTo>
                  <a:cubicBezTo>
                    <a:pt x="543" y="961"/>
                    <a:pt x="326" y="1530"/>
                    <a:pt x="82" y="2100"/>
                  </a:cubicBezTo>
                  <a:cubicBezTo>
                    <a:pt x="27" y="2235"/>
                    <a:pt x="27" y="2398"/>
                    <a:pt x="0" y="2561"/>
                  </a:cubicBezTo>
                  <a:cubicBezTo>
                    <a:pt x="597" y="2886"/>
                    <a:pt x="11148" y="6630"/>
                    <a:pt x="12016" y="6819"/>
                  </a:cubicBezTo>
                  <a:cubicBezTo>
                    <a:pt x="12070" y="6738"/>
                    <a:pt x="12152" y="6684"/>
                    <a:pt x="12179" y="6602"/>
                  </a:cubicBezTo>
                  <a:cubicBezTo>
                    <a:pt x="12450" y="5924"/>
                    <a:pt x="12748" y="5246"/>
                    <a:pt x="12993" y="4568"/>
                  </a:cubicBezTo>
                  <a:cubicBezTo>
                    <a:pt x="13155" y="4161"/>
                    <a:pt x="13074" y="4080"/>
                    <a:pt x="12694" y="3917"/>
                  </a:cubicBezTo>
                  <a:cubicBezTo>
                    <a:pt x="12586" y="3863"/>
                    <a:pt x="12477" y="3836"/>
                    <a:pt x="12369" y="3782"/>
                  </a:cubicBezTo>
                  <a:cubicBezTo>
                    <a:pt x="11338" y="3429"/>
                    <a:pt x="10307" y="3076"/>
                    <a:pt x="9277" y="2724"/>
                  </a:cubicBezTo>
                  <a:lnTo>
                    <a:pt x="1573" y="93"/>
                  </a:lnTo>
                  <a:cubicBezTo>
                    <a:pt x="1400" y="35"/>
                    <a:pt x="1274" y="1"/>
                    <a:pt x="1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55;p53">
              <a:extLst>
                <a:ext uri="{FF2B5EF4-FFF2-40B4-BE49-F238E27FC236}">
                  <a16:creationId xmlns:a16="http://schemas.microsoft.com/office/drawing/2014/main" id="{072DE846-B97B-5B68-4605-8070980D69E4}"/>
                </a:ext>
              </a:extLst>
            </p:cNvPr>
            <p:cNvSpPr/>
            <p:nvPr/>
          </p:nvSpPr>
          <p:spPr>
            <a:xfrm>
              <a:off x="5563225" y="4177763"/>
              <a:ext cx="510625" cy="858450"/>
            </a:xfrm>
            <a:custGeom>
              <a:avLst/>
              <a:gdLst/>
              <a:ahLst/>
              <a:cxnLst/>
              <a:rect l="l" t="t" r="r" b="b"/>
              <a:pathLst>
                <a:path w="20425" h="34338" extrusionOk="0">
                  <a:moveTo>
                    <a:pt x="7549" y="1074"/>
                  </a:moveTo>
                  <a:cubicBezTo>
                    <a:pt x="7648" y="1074"/>
                    <a:pt x="7774" y="1108"/>
                    <a:pt x="7947" y="1166"/>
                  </a:cubicBezTo>
                  <a:lnTo>
                    <a:pt x="15651" y="3797"/>
                  </a:lnTo>
                  <a:cubicBezTo>
                    <a:pt x="16681" y="4149"/>
                    <a:pt x="17712" y="4502"/>
                    <a:pt x="18743" y="4855"/>
                  </a:cubicBezTo>
                  <a:cubicBezTo>
                    <a:pt x="18851" y="4909"/>
                    <a:pt x="18960" y="4936"/>
                    <a:pt x="19068" y="4990"/>
                  </a:cubicBezTo>
                  <a:cubicBezTo>
                    <a:pt x="19448" y="5153"/>
                    <a:pt x="19529" y="5234"/>
                    <a:pt x="19367" y="5641"/>
                  </a:cubicBezTo>
                  <a:cubicBezTo>
                    <a:pt x="19122" y="6319"/>
                    <a:pt x="18824" y="6997"/>
                    <a:pt x="18553" y="7675"/>
                  </a:cubicBezTo>
                  <a:cubicBezTo>
                    <a:pt x="18526" y="7757"/>
                    <a:pt x="18444" y="7811"/>
                    <a:pt x="18390" y="7892"/>
                  </a:cubicBezTo>
                  <a:cubicBezTo>
                    <a:pt x="17522" y="7703"/>
                    <a:pt x="6971" y="3959"/>
                    <a:pt x="6374" y="3634"/>
                  </a:cubicBezTo>
                  <a:cubicBezTo>
                    <a:pt x="6401" y="3471"/>
                    <a:pt x="6401" y="3308"/>
                    <a:pt x="6456" y="3173"/>
                  </a:cubicBezTo>
                  <a:cubicBezTo>
                    <a:pt x="6700" y="2603"/>
                    <a:pt x="6917" y="2034"/>
                    <a:pt x="7161" y="1464"/>
                  </a:cubicBezTo>
                  <a:cubicBezTo>
                    <a:pt x="7283" y="1185"/>
                    <a:pt x="7372" y="1074"/>
                    <a:pt x="7549" y="1074"/>
                  </a:cubicBezTo>
                  <a:close/>
                  <a:moveTo>
                    <a:pt x="8191" y="5316"/>
                  </a:moveTo>
                  <a:cubicBezTo>
                    <a:pt x="10931" y="6292"/>
                    <a:pt x="13643" y="7269"/>
                    <a:pt x="16410" y="8218"/>
                  </a:cubicBezTo>
                  <a:cubicBezTo>
                    <a:pt x="16383" y="8408"/>
                    <a:pt x="16356" y="8571"/>
                    <a:pt x="16329" y="8733"/>
                  </a:cubicBezTo>
                  <a:cubicBezTo>
                    <a:pt x="15352" y="12612"/>
                    <a:pt x="14267" y="16464"/>
                    <a:pt x="13074" y="20288"/>
                  </a:cubicBezTo>
                  <a:cubicBezTo>
                    <a:pt x="12803" y="21156"/>
                    <a:pt x="12586" y="22051"/>
                    <a:pt x="12314" y="22946"/>
                  </a:cubicBezTo>
                  <a:cubicBezTo>
                    <a:pt x="11609" y="25170"/>
                    <a:pt x="10741" y="27313"/>
                    <a:pt x="9765" y="29429"/>
                  </a:cubicBezTo>
                  <a:cubicBezTo>
                    <a:pt x="9521" y="29971"/>
                    <a:pt x="9222" y="30487"/>
                    <a:pt x="8924" y="30975"/>
                  </a:cubicBezTo>
                  <a:cubicBezTo>
                    <a:pt x="8219" y="32222"/>
                    <a:pt x="7134" y="32901"/>
                    <a:pt x="5805" y="33280"/>
                  </a:cubicBezTo>
                  <a:cubicBezTo>
                    <a:pt x="5466" y="33365"/>
                    <a:pt x="5126" y="33407"/>
                    <a:pt x="4787" y="33407"/>
                  </a:cubicBezTo>
                  <a:cubicBezTo>
                    <a:pt x="4584" y="33407"/>
                    <a:pt x="4381" y="33392"/>
                    <a:pt x="4177" y="33362"/>
                  </a:cubicBezTo>
                  <a:cubicBezTo>
                    <a:pt x="2984" y="33199"/>
                    <a:pt x="1492" y="32168"/>
                    <a:pt x="1139" y="30432"/>
                  </a:cubicBezTo>
                  <a:cubicBezTo>
                    <a:pt x="977" y="29646"/>
                    <a:pt x="977" y="28859"/>
                    <a:pt x="1058" y="28100"/>
                  </a:cubicBezTo>
                  <a:cubicBezTo>
                    <a:pt x="1221" y="26309"/>
                    <a:pt x="1655" y="24574"/>
                    <a:pt x="2061" y="22865"/>
                  </a:cubicBezTo>
                  <a:cubicBezTo>
                    <a:pt x="2712" y="20207"/>
                    <a:pt x="3662" y="17657"/>
                    <a:pt x="4611" y="15107"/>
                  </a:cubicBezTo>
                  <a:cubicBezTo>
                    <a:pt x="5642" y="12259"/>
                    <a:pt x="6645" y="9438"/>
                    <a:pt x="7676" y="6618"/>
                  </a:cubicBezTo>
                  <a:cubicBezTo>
                    <a:pt x="7839" y="6184"/>
                    <a:pt x="8002" y="5777"/>
                    <a:pt x="8191" y="5316"/>
                  </a:cubicBezTo>
                  <a:close/>
                  <a:moveTo>
                    <a:pt x="7097" y="0"/>
                  </a:moveTo>
                  <a:cubicBezTo>
                    <a:pt x="6818" y="0"/>
                    <a:pt x="6676" y="179"/>
                    <a:pt x="6510" y="623"/>
                  </a:cubicBezTo>
                  <a:cubicBezTo>
                    <a:pt x="6211" y="1410"/>
                    <a:pt x="5886" y="2196"/>
                    <a:pt x="5560" y="2983"/>
                  </a:cubicBezTo>
                  <a:cubicBezTo>
                    <a:pt x="5479" y="3227"/>
                    <a:pt x="5398" y="3444"/>
                    <a:pt x="5371" y="3661"/>
                  </a:cubicBezTo>
                  <a:cubicBezTo>
                    <a:pt x="5289" y="4068"/>
                    <a:pt x="5398" y="4258"/>
                    <a:pt x="5750" y="4393"/>
                  </a:cubicBezTo>
                  <a:cubicBezTo>
                    <a:pt x="6103" y="4556"/>
                    <a:pt x="6456" y="4665"/>
                    <a:pt x="6808" y="4827"/>
                  </a:cubicBezTo>
                  <a:cubicBezTo>
                    <a:pt x="6971" y="4882"/>
                    <a:pt x="7079" y="4963"/>
                    <a:pt x="7242" y="5044"/>
                  </a:cubicBezTo>
                  <a:cubicBezTo>
                    <a:pt x="7052" y="5478"/>
                    <a:pt x="6917" y="5885"/>
                    <a:pt x="6754" y="6265"/>
                  </a:cubicBezTo>
                  <a:cubicBezTo>
                    <a:pt x="5615" y="9466"/>
                    <a:pt x="4448" y="12639"/>
                    <a:pt x="3282" y="15813"/>
                  </a:cubicBezTo>
                  <a:cubicBezTo>
                    <a:pt x="2089" y="18986"/>
                    <a:pt x="1085" y="22187"/>
                    <a:pt x="461" y="25496"/>
                  </a:cubicBezTo>
                  <a:cubicBezTo>
                    <a:pt x="190" y="26906"/>
                    <a:pt x="0" y="28317"/>
                    <a:pt x="109" y="29727"/>
                  </a:cubicBezTo>
                  <a:cubicBezTo>
                    <a:pt x="190" y="31165"/>
                    <a:pt x="760" y="32412"/>
                    <a:pt x="1926" y="33307"/>
                  </a:cubicBezTo>
                  <a:cubicBezTo>
                    <a:pt x="2866" y="34006"/>
                    <a:pt x="3874" y="34337"/>
                    <a:pt x="4894" y="34337"/>
                  </a:cubicBezTo>
                  <a:cubicBezTo>
                    <a:pt x="5816" y="34337"/>
                    <a:pt x="6748" y="34067"/>
                    <a:pt x="7649" y="33552"/>
                  </a:cubicBezTo>
                  <a:cubicBezTo>
                    <a:pt x="8056" y="33335"/>
                    <a:pt x="8436" y="33009"/>
                    <a:pt x="8761" y="32656"/>
                  </a:cubicBezTo>
                  <a:cubicBezTo>
                    <a:pt x="9493" y="31924"/>
                    <a:pt x="10036" y="31029"/>
                    <a:pt x="10497" y="30080"/>
                  </a:cubicBezTo>
                  <a:cubicBezTo>
                    <a:pt x="11365" y="28208"/>
                    <a:pt x="12179" y="26309"/>
                    <a:pt x="12803" y="24357"/>
                  </a:cubicBezTo>
                  <a:cubicBezTo>
                    <a:pt x="13860" y="21020"/>
                    <a:pt x="14837" y="17684"/>
                    <a:pt x="15813" y="14348"/>
                  </a:cubicBezTo>
                  <a:cubicBezTo>
                    <a:pt x="16274" y="12748"/>
                    <a:pt x="16654" y="11093"/>
                    <a:pt x="17088" y="9466"/>
                  </a:cubicBezTo>
                  <a:cubicBezTo>
                    <a:pt x="17169" y="9194"/>
                    <a:pt x="17169" y="8869"/>
                    <a:pt x="17414" y="8571"/>
                  </a:cubicBezTo>
                  <a:cubicBezTo>
                    <a:pt x="17658" y="8652"/>
                    <a:pt x="17902" y="8733"/>
                    <a:pt x="18146" y="8787"/>
                  </a:cubicBezTo>
                  <a:cubicBezTo>
                    <a:pt x="18316" y="8836"/>
                    <a:pt x="18455" y="8863"/>
                    <a:pt x="18573" y="8863"/>
                  </a:cubicBezTo>
                  <a:cubicBezTo>
                    <a:pt x="18850" y="8863"/>
                    <a:pt x="19014" y="8715"/>
                    <a:pt x="19204" y="8354"/>
                  </a:cubicBezTo>
                  <a:cubicBezTo>
                    <a:pt x="19665" y="7540"/>
                    <a:pt x="20017" y="6645"/>
                    <a:pt x="20316" y="5750"/>
                  </a:cubicBezTo>
                  <a:cubicBezTo>
                    <a:pt x="20343" y="5587"/>
                    <a:pt x="20397" y="5424"/>
                    <a:pt x="20397" y="5261"/>
                  </a:cubicBezTo>
                  <a:cubicBezTo>
                    <a:pt x="20424" y="4800"/>
                    <a:pt x="20316" y="4583"/>
                    <a:pt x="19855" y="4366"/>
                  </a:cubicBezTo>
                  <a:cubicBezTo>
                    <a:pt x="19421" y="4176"/>
                    <a:pt x="18960" y="3959"/>
                    <a:pt x="18471" y="3824"/>
                  </a:cubicBezTo>
                  <a:cubicBezTo>
                    <a:pt x="16519" y="3146"/>
                    <a:pt x="14566" y="2495"/>
                    <a:pt x="12613" y="1844"/>
                  </a:cubicBezTo>
                  <a:cubicBezTo>
                    <a:pt x="10931" y="1274"/>
                    <a:pt x="9276" y="677"/>
                    <a:pt x="7595" y="108"/>
                  </a:cubicBezTo>
                  <a:cubicBezTo>
                    <a:pt x="7388" y="39"/>
                    <a:pt x="7228" y="0"/>
                    <a:pt x="709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56;p53">
              <a:extLst>
                <a:ext uri="{FF2B5EF4-FFF2-40B4-BE49-F238E27FC236}">
                  <a16:creationId xmlns:a16="http://schemas.microsoft.com/office/drawing/2014/main" id="{828CAD17-AE24-AAAB-1750-2126946E6311}"/>
                </a:ext>
              </a:extLst>
            </p:cNvPr>
            <p:cNvSpPr/>
            <p:nvPr/>
          </p:nvSpPr>
          <p:spPr>
            <a:xfrm>
              <a:off x="5614750" y="4524738"/>
              <a:ext cx="290925" cy="473775"/>
            </a:xfrm>
            <a:custGeom>
              <a:avLst/>
              <a:gdLst/>
              <a:ahLst/>
              <a:cxnLst/>
              <a:rect l="l" t="t" r="r" b="b"/>
              <a:pathLst>
                <a:path w="11637" h="18951" extrusionOk="0">
                  <a:moveTo>
                    <a:pt x="4693" y="984"/>
                  </a:moveTo>
                  <a:cubicBezTo>
                    <a:pt x="6564" y="1689"/>
                    <a:pt x="8436" y="2368"/>
                    <a:pt x="10308" y="3046"/>
                  </a:cubicBezTo>
                  <a:cubicBezTo>
                    <a:pt x="10389" y="3100"/>
                    <a:pt x="10443" y="3154"/>
                    <a:pt x="10552" y="3236"/>
                  </a:cubicBezTo>
                  <a:cubicBezTo>
                    <a:pt x="10497" y="3344"/>
                    <a:pt x="10497" y="3480"/>
                    <a:pt x="10443" y="3588"/>
                  </a:cubicBezTo>
                  <a:cubicBezTo>
                    <a:pt x="9250" y="7277"/>
                    <a:pt x="8002" y="10939"/>
                    <a:pt x="6619" y="14573"/>
                  </a:cubicBezTo>
                  <a:cubicBezTo>
                    <a:pt x="6456" y="14980"/>
                    <a:pt x="6239" y="15387"/>
                    <a:pt x="6022" y="15794"/>
                  </a:cubicBezTo>
                  <a:cubicBezTo>
                    <a:pt x="5480" y="16716"/>
                    <a:pt x="4693" y="17367"/>
                    <a:pt x="3716" y="17828"/>
                  </a:cubicBezTo>
                  <a:cubicBezTo>
                    <a:pt x="3417" y="17969"/>
                    <a:pt x="3123" y="18032"/>
                    <a:pt x="2845" y="18032"/>
                  </a:cubicBezTo>
                  <a:cubicBezTo>
                    <a:pt x="1887" y="18032"/>
                    <a:pt x="1112" y="17282"/>
                    <a:pt x="923" y="16336"/>
                  </a:cubicBezTo>
                  <a:cubicBezTo>
                    <a:pt x="814" y="15658"/>
                    <a:pt x="814" y="14980"/>
                    <a:pt x="896" y="14275"/>
                  </a:cubicBezTo>
                  <a:cubicBezTo>
                    <a:pt x="1221" y="11671"/>
                    <a:pt x="1709" y="9148"/>
                    <a:pt x="2604" y="6680"/>
                  </a:cubicBezTo>
                  <a:cubicBezTo>
                    <a:pt x="3255" y="4890"/>
                    <a:pt x="3879" y="3100"/>
                    <a:pt x="4530" y="1337"/>
                  </a:cubicBezTo>
                  <a:cubicBezTo>
                    <a:pt x="4557" y="1228"/>
                    <a:pt x="4612" y="1120"/>
                    <a:pt x="4693" y="984"/>
                  </a:cubicBezTo>
                  <a:close/>
                  <a:moveTo>
                    <a:pt x="4349" y="0"/>
                  </a:moveTo>
                  <a:cubicBezTo>
                    <a:pt x="4051" y="0"/>
                    <a:pt x="3954" y="216"/>
                    <a:pt x="3744" y="794"/>
                  </a:cubicBezTo>
                  <a:cubicBezTo>
                    <a:pt x="3174" y="2368"/>
                    <a:pt x="2659" y="3941"/>
                    <a:pt x="2062" y="5487"/>
                  </a:cubicBezTo>
                  <a:cubicBezTo>
                    <a:pt x="1221" y="7684"/>
                    <a:pt x="624" y="9935"/>
                    <a:pt x="245" y="12268"/>
                  </a:cubicBezTo>
                  <a:cubicBezTo>
                    <a:pt x="109" y="13081"/>
                    <a:pt x="0" y="14736"/>
                    <a:pt x="28" y="14736"/>
                  </a:cubicBezTo>
                  <a:cubicBezTo>
                    <a:pt x="28" y="15034"/>
                    <a:pt x="28" y="15306"/>
                    <a:pt x="28" y="15604"/>
                  </a:cubicBezTo>
                  <a:cubicBezTo>
                    <a:pt x="55" y="16228"/>
                    <a:pt x="190" y="16825"/>
                    <a:pt x="434" y="17394"/>
                  </a:cubicBezTo>
                  <a:cubicBezTo>
                    <a:pt x="837" y="18310"/>
                    <a:pt x="1828" y="18950"/>
                    <a:pt x="2802" y="18950"/>
                  </a:cubicBezTo>
                  <a:cubicBezTo>
                    <a:pt x="3010" y="18950"/>
                    <a:pt x="3217" y="18921"/>
                    <a:pt x="3418" y="18859"/>
                  </a:cubicBezTo>
                  <a:cubicBezTo>
                    <a:pt x="4449" y="18533"/>
                    <a:pt x="5371" y="18018"/>
                    <a:pt x="6103" y="17177"/>
                  </a:cubicBezTo>
                  <a:cubicBezTo>
                    <a:pt x="6700" y="16445"/>
                    <a:pt x="7134" y="15604"/>
                    <a:pt x="7487" y="14709"/>
                  </a:cubicBezTo>
                  <a:cubicBezTo>
                    <a:pt x="8545" y="12024"/>
                    <a:pt x="9494" y="9284"/>
                    <a:pt x="10443" y="6572"/>
                  </a:cubicBezTo>
                  <a:cubicBezTo>
                    <a:pt x="10796" y="5568"/>
                    <a:pt x="11094" y="4592"/>
                    <a:pt x="11365" y="3588"/>
                  </a:cubicBezTo>
                  <a:cubicBezTo>
                    <a:pt x="11637" y="2639"/>
                    <a:pt x="11528" y="2476"/>
                    <a:pt x="10633" y="2151"/>
                  </a:cubicBezTo>
                  <a:cubicBezTo>
                    <a:pt x="9385" y="1717"/>
                    <a:pt x="8138" y="1228"/>
                    <a:pt x="6890" y="794"/>
                  </a:cubicBezTo>
                  <a:cubicBezTo>
                    <a:pt x="6293" y="577"/>
                    <a:pt x="5697" y="360"/>
                    <a:pt x="5073" y="171"/>
                  </a:cubicBezTo>
                  <a:cubicBezTo>
                    <a:pt x="4737" y="65"/>
                    <a:pt x="4513" y="0"/>
                    <a:pt x="434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57;p53">
              <a:extLst>
                <a:ext uri="{FF2B5EF4-FFF2-40B4-BE49-F238E27FC236}">
                  <a16:creationId xmlns:a16="http://schemas.microsoft.com/office/drawing/2014/main" id="{EAA8450A-37AA-77C6-F701-D88699E7C338}"/>
                </a:ext>
              </a:extLst>
            </p:cNvPr>
            <p:cNvSpPr/>
            <p:nvPr/>
          </p:nvSpPr>
          <p:spPr>
            <a:xfrm>
              <a:off x="5635100" y="4549338"/>
              <a:ext cx="243450" cy="426225"/>
            </a:xfrm>
            <a:custGeom>
              <a:avLst/>
              <a:gdLst/>
              <a:ahLst/>
              <a:cxnLst/>
              <a:rect l="l" t="t" r="r" b="b"/>
              <a:pathLst>
                <a:path w="9738" h="17049" extrusionOk="0">
                  <a:moveTo>
                    <a:pt x="3879" y="0"/>
                  </a:moveTo>
                  <a:cubicBezTo>
                    <a:pt x="3798" y="136"/>
                    <a:pt x="3743" y="244"/>
                    <a:pt x="3716" y="353"/>
                  </a:cubicBezTo>
                  <a:cubicBezTo>
                    <a:pt x="3065" y="2116"/>
                    <a:pt x="2441" y="3906"/>
                    <a:pt x="1790" y="5696"/>
                  </a:cubicBezTo>
                  <a:cubicBezTo>
                    <a:pt x="895" y="8164"/>
                    <a:pt x="407" y="10687"/>
                    <a:pt x="82" y="13291"/>
                  </a:cubicBezTo>
                  <a:cubicBezTo>
                    <a:pt x="0" y="13996"/>
                    <a:pt x="0" y="14674"/>
                    <a:pt x="109" y="15352"/>
                  </a:cubicBezTo>
                  <a:cubicBezTo>
                    <a:pt x="298" y="16298"/>
                    <a:pt x="1073" y="17048"/>
                    <a:pt x="2031" y="17048"/>
                  </a:cubicBezTo>
                  <a:cubicBezTo>
                    <a:pt x="2309" y="17048"/>
                    <a:pt x="2603" y="16985"/>
                    <a:pt x="2902" y="16844"/>
                  </a:cubicBezTo>
                  <a:cubicBezTo>
                    <a:pt x="3879" y="16383"/>
                    <a:pt x="4666" y="15732"/>
                    <a:pt x="5208" y="14810"/>
                  </a:cubicBezTo>
                  <a:cubicBezTo>
                    <a:pt x="5425" y="14403"/>
                    <a:pt x="5642" y="13996"/>
                    <a:pt x="5805" y="13589"/>
                  </a:cubicBezTo>
                  <a:cubicBezTo>
                    <a:pt x="7188" y="9955"/>
                    <a:pt x="8436" y="6293"/>
                    <a:pt x="9629" y="2604"/>
                  </a:cubicBezTo>
                  <a:cubicBezTo>
                    <a:pt x="9683" y="2496"/>
                    <a:pt x="9683" y="2360"/>
                    <a:pt x="9738" y="2252"/>
                  </a:cubicBezTo>
                  <a:cubicBezTo>
                    <a:pt x="9629" y="2170"/>
                    <a:pt x="9575" y="2116"/>
                    <a:pt x="9494" y="2062"/>
                  </a:cubicBezTo>
                  <a:cubicBezTo>
                    <a:pt x="7622" y="1384"/>
                    <a:pt x="5750" y="705"/>
                    <a:pt x="3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58;p53">
              <a:extLst>
                <a:ext uri="{FF2B5EF4-FFF2-40B4-BE49-F238E27FC236}">
                  <a16:creationId xmlns:a16="http://schemas.microsoft.com/office/drawing/2014/main" id="{EDDAB625-EF96-FE2C-93B3-4CD2269EAC83}"/>
                </a:ext>
              </a:extLst>
            </p:cNvPr>
            <p:cNvSpPr/>
            <p:nvPr/>
          </p:nvSpPr>
          <p:spPr>
            <a:xfrm>
              <a:off x="5658150" y="4892613"/>
              <a:ext cx="67825" cy="51400"/>
            </a:xfrm>
            <a:custGeom>
              <a:avLst/>
              <a:gdLst/>
              <a:ahLst/>
              <a:cxnLst/>
              <a:rect l="l" t="t" r="r" b="b"/>
              <a:pathLst>
                <a:path w="2713" h="2056" extrusionOk="0">
                  <a:moveTo>
                    <a:pt x="440" y="1"/>
                  </a:moveTo>
                  <a:cubicBezTo>
                    <a:pt x="286" y="1"/>
                    <a:pt x="131" y="85"/>
                    <a:pt x="55" y="238"/>
                  </a:cubicBezTo>
                  <a:cubicBezTo>
                    <a:pt x="28" y="374"/>
                    <a:pt x="0" y="536"/>
                    <a:pt x="0" y="672"/>
                  </a:cubicBezTo>
                  <a:cubicBezTo>
                    <a:pt x="55" y="1404"/>
                    <a:pt x="787" y="2055"/>
                    <a:pt x="1709" y="2055"/>
                  </a:cubicBezTo>
                  <a:cubicBezTo>
                    <a:pt x="2008" y="2055"/>
                    <a:pt x="2360" y="1865"/>
                    <a:pt x="2631" y="1486"/>
                  </a:cubicBezTo>
                  <a:cubicBezTo>
                    <a:pt x="2686" y="1377"/>
                    <a:pt x="2713" y="1214"/>
                    <a:pt x="2686" y="1106"/>
                  </a:cubicBezTo>
                  <a:cubicBezTo>
                    <a:pt x="2640" y="970"/>
                    <a:pt x="2500" y="909"/>
                    <a:pt x="2360" y="909"/>
                  </a:cubicBezTo>
                  <a:cubicBezTo>
                    <a:pt x="2332" y="909"/>
                    <a:pt x="2305" y="912"/>
                    <a:pt x="2279" y="916"/>
                  </a:cubicBezTo>
                  <a:cubicBezTo>
                    <a:pt x="2116" y="943"/>
                    <a:pt x="2008" y="997"/>
                    <a:pt x="1845" y="1025"/>
                  </a:cubicBezTo>
                  <a:cubicBezTo>
                    <a:pt x="1724" y="1060"/>
                    <a:pt x="1620" y="1079"/>
                    <a:pt x="1528" y="1079"/>
                  </a:cubicBezTo>
                  <a:cubicBezTo>
                    <a:pt x="1270" y="1079"/>
                    <a:pt x="1110" y="931"/>
                    <a:pt x="950" y="591"/>
                  </a:cubicBezTo>
                  <a:cubicBezTo>
                    <a:pt x="896" y="455"/>
                    <a:pt x="841" y="292"/>
                    <a:pt x="760" y="157"/>
                  </a:cubicBezTo>
                  <a:cubicBezTo>
                    <a:pt x="677" y="50"/>
                    <a:pt x="559" y="1"/>
                    <a:pt x="44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59;p53">
              <a:extLst>
                <a:ext uri="{FF2B5EF4-FFF2-40B4-BE49-F238E27FC236}">
                  <a16:creationId xmlns:a16="http://schemas.microsoft.com/office/drawing/2014/main" id="{50E2B708-1486-5C43-A89C-6C135F49D39B}"/>
                </a:ext>
              </a:extLst>
            </p:cNvPr>
            <p:cNvSpPr/>
            <p:nvPr/>
          </p:nvSpPr>
          <p:spPr>
            <a:xfrm>
              <a:off x="5665600" y="4846288"/>
              <a:ext cx="22400" cy="21775"/>
            </a:xfrm>
            <a:custGeom>
              <a:avLst/>
              <a:gdLst/>
              <a:ahLst/>
              <a:cxnLst/>
              <a:rect l="l" t="t" r="r" b="b"/>
              <a:pathLst>
                <a:path w="896" h="871" extrusionOk="0">
                  <a:moveTo>
                    <a:pt x="420" y="0"/>
                  </a:moveTo>
                  <a:cubicBezTo>
                    <a:pt x="194" y="0"/>
                    <a:pt x="1" y="206"/>
                    <a:pt x="1" y="436"/>
                  </a:cubicBezTo>
                  <a:cubicBezTo>
                    <a:pt x="28" y="653"/>
                    <a:pt x="245" y="870"/>
                    <a:pt x="489" y="870"/>
                  </a:cubicBezTo>
                  <a:cubicBezTo>
                    <a:pt x="679" y="870"/>
                    <a:pt x="869" y="681"/>
                    <a:pt x="869" y="464"/>
                  </a:cubicBezTo>
                  <a:cubicBezTo>
                    <a:pt x="896" y="219"/>
                    <a:pt x="706" y="2"/>
                    <a:pt x="462" y="2"/>
                  </a:cubicBezTo>
                  <a:cubicBezTo>
                    <a:pt x="448" y="1"/>
                    <a:pt x="434" y="0"/>
                    <a:pt x="42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60;p53">
              <a:extLst>
                <a:ext uri="{FF2B5EF4-FFF2-40B4-BE49-F238E27FC236}">
                  <a16:creationId xmlns:a16="http://schemas.microsoft.com/office/drawing/2014/main" id="{25243B92-07C9-DADA-1DFA-381F4D4D4139}"/>
                </a:ext>
              </a:extLst>
            </p:cNvPr>
            <p:cNvSpPr/>
            <p:nvPr/>
          </p:nvSpPr>
          <p:spPr>
            <a:xfrm>
              <a:off x="5740200" y="4882288"/>
              <a:ext cx="19675" cy="19675"/>
            </a:xfrm>
            <a:custGeom>
              <a:avLst/>
              <a:gdLst/>
              <a:ahLst/>
              <a:cxnLst/>
              <a:rect l="l" t="t" r="r" b="b"/>
              <a:pathLst>
                <a:path w="787" h="787" extrusionOk="0">
                  <a:moveTo>
                    <a:pt x="462" y="0"/>
                  </a:moveTo>
                  <a:cubicBezTo>
                    <a:pt x="217" y="0"/>
                    <a:pt x="0" y="217"/>
                    <a:pt x="28" y="434"/>
                  </a:cubicBezTo>
                  <a:cubicBezTo>
                    <a:pt x="55" y="624"/>
                    <a:pt x="217" y="787"/>
                    <a:pt x="407" y="787"/>
                  </a:cubicBezTo>
                  <a:cubicBezTo>
                    <a:pt x="624" y="759"/>
                    <a:pt x="787" y="597"/>
                    <a:pt x="787" y="353"/>
                  </a:cubicBezTo>
                  <a:cubicBezTo>
                    <a:pt x="787" y="163"/>
                    <a:pt x="651" y="0"/>
                    <a:pt x="46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1"/>
                                        </p:tgtEl>
                                        <p:attrNameLst>
                                          <p:attrName>style.visibility</p:attrName>
                                        </p:attrNameLst>
                                      </p:cBhvr>
                                      <p:to>
                                        <p:strVal val="visible"/>
                                      </p:to>
                                    </p:set>
                                    <p:animEffect transition="in" filter="fade">
                                      <p:cBhvr>
                                        <p:cTn id="7" dur="500"/>
                                        <p:tgtEl>
                                          <p:spTgt spid="104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1"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4" name="Google Shape;600;p48">
            <a:extLst>
              <a:ext uri="{FF2B5EF4-FFF2-40B4-BE49-F238E27FC236}">
                <a16:creationId xmlns:a16="http://schemas.microsoft.com/office/drawing/2014/main" id="{AF496722-FAF7-0591-247C-49CC14F4A4A2}"/>
              </a:ext>
            </a:extLst>
          </p:cNvPr>
          <p:cNvSpPr/>
          <p:nvPr/>
        </p:nvSpPr>
        <p:spPr>
          <a:xfrm>
            <a:off x="443891" y="2234863"/>
            <a:ext cx="5803465" cy="2730957"/>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56"/>
          <p:cNvSpPr txBox="1">
            <a:spLocks noGrp="1"/>
          </p:cNvSpPr>
          <p:nvPr>
            <p:ph type="title"/>
          </p:nvPr>
        </p:nvSpPr>
        <p:spPr>
          <a:xfrm>
            <a:off x="720000" y="2570349"/>
            <a:ext cx="4998000" cy="707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6600" b="1" dirty="0">
                <a:ln w="19050">
                  <a:solidFill>
                    <a:srgbClr val="FF0000"/>
                  </a:solidFill>
                </a:ln>
              </a:rPr>
              <a:t>PHẢN ỨNG HÓA HỌC</a:t>
            </a:r>
            <a:endParaRPr sz="6600" b="1" dirty="0">
              <a:ln w="19050">
                <a:solidFill>
                  <a:srgbClr val="FF0000"/>
                </a:solidFill>
              </a:ln>
            </a:endParaRPr>
          </a:p>
        </p:txBody>
      </p:sp>
      <p:sp>
        <p:nvSpPr>
          <p:cNvPr id="1090" name="Google Shape;1090;p56"/>
          <p:cNvSpPr txBox="1">
            <a:spLocks noGrp="1"/>
          </p:cNvSpPr>
          <p:nvPr>
            <p:ph type="title" idx="2"/>
          </p:nvPr>
        </p:nvSpPr>
        <p:spPr>
          <a:xfrm>
            <a:off x="720000" y="1015000"/>
            <a:ext cx="1460700" cy="83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II</a:t>
            </a:r>
            <a:endParaRPr dirty="0"/>
          </a:p>
        </p:txBody>
      </p:sp>
      <p:grpSp>
        <p:nvGrpSpPr>
          <p:cNvPr id="1092" name="Google Shape;1092;p56"/>
          <p:cNvGrpSpPr/>
          <p:nvPr/>
        </p:nvGrpSpPr>
        <p:grpSpPr>
          <a:xfrm>
            <a:off x="6128833" y="1014989"/>
            <a:ext cx="1233771" cy="1334873"/>
            <a:chOff x="2968638" y="3728200"/>
            <a:chExt cx="1092800" cy="1182350"/>
          </a:xfrm>
        </p:grpSpPr>
        <p:sp>
          <p:nvSpPr>
            <p:cNvPr id="1093" name="Google Shape;1093;p56"/>
            <p:cNvSpPr/>
            <p:nvPr/>
          </p:nvSpPr>
          <p:spPr>
            <a:xfrm>
              <a:off x="2968638" y="3728200"/>
              <a:ext cx="1086350" cy="1182350"/>
            </a:xfrm>
            <a:custGeom>
              <a:avLst/>
              <a:gdLst/>
              <a:ahLst/>
              <a:cxnLst/>
              <a:rect l="l" t="t" r="r" b="b"/>
              <a:pathLst>
                <a:path w="43454" h="47294" extrusionOk="0">
                  <a:moveTo>
                    <a:pt x="7527" y="1328"/>
                  </a:moveTo>
                  <a:cubicBezTo>
                    <a:pt x="7568" y="1328"/>
                    <a:pt x="7609" y="1329"/>
                    <a:pt x="7650" y="1331"/>
                  </a:cubicBezTo>
                  <a:lnTo>
                    <a:pt x="7623" y="1331"/>
                  </a:lnTo>
                  <a:cubicBezTo>
                    <a:pt x="9304" y="1331"/>
                    <a:pt x="10281" y="2307"/>
                    <a:pt x="10226" y="3908"/>
                  </a:cubicBezTo>
                  <a:cubicBezTo>
                    <a:pt x="10226" y="4966"/>
                    <a:pt x="9711" y="5996"/>
                    <a:pt x="8870" y="6647"/>
                  </a:cubicBezTo>
                  <a:cubicBezTo>
                    <a:pt x="8490" y="6937"/>
                    <a:pt x="8026" y="7093"/>
                    <a:pt x="7566" y="7093"/>
                  </a:cubicBezTo>
                  <a:cubicBezTo>
                    <a:pt x="7336" y="7093"/>
                    <a:pt x="7107" y="7054"/>
                    <a:pt x="6890" y="6973"/>
                  </a:cubicBezTo>
                  <a:cubicBezTo>
                    <a:pt x="6076" y="6702"/>
                    <a:pt x="5398" y="6186"/>
                    <a:pt x="4991" y="5454"/>
                  </a:cubicBezTo>
                  <a:cubicBezTo>
                    <a:pt x="4205" y="4233"/>
                    <a:pt x="4585" y="2579"/>
                    <a:pt x="5832" y="1846"/>
                  </a:cubicBezTo>
                  <a:cubicBezTo>
                    <a:pt x="6341" y="1516"/>
                    <a:pt x="6920" y="1328"/>
                    <a:pt x="7527" y="1328"/>
                  </a:cubicBezTo>
                  <a:close/>
                  <a:moveTo>
                    <a:pt x="26392" y="8341"/>
                  </a:moveTo>
                  <a:cubicBezTo>
                    <a:pt x="27891" y="8341"/>
                    <a:pt x="29301" y="9134"/>
                    <a:pt x="30081" y="10418"/>
                  </a:cubicBezTo>
                  <a:cubicBezTo>
                    <a:pt x="30298" y="10770"/>
                    <a:pt x="30407" y="11150"/>
                    <a:pt x="30407" y="11557"/>
                  </a:cubicBezTo>
                  <a:cubicBezTo>
                    <a:pt x="30407" y="12506"/>
                    <a:pt x="30108" y="13401"/>
                    <a:pt x="29539" y="14161"/>
                  </a:cubicBezTo>
                  <a:cubicBezTo>
                    <a:pt x="29050" y="14784"/>
                    <a:pt x="28372" y="14974"/>
                    <a:pt x="27531" y="15001"/>
                  </a:cubicBezTo>
                  <a:lnTo>
                    <a:pt x="27531" y="14974"/>
                  </a:lnTo>
                  <a:cubicBezTo>
                    <a:pt x="27694" y="14649"/>
                    <a:pt x="27830" y="14405"/>
                    <a:pt x="27965" y="14188"/>
                  </a:cubicBezTo>
                  <a:cubicBezTo>
                    <a:pt x="28210" y="13754"/>
                    <a:pt x="28237" y="13266"/>
                    <a:pt x="28047" y="12832"/>
                  </a:cubicBezTo>
                  <a:cubicBezTo>
                    <a:pt x="27706" y="11969"/>
                    <a:pt x="26626" y="11316"/>
                    <a:pt x="25678" y="11316"/>
                  </a:cubicBezTo>
                  <a:cubicBezTo>
                    <a:pt x="25493" y="11316"/>
                    <a:pt x="25313" y="11341"/>
                    <a:pt x="25145" y="11394"/>
                  </a:cubicBezTo>
                  <a:cubicBezTo>
                    <a:pt x="24846" y="11530"/>
                    <a:pt x="24575" y="11692"/>
                    <a:pt x="24304" y="11882"/>
                  </a:cubicBezTo>
                  <a:cubicBezTo>
                    <a:pt x="24141" y="12045"/>
                    <a:pt x="23978" y="12181"/>
                    <a:pt x="23815" y="12370"/>
                  </a:cubicBezTo>
                  <a:cubicBezTo>
                    <a:pt x="23680" y="12181"/>
                    <a:pt x="23571" y="11964"/>
                    <a:pt x="23490" y="11747"/>
                  </a:cubicBezTo>
                  <a:cubicBezTo>
                    <a:pt x="23110" y="10173"/>
                    <a:pt x="24358" y="8546"/>
                    <a:pt x="26040" y="8356"/>
                  </a:cubicBezTo>
                  <a:cubicBezTo>
                    <a:pt x="26158" y="8346"/>
                    <a:pt x="26275" y="8341"/>
                    <a:pt x="26392" y="8341"/>
                  </a:cubicBezTo>
                  <a:close/>
                  <a:moveTo>
                    <a:pt x="25443" y="12370"/>
                  </a:moveTo>
                  <a:cubicBezTo>
                    <a:pt x="26067" y="12398"/>
                    <a:pt x="26663" y="12723"/>
                    <a:pt x="27016" y="13266"/>
                  </a:cubicBezTo>
                  <a:cubicBezTo>
                    <a:pt x="26853" y="13482"/>
                    <a:pt x="26718" y="13727"/>
                    <a:pt x="26555" y="13971"/>
                  </a:cubicBezTo>
                  <a:cubicBezTo>
                    <a:pt x="25524" y="15273"/>
                    <a:pt x="24521" y="16575"/>
                    <a:pt x="23490" y="17904"/>
                  </a:cubicBezTo>
                  <a:cubicBezTo>
                    <a:pt x="23164" y="18338"/>
                    <a:pt x="22839" y="18826"/>
                    <a:pt x="22514" y="19314"/>
                  </a:cubicBezTo>
                  <a:cubicBezTo>
                    <a:pt x="22269" y="19151"/>
                    <a:pt x="22080" y="19043"/>
                    <a:pt x="21917" y="18907"/>
                  </a:cubicBezTo>
                  <a:cubicBezTo>
                    <a:pt x="21673" y="18717"/>
                    <a:pt x="21456" y="18528"/>
                    <a:pt x="21239" y="18338"/>
                  </a:cubicBezTo>
                  <a:cubicBezTo>
                    <a:pt x="22649" y="16303"/>
                    <a:pt x="24032" y="14350"/>
                    <a:pt x="25443" y="12370"/>
                  </a:cubicBezTo>
                  <a:close/>
                  <a:moveTo>
                    <a:pt x="9928" y="7488"/>
                  </a:moveTo>
                  <a:cubicBezTo>
                    <a:pt x="10145" y="7814"/>
                    <a:pt x="10335" y="8112"/>
                    <a:pt x="10525" y="8437"/>
                  </a:cubicBezTo>
                  <a:cubicBezTo>
                    <a:pt x="11962" y="11068"/>
                    <a:pt x="13400" y="13672"/>
                    <a:pt x="14837" y="16303"/>
                  </a:cubicBezTo>
                  <a:cubicBezTo>
                    <a:pt x="15461" y="17388"/>
                    <a:pt x="16139" y="18446"/>
                    <a:pt x="16790" y="19558"/>
                  </a:cubicBezTo>
                  <a:cubicBezTo>
                    <a:pt x="17089" y="20046"/>
                    <a:pt x="17387" y="20589"/>
                    <a:pt x="17658" y="21104"/>
                  </a:cubicBezTo>
                  <a:cubicBezTo>
                    <a:pt x="17821" y="21321"/>
                    <a:pt x="17767" y="21593"/>
                    <a:pt x="17577" y="21728"/>
                  </a:cubicBezTo>
                  <a:cubicBezTo>
                    <a:pt x="17461" y="21786"/>
                    <a:pt x="17337" y="21813"/>
                    <a:pt x="17217" y="21813"/>
                  </a:cubicBezTo>
                  <a:cubicBezTo>
                    <a:pt x="17114" y="21813"/>
                    <a:pt x="17014" y="21793"/>
                    <a:pt x="16926" y="21755"/>
                  </a:cubicBezTo>
                  <a:cubicBezTo>
                    <a:pt x="16628" y="21565"/>
                    <a:pt x="16356" y="21294"/>
                    <a:pt x="16139" y="20996"/>
                  </a:cubicBezTo>
                  <a:cubicBezTo>
                    <a:pt x="15733" y="20372"/>
                    <a:pt x="15353" y="19721"/>
                    <a:pt x="14973" y="19043"/>
                  </a:cubicBezTo>
                  <a:cubicBezTo>
                    <a:pt x="13129" y="15734"/>
                    <a:pt x="11257" y="12425"/>
                    <a:pt x="9413" y="9116"/>
                  </a:cubicBezTo>
                  <a:lnTo>
                    <a:pt x="8870" y="8139"/>
                  </a:lnTo>
                  <a:lnTo>
                    <a:pt x="9928" y="7488"/>
                  </a:lnTo>
                  <a:close/>
                  <a:moveTo>
                    <a:pt x="18730" y="18857"/>
                  </a:moveTo>
                  <a:cubicBezTo>
                    <a:pt x="19296" y="18857"/>
                    <a:pt x="19853" y="19068"/>
                    <a:pt x="20289" y="19450"/>
                  </a:cubicBezTo>
                  <a:cubicBezTo>
                    <a:pt x="20750" y="19857"/>
                    <a:pt x="21320" y="20209"/>
                    <a:pt x="21781" y="20643"/>
                  </a:cubicBezTo>
                  <a:cubicBezTo>
                    <a:pt x="24656" y="23328"/>
                    <a:pt x="23680" y="28156"/>
                    <a:pt x="19964" y="29513"/>
                  </a:cubicBezTo>
                  <a:cubicBezTo>
                    <a:pt x="19448" y="29704"/>
                    <a:pt x="18912" y="29790"/>
                    <a:pt x="18379" y="29790"/>
                  </a:cubicBezTo>
                  <a:cubicBezTo>
                    <a:pt x="16417" y="29790"/>
                    <a:pt x="14487" y="28626"/>
                    <a:pt x="13698" y="27261"/>
                  </a:cubicBezTo>
                  <a:cubicBezTo>
                    <a:pt x="13454" y="26855"/>
                    <a:pt x="13319" y="26393"/>
                    <a:pt x="13264" y="25959"/>
                  </a:cubicBezTo>
                  <a:cubicBezTo>
                    <a:pt x="13074" y="24413"/>
                    <a:pt x="13427" y="22840"/>
                    <a:pt x="14241" y="21538"/>
                  </a:cubicBezTo>
                  <a:cubicBezTo>
                    <a:pt x="14403" y="21294"/>
                    <a:pt x="14593" y="21077"/>
                    <a:pt x="14783" y="20860"/>
                  </a:cubicBezTo>
                  <a:cubicBezTo>
                    <a:pt x="15136" y="21348"/>
                    <a:pt x="15461" y="21782"/>
                    <a:pt x="15733" y="22216"/>
                  </a:cubicBezTo>
                  <a:cubicBezTo>
                    <a:pt x="16089" y="22762"/>
                    <a:pt x="16591" y="22934"/>
                    <a:pt x="17127" y="22934"/>
                  </a:cubicBezTo>
                  <a:cubicBezTo>
                    <a:pt x="17284" y="22934"/>
                    <a:pt x="17444" y="22919"/>
                    <a:pt x="17604" y="22894"/>
                  </a:cubicBezTo>
                  <a:cubicBezTo>
                    <a:pt x="18201" y="22786"/>
                    <a:pt x="18662" y="22271"/>
                    <a:pt x="18743" y="21674"/>
                  </a:cubicBezTo>
                  <a:cubicBezTo>
                    <a:pt x="18798" y="21430"/>
                    <a:pt x="18770" y="21213"/>
                    <a:pt x="18716" y="20996"/>
                  </a:cubicBezTo>
                  <a:cubicBezTo>
                    <a:pt x="18608" y="20670"/>
                    <a:pt x="18472" y="20372"/>
                    <a:pt x="18309" y="20074"/>
                  </a:cubicBezTo>
                  <a:cubicBezTo>
                    <a:pt x="18119" y="19748"/>
                    <a:pt x="17957" y="19395"/>
                    <a:pt x="17902" y="19016"/>
                  </a:cubicBezTo>
                  <a:cubicBezTo>
                    <a:pt x="18171" y="18908"/>
                    <a:pt x="18452" y="18857"/>
                    <a:pt x="18730" y="18857"/>
                  </a:cubicBezTo>
                  <a:close/>
                  <a:moveTo>
                    <a:pt x="12044" y="27099"/>
                  </a:moveTo>
                  <a:lnTo>
                    <a:pt x="12478" y="27967"/>
                  </a:lnTo>
                  <a:cubicBezTo>
                    <a:pt x="12234" y="28156"/>
                    <a:pt x="12044" y="28319"/>
                    <a:pt x="11827" y="28455"/>
                  </a:cubicBezTo>
                  <a:cubicBezTo>
                    <a:pt x="10389" y="29486"/>
                    <a:pt x="8952" y="30462"/>
                    <a:pt x="7514" y="31493"/>
                  </a:cubicBezTo>
                  <a:cubicBezTo>
                    <a:pt x="6944" y="31900"/>
                    <a:pt x="6429" y="32361"/>
                    <a:pt x="5887" y="32768"/>
                  </a:cubicBezTo>
                  <a:cubicBezTo>
                    <a:pt x="5678" y="32932"/>
                    <a:pt x="5502" y="33014"/>
                    <a:pt x="5345" y="33014"/>
                  </a:cubicBezTo>
                  <a:cubicBezTo>
                    <a:pt x="5217" y="33014"/>
                    <a:pt x="5101" y="32959"/>
                    <a:pt x="4991" y="32849"/>
                  </a:cubicBezTo>
                  <a:cubicBezTo>
                    <a:pt x="4666" y="32578"/>
                    <a:pt x="4666" y="32062"/>
                    <a:pt x="4991" y="31791"/>
                  </a:cubicBezTo>
                  <a:cubicBezTo>
                    <a:pt x="5507" y="31303"/>
                    <a:pt x="6049" y="30869"/>
                    <a:pt x="6619" y="30489"/>
                  </a:cubicBezTo>
                  <a:cubicBezTo>
                    <a:pt x="8273" y="29404"/>
                    <a:pt x="9955" y="28346"/>
                    <a:pt x="11664" y="27316"/>
                  </a:cubicBezTo>
                  <a:cubicBezTo>
                    <a:pt x="11745" y="27261"/>
                    <a:pt x="11827" y="27207"/>
                    <a:pt x="12044" y="27099"/>
                  </a:cubicBezTo>
                  <a:close/>
                  <a:moveTo>
                    <a:pt x="3483" y="30186"/>
                  </a:moveTo>
                  <a:cubicBezTo>
                    <a:pt x="3864" y="30186"/>
                    <a:pt x="4245" y="30288"/>
                    <a:pt x="4585" y="30489"/>
                  </a:cubicBezTo>
                  <a:cubicBezTo>
                    <a:pt x="4395" y="30679"/>
                    <a:pt x="4205" y="30815"/>
                    <a:pt x="4069" y="30977"/>
                  </a:cubicBezTo>
                  <a:cubicBezTo>
                    <a:pt x="3500" y="31628"/>
                    <a:pt x="3445" y="32578"/>
                    <a:pt x="3907" y="33283"/>
                  </a:cubicBezTo>
                  <a:cubicBezTo>
                    <a:pt x="4204" y="33804"/>
                    <a:pt x="4758" y="34095"/>
                    <a:pt x="5321" y="34095"/>
                  </a:cubicBezTo>
                  <a:cubicBezTo>
                    <a:pt x="5578" y="34095"/>
                    <a:pt x="5838" y="34034"/>
                    <a:pt x="6076" y="33907"/>
                  </a:cubicBezTo>
                  <a:cubicBezTo>
                    <a:pt x="6293" y="33798"/>
                    <a:pt x="6510" y="33663"/>
                    <a:pt x="6863" y="33500"/>
                  </a:cubicBezTo>
                  <a:lnTo>
                    <a:pt x="6863" y="33500"/>
                  </a:lnTo>
                  <a:cubicBezTo>
                    <a:pt x="6809" y="34069"/>
                    <a:pt x="6538" y="34612"/>
                    <a:pt x="6131" y="34992"/>
                  </a:cubicBezTo>
                  <a:cubicBezTo>
                    <a:pt x="5531" y="35591"/>
                    <a:pt x="4905" y="35921"/>
                    <a:pt x="4239" y="35921"/>
                  </a:cubicBezTo>
                  <a:cubicBezTo>
                    <a:pt x="3729" y="35921"/>
                    <a:pt x="3196" y="35728"/>
                    <a:pt x="2632" y="35317"/>
                  </a:cubicBezTo>
                  <a:cubicBezTo>
                    <a:pt x="1764" y="34720"/>
                    <a:pt x="1221" y="33771"/>
                    <a:pt x="1167" y="32713"/>
                  </a:cubicBezTo>
                  <a:cubicBezTo>
                    <a:pt x="1059" y="31845"/>
                    <a:pt x="1465" y="31032"/>
                    <a:pt x="2225" y="30598"/>
                  </a:cubicBezTo>
                  <a:cubicBezTo>
                    <a:pt x="2603" y="30322"/>
                    <a:pt x="3043" y="30186"/>
                    <a:pt x="3483" y="30186"/>
                  </a:cubicBezTo>
                  <a:close/>
                  <a:moveTo>
                    <a:pt x="24602" y="26475"/>
                  </a:moveTo>
                  <a:cubicBezTo>
                    <a:pt x="24792" y="26556"/>
                    <a:pt x="24955" y="26665"/>
                    <a:pt x="25145" y="26773"/>
                  </a:cubicBezTo>
                  <a:cubicBezTo>
                    <a:pt x="27667" y="28536"/>
                    <a:pt x="30190" y="30326"/>
                    <a:pt x="32739" y="32089"/>
                  </a:cubicBezTo>
                  <a:cubicBezTo>
                    <a:pt x="34394" y="33256"/>
                    <a:pt x="36103" y="34368"/>
                    <a:pt x="37757" y="35507"/>
                  </a:cubicBezTo>
                  <a:cubicBezTo>
                    <a:pt x="38137" y="35778"/>
                    <a:pt x="38489" y="36077"/>
                    <a:pt x="38815" y="36429"/>
                  </a:cubicBezTo>
                  <a:cubicBezTo>
                    <a:pt x="38869" y="36565"/>
                    <a:pt x="38869" y="36728"/>
                    <a:pt x="38815" y="36863"/>
                  </a:cubicBezTo>
                  <a:cubicBezTo>
                    <a:pt x="38706" y="36972"/>
                    <a:pt x="38598" y="36999"/>
                    <a:pt x="38462" y="36999"/>
                  </a:cubicBezTo>
                  <a:cubicBezTo>
                    <a:pt x="38028" y="36863"/>
                    <a:pt x="37594" y="36700"/>
                    <a:pt x="37188" y="36456"/>
                  </a:cubicBezTo>
                  <a:cubicBezTo>
                    <a:pt x="35506" y="35317"/>
                    <a:pt x="33824" y="34205"/>
                    <a:pt x="32197" y="32984"/>
                  </a:cubicBezTo>
                  <a:cubicBezTo>
                    <a:pt x="29918" y="31276"/>
                    <a:pt x="27559" y="29648"/>
                    <a:pt x="25145" y="28102"/>
                  </a:cubicBezTo>
                  <a:cubicBezTo>
                    <a:pt x="24846" y="27912"/>
                    <a:pt x="24548" y="27722"/>
                    <a:pt x="24168" y="27478"/>
                  </a:cubicBezTo>
                  <a:lnTo>
                    <a:pt x="24602" y="26475"/>
                  </a:lnTo>
                  <a:close/>
                  <a:moveTo>
                    <a:pt x="39712" y="34878"/>
                  </a:moveTo>
                  <a:cubicBezTo>
                    <a:pt x="39963" y="34878"/>
                    <a:pt x="40211" y="34926"/>
                    <a:pt x="40442" y="35019"/>
                  </a:cubicBezTo>
                  <a:cubicBezTo>
                    <a:pt x="40985" y="35263"/>
                    <a:pt x="41446" y="35670"/>
                    <a:pt x="41744" y="36212"/>
                  </a:cubicBezTo>
                  <a:cubicBezTo>
                    <a:pt x="42395" y="37189"/>
                    <a:pt x="42260" y="38491"/>
                    <a:pt x="41446" y="39331"/>
                  </a:cubicBezTo>
                  <a:cubicBezTo>
                    <a:pt x="40920" y="39930"/>
                    <a:pt x="40164" y="40262"/>
                    <a:pt x="39396" y="40262"/>
                  </a:cubicBezTo>
                  <a:cubicBezTo>
                    <a:pt x="39015" y="40262"/>
                    <a:pt x="38632" y="40180"/>
                    <a:pt x="38272" y="40010"/>
                  </a:cubicBezTo>
                  <a:cubicBezTo>
                    <a:pt x="37350" y="39657"/>
                    <a:pt x="36808" y="38708"/>
                    <a:pt x="36916" y="37704"/>
                  </a:cubicBezTo>
                  <a:lnTo>
                    <a:pt x="36916" y="37704"/>
                  </a:lnTo>
                  <a:cubicBezTo>
                    <a:pt x="37052" y="37758"/>
                    <a:pt x="37160" y="37758"/>
                    <a:pt x="37296" y="37785"/>
                  </a:cubicBezTo>
                  <a:cubicBezTo>
                    <a:pt x="37540" y="37867"/>
                    <a:pt x="37784" y="37975"/>
                    <a:pt x="38055" y="38030"/>
                  </a:cubicBezTo>
                  <a:cubicBezTo>
                    <a:pt x="38269" y="38081"/>
                    <a:pt x="38467" y="38107"/>
                    <a:pt x="38650" y="38107"/>
                  </a:cubicBezTo>
                  <a:cubicBezTo>
                    <a:pt x="39234" y="38107"/>
                    <a:pt x="39665" y="37847"/>
                    <a:pt x="39954" y="37351"/>
                  </a:cubicBezTo>
                  <a:cubicBezTo>
                    <a:pt x="40307" y="36700"/>
                    <a:pt x="40198" y="36077"/>
                    <a:pt x="39520" y="35371"/>
                  </a:cubicBezTo>
                  <a:lnTo>
                    <a:pt x="39140" y="34965"/>
                  </a:lnTo>
                  <a:cubicBezTo>
                    <a:pt x="39328" y="34906"/>
                    <a:pt x="39521" y="34878"/>
                    <a:pt x="39712" y="34878"/>
                  </a:cubicBezTo>
                  <a:close/>
                  <a:moveTo>
                    <a:pt x="20316" y="30869"/>
                  </a:moveTo>
                  <a:cubicBezTo>
                    <a:pt x="20398" y="31086"/>
                    <a:pt x="20452" y="31303"/>
                    <a:pt x="20506" y="31547"/>
                  </a:cubicBezTo>
                  <a:cubicBezTo>
                    <a:pt x="20750" y="33852"/>
                    <a:pt x="20995" y="36158"/>
                    <a:pt x="21239" y="38464"/>
                  </a:cubicBezTo>
                  <a:cubicBezTo>
                    <a:pt x="21320" y="39142"/>
                    <a:pt x="21401" y="39847"/>
                    <a:pt x="21429" y="40552"/>
                  </a:cubicBezTo>
                  <a:cubicBezTo>
                    <a:pt x="21429" y="40878"/>
                    <a:pt x="21401" y="41203"/>
                    <a:pt x="21293" y="41501"/>
                  </a:cubicBezTo>
                  <a:cubicBezTo>
                    <a:pt x="21193" y="41802"/>
                    <a:pt x="21019" y="41925"/>
                    <a:pt x="20770" y="41925"/>
                  </a:cubicBezTo>
                  <a:cubicBezTo>
                    <a:pt x="20683" y="41925"/>
                    <a:pt x="20586" y="41909"/>
                    <a:pt x="20479" y="41881"/>
                  </a:cubicBezTo>
                  <a:cubicBezTo>
                    <a:pt x="19666" y="41637"/>
                    <a:pt x="19096" y="40850"/>
                    <a:pt x="19123" y="39982"/>
                  </a:cubicBezTo>
                  <a:cubicBezTo>
                    <a:pt x="19150" y="39277"/>
                    <a:pt x="19177" y="38545"/>
                    <a:pt x="19177" y="37813"/>
                  </a:cubicBezTo>
                  <a:cubicBezTo>
                    <a:pt x="19177" y="35914"/>
                    <a:pt x="19150" y="34015"/>
                    <a:pt x="19123" y="32144"/>
                  </a:cubicBezTo>
                  <a:lnTo>
                    <a:pt x="19123" y="31140"/>
                  </a:lnTo>
                  <a:lnTo>
                    <a:pt x="20316" y="30869"/>
                  </a:lnTo>
                  <a:close/>
                  <a:moveTo>
                    <a:pt x="18201" y="40905"/>
                  </a:moveTo>
                  <a:cubicBezTo>
                    <a:pt x="18336" y="41203"/>
                    <a:pt x="18418" y="41420"/>
                    <a:pt x="18526" y="41691"/>
                  </a:cubicBezTo>
                  <a:cubicBezTo>
                    <a:pt x="18825" y="42315"/>
                    <a:pt x="19394" y="42803"/>
                    <a:pt x="20099" y="42993"/>
                  </a:cubicBezTo>
                  <a:cubicBezTo>
                    <a:pt x="20288" y="43062"/>
                    <a:pt x="20480" y="43094"/>
                    <a:pt x="20668" y="43094"/>
                  </a:cubicBezTo>
                  <a:cubicBezTo>
                    <a:pt x="21374" y="43094"/>
                    <a:pt x="22028" y="42636"/>
                    <a:pt x="22242" y="41908"/>
                  </a:cubicBezTo>
                  <a:cubicBezTo>
                    <a:pt x="22351" y="41637"/>
                    <a:pt x="22459" y="41366"/>
                    <a:pt x="22568" y="41040"/>
                  </a:cubicBezTo>
                  <a:cubicBezTo>
                    <a:pt x="23219" y="41203"/>
                    <a:pt x="23680" y="41745"/>
                    <a:pt x="23788" y="42396"/>
                  </a:cubicBezTo>
                  <a:cubicBezTo>
                    <a:pt x="24032" y="43861"/>
                    <a:pt x="23327" y="45760"/>
                    <a:pt x="21293" y="46112"/>
                  </a:cubicBezTo>
                  <a:cubicBezTo>
                    <a:pt x="21117" y="46142"/>
                    <a:pt x="20941" y="46156"/>
                    <a:pt x="20766" y="46156"/>
                  </a:cubicBezTo>
                  <a:cubicBezTo>
                    <a:pt x="19972" y="46156"/>
                    <a:pt x="19208" y="45859"/>
                    <a:pt x="18608" y="45326"/>
                  </a:cubicBezTo>
                  <a:cubicBezTo>
                    <a:pt x="17930" y="44756"/>
                    <a:pt x="17496" y="43970"/>
                    <a:pt x="17387" y="43102"/>
                  </a:cubicBezTo>
                  <a:cubicBezTo>
                    <a:pt x="17224" y="42288"/>
                    <a:pt x="17550" y="41447"/>
                    <a:pt x="18201" y="40905"/>
                  </a:cubicBezTo>
                  <a:close/>
                  <a:moveTo>
                    <a:pt x="7844" y="1"/>
                  </a:moveTo>
                  <a:cubicBezTo>
                    <a:pt x="7815" y="1"/>
                    <a:pt x="7787" y="1"/>
                    <a:pt x="7758" y="2"/>
                  </a:cubicBezTo>
                  <a:cubicBezTo>
                    <a:pt x="7378" y="2"/>
                    <a:pt x="7026" y="29"/>
                    <a:pt x="6673" y="110"/>
                  </a:cubicBezTo>
                  <a:cubicBezTo>
                    <a:pt x="5181" y="382"/>
                    <a:pt x="3961" y="1440"/>
                    <a:pt x="3527" y="2877"/>
                  </a:cubicBezTo>
                  <a:cubicBezTo>
                    <a:pt x="2984" y="4342"/>
                    <a:pt x="3337" y="5698"/>
                    <a:pt x="4422" y="6837"/>
                  </a:cubicBezTo>
                  <a:cubicBezTo>
                    <a:pt x="5236" y="7732"/>
                    <a:pt x="6348" y="8302"/>
                    <a:pt x="7568" y="8410"/>
                  </a:cubicBezTo>
                  <a:cubicBezTo>
                    <a:pt x="9792" y="12099"/>
                    <a:pt x="11827" y="15897"/>
                    <a:pt x="13997" y="19640"/>
                  </a:cubicBezTo>
                  <a:cubicBezTo>
                    <a:pt x="12369" y="21484"/>
                    <a:pt x="11800" y="23573"/>
                    <a:pt x="11800" y="25878"/>
                  </a:cubicBezTo>
                  <a:lnTo>
                    <a:pt x="8707" y="27831"/>
                  </a:lnTo>
                  <a:cubicBezTo>
                    <a:pt x="7704" y="28455"/>
                    <a:pt x="6809" y="29214"/>
                    <a:pt x="5778" y="29784"/>
                  </a:cubicBezTo>
                  <a:cubicBezTo>
                    <a:pt x="5697" y="29757"/>
                    <a:pt x="5615" y="29703"/>
                    <a:pt x="5561" y="29648"/>
                  </a:cubicBezTo>
                  <a:cubicBezTo>
                    <a:pt x="4979" y="29176"/>
                    <a:pt x="4260" y="28933"/>
                    <a:pt x="3532" y="28933"/>
                  </a:cubicBezTo>
                  <a:cubicBezTo>
                    <a:pt x="3004" y="28933"/>
                    <a:pt x="2471" y="29061"/>
                    <a:pt x="1981" y="29323"/>
                  </a:cubicBezTo>
                  <a:cubicBezTo>
                    <a:pt x="760" y="29865"/>
                    <a:pt x="1" y="31086"/>
                    <a:pt x="28" y="32415"/>
                  </a:cubicBezTo>
                  <a:cubicBezTo>
                    <a:pt x="28" y="34449"/>
                    <a:pt x="1357" y="36239"/>
                    <a:pt x="3283" y="36836"/>
                  </a:cubicBezTo>
                  <a:cubicBezTo>
                    <a:pt x="3635" y="36945"/>
                    <a:pt x="4015" y="36999"/>
                    <a:pt x="4368" y="37026"/>
                  </a:cubicBezTo>
                  <a:cubicBezTo>
                    <a:pt x="6104" y="37026"/>
                    <a:pt x="7867" y="35344"/>
                    <a:pt x="7948" y="33635"/>
                  </a:cubicBezTo>
                  <a:cubicBezTo>
                    <a:pt x="7975" y="33364"/>
                    <a:pt x="8002" y="33093"/>
                    <a:pt x="8002" y="32795"/>
                  </a:cubicBezTo>
                  <a:cubicBezTo>
                    <a:pt x="8572" y="32361"/>
                    <a:pt x="9169" y="31954"/>
                    <a:pt x="9765" y="31520"/>
                  </a:cubicBezTo>
                  <a:cubicBezTo>
                    <a:pt x="10362" y="31086"/>
                    <a:pt x="10959" y="30652"/>
                    <a:pt x="11555" y="30272"/>
                  </a:cubicBezTo>
                  <a:cubicBezTo>
                    <a:pt x="12179" y="29865"/>
                    <a:pt x="12668" y="29323"/>
                    <a:pt x="13291" y="29106"/>
                  </a:cubicBezTo>
                  <a:cubicBezTo>
                    <a:pt x="13997" y="29594"/>
                    <a:pt x="14729" y="30055"/>
                    <a:pt x="15488" y="30462"/>
                  </a:cubicBezTo>
                  <a:cubicBezTo>
                    <a:pt x="16248" y="30787"/>
                    <a:pt x="17007" y="31059"/>
                    <a:pt x="17794" y="31276"/>
                  </a:cubicBezTo>
                  <a:cubicBezTo>
                    <a:pt x="17930" y="34042"/>
                    <a:pt x="18038" y="36809"/>
                    <a:pt x="18174" y="39603"/>
                  </a:cubicBezTo>
                  <a:cubicBezTo>
                    <a:pt x="18065" y="39657"/>
                    <a:pt x="17902" y="39765"/>
                    <a:pt x="17767" y="39820"/>
                  </a:cubicBezTo>
                  <a:cubicBezTo>
                    <a:pt x="17224" y="40091"/>
                    <a:pt x="16818" y="40552"/>
                    <a:pt x="16573" y="41122"/>
                  </a:cubicBezTo>
                  <a:cubicBezTo>
                    <a:pt x="16139" y="42071"/>
                    <a:pt x="16085" y="43156"/>
                    <a:pt x="16492" y="44132"/>
                  </a:cubicBezTo>
                  <a:cubicBezTo>
                    <a:pt x="17007" y="45624"/>
                    <a:pt x="18255" y="46763"/>
                    <a:pt x="19801" y="47170"/>
                  </a:cubicBezTo>
                  <a:cubicBezTo>
                    <a:pt x="20105" y="47251"/>
                    <a:pt x="20442" y="47293"/>
                    <a:pt x="20793" y="47293"/>
                  </a:cubicBezTo>
                  <a:cubicBezTo>
                    <a:pt x="22105" y="47293"/>
                    <a:pt x="23626" y="46699"/>
                    <a:pt x="24439" y="45244"/>
                  </a:cubicBezTo>
                  <a:cubicBezTo>
                    <a:pt x="24765" y="44648"/>
                    <a:pt x="24955" y="43997"/>
                    <a:pt x="25036" y="43346"/>
                  </a:cubicBezTo>
                  <a:cubicBezTo>
                    <a:pt x="25280" y="42017"/>
                    <a:pt x="24656" y="40688"/>
                    <a:pt x="23517" y="40010"/>
                  </a:cubicBezTo>
                  <a:cubicBezTo>
                    <a:pt x="23246" y="39847"/>
                    <a:pt x="22947" y="39684"/>
                    <a:pt x="22622" y="39494"/>
                  </a:cubicBezTo>
                  <a:cubicBezTo>
                    <a:pt x="22514" y="36375"/>
                    <a:pt x="21944" y="33283"/>
                    <a:pt x="21727" y="30272"/>
                  </a:cubicBezTo>
                  <a:lnTo>
                    <a:pt x="23571" y="28645"/>
                  </a:lnTo>
                  <a:cubicBezTo>
                    <a:pt x="27640" y="31276"/>
                    <a:pt x="31654" y="34015"/>
                    <a:pt x="35587" y="36836"/>
                  </a:cubicBezTo>
                  <a:cubicBezTo>
                    <a:pt x="35614" y="36972"/>
                    <a:pt x="35614" y="37107"/>
                    <a:pt x="35587" y="37270"/>
                  </a:cubicBezTo>
                  <a:cubicBezTo>
                    <a:pt x="35452" y="38057"/>
                    <a:pt x="35641" y="38870"/>
                    <a:pt x="36103" y="39548"/>
                  </a:cubicBezTo>
                  <a:cubicBezTo>
                    <a:pt x="36790" y="40741"/>
                    <a:pt x="38059" y="41468"/>
                    <a:pt x="39418" y="41468"/>
                  </a:cubicBezTo>
                  <a:cubicBezTo>
                    <a:pt x="39667" y="41468"/>
                    <a:pt x="39919" y="41443"/>
                    <a:pt x="40171" y="41393"/>
                  </a:cubicBezTo>
                  <a:cubicBezTo>
                    <a:pt x="41826" y="41013"/>
                    <a:pt x="43101" y="39657"/>
                    <a:pt x="43318" y="37948"/>
                  </a:cubicBezTo>
                  <a:cubicBezTo>
                    <a:pt x="43453" y="36266"/>
                    <a:pt x="42477" y="34693"/>
                    <a:pt x="40958" y="34015"/>
                  </a:cubicBezTo>
                  <a:cubicBezTo>
                    <a:pt x="40556" y="33808"/>
                    <a:pt x="40112" y="33706"/>
                    <a:pt x="39668" y="33706"/>
                  </a:cubicBezTo>
                  <a:cubicBezTo>
                    <a:pt x="39182" y="33706"/>
                    <a:pt x="38698" y="33828"/>
                    <a:pt x="38272" y="34069"/>
                  </a:cubicBezTo>
                  <a:cubicBezTo>
                    <a:pt x="38164" y="34097"/>
                    <a:pt x="38055" y="34151"/>
                    <a:pt x="37920" y="34178"/>
                  </a:cubicBezTo>
                  <a:lnTo>
                    <a:pt x="24873" y="24983"/>
                  </a:lnTo>
                  <a:cubicBezTo>
                    <a:pt x="25009" y="23139"/>
                    <a:pt x="24331" y="21620"/>
                    <a:pt x="23327" y="20155"/>
                  </a:cubicBezTo>
                  <a:cubicBezTo>
                    <a:pt x="24439" y="18745"/>
                    <a:pt x="25443" y="17280"/>
                    <a:pt x="26636" y="15924"/>
                  </a:cubicBezTo>
                  <a:cubicBezTo>
                    <a:pt x="26826" y="15978"/>
                    <a:pt x="26989" y="16005"/>
                    <a:pt x="27152" y="16059"/>
                  </a:cubicBezTo>
                  <a:cubicBezTo>
                    <a:pt x="27392" y="16117"/>
                    <a:pt x="27635" y="16145"/>
                    <a:pt x="27876" y="16145"/>
                  </a:cubicBezTo>
                  <a:cubicBezTo>
                    <a:pt x="28994" y="16145"/>
                    <a:pt x="30066" y="15545"/>
                    <a:pt x="30624" y="14540"/>
                  </a:cubicBezTo>
                  <a:cubicBezTo>
                    <a:pt x="31139" y="13754"/>
                    <a:pt x="31410" y="12859"/>
                    <a:pt x="31464" y="11909"/>
                  </a:cubicBezTo>
                  <a:cubicBezTo>
                    <a:pt x="31519" y="10987"/>
                    <a:pt x="31220" y="10038"/>
                    <a:pt x="30624" y="9333"/>
                  </a:cubicBezTo>
                  <a:cubicBezTo>
                    <a:pt x="29630" y="8008"/>
                    <a:pt x="28064" y="7234"/>
                    <a:pt x="26417" y="7234"/>
                  </a:cubicBezTo>
                  <a:cubicBezTo>
                    <a:pt x="26309" y="7234"/>
                    <a:pt x="26202" y="7237"/>
                    <a:pt x="26094" y="7244"/>
                  </a:cubicBezTo>
                  <a:cubicBezTo>
                    <a:pt x="24114" y="7353"/>
                    <a:pt x="22486" y="8844"/>
                    <a:pt x="22215" y="10797"/>
                  </a:cubicBezTo>
                  <a:cubicBezTo>
                    <a:pt x="22080" y="11584"/>
                    <a:pt x="22297" y="12425"/>
                    <a:pt x="22839" y="13021"/>
                  </a:cubicBezTo>
                  <a:cubicBezTo>
                    <a:pt x="22920" y="13130"/>
                    <a:pt x="23002" y="13238"/>
                    <a:pt x="23110" y="13374"/>
                  </a:cubicBezTo>
                  <a:cubicBezTo>
                    <a:pt x="22622" y="14079"/>
                    <a:pt x="22107" y="14784"/>
                    <a:pt x="21646" y="15517"/>
                  </a:cubicBezTo>
                  <a:cubicBezTo>
                    <a:pt x="21157" y="16222"/>
                    <a:pt x="20723" y="16954"/>
                    <a:pt x="20316" y="17578"/>
                  </a:cubicBezTo>
                  <a:lnTo>
                    <a:pt x="16980" y="17578"/>
                  </a:lnTo>
                  <a:lnTo>
                    <a:pt x="10823" y="6430"/>
                  </a:lnTo>
                  <a:cubicBezTo>
                    <a:pt x="11067" y="5779"/>
                    <a:pt x="11257" y="5101"/>
                    <a:pt x="11420" y="4396"/>
                  </a:cubicBezTo>
                  <a:cubicBezTo>
                    <a:pt x="11875" y="2146"/>
                    <a:pt x="10134" y="1"/>
                    <a:pt x="7844" y="1"/>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56"/>
            <p:cNvSpPr/>
            <p:nvPr/>
          </p:nvSpPr>
          <p:spPr>
            <a:xfrm>
              <a:off x="2975088" y="3728200"/>
              <a:ext cx="1086350" cy="1182350"/>
            </a:xfrm>
            <a:custGeom>
              <a:avLst/>
              <a:gdLst/>
              <a:ahLst/>
              <a:cxnLst/>
              <a:rect l="l" t="t" r="r" b="b"/>
              <a:pathLst>
                <a:path w="43454" h="47294" extrusionOk="0">
                  <a:moveTo>
                    <a:pt x="7527" y="1328"/>
                  </a:moveTo>
                  <a:cubicBezTo>
                    <a:pt x="7568" y="1328"/>
                    <a:pt x="7609" y="1329"/>
                    <a:pt x="7650" y="1331"/>
                  </a:cubicBezTo>
                  <a:lnTo>
                    <a:pt x="7623" y="1331"/>
                  </a:lnTo>
                  <a:cubicBezTo>
                    <a:pt x="9304" y="1331"/>
                    <a:pt x="10281" y="2307"/>
                    <a:pt x="10226" y="3908"/>
                  </a:cubicBezTo>
                  <a:cubicBezTo>
                    <a:pt x="10226" y="4966"/>
                    <a:pt x="9711" y="5996"/>
                    <a:pt x="8870" y="6647"/>
                  </a:cubicBezTo>
                  <a:cubicBezTo>
                    <a:pt x="8490" y="6937"/>
                    <a:pt x="8026" y="7093"/>
                    <a:pt x="7566" y="7093"/>
                  </a:cubicBezTo>
                  <a:cubicBezTo>
                    <a:pt x="7336" y="7093"/>
                    <a:pt x="7107" y="7054"/>
                    <a:pt x="6890" y="6973"/>
                  </a:cubicBezTo>
                  <a:cubicBezTo>
                    <a:pt x="6076" y="6702"/>
                    <a:pt x="5398" y="6186"/>
                    <a:pt x="4991" y="5454"/>
                  </a:cubicBezTo>
                  <a:cubicBezTo>
                    <a:pt x="4205" y="4233"/>
                    <a:pt x="4585" y="2579"/>
                    <a:pt x="5832" y="1846"/>
                  </a:cubicBezTo>
                  <a:cubicBezTo>
                    <a:pt x="6341" y="1516"/>
                    <a:pt x="6920" y="1328"/>
                    <a:pt x="7527" y="1328"/>
                  </a:cubicBezTo>
                  <a:close/>
                  <a:moveTo>
                    <a:pt x="26392" y="8341"/>
                  </a:moveTo>
                  <a:cubicBezTo>
                    <a:pt x="27891" y="8341"/>
                    <a:pt x="29301" y="9134"/>
                    <a:pt x="30081" y="10418"/>
                  </a:cubicBezTo>
                  <a:cubicBezTo>
                    <a:pt x="30298" y="10770"/>
                    <a:pt x="30407" y="11150"/>
                    <a:pt x="30407" y="11557"/>
                  </a:cubicBezTo>
                  <a:cubicBezTo>
                    <a:pt x="30407" y="12506"/>
                    <a:pt x="30108" y="13401"/>
                    <a:pt x="29539" y="14161"/>
                  </a:cubicBezTo>
                  <a:cubicBezTo>
                    <a:pt x="29050" y="14784"/>
                    <a:pt x="28372" y="14974"/>
                    <a:pt x="27531" y="15001"/>
                  </a:cubicBezTo>
                  <a:lnTo>
                    <a:pt x="27531" y="14974"/>
                  </a:lnTo>
                  <a:cubicBezTo>
                    <a:pt x="27694" y="14649"/>
                    <a:pt x="27830" y="14405"/>
                    <a:pt x="27965" y="14188"/>
                  </a:cubicBezTo>
                  <a:cubicBezTo>
                    <a:pt x="28210" y="13754"/>
                    <a:pt x="28237" y="13266"/>
                    <a:pt x="28047" y="12832"/>
                  </a:cubicBezTo>
                  <a:cubicBezTo>
                    <a:pt x="27706" y="11969"/>
                    <a:pt x="26626" y="11316"/>
                    <a:pt x="25678" y="11316"/>
                  </a:cubicBezTo>
                  <a:cubicBezTo>
                    <a:pt x="25493" y="11316"/>
                    <a:pt x="25313" y="11341"/>
                    <a:pt x="25145" y="11394"/>
                  </a:cubicBezTo>
                  <a:cubicBezTo>
                    <a:pt x="24846" y="11530"/>
                    <a:pt x="24575" y="11692"/>
                    <a:pt x="24304" y="11882"/>
                  </a:cubicBezTo>
                  <a:cubicBezTo>
                    <a:pt x="24141" y="12045"/>
                    <a:pt x="23978" y="12181"/>
                    <a:pt x="23815" y="12370"/>
                  </a:cubicBezTo>
                  <a:cubicBezTo>
                    <a:pt x="23680" y="12181"/>
                    <a:pt x="23571" y="11964"/>
                    <a:pt x="23490" y="11747"/>
                  </a:cubicBezTo>
                  <a:cubicBezTo>
                    <a:pt x="23110" y="10173"/>
                    <a:pt x="24358" y="8546"/>
                    <a:pt x="26040" y="8356"/>
                  </a:cubicBezTo>
                  <a:cubicBezTo>
                    <a:pt x="26158" y="8346"/>
                    <a:pt x="26275" y="8341"/>
                    <a:pt x="26392" y="8341"/>
                  </a:cubicBezTo>
                  <a:close/>
                  <a:moveTo>
                    <a:pt x="25443" y="12370"/>
                  </a:moveTo>
                  <a:cubicBezTo>
                    <a:pt x="26067" y="12398"/>
                    <a:pt x="26663" y="12723"/>
                    <a:pt x="27016" y="13266"/>
                  </a:cubicBezTo>
                  <a:cubicBezTo>
                    <a:pt x="26853" y="13482"/>
                    <a:pt x="26718" y="13727"/>
                    <a:pt x="26555" y="13971"/>
                  </a:cubicBezTo>
                  <a:cubicBezTo>
                    <a:pt x="25524" y="15273"/>
                    <a:pt x="24521" y="16575"/>
                    <a:pt x="23490" y="17904"/>
                  </a:cubicBezTo>
                  <a:cubicBezTo>
                    <a:pt x="23164" y="18338"/>
                    <a:pt x="22839" y="18826"/>
                    <a:pt x="22514" y="19314"/>
                  </a:cubicBezTo>
                  <a:cubicBezTo>
                    <a:pt x="22269" y="19151"/>
                    <a:pt x="22080" y="19043"/>
                    <a:pt x="21917" y="18907"/>
                  </a:cubicBezTo>
                  <a:cubicBezTo>
                    <a:pt x="21673" y="18717"/>
                    <a:pt x="21456" y="18528"/>
                    <a:pt x="21239" y="18338"/>
                  </a:cubicBezTo>
                  <a:cubicBezTo>
                    <a:pt x="22649" y="16303"/>
                    <a:pt x="24032" y="14350"/>
                    <a:pt x="25443" y="12370"/>
                  </a:cubicBezTo>
                  <a:close/>
                  <a:moveTo>
                    <a:pt x="9928" y="7488"/>
                  </a:moveTo>
                  <a:cubicBezTo>
                    <a:pt x="10145" y="7814"/>
                    <a:pt x="10335" y="8112"/>
                    <a:pt x="10525" y="8437"/>
                  </a:cubicBezTo>
                  <a:cubicBezTo>
                    <a:pt x="11962" y="11068"/>
                    <a:pt x="13400" y="13672"/>
                    <a:pt x="14837" y="16303"/>
                  </a:cubicBezTo>
                  <a:cubicBezTo>
                    <a:pt x="15461" y="17388"/>
                    <a:pt x="16139" y="18446"/>
                    <a:pt x="16790" y="19558"/>
                  </a:cubicBezTo>
                  <a:cubicBezTo>
                    <a:pt x="17089" y="20046"/>
                    <a:pt x="17387" y="20589"/>
                    <a:pt x="17658" y="21104"/>
                  </a:cubicBezTo>
                  <a:cubicBezTo>
                    <a:pt x="17821" y="21321"/>
                    <a:pt x="17767" y="21593"/>
                    <a:pt x="17577" y="21728"/>
                  </a:cubicBezTo>
                  <a:cubicBezTo>
                    <a:pt x="17461" y="21786"/>
                    <a:pt x="17337" y="21813"/>
                    <a:pt x="17217" y="21813"/>
                  </a:cubicBezTo>
                  <a:cubicBezTo>
                    <a:pt x="17114" y="21813"/>
                    <a:pt x="17014" y="21793"/>
                    <a:pt x="16926" y="21755"/>
                  </a:cubicBezTo>
                  <a:cubicBezTo>
                    <a:pt x="16628" y="21565"/>
                    <a:pt x="16356" y="21294"/>
                    <a:pt x="16139" y="20996"/>
                  </a:cubicBezTo>
                  <a:cubicBezTo>
                    <a:pt x="15733" y="20372"/>
                    <a:pt x="15353" y="19721"/>
                    <a:pt x="14973" y="19043"/>
                  </a:cubicBezTo>
                  <a:cubicBezTo>
                    <a:pt x="13129" y="15734"/>
                    <a:pt x="11257" y="12425"/>
                    <a:pt x="9413" y="9116"/>
                  </a:cubicBezTo>
                  <a:lnTo>
                    <a:pt x="8870" y="8139"/>
                  </a:lnTo>
                  <a:lnTo>
                    <a:pt x="9928" y="7488"/>
                  </a:lnTo>
                  <a:close/>
                  <a:moveTo>
                    <a:pt x="18730" y="18857"/>
                  </a:moveTo>
                  <a:cubicBezTo>
                    <a:pt x="19296" y="18857"/>
                    <a:pt x="19853" y="19068"/>
                    <a:pt x="20289" y="19450"/>
                  </a:cubicBezTo>
                  <a:cubicBezTo>
                    <a:pt x="20750" y="19857"/>
                    <a:pt x="21320" y="20209"/>
                    <a:pt x="21781" y="20643"/>
                  </a:cubicBezTo>
                  <a:cubicBezTo>
                    <a:pt x="24656" y="23328"/>
                    <a:pt x="23680" y="28156"/>
                    <a:pt x="19964" y="29513"/>
                  </a:cubicBezTo>
                  <a:cubicBezTo>
                    <a:pt x="19448" y="29704"/>
                    <a:pt x="18912" y="29790"/>
                    <a:pt x="18379" y="29790"/>
                  </a:cubicBezTo>
                  <a:cubicBezTo>
                    <a:pt x="16417" y="29790"/>
                    <a:pt x="14487" y="28626"/>
                    <a:pt x="13698" y="27261"/>
                  </a:cubicBezTo>
                  <a:cubicBezTo>
                    <a:pt x="13454" y="26855"/>
                    <a:pt x="13319" y="26393"/>
                    <a:pt x="13264" y="25959"/>
                  </a:cubicBezTo>
                  <a:cubicBezTo>
                    <a:pt x="13074" y="24413"/>
                    <a:pt x="13427" y="22840"/>
                    <a:pt x="14241" y="21538"/>
                  </a:cubicBezTo>
                  <a:cubicBezTo>
                    <a:pt x="14403" y="21294"/>
                    <a:pt x="14593" y="21077"/>
                    <a:pt x="14783" y="20860"/>
                  </a:cubicBezTo>
                  <a:cubicBezTo>
                    <a:pt x="15136" y="21348"/>
                    <a:pt x="15461" y="21782"/>
                    <a:pt x="15733" y="22216"/>
                  </a:cubicBezTo>
                  <a:cubicBezTo>
                    <a:pt x="16089" y="22762"/>
                    <a:pt x="16591" y="22934"/>
                    <a:pt x="17127" y="22934"/>
                  </a:cubicBezTo>
                  <a:cubicBezTo>
                    <a:pt x="17284" y="22934"/>
                    <a:pt x="17444" y="22919"/>
                    <a:pt x="17604" y="22894"/>
                  </a:cubicBezTo>
                  <a:cubicBezTo>
                    <a:pt x="18201" y="22786"/>
                    <a:pt x="18662" y="22271"/>
                    <a:pt x="18743" y="21674"/>
                  </a:cubicBezTo>
                  <a:cubicBezTo>
                    <a:pt x="18798" y="21430"/>
                    <a:pt x="18770" y="21213"/>
                    <a:pt x="18716" y="20996"/>
                  </a:cubicBezTo>
                  <a:cubicBezTo>
                    <a:pt x="18608" y="20670"/>
                    <a:pt x="18472" y="20372"/>
                    <a:pt x="18309" y="20074"/>
                  </a:cubicBezTo>
                  <a:cubicBezTo>
                    <a:pt x="18119" y="19748"/>
                    <a:pt x="17957" y="19395"/>
                    <a:pt x="17902" y="19016"/>
                  </a:cubicBezTo>
                  <a:cubicBezTo>
                    <a:pt x="18171" y="18908"/>
                    <a:pt x="18452" y="18857"/>
                    <a:pt x="18730" y="18857"/>
                  </a:cubicBezTo>
                  <a:close/>
                  <a:moveTo>
                    <a:pt x="12044" y="27099"/>
                  </a:moveTo>
                  <a:lnTo>
                    <a:pt x="12478" y="27967"/>
                  </a:lnTo>
                  <a:cubicBezTo>
                    <a:pt x="12234" y="28156"/>
                    <a:pt x="12044" y="28319"/>
                    <a:pt x="11827" y="28455"/>
                  </a:cubicBezTo>
                  <a:cubicBezTo>
                    <a:pt x="10389" y="29486"/>
                    <a:pt x="8952" y="30462"/>
                    <a:pt x="7514" y="31493"/>
                  </a:cubicBezTo>
                  <a:cubicBezTo>
                    <a:pt x="6944" y="31900"/>
                    <a:pt x="6429" y="32361"/>
                    <a:pt x="5887" y="32768"/>
                  </a:cubicBezTo>
                  <a:cubicBezTo>
                    <a:pt x="5678" y="32932"/>
                    <a:pt x="5502" y="33014"/>
                    <a:pt x="5345" y="33014"/>
                  </a:cubicBezTo>
                  <a:cubicBezTo>
                    <a:pt x="5217" y="33014"/>
                    <a:pt x="5101" y="32959"/>
                    <a:pt x="4991" y="32849"/>
                  </a:cubicBezTo>
                  <a:cubicBezTo>
                    <a:pt x="4666" y="32578"/>
                    <a:pt x="4666" y="32062"/>
                    <a:pt x="4991" y="31791"/>
                  </a:cubicBezTo>
                  <a:cubicBezTo>
                    <a:pt x="5507" y="31303"/>
                    <a:pt x="6049" y="30869"/>
                    <a:pt x="6619" y="30489"/>
                  </a:cubicBezTo>
                  <a:cubicBezTo>
                    <a:pt x="8273" y="29404"/>
                    <a:pt x="9955" y="28346"/>
                    <a:pt x="11664" y="27316"/>
                  </a:cubicBezTo>
                  <a:cubicBezTo>
                    <a:pt x="11745" y="27261"/>
                    <a:pt x="11827" y="27207"/>
                    <a:pt x="12044" y="27099"/>
                  </a:cubicBezTo>
                  <a:close/>
                  <a:moveTo>
                    <a:pt x="3483" y="30186"/>
                  </a:moveTo>
                  <a:cubicBezTo>
                    <a:pt x="3864" y="30186"/>
                    <a:pt x="4245" y="30288"/>
                    <a:pt x="4585" y="30489"/>
                  </a:cubicBezTo>
                  <a:cubicBezTo>
                    <a:pt x="4395" y="30679"/>
                    <a:pt x="4205" y="30815"/>
                    <a:pt x="4069" y="30977"/>
                  </a:cubicBezTo>
                  <a:cubicBezTo>
                    <a:pt x="3500" y="31628"/>
                    <a:pt x="3445" y="32578"/>
                    <a:pt x="3907" y="33283"/>
                  </a:cubicBezTo>
                  <a:cubicBezTo>
                    <a:pt x="4204" y="33804"/>
                    <a:pt x="4758" y="34095"/>
                    <a:pt x="5321" y="34095"/>
                  </a:cubicBezTo>
                  <a:cubicBezTo>
                    <a:pt x="5578" y="34095"/>
                    <a:pt x="5838" y="34034"/>
                    <a:pt x="6076" y="33907"/>
                  </a:cubicBezTo>
                  <a:cubicBezTo>
                    <a:pt x="6293" y="33798"/>
                    <a:pt x="6510" y="33663"/>
                    <a:pt x="6863" y="33500"/>
                  </a:cubicBezTo>
                  <a:lnTo>
                    <a:pt x="6863" y="33500"/>
                  </a:lnTo>
                  <a:cubicBezTo>
                    <a:pt x="6809" y="34069"/>
                    <a:pt x="6538" y="34612"/>
                    <a:pt x="6131" y="34992"/>
                  </a:cubicBezTo>
                  <a:cubicBezTo>
                    <a:pt x="5531" y="35591"/>
                    <a:pt x="4905" y="35921"/>
                    <a:pt x="4239" y="35921"/>
                  </a:cubicBezTo>
                  <a:cubicBezTo>
                    <a:pt x="3729" y="35921"/>
                    <a:pt x="3196" y="35728"/>
                    <a:pt x="2632" y="35317"/>
                  </a:cubicBezTo>
                  <a:cubicBezTo>
                    <a:pt x="1764" y="34720"/>
                    <a:pt x="1221" y="33771"/>
                    <a:pt x="1167" y="32713"/>
                  </a:cubicBezTo>
                  <a:cubicBezTo>
                    <a:pt x="1059" y="31845"/>
                    <a:pt x="1465" y="31032"/>
                    <a:pt x="2225" y="30598"/>
                  </a:cubicBezTo>
                  <a:cubicBezTo>
                    <a:pt x="2603" y="30322"/>
                    <a:pt x="3043" y="30186"/>
                    <a:pt x="3483" y="30186"/>
                  </a:cubicBezTo>
                  <a:close/>
                  <a:moveTo>
                    <a:pt x="24602" y="26475"/>
                  </a:moveTo>
                  <a:cubicBezTo>
                    <a:pt x="24792" y="26556"/>
                    <a:pt x="24955" y="26665"/>
                    <a:pt x="25145" y="26773"/>
                  </a:cubicBezTo>
                  <a:cubicBezTo>
                    <a:pt x="27667" y="28536"/>
                    <a:pt x="30190" y="30326"/>
                    <a:pt x="32739" y="32089"/>
                  </a:cubicBezTo>
                  <a:cubicBezTo>
                    <a:pt x="34394" y="33256"/>
                    <a:pt x="36103" y="34368"/>
                    <a:pt x="37757" y="35507"/>
                  </a:cubicBezTo>
                  <a:cubicBezTo>
                    <a:pt x="38137" y="35778"/>
                    <a:pt x="38489" y="36077"/>
                    <a:pt x="38815" y="36429"/>
                  </a:cubicBezTo>
                  <a:cubicBezTo>
                    <a:pt x="38869" y="36565"/>
                    <a:pt x="38869" y="36728"/>
                    <a:pt x="38815" y="36863"/>
                  </a:cubicBezTo>
                  <a:cubicBezTo>
                    <a:pt x="38706" y="36972"/>
                    <a:pt x="38598" y="36999"/>
                    <a:pt x="38462" y="36999"/>
                  </a:cubicBezTo>
                  <a:cubicBezTo>
                    <a:pt x="38028" y="36863"/>
                    <a:pt x="37594" y="36700"/>
                    <a:pt x="37188" y="36456"/>
                  </a:cubicBezTo>
                  <a:cubicBezTo>
                    <a:pt x="35506" y="35317"/>
                    <a:pt x="33824" y="34205"/>
                    <a:pt x="32197" y="32984"/>
                  </a:cubicBezTo>
                  <a:cubicBezTo>
                    <a:pt x="29918" y="31276"/>
                    <a:pt x="27559" y="29648"/>
                    <a:pt x="25145" y="28102"/>
                  </a:cubicBezTo>
                  <a:cubicBezTo>
                    <a:pt x="24846" y="27912"/>
                    <a:pt x="24548" y="27722"/>
                    <a:pt x="24168" y="27478"/>
                  </a:cubicBezTo>
                  <a:lnTo>
                    <a:pt x="24602" y="26475"/>
                  </a:lnTo>
                  <a:close/>
                  <a:moveTo>
                    <a:pt x="39712" y="34878"/>
                  </a:moveTo>
                  <a:cubicBezTo>
                    <a:pt x="39963" y="34878"/>
                    <a:pt x="40211" y="34926"/>
                    <a:pt x="40442" y="35019"/>
                  </a:cubicBezTo>
                  <a:cubicBezTo>
                    <a:pt x="40985" y="35263"/>
                    <a:pt x="41446" y="35670"/>
                    <a:pt x="41744" y="36212"/>
                  </a:cubicBezTo>
                  <a:cubicBezTo>
                    <a:pt x="42395" y="37189"/>
                    <a:pt x="42260" y="38491"/>
                    <a:pt x="41446" y="39331"/>
                  </a:cubicBezTo>
                  <a:cubicBezTo>
                    <a:pt x="40920" y="39930"/>
                    <a:pt x="40164" y="40262"/>
                    <a:pt x="39396" y="40262"/>
                  </a:cubicBezTo>
                  <a:cubicBezTo>
                    <a:pt x="39015" y="40262"/>
                    <a:pt x="38632" y="40180"/>
                    <a:pt x="38272" y="40010"/>
                  </a:cubicBezTo>
                  <a:cubicBezTo>
                    <a:pt x="37350" y="39657"/>
                    <a:pt x="36808" y="38708"/>
                    <a:pt x="36916" y="37704"/>
                  </a:cubicBezTo>
                  <a:lnTo>
                    <a:pt x="36916" y="37704"/>
                  </a:lnTo>
                  <a:cubicBezTo>
                    <a:pt x="37052" y="37758"/>
                    <a:pt x="37160" y="37758"/>
                    <a:pt x="37296" y="37785"/>
                  </a:cubicBezTo>
                  <a:cubicBezTo>
                    <a:pt x="37540" y="37867"/>
                    <a:pt x="37784" y="37975"/>
                    <a:pt x="38055" y="38030"/>
                  </a:cubicBezTo>
                  <a:cubicBezTo>
                    <a:pt x="38269" y="38081"/>
                    <a:pt x="38467" y="38107"/>
                    <a:pt x="38650" y="38107"/>
                  </a:cubicBezTo>
                  <a:cubicBezTo>
                    <a:pt x="39234" y="38107"/>
                    <a:pt x="39665" y="37847"/>
                    <a:pt x="39954" y="37351"/>
                  </a:cubicBezTo>
                  <a:cubicBezTo>
                    <a:pt x="40307" y="36700"/>
                    <a:pt x="40198" y="36077"/>
                    <a:pt x="39520" y="35371"/>
                  </a:cubicBezTo>
                  <a:lnTo>
                    <a:pt x="39140" y="34965"/>
                  </a:lnTo>
                  <a:cubicBezTo>
                    <a:pt x="39328" y="34906"/>
                    <a:pt x="39521" y="34878"/>
                    <a:pt x="39712" y="34878"/>
                  </a:cubicBezTo>
                  <a:close/>
                  <a:moveTo>
                    <a:pt x="20316" y="30869"/>
                  </a:moveTo>
                  <a:cubicBezTo>
                    <a:pt x="20398" y="31086"/>
                    <a:pt x="20452" y="31303"/>
                    <a:pt x="20506" y="31547"/>
                  </a:cubicBezTo>
                  <a:cubicBezTo>
                    <a:pt x="20750" y="33852"/>
                    <a:pt x="20995" y="36158"/>
                    <a:pt x="21239" y="38464"/>
                  </a:cubicBezTo>
                  <a:cubicBezTo>
                    <a:pt x="21320" y="39142"/>
                    <a:pt x="21401" y="39847"/>
                    <a:pt x="21429" y="40552"/>
                  </a:cubicBezTo>
                  <a:cubicBezTo>
                    <a:pt x="21429" y="40878"/>
                    <a:pt x="21401" y="41203"/>
                    <a:pt x="21293" y="41501"/>
                  </a:cubicBezTo>
                  <a:cubicBezTo>
                    <a:pt x="21193" y="41802"/>
                    <a:pt x="21019" y="41925"/>
                    <a:pt x="20770" y="41925"/>
                  </a:cubicBezTo>
                  <a:cubicBezTo>
                    <a:pt x="20683" y="41925"/>
                    <a:pt x="20586" y="41909"/>
                    <a:pt x="20479" y="41881"/>
                  </a:cubicBezTo>
                  <a:cubicBezTo>
                    <a:pt x="19666" y="41637"/>
                    <a:pt x="19096" y="40850"/>
                    <a:pt x="19123" y="39982"/>
                  </a:cubicBezTo>
                  <a:cubicBezTo>
                    <a:pt x="19150" y="39277"/>
                    <a:pt x="19177" y="38545"/>
                    <a:pt x="19177" y="37813"/>
                  </a:cubicBezTo>
                  <a:cubicBezTo>
                    <a:pt x="19177" y="35914"/>
                    <a:pt x="19150" y="34015"/>
                    <a:pt x="19123" y="32144"/>
                  </a:cubicBezTo>
                  <a:lnTo>
                    <a:pt x="19123" y="31140"/>
                  </a:lnTo>
                  <a:lnTo>
                    <a:pt x="20316" y="30869"/>
                  </a:lnTo>
                  <a:close/>
                  <a:moveTo>
                    <a:pt x="18201" y="40905"/>
                  </a:moveTo>
                  <a:cubicBezTo>
                    <a:pt x="18336" y="41203"/>
                    <a:pt x="18418" y="41420"/>
                    <a:pt x="18526" y="41691"/>
                  </a:cubicBezTo>
                  <a:cubicBezTo>
                    <a:pt x="18825" y="42315"/>
                    <a:pt x="19394" y="42803"/>
                    <a:pt x="20099" y="42993"/>
                  </a:cubicBezTo>
                  <a:cubicBezTo>
                    <a:pt x="20288" y="43062"/>
                    <a:pt x="20480" y="43094"/>
                    <a:pt x="20668" y="43094"/>
                  </a:cubicBezTo>
                  <a:cubicBezTo>
                    <a:pt x="21374" y="43094"/>
                    <a:pt x="22028" y="42636"/>
                    <a:pt x="22242" y="41908"/>
                  </a:cubicBezTo>
                  <a:cubicBezTo>
                    <a:pt x="22351" y="41637"/>
                    <a:pt x="22459" y="41366"/>
                    <a:pt x="22568" y="41040"/>
                  </a:cubicBezTo>
                  <a:cubicBezTo>
                    <a:pt x="23219" y="41203"/>
                    <a:pt x="23680" y="41745"/>
                    <a:pt x="23788" y="42396"/>
                  </a:cubicBezTo>
                  <a:cubicBezTo>
                    <a:pt x="24032" y="43861"/>
                    <a:pt x="23327" y="45760"/>
                    <a:pt x="21293" y="46112"/>
                  </a:cubicBezTo>
                  <a:cubicBezTo>
                    <a:pt x="21117" y="46142"/>
                    <a:pt x="20941" y="46156"/>
                    <a:pt x="20766" y="46156"/>
                  </a:cubicBezTo>
                  <a:cubicBezTo>
                    <a:pt x="19972" y="46156"/>
                    <a:pt x="19208" y="45859"/>
                    <a:pt x="18608" y="45326"/>
                  </a:cubicBezTo>
                  <a:cubicBezTo>
                    <a:pt x="17930" y="44756"/>
                    <a:pt x="17496" y="43970"/>
                    <a:pt x="17387" y="43102"/>
                  </a:cubicBezTo>
                  <a:cubicBezTo>
                    <a:pt x="17224" y="42288"/>
                    <a:pt x="17550" y="41447"/>
                    <a:pt x="18201" y="40905"/>
                  </a:cubicBezTo>
                  <a:close/>
                  <a:moveTo>
                    <a:pt x="7844" y="1"/>
                  </a:moveTo>
                  <a:cubicBezTo>
                    <a:pt x="7815" y="1"/>
                    <a:pt x="7787" y="1"/>
                    <a:pt x="7758" y="2"/>
                  </a:cubicBezTo>
                  <a:cubicBezTo>
                    <a:pt x="7378" y="2"/>
                    <a:pt x="7026" y="29"/>
                    <a:pt x="6673" y="110"/>
                  </a:cubicBezTo>
                  <a:cubicBezTo>
                    <a:pt x="5181" y="382"/>
                    <a:pt x="3961" y="1440"/>
                    <a:pt x="3527" y="2877"/>
                  </a:cubicBezTo>
                  <a:cubicBezTo>
                    <a:pt x="2984" y="4342"/>
                    <a:pt x="3337" y="5698"/>
                    <a:pt x="4422" y="6837"/>
                  </a:cubicBezTo>
                  <a:cubicBezTo>
                    <a:pt x="5236" y="7732"/>
                    <a:pt x="6348" y="8302"/>
                    <a:pt x="7568" y="8410"/>
                  </a:cubicBezTo>
                  <a:cubicBezTo>
                    <a:pt x="9792" y="12099"/>
                    <a:pt x="11827" y="15897"/>
                    <a:pt x="13997" y="19640"/>
                  </a:cubicBezTo>
                  <a:cubicBezTo>
                    <a:pt x="12369" y="21484"/>
                    <a:pt x="11800" y="23573"/>
                    <a:pt x="11800" y="25878"/>
                  </a:cubicBezTo>
                  <a:lnTo>
                    <a:pt x="8707" y="27831"/>
                  </a:lnTo>
                  <a:cubicBezTo>
                    <a:pt x="7704" y="28455"/>
                    <a:pt x="6809" y="29214"/>
                    <a:pt x="5778" y="29784"/>
                  </a:cubicBezTo>
                  <a:cubicBezTo>
                    <a:pt x="5697" y="29757"/>
                    <a:pt x="5615" y="29703"/>
                    <a:pt x="5561" y="29648"/>
                  </a:cubicBezTo>
                  <a:cubicBezTo>
                    <a:pt x="4979" y="29176"/>
                    <a:pt x="4260" y="28933"/>
                    <a:pt x="3532" y="28933"/>
                  </a:cubicBezTo>
                  <a:cubicBezTo>
                    <a:pt x="3004" y="28933"/>
                    <a:pt x="2471" y="29061"/>
                    <a:pt x="1981" y="29323"/>
                  </a:cubicBezTo>
                  <a:cubicBezTo>
                    <a:pt x="760" y="29865"/>
                    <a:pt x="1" y="31086"/>
                    <a:pt x="28" y="32415"/>
                  </a:cubicBezTo>
                  <a:cubicBezTo>
                    <a:pt x="28" y="34449"/>
                    <a:pt x="1357" y="36239"/>
                    <a:pt x="3283" y="36836"/>
                  </a:cubicBezTo>
                  <a:cubicBezTo>
                    <a:pt x="3635" y="36945"/>
                    <a:pt x="4015" y="36999"/>
                    <a:pt x="4368" y="37026"/>
                  </a:cubicBezTo>
                  <a:cubicBezTo>
                    <a:pt x="6104" y="37026"/>
                    <a:pt x="7867" y="35344"/>
                    <a:pt x="7948" y="33635"/>
                  </a:cubicBezTo>
                  <a:cubicBezTo>
                    <a:pt x="7975" y="33364"/>
                    <a:pt x="8002" y="33093"/>
                    <a:pt x="8002" y="32795"/>
                  </a:cubicBezTo>
                  <a:cubicBezTo>
                    <a:pt x="8572" y="32361"/>
                    <a:pt x="9169" y="31954"/>
                    <a:pt x="9765" y="31520"/>
                  </a:cubicBezTo>
                  <a:cubicBezTo>
                    <a:pt x="10362" y="31086"/>
                    <a:pt x="10959" y="30652"/>
                    <a:pt x="11555" y="30272"/>
                  </a:cubicBezTo>
                  <a:cubicBezTo>
                    <a:pt x="12179" y="29865"/>
                    <a:pt x="12668" y="29323"/>
                    <a:pt x="13291" y="29106"/>
                  </a:cubicBezTo>
                  <a:cubicBezTo>
                    <a:pt x="13997" y="29594"/>
                    <a:pt x="14729" y="30055"/>
                    <a:pt x="15488" y="30462"/>
                  </a:cubicBezTo>
                  <a:cubicBezTo>
                    <a:pt x="16248" y="30787"/>
                    <a:pt x="17007" y="31059"/>
                    <a:pt x="17794" y="31276"/>
                  </a:cubicBezTo>
                  <a:cubicBezTo>
                    <a:pt x="17930" y="34042"/>
                    <a:pt x="18038" y="36809"/>
                    <a:pt x="18174" y="39603"/>
                  </a:cubicBezTo>
                  <a:cubicBezTo>
                    <a:pt x="18065" y="39657"/>
                    <a:pt x="17902" y="39765"/>
                    <a:pt x="17767" y="39820"/>
                  </a:cubicBezTo>
                  <a:cubicBezTo>
                    <a:pt x="17224" y="40091"/>
                    <a:pt x="16818" y="40552"/>
                    <a:pt x="16573" y="41122"/>
                  </a:cubicBezTo>
                  <a:cubicBezTo>
                    <a:pt x="16139" y="42071"/>
                    <a:pt x="16085" y="43156"/>
                    <a:pt x="16492" y="44132"/>
                  </a:cubicBezTo>
                  <a:cubicBezTo>
                    <a:pt x="17007" y="45624"/>
                    <a:pt x="18255" y="46763"/>
                    <a:pt x="19801" y="47170"/>
                  </a:cubicBezTo>
                  <a:cubicBezTo>
                    <a:pt x="20105" y="47251"/>
                    <a:pt x="20442" y="47293"/>
                    <a:pt x="20793" y="47293"/>
                  </a:cubicBezTo>
                  <a:cubicBezTo>
                    <a:pt x="22105" y="47293"/>
                    <a:pt x="23626" y="46699"/>
                    <a:pt x="24439" y="45244"/>
                  </a:cubicBezTo>
                  <a:cubicBezTo>
                    <a:pt x="24765" y="44648"/>
                    <a:pt x="24955" y="43997"/>
                    <a:pt x="25036" y="43346"/>
                  </a:cubicBezTo>
                  <a:cubicBezTo>
                    <a:pt x="25280" y="42017"/>
                    <a:pt x="24656" y="40688"/>
                    <a:pt x="23517" y="40010"/>
                  </a:cubicBezTo>
                  <a:cubicBezTo>
                    <a:pt x="23246" y="39847"/>
                    <a:pt x="22947" y="39684"/>
                    <a:pt x="22622" y="39494"/>
                  </a:cubicBezTo>
                  <a:cubicBezTo>
                    <a:pt x="22514" y="36375"/>
                    <a:pt x="21944" y="33283"/>
                    <a:pt x="21727" y="30272"/>
                  </a:cubicBezTo>
                  <a:lnTo>
                    <a:pt x="23571" y="28645"/>
                  </a:lnTo>
                  <a:cubicBezTo>
                    <a:pt x="27640" y="31276"/>
                    <a:pt x="31654" y="34015"/>
                    <a:pt x="35587" y="36836"/>
                  </a:cubicBezTo>
                  <a:cubicBezTo>
                    <a:pt x="35614" y="36972"/>
                    <a:pt x="35614" y="37107"/>
                    <a:pt x="35587" y="37270"/>
                  </a:cubicBezTo>
                  <a:cubicBezTo>
                    <a:pt x="35452" y="38057"/>
                    <a:pt x="35641" y="38870"/>
                    <a:pt x="36103" y="39548"/>
                  </a:cubicBezTo>
                  <a:cubicBezTo>
                    <a:pt x="36790" y="40741"/>
                    <a:pt x="38059" y="41468"/>
                    <a:pt x="39418" y="41468"/>
                  </a:cubicBezTo>
                  <a:cubicBezTo>
                    <a:pt x="39667" y="41468"/>
                    <a:pt x="39919" y="41443"/>
                    <a:pt x="40171" y="41393"/>
                  </a:cubicBezTo>
                  <a:cubicBezTo>
                    <a:pt x="41826" y="41013"/>
                    <a:pt x="43101" y="39657"/>
                    <a:pt x="43318" y="37948"/>
                  </a:cubicBezTo>
                  <a:cubicBezTo>
                    <a:pt x="43453" y="36266"/>
                    <a:pt x="42477" y="34693"/>
                    <a:pt x="40958" y="34015"/>
                  </a:cubicBezTo>
                  <a:cubicBezTo>
                    <a:pt x="40556" y="33808"/>
                    <a:pt x="40112" y="33706"/>
                    <a:pt x="39668" y="33706"/>
                  </a:cubicBezTo>
                  <a:cubicBezTo>
                    <a:pt x="39182" y="33706"/>
                    <a:pt x="38698" y="33828"/>
                    <a:pt x="38272" y="34069"/>
                  </a:cubicBezTo>
                  <a:cubicBezTo>
                    <a:pt x="38164" y="34097"/>
                    <a:pt x="38055" y="34151"/>
                    <a:pt x="37920" y="34178"/>
                  </a:cubicBezTo>
                  <a:lnTo>
                    <a:pt x="24873" y="24983"/>
                  </a:lnTo>
                  <a:cubicBezTo>
                    <a:pt x="25009" y="23139"/>
                    <a:pt x="24331" y="21620"/>
                    <a:pt x="23327" y="20155"/>
                  </a:cubicBezTo>
                  <a:cubicBezTo>
                    <a:pt x="24439" y="18745"/>
                    <a:pt x="25443" y="17280"/>
                    <a:pt x="26636" y="15924"/>
                  </a:cubicBezTo>
                  <a:cubicBezTo>
                    <a:pt x="26826" y="15978"/>
                    <a:pt x="26989" y="16005"/>
                    <a:pt x="27152" y="16059"/>
                  </a:cubicBezTo>
                  <a:cubicBezTo>
                    <a:pt x="27392" y="16117"/>
                    <a:pt x="27635" y="16145"/>
                    <a:pt x="27876" y="16145"/>
                  </a:cubicBezTo>
                  <a:cubicBezTo>
                    <a:pt x="28994" y="16145"/>
                    <a:pt x="30066" y="15545"/>
                    <a:pt x="30624" y="14540"/>
                  </a:cubicBezTo>
                  <a:cubicBezTo>
                    <a:pt x="31139" y="13754"/>
                    <a:pt x="31410" y="12859"/>
                    <a:pt x="31464" y="11909"/>
                  </a:cubicBezTo>
                  <a:cubicBezTo>
                    <a:pt x="31519" y="10987"/>
                    <a:pt x="31220" y="10038"/>
                    <a:pt x="30624" y="9333"/>
                  </a:cubicBezTo>
                  <a:cubicBezTo>
                    <a:pt x="29630" y="8008"/>
                    <a:pt x="28064" y="7234"/>
                    <a:pt x="26417" y="7234"/>
                  </a:cubicBezTo>
                  <a:cubicBezTo>
                    <a:pt x="26309" y="7234"/>
                    <a:pt x="26202" y="7237"/>
                    <a:pt x="26094" y="7244"/>
                  </a:cubicBezTo>
                  <a:cubicBezTo>
                    <a:pt x="24114" y="7353"/>
                    <a:pt x="22486" y="8844"/>
                    <a:pt x="22215" y="10797"/>
                  </a:cubicBezTo>
                  <a:cubicBezTo>
                    <a:pt x="22080" y="11584"/>
                    <a:pt x="22297" y="12425"/>
                    <a:pt x="22839" y="13021"/>
                  </a:cubicBezTo>
                  <a:cubicBezTo>
                    <a:pt x="22920" y="13130"/>
                    <a:pt x="23002" y="13238"/>
                    <a:pt x="23110" y="13374"/>
                  </a:cubicBezTo>
                  <a:cubicBezTo>
                    <a:pt x="22622" y="14079"/>
                    <a:pt x="22107" y="14784"/>
                    <a:pt x="21646" y="15517"/>
                  </a:cubicBezTo>
                  <a:cubicBezTo>
                    <a:pt x="21157" y="16222"/>
                    <a:pt x="20723" y="16954"/>
                    <a:pt x="20316" y="17578"/>
                  </a:cubicBezTo>
                  <a:lnTo>
                    <a:pt x="16980" y="17578"/>
                  </a:lnTo>
                  <a:lnTo>
                    <a:pt x="10823" y="6430"/>
                  </a:lnTo>
                  <a:cubicBezTo>
                    <a:pt x="11067" y="5779"/>
                    <a:pt x="11257" y="5101"/>
                    <a:pt x="11420" y="4396"/>
                  </a:cubicBezTo>
                  <a:cubicBezTo>
                    <a:pt x="11875" y="2146"/>
                    <a:pt x="10134" y="1"/>
                    <a:pt x="784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56"/>
            <p:cNvSpPr/>
            <p:nvPr/>
          </p:nvSpPr>
          <p:spPr>
            <a:xfrm>
              <a:off x="3301938" y="4199625"/>
              <a:ext cx="289575" cy="273325"/>
            </a:xfrm>
            <a:custGeom>
              <a:avLst/>
              <a:gdLst/>
              <a:ahLst/>
              <a:cxnLst/>
              <a:rect l="l" t="t" r="r" b="b"/>
              <a:pathLst>
                <a:path w="11583" h="10933" extrusionOk="0">
                  <a:moveTo>
                    <a:pt x="5656" y="0"/>
                  </a:moveTo>
                  <a:cubicBezTo>
                    <a:pt x="5378" y="0"/>
                    <a:pt x="5097" y="51"/>
                    <a:pt x="4828" y="159"/>
                  </a:cubicBezTo>
                  <a:cubicBezTo>
                    <a:pt x="4883" y="538"/>
                    <a:pt x="5018" y="891"/>
                    <a:pt x="5235" y="1217"/>
                  </a:cubicBezTo>
                  <a:cubicBezTo>
                    <a:pt x="5398" y="1515"/>
                    <a:pt x="5534" y="1813"/>
                    <a:pt x="5642" y="2112"/>
                  </a:cubicBezTo>
                  <a:cubicBezTo>
                    <a:pt x="5696" y="2329"/>
                    <a:pt x="5724" y="2573"/>
                    <a:pt x="5669" y="2790"/>
                  </a:cubicBezTo>
                  <a:cubicBezTo>
                    <a:pt x="5588" y="3414"/>
                    <a:pt x="5127" y="3902"/>
                    <a:pt x="4503" y="4037"/>
                  </a:cubicBezTo>
                  <a:cubicBezTo>
                    <a:pt x="4349" y="4062"/>
                    <a:pt x="4194" y="4077"/>
                    <a:pt x="4040" y="4077"/>
                  </a:cubicBezTo>
                  <a:cubicBezTo>
                    <a:pt x="3517" y="4077"/>
                    <a:pt x="3015" y="3905"/>
                    <a:pt x="2659" y="3359"/>
                  </a:cubicBezTo>
                  <a:cubicBezTo>
                    <a:pt x="2387" y="2898"/>
                    <a:pt x="2062" y="2491"/>
                    <a:pt x="1709" y="2003"/>
                  </a:cubicBezTo>
                  <a:cubicBezTo>
                    <a:pt x="1519" y="2220"/>
                    <a:pt x="1329" y="2437"/>
                    <a:pt x="1167" y="2681"/>
                  </a:cubicBezTo>
                  <a:cubicBezTo>
                    <a:pt x="353" y="3983"/>
                    <a:pt x="0" y="5556"/>
                    <a:pt x="190" y="7102"/>
                  </a:cubicBezTo>
                  <a:cubicBezTo>
                    <a:pt x="245" y="7536"/>
                    <a:pt x="380" y="7998"/>
                    <a:pt x="624" y="8404"/>
                  </a:cubicBezTo>
                  <a:cubicBezTo>
                    <a:pt x="1413" y="9769"/>
                    <a:pt x="3343" y="10933"/>
                    <a:pt x="5305" y="10933"/>
                  </a:cubicBezTo>
                  <a:cubicBezTo>
                    <a:pt x="5838" y="10933"/>
                    <a:pt x="6374" y="10847"/>
                    <a:pt x="6890" y="10656"/>
                  </a:cubicBezTo>
                  <a:cubicBezTo>
                    <a:pt x="10606" y="9299"/>
                    <a:pt x="11582" y="4471"/>
                    <a:pt x="8707" y="1786"/>
                  </a:cubicBezTo>
                  <a:cubicBezTo>
                    <a:pt x="8246" y="1352"/>
                    <a:pt x="7676" y="1000"/>
                    <a:pt x="7215" y="593"/>
                  </a:cubicBezTo>
                  <a:cubicBezTo>
                    <a:pt x="6779" y="211"/>
                    <a:pt x="6222" y="0"/>
                    <a:pt x="5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56"/>
            <p:cNvSpPr/>
            <p:nvPr/>
          </p:nvSpPr>
          <p:spPr>
            <a:xfrm>
              <a:off x="3079513" y="3761400"/>
              <a:ext cx="152600" cy="143650"/>
            </a:xfrm>
            <a:custGeom>
              <a:avLst/>
              <a:gdLst/>
              <a:ahLst/>
              <a:cxnLst/>
              <a:rect l="l" t="t" r="r" b="b"/>
              <a:pathLst>
                <a:path w="6104" h="5746" extrusionOk="0">
                  <a:moveTo>
                    <a:pt x="3312" y="0"/>
                  </a:moveTo>
                  <a:cubicBezTo>
                    <a:pt x="2733" y="0"/>
                    <a:pt x="2159" y="164"/>
                    <a:pt x="1655" y="491"/>
                  </a:cubicBezTo>
                  <a:cubicBezTo>
                    <a:pt x="408" y="1251"/>
                    <a:pt x="1" y="2878"/>
                    <a:pt x="787" y="4126"/>
                  </a:cubicBezTo>
                  <a:cubicBezTo>
                    <a:pt x="1221" y="4831"/>
                    <a:pt x="1899" y="5374"/>
                    <a:pt x="2713" y="5618"/>
                  </a:cubicBezTo>
                  <a:cubicBezTo>
                    <a:pt x="2942" y="5703"/>
                    <a:pt x="3183" y="5746"/>
                    <a:pt x="3424" y="5746"/>
                  </a:cubicBezTo>
                  <a:cubicBezTo>
                    <a:pt x="3870" y="5746"/>
                    <a:pt x="4314" y="5601"/>
                    <a:pt x="4666" y="5319"/>
                  </a:cubicBezTo>
                  <a:cubicBezTo>
                    <a:pt x="5534" y="4641"/>
                    <a:pt x="6022" y="3638"/>
                    <a:pt x="6022" y="2553"/>
                  </a:cubicBezTo>
                  <a:cubicBezTo>
                    <a:pt x="6104" y="979"/>
                    <a:pt x="5127" y="3"/>
                    <a:pt x="3446" y="3"/>
                  </a:cubicBezTo>
                  <a:cubicBezTo>
                    <a:pt x="3401" y="1"/>
                    <a:pt x="3356" y="0"/>
                    <a:pt x="33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56"/>
            <p:cNvSpPr/>
            <p:nvPr/>
          </p:nvSpPr>
          <p:spPr>
            <a:xfrm>
              <a:off x="3552838" y="3936725"/>
              <a:ext cx="182425" cy="165850"/>
            </a:xfrm>
            <a:custGeom>
              <a:avLst/>
              <a:gdLst/>
              <a:ahLst/>
              <a:cxnLst/>
              <a:rect l="l" t="t" r="r" b="b"/>
              <a:pathLst>
                <a:path w="7297" h="6634" extrusionOk="0">
                  <a:moveTo>
                    <a:pt x="3292" y="0"/>
                  </a:moveTo>
                  <a:cubicBezTo>
                    <a:pt x="3172" y="0"/>
                    <a:pt x="3051" y="5"/>
                    <a:pt x="2930" y="15"/>
                  </a:cubicBezTo>
                  <a:cubicBezTo>
                    <a:pt x="1248" y="205"/>
                    <a:pt x="0" y="1805"/>
                    <a:pt x="353" y="3406"/>
                  </a:cubicBezTo>
                  <a:cubicBezTo>
                    <a:pt x="434" y="3623"/>
                    <a:pt x="570" y="3812"/>
                    <a:pt x="705" y="4002"/>
                  </a:cubicBezTo>
                  <a:cubicBezTo>
                    <a:pt x="841" y="3840"/>
                    <a:pt x="1004" y="3677"/>
                    <a:pt x="1194" y="3541"/>
                  </a:cubicBezTo>
                  <a:cubicBezTo>
                    <a:pt x="1438" y="3324"/>
                    <a:pt x="1736" y="3161"/>
                    <a:pt x="2035" y="3053"/>
                  </a:cubicBezTo>
                  <a:cubicBezTo>
                    <a:pt x="2205" y="2993"/>
                    <a:pt x="2389" y="2965"/>
                    <a:pt x="2580" y="2965"/>
                  </a:cubicBezTo>
                  <a:cubicBezTo>
                    <a:pt x="3513" y="2965"/>
                    <a:pt x="4594" y="3630"/>
                    <a:pt x="4910" y="4463"/>
                  </a:cubicBezTo>
                  <a:cubicBezTo>
                    <a:pt x="5127" y="4897"/>
                    <a:pt x="5100" y="5413"/>
                    <a:pt x="4855" y="5820"/>
                  </a:cubicBezTo>
                  <a:cubicBezTo>
                    <a:pt x="4720" y="6064"/>
                    <a:pt x="4584" y="6308"/>
                    <a:pt x="4421" y="6633"/>
                  </a:cubicBezTo>
                  <a:cubicBezTo>
                    <a:pt x="5262" y="6606"/>
                    <a:pt x="5940" y="6443"/>
                    <a:pt x="6429" y="5792"/>
                  </a:cubicBezTo>
                  <a:cubicBezTo>
                    <a:pt x="6998" y="5060"/>
                    <a:pt x="7297" y="4138"/>
                    <a:pt x="7297" y="3216"/>
                  </a:cubicBezTo>
                  <a:cubicBezTo>
                    <a:pt x="7269" y="2809"/>
                    <a:pt x="7161" y="2402"/>
                    <a:pt x="6971" y="2077"/>
                  </a:cubicBezTo>
                  <a:cubicBezTo>
                    <a:pt x="6193" y="771"/>
                    <a:pt x="4787" y="0"/>
                    <a:pt x="32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56"/>
            <p:cNvSpPr/>
            <p:nvPr/>
          </p:nvSpPr>
          <p:spPr>
            <a:xfrm>
              <a:off x="3405688" y="4750800"/>
              <a:ext cx="170225" cy="131300"/>
            </a:xfrm>
            <a:custGeom>
              <a:avLst/>
              <a:gdLst/>
              <a:ahLst/>
              <a:cxnLst/>
              <a:rect l="l" t="t" r="r" b="b"/>
              <a:pathLst>
                <a:path w="6809" h="5252" extrusionOk="0">
                  <a:moveTo>
                    <a:pt x="977" y="1"/>
                  </a:moveTo>
                  <a:cubicBezTo>
                    <a:pt x="326" y="516"/>
                    <a:pt x="0" y="1357"/>
                    <a:pt x="163" y="2198"/>
                  </a:cubicBezTo>
                  <a:cubicBezTo>
                    <a:pt x="272" y="3066"/>
                    <a:pt x="706" y="3852"/>
                    <a:pt x="1384" y="4395"/>
                  </a:cubicBezTo>
                  <a:cubicBezTo>
                    <a:pt x="1985" y="4951"/>
                    <a:pt x="2750" y="5252"/>
                    <a:pt x="3545" y="5252"/>
                  </a:cubicBezTo>
                  <a:cubicBezTo>
                    <a:pt x="3719" y="5252"/>
                    <a:pt x="3894" y="5238"/>
                    <a:pt x="4069" y="5208"/>
                  </a:cubicBezTo>
                  <a:cubicBezTo>
                    <a:pt x="6103" y="4856"/>
                    <a:pt x="6808" y="2930"/>
                    <a:pt x="6564" y="1492"/>
                  </a:cubicBezTo>
                  <a:cubicBezTo>
                    <a:pt x="6456" y="814"/>
                    <a:pt x="5968" y="272"/>
                    <a:pt x="5344" y="136"/>
                  </a:cubicBezTo>
                  <a:cubicBezTo>
                    <a:pt x="5208" y="462"/>
                    <a:pt x="5127" y="733"/>
                    <a:pt x="5018" y="1004"/>
                  </a:cubicBezTo>
                  <a:cubicBezTo>
                    <a:pt x="4806" y="1706"/>
                    <a:pt x="4143" y="2174"/>
                    <a:pt x="3449" y="2174"/>
                  </a:cubicBezTo>
                  <a:cubicBezTo>
                    <a:pt x="3257" y="2174"/>
                    <a:pt x="3063" y="2138"/>
                    <a:pt x="2875" y="2062"/>
                  </a:cubicBezTo>
                  <a:cubicBezTo>
                    <a:pt x="2170" y="1899"/>
                    <a:pt x="1601" y="1411"/>
                    <a:pt x="1302" y="760"/>
                  </a:cubicBezTo>
                  <a:cubicBezTo>
                    <a:pt x="1194" y="516"/>
                    <a:pt x="1112" y="299"/>
                    <a:pt x="9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56"/>
            <p:cNvSpPr/>
            <p:nvPr/>
          </p:nvSpPr>
          <p:spPr>
            <a:xfrm>
              <a:off x="3196838" y="3915400"/>
              <a:ext cx="223800" cy="358150"/>
            </a:xfrm>
            <a:custGeom>
              <a:avLst/>
              <a:gdLst/>
              <a:ahLst/>
              <a:cxnLst/>
              <a:rect l="l" t="t" r="r" b="b"/>
              <a:pathLst>
                <a:path w="8952" h="14326" extrusionOk="0">
                  <a:moveTo>
                    <a:pt x="1058" y="0"/>
                  </a:moveTo>
                  <a:lnTo>
                    <a:pt x="0" y="651"/>
                  </a:lnTo>
                  <a:lnTo>
                    <a:pt x="543" y="1628"/>
                  </a:lnTo>
                  <a:cubicBezTo>
                    <a:pt x="2387" y="4937"/>
                    <a:pt x="4259" y="8246"/>
                    <a:pt x="6103" y="11555"/>
                  </a:cubicBezTo>
                  <a:cubicBezTo>
                    <a:pt x="6483" y="12233"/>
                    <a:pt x="6863" y="12884"/>
                    <a:pt x="7269" y="13508"/>
                  </a:cubicBezTo>
                  <a:cubicBezTo>
                    <a:pt x="7486" y="13806"/>
                    <a:pt x="7758" y="14077"/>
                    <a:pt x="8056" y="14267"/>
                  </a:cubicBezTo>
                  <a:cubicBezTo>
                    <a:pt x="8144" y="14305"/>
                    <a:pt x="8244" y="14325"/>
                    <a:pt x="8347" y="14325"/>
                  </a:cubicBezTo>
                  <a:cubicBezTo>
                    <a:pt x="8467" y="14325"/>
                    <a:pt x="8591" y="14298"/>
                    <a:pt x="8707" y="14240"/>
                  </a:cubicBezTo>
                  <a:cubicBezTo>
                    <a:pt x="8897" y="14105"/>
                    <a:pt x="8951" y="13833"/>
                    <a:pt x="8788" y="13616"/>
                  </a:cubicBezTo>
                  <a:cubicBezTo>
                    <a:pt x="8517" y="13101"/>
                    <a:pt x="8219" y="12558"/>
                    <a:pt x="7920" y="12070"/>
                  </a:cubicBezTo>
                  <a:cubicBezTo>
                    <a:pt x="7269" y="10958"/>
                    <a:pt x="6591" y="9900"/>
                    <a:pt x="5967" y="8815"/>
                  </a:cubicBezTo>
                  <a:cubicBezTo>
                    <a:pt x="4530" y="6184"/>
                    <a:pt x="3092" y="3580"/>
                    <a:pt x="1655" y="949"/>
                  </a:cubicBezTo>
                  <a:cubicBezTo>
                    <a:pt x="1465" y="624"/>
                    <a:pt x="1275" y="326"/>
                    <a:pt x="10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56"/>
            <p:cNvSpPr/>
            <p:nvPr/>
          </p:nvSpPr>
          <p:spPr>
            <a:xfrm>
              <a:off x="3452463" y="4499900"/>
              <a:ext cx="58350" cy="276425"/>
            </a:xfrm>
            <a:custGeom>
              <a:avLst/>
              <a:gdLst/>
              <a:ahLst/>
              <a:cxnLst/>
              <a:rect l="l" t="t" r="r" b="b"/>
              <a:pathLst>
                <a:path w="2334" h="11057" extrusionOk="0">
                  <a:moveTo>
                    <a:pt x="1221" y="1"/>
                  </a:moveTo>
                  <a:lnTo>
                    <a:pt x="28" y="272"/>
                  </a:lnTo>
                  <a:lnTo>
                    <a:pt x="28" y="1276"/>
                  </a:lnTo>
                  <a:cubicBezTo>
                    <a:pt x="55" y="3147"/>
                    <a:pt x="82" y="5046"/>
                    <a:pt x="82" y="6945"/>
                  </a:cubicBezTo>
                  <a:cubicBezTo>
                    <a:pt x="82" y="7677"/>
                    <a:pt x="55" y="8409"/>
                    <a:pt x="28" y="9114"/>
                  </a:cubicBezTo>
                  <a:cubicBezTo>
                    <a:pt x="1" y="9982"/>
                    <a:pt x="571" y="10769"/>
                    <a:pt x="1384" y="11013"/>
                  </a:cubicBezTo>
                  <a:cubicBezTo>
                    <a:pt x="1491" y="11041"/>
                    <a:pt x="1588" y="11057"/>
                    <a:pt x="1675" y="11057"/>
                  </a:cubicBezTo>
                  <a:cubicBezTo>
                    <a:pt x="1924" y="11057"/>
                    <a:pt x="2098" y="10934"/>
                    <a:pt x="2198" y="10633"/>
                  </a:cubicBezTo>
                  <a:cubicBezTo>
                    <a:pt x="2306" y="10335"/>
                    <a:pt x="2334" y="10010"/>
                    <a:pt x="2334" y="9684"/>
                  </a:cubicBezTo>
                  <a:cubicBezTo>
                    <a:pt x="2306" y="8979"/>
                    <a:pt x="2225" y="8274"/>
                    <a:pt x="2144" y="7596"/>
                  </a:cubicBezTo>
                  <a:cubicBezTo>
                    <a:pt x="1900" y="5290"/>
                    <a:pt x="1655" y="2984"/>
                    <a:pt x="1411" y="679"/>
                  </a:cubicBezTo>
                  <a:cubicBezTo>
                    <a:pt x="1357" y="435"/>
                    <a:pt x="1303" y="218"/>
                    <a:pt x="1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56"/>
            <p:cNvSpPr/>
            <p:nvPr/>
          </p:nvSpPr>
          <p:spPr>
            <a:xfrm>
              <a:off x="3579288" y="4390050"/>
              <a:ext cx="367550" cy="263125"/>
            </a:xfrm>
            <a:custGeom>
              <a:avLst/>
              <a:gdLst/>
              <a:ahLst/>
              <a:cxnLst/>
              <a:rect l="l" t="t" r="r" b="b"/>
              <a:pathLst>
                <a:path w="14702" h="10525" extrusionOk="0">
                  <a:moveTo>
                    <a:pt x="434" y="1"/>
                  </a:moveTo>
                  <a:lnTo>
                    <a:pt x="0" y="1004"/>
                  </a:lnTo>
                  <a:cubicBezTo>
                    <a:pt x="380" y="1248"/>
                    <a:pt x="678" y="1438"/>
                    <a:pt x="977" y="1628"/>
                  </a:cubicBezTo>
                  <a:cubicBezTo>
                    <a:pt x="3391" y="3174"/>
                    <a:pt x="5750" y="4802"/>
                    <a:pt x="8029" y="6510"/>
                  </a:cubicBezTo>
                  <a:cubicBezTo>
                    <a:pt x="9656" y="7731"/>
                    <a:pt x="11338" y="8843"/>
                    <a:pt x="13020" y="9982"/>
                  </a:cubicBezTo>
                  <a:cubicBezTo>
                    <a:pt x="13426" y="10226"/>
                    <a:pt x="13860" y="10389"/>
                    <a:pt x="14294" y="10525"/>
                  </a:cubicBezTo>
                  <a:cubicBezTo>
                    <a:pt x="14430" y="10525"/>
                    <a:pt x="14538" y="10498"/>
                    <a:pt x="14647" y="10389"/>
                  </a:cubicBezTo>
                  <a:cubicBezTo>
                    <a:pt x="14701" y="10254"/>
                    <a:pt x="14701" y="10091"/>
                    <a:pt x="14647" y="9955"/>
                  </a:cubicBezTo>
                  <a:cubicBezTo>
                    <a:pt x="14321" y="9603"/>
                    <a:pt x="13969" y="9304"/>
                    <a:pt x="13589" y="9033"/>
                  </a:cubicBezTo>
                  <a:cubicBezTo>
                    <a:pt x="11935" y="7894"/>
                    <a:pt x="10226" y="6782"/>
                    <a:pt x="8571" y="5615"/>
                  </a:cubicBezTo>
                  <a:cubicBezTo>
                    <a:pt x="6022" y="3852"/>
                    <a:pt x="3499" y="2062"/>
                    <a:pt x="977" y="299"/>
                  </a:cubicBezTo>
                  <a:cubicBezTo>
                    <a:pt x="787" y="191"/>
                    <a:pt x="624" y="82"/>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56"/>
            <p:cNvSpPr/>
            <p:nvPr/>
          </p:nvSpPr>
          <p:spPr>
            <a:xfrm>
              <a:off x="3001538" y="4482825"/>
              <a:ext cx="145150" cy="143400"/>
            </a:xfrm>
            <a:custGeom>
              <a:avLst/>
              <a:gdLst/>
              <a:ahLst/>
              <a:cxnLst/>
              <a:rect l="l" t="t" r="r" b="b"/>
              <a:pathLst>
                <a:path w="5806" h="5736" extrusionOk="0">
                  <a:moveTo>
                    <a:pt x="2425" y="1"/>
                  </a:moveTo>
                  <a:cubicBezTo>
                    <a:pt x="1985" y="1"/>
                    <a:pt x="1545" y="137"/>
                    <a:pt x="1167" y="413"/>
                  </a:cubicBezTo>
                  <a:cubicBezTo>
                    <a:pt x="407" y="847"/>
                    <a:pt x="1" y="1660"/>
                    <a:pt x="109" y="2528"/>
                  </a:cubicBezTo>
                  <a:cubicBezTo>
                    <a:pt x="163" y="3586"/>
                    <a:pt x="706" y="4535"/>
                    <a:pt x="1574" y="5132"/>
                  </a:cubicBezTo>
                  <a:cubicBezTo>
                    <a:pt x="2138" y="5543"/>
                    <a:pt x="2671" y="5736"/>
                    <a:pt x="3181" y="5736"/>
                  </a:cubicBezTo>
                  <a:cubicBezTo>
                    <a:pt x="3847" y="5736"/>
                    <a:pt x="4473" y="5406"/>
                    <a:pt x="5073" y="4807"/>
                  </a:cubicBezTo>
                  <a:cubicBezTo>
                    <a:pt x="5480" y="4427"/>
                    <a:pt x="5751" y="3884"/>
                    <a:pt x="5805" y="3315"/>
                  </a:cubicBezTo>
                  <a:lnTo>
                    <a:pt x="5805" y="3315"/>
                  </a:lnTo>
                  <a:cubicBezTo>
                    <a:pt x="5452" y="3478"/>
                    <a:pt x="5235" y="3613"/>
                    <a:pt x="5018" y="3722"/>
                  </a:cubicBezTo>
                  <a:cubicBezTo>
                    <a:pt x="4780" y="3849"/>
                    <a:pt x="4520" y="3910"/>
                    <a:pt x="4263" y="3910"/>
                  </a:cubicBezTo>
                  <a:cubicBezTo>
                    <a:pt x="3700" y="3910"/>
                    <a:pt x="3146" y="3619"/>
                    <a:pt x="2849" y="3098"/>
                  </a:cubicBezTo>
                  <a:cubicBezTo>
                    <a:pt x="2387" y="2393"/>
                    <a:pt x="2442" y="1443"/>
                    <a:pt x="3011" y="792"/>
                  </a:cubicBezTo>
                  <a:cubicBezTo>
                    <a:pt x="3147" y="630"/>
                    <a:pt x="3337" y="494"/>
                    <a:pt x="3527" y="304"/>
                  </a:cubicBezTo>
                  <a:cubicBezTo>
                    <a:pt x="3187" y="103"/>
                    <a:pt x="2806"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56"/>
            <p:cNvSpPr/>
            <p:nvPr/>
          </p:nvSpPr>
          <p:spPr>
            <a:xfrm>
              <a:off x="3895263" y="4600125"/>
              <a:ext cx="139725" cy="134625"/>
            </a:xfrm>
            <a:custGeom>
              <a:avLst/>
              <a:gdLst/>
              <a:ahLst/>
              <a:cxnLst/>
              <a:rect l="l" t="t" r="r" b="b"/>
              <a:pathLst>
                <a:path w="5589" h="5385" extrusionOk="0">
                  <a:moveTo>
                    <a:pt x="2905" y="1"/>
                  </a:moveTo>
                  <a:cubicBezTo>
                    <a:pt x="2714" y="1"/>
                    <a:pt x="2521" y="29"/>
                    <a:pt x="2333" y="88"/>
                  </a:cubicBezTo>
                  <a:lnTo>
                    <a:pt x="2713" y="494"/>
                  </a:lnTo>
                  <a:cubicBezTo>
                    <a:pt x="3391" y="1200"/>
                    <a:pt x="3500" y="1823"/>
                    <a:pt x="3147" y="2474"/>
                  </a:cubicBezTo>
                  <a:cubicBezTo>
                    <a:pt x="2858" y="2970"/>
                    <a:pt x="2427" y="3230"/>
                    <a:pt x="1843" y="3230"/>
                  </a:cubicBezTo>
                  <a:cubicBezTo>
                    <a:pt x="1660" y="3230"/>
                    <a:pt x="1462" y="3204"/>
                    <a:pt x="1248" y="3153"/>
                  </a:cubicBezTo>
                  <a:cubicBezTo>
                    <a:pt x="977" y="3098"/>
                    <a:pt x="733" y="2990"/>
                    <a:pt x="489" y="2908"/>
                  </a:cubicBezTo>
                  <a:cubicBezTo>
                    <a:pt x="353" y="2881"/>
                    <a:pt x="245" y="2881"/>
                    <a:pt x="109" y="2827"/>
                  </a:cubicBezTo>
                  <a:lnTo>
                    <a:pt x="109" y="2827"/>
                  </a:lnTo>
                  <a:cubicBezTo>
                    <a:pt x="1" y="3831"/>
                    <a:pt x="543" y="4780"/>
                    <a:pt x="1465" y="5133"/>
                  </a:cubicBezTo>
                  <a:cubicBezTo>
                    <a:pt x="1825" y="5303"/>
                    <a:pt x="2208" y="5385"/>
                    <a:pt x="2589" y="5385"/>
                  </a:cubicBezTo>
                  <a:cubicBezTo>
                    <a:pt x="3357" y="5385"/>
                    <a:pt x="4113" y="5053"/>
                    <a:pt x="4639" y="4454"/>
                  </a:cubicBezTo>
                  <a:cubicBezTo>
                    <a:pt x="5453" y="3614"/>
                    <a:pt x="5588" y="2312"/>
                    <a:pt x="4937" y="1335"/>
                  </a:cubicBezTo>
                  <a:cubicBezTo>
                    <a:pt x="4639" y="793"/>
                    <a:pt x="4178" y="386"/>
                    <a:pt x="3635" y="142"/>
                  </a:cubicBezTo>
                  <a:cubicBezTo>
                    <a:pt x="3404" y="49"/>
                    <a:pt x="3156" y="1"/>
                    <a:pt x="29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56"/>
            <p:cNvSpPr/>
            <p:nvPr/>
          </p:nvSpPr>
          <p:spPr>
            <a:xfrm>
              <a:off x="3506038" y="4037450"/>
              <a:ext cx="144475" cy="173625"/>
            </a:xfrm>
            <a:custGeom>
              <a:avLst/>
              <a:gdLst/>
              <a:ahLst/>
              <a:cxnLst/>
              <a:rect l="l" t="t" r="r" b="b"/>
              <a:pathLst>
                <a:path w="5779" h="6945" extrusionOk="0">
                  <a:moveTo>
                    <a:pt x="4205" y="0"/>
                  </a:moveTo>
                  <a:cubicBezTo>
                    <a:pt x="2794" y="1980"/>
                    <a:pt x="1411" y="3933"/>
                    <a:pt x="1" y="5968"/>
                  </a:cubicBezTo>
                  <a:cubicBezTo>
                    <a:pt x="218" y="6158"/>
                    <a:pt x="435" y="6347"/>
                    <a:pt x="679" y="6537"/>
                  </a:cubicBezTo>
                  <a:cubicBezTo>
                    <a:pt x="842" y="6673"/>
                    <a:pt x="1031" y="6781"/>
                    <a:pt x="1276" y="6944"/>
                  </a:cubicBezTo>
                  <a:cubicBezTo>
                    <a:pt x="1601" y="6456"/>
                    <a:pt x="1926" y="5968"/>
                    <a:pt x="2252" y="5534"/>
                  </a:cubicBezTo>
                  <a:cubicBezTo>
                    <a:pt x="3283" y="4205"/>
                    <a:pt x="4286" y="2903"/>
                    <a:pt x="5317" y="1601"/>
                  </a:cubicBezTo>
                  <a:cubicBezTo>
                    <a:pt x="5480" y="1357"/>
                    <a:pt x="5615" y="1112"/>
                    <a:pt x="5778" y="896"/>
                  </a:cubicBezTo>
                  <a:cubicBezTo>
                    <a:pt x="5425" y="353"/>
                    <a:pt x="4829" y="28"/>
                    <a:pt x="4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56"/>
            <p:cNvSpPr/>
            <p:nvPr/>
          </p:nvSpPr>
          <p:spPr>
            <a:xfrm>
              <a:off x="3091738" y="4406325"/>
              <a:ext cx="195300" cy="147300"/>
            </a:xfrm>
            <a:custGeom>
              <a:avLst/>
              <a:gdLst/>
              <a:ahLst/>
              <a:cxnLst/>
              <a:rect l="l" t="t" r="r" b="b"/>
              <a:pathLst>
                <a:path w="7812" h="5892" extrusionOk="0">
                  <a:moveTo>
                    <a:pt x="7378" y="1"/>
                  </a:moveTo>
                  <a:cubicBezTo>
                    <a:pt x="7161" y="82"/>
                    <a:pt x="7079" y="136"/>
                    <a:pt x="6998" y="191"/>
                  </a:cubicBezTo>
                  <a:cubicBezTo>
                    <a:pt x="5289" y="1248"/>
                    <a:pt x="3607" y="2279"/>
                    <a:pt x="1953" y="3364"/>
                  </a:cubicBezTo>
                  <a:cubicBezTo>
                    <a:pt x="1383" y="3744"/>
                    <a:pt x="841" y="4178"/>
                    <a:pt x="353" y="4666"/>
                  </a:cubicBezTo>
                  <a:cubicBezTo>
                    <a:pt x="0" y="4937"/>
                    <a:pt x="0" y="5453"/>
                    <a:pt x="353" y="5724"/>
                  </a:cubicBezTo>
                  <a:cubicBezTo>
                    <a:pt x="453" y="5836"/>
                    <a:pt x="564" y="5891"/>
                    <a:pt x="692" y="5891"/>
                  </a:cubicBezTo>
                  <a:cubicBezTo>
                    <a:pt x="842" y="5891"/>
                    <a:pt x="1016" y="5816"/>
                    <a:pt x="1221" y="5670"/>
                  </a:cubicBezTo>
                  <a:cubicBezTo>
                    <a:pt x="1763" y="5236"/>
                    <a:pt x="2278" y="4775"/>
                    <a:pt x="2848" y="4368"/>
                  </a:cubicBezTo>
                  <a:cubicBezTo>
                    <a:pt x="4286" y="3337"/>
                    <a:pt x="5723" y="2361"/>
                    <a:pt x="7161" y="1357"/>
                  </a:cubicBezTo>
                  <a:cubicBezTo>
                    <a:pt x="7378" y="1194"/>
                    <a:pt x="7568" y="1031"/>
                    <a:pt x="7812" y="842"/>
                  </a:cubicBezTo>
                  <a:lnTo>
                    <a:pt x="73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6" name="Google Shape;1106;p56"/>
          <p:cNvGrpSpPr/>
          <p:nvPr/>
        </p:nvGrpSpPr>
        <p:grpSpPr>
          <a:xfrm rot="-531170">
            <a:off x="6793660" y="3211145"/>
            <a:ext cx="1233770" cy="1570035"/>
            <a:chOff x="2586363" y="5410988"/>
            <a:chExt cx="1049025" cy="1334938"/>
          </a:xfrm>
        </p:grpSpPr>
        <p:sp>
          <p:nvSpPr>
            <p:cNvPr id="1107" name="Google Shape;1107;p56"/>
            <p:cNvSpPr/>
            <p:nvPr/>
          </p:nvSpPr>
          <p:spPr>
            <a:xfrm>
              <a:off x="2586363" y="5419550"/>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6"/>
            <p:cNvSpPr/>
            <p:nvPr/>
          </p:nvSpPr>
          <p:spPr>
            <a:xfrm>
              <a:off x="2586363" y="5410988"/>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6"/>
            <p:cNvSpPr/>
            <p:nvPr/>
          </p:nvSpPr>
          <p:spPr>
            <a:xfrm>
              <a:off x="2608738" y="5558713"/>
              <a:ext cx="903250" cy="1154225"/>
            </a:xfrm>
            <a:custGeom>
              <a:avLst/>
              <a:gdLst/>
              <a:ahLst/>
              <a:cxnLst/>
              <a:rect l="l" t="t" r="r" b="b"/>
              <a:pathLst>
                <a:path w="36130" h="46169" extrusionOk="0">
                  <a:moveTo>
                    <a:pt x="31823" y="1"/>
                  </a:moveTo>
                  <a:cubicBezTo>
                    <a:pt x="31601" y="1"/>
                    <a:pt x="31382" y="117"/>
                    <a:pt x="31247" y="330"/>
                  </a:cubicBezTo>
                  <a:cubicBezTo>
                    <a:pt x="30081" y="2201"/>
                    <a:pt x="28887" y="4100"/>
                    <a:pt x="27694" y="5999"/>
                  </a:cubicBezTo>
                  <a:cubicBezTo>
                    <a:pt x="24846" y="10610"/>
                    <a:pt x="21808" y="15139"/>
                    <a:pt x="18770" y="19669"/>
                  </a:cubicBezTo>
                  <a:cubicBezTo>
                    <a:pt x="18146" y="20646"/>
                    <a:pt x="17468" y="21568"/>
                    <a:pt x="16709" y="22463"/>
                  </a:cubicBezTo>
                  <a:cubicBezTo>
                    <a:pt x="16410" y="22788"/>
                    <a:pt x="16031" y="23060"/>
                    <a:pt x="15597" y="23195"/>
                  </a:cubicBezTo>
                  <a:cubicBezTo>
                    <a:pt x="13915" y="23792"/>
                    <a:pt x="12206" y="24389"/>
                    <a:pt x="10524" y="25012"/>
                  </a:cubicBezTo>
                  <a:cubicBezTo>
                    <a:pt x="8002" y="25935"/>
                    <a:pt x="5506" y="26965"/>
                    <a:pt x="3092" y="28132"/>
                  </a:cubicBezTo>
                  <a:cubicBezTo>
                    <a:pt x="2387" y="28484"/>
                    <a:pt x="1709" y="28891"/>
                    <a:pt x="1058" y="29325"/>
                  </a:cubicBezTo>
                  <a:cubicBezTo>
                    <a:pt x="163" y="29922"/>
                    <a:pt x="0" y="30681"/>
                    <a:pt x="461" y="31658"/>
                  </a:cubicBezTo>
                  <a:cubicBezTo>
                    <a:pt x="570" y="31848"/>
                    <a:pt x="678" y="32038"/>
                    <a:pt x="841" y="32173"/>
                  </a:cubicBezTo>
                  <a:cubicBezTo>
                    <a:pt x="1682" y="33068"/>
                    <a:pt x="2523" y="33963"/>
                    <a:pt x="3391" y="34831"/>
                  </a:cubicBezTo>
                  <a:cubicBezTo>
                    <a:pt x="4937" y="36323"/>
                    <a:pt x="6591" y="37706"/>
                    <a:pt x="8354" y="38981"/>
                  </a:cubicBezTo>
                  <a:cubicBezTo>
                    <a:pt x="10362" y="40473"/>
                    <a:pt x="12450" y="41829"/>
                    <a:pt x="14620" y="43050"/>
                  </a:cubicBezTo>
                  <a:cubicBezTo>
                    <a:pt x="17061" y="44352"/>
                    <a:pt x="19638" y="45355"/>
                    <a:pt x="22296" y="46088"/>
                  </a:cubicBezTo>
                  <a:cubicBezTo>
                    <a:pt x="22470" y="46142"/>
                    <a:pt x="22647" y="46168"/>
                    <a:pt x="22821" y="46168"/>
                  </a:cubicBezTo>
                  <a:cubicBezTo>
                    <a:pt x="23512" y="46168"/>
                    <a:pt x="24157" y="45756"/>
                    <a:pt x="24439" y="45084"/>
                  </a:cubicBezTo>
                  <a:cubicBezTo>
                    <a:pt x="24629" y="44650"/>
                    <a:pt x="24710" y="44189"/>
                    <a:pt x="24710" y="43701"/>
                  </a:cubicBezTo>
                  <a:cubicBezTo>
                    <a:pt x="24683" y="42996"/>
                    <a:pt x="24683" y="42290"/>
                    <a:pt x="24710" y="41558"/>
                  </a:cubicBezTo>
                  <a:cubicBezTo>
                    <a:pt x="24981" y="36404"/>
                    <a:pt x="24412" y="31332"/>
                    <a:pt x="23435" y="26260"/>
                  </a:cubicBezTo>
                  <a:cubicBezTo>
                    <a:pt x="23381" y="25908"/>
                    <a:pt x="23408" y="25555"/>
                    <a:pt x="23544" y="25229"/>
                  </a:cubicBezTo>
                  <a:cubicBezTo>
                    <a:pt x="23924" y="24280"/>
                    <a:pt x="24358" y="23358"/>
                    <a:pt x="24846" y="22463"/>
                  </a:cubicBezTo>
                  <a:cubicBezTo>
                    <a:pt x="26744" y="18828"/>
                    <a:pt x="28724" y="15248"/>
                    <a:pt x="30813" y="11749"/>
                  </a:cubicBezTo>
                  <a:cubicBezTo>
                    <a:pt x="32359" y="9172"/>
                    <a:pt x="33797" y="6541"/>
                    <a:pt x="35288" y="3937"/>
                  </a:cubicBezTo>
                  <a:cubicBezTo>
                    <a:pt x="35505" y="3530"/>
                    <a:pt x="35722" y="3096"/>
                    <a:pt x="35967" y="2635"/>
                  </a:cubicBezTo>
                  <a:cubicBezTo>
                    <a:pt x="36129" y="2310"/>
                    <a:pt x="35967" y="1876"/>
                    <a:pt x="35641" y="1740"/>
                  </a:cubicBezTo>
                  <a:cubicBezTo>
                    <a:pt x="34583" y="1171"/>
                    <a:pt x="32956" y="411"/>
                    <a:pt x="32088" y="59"/>
                  </a:cubicBezTo>
                  <a:cubicBezTo>
                    <a:pt x="32002" y="20"/>
                    <a:pt x="31912" y="1"/>
                    <a:pt x="318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6"/>
            <p:cNvSpPr/>
            <p:nvPr/>
          </p:nvSpPr>
          <p:spPr>
            <a:xfrm>
              <a:off x="2710438" y="6272213"/>
              <a:ext cx="442825" cy="353275"/>
            </a:xfrm>
            <a:custGeom>
              <a:avLst/>
              <a:gdLst/>
              <a:ahLst/>
              <a:cxnLst/>
              <a:rect l="l" t="t" r="r" b="b"/>
              <a:pathLst>
                <a:path w="17713" h="14131" extrusionOk="0">
                  <a:moveTo>
                    <a:pt x="6087" y="1"/>
                  </a:moveTo>
                  <a:cubicBezTo>
                    <a:pt x="5993" y="1"/>
                    <a:pt x="5897" y="18"/>
                    <a:pt x="5805" y="53"/>
                  </a:cubicBezTo>
                  <a:lnTo>
                    <a:pt x="5643" y="134"/>
                  </a:lnTo>
                  <a:cubicBezTo>
                    <a:pt x="4992" y="405"/>
                    <a:pt x="4341" y="704"/>
                    <a:pt x="3663" y="1002"/>
                  </a:cubicBezTo>
                  <a:cubicBezTo>
                    <a:pt x="2551" y="1490"/>
                    <a:pt x="1411" y="1951"/>
                    <a:pt x="272" y="2440"/>
                  </a:cubicBezTo>
                  <a:cubicBezTo>
                    <a:pt x="55" y="2548"/>
                    <a:pt x="1" y="2847"/>
                    <a:pt x="164" y="3036"/>
                  </a:cubicBezTo>
                  <a:cubicBezTo>
                    <a:pt x="1384" y="4420"/>
                    <a:pt x="2713" y="5695"/>
                    <a:pt x="4178" y="6807"/>
                  </a:cubicBezTo>
                  <a:cubicBezTo>
                    <a:pt x="6212" y="8271"/>
                    <a:pt x="8301" y="9628"/>
                    <a:pt x="10444" y="10875"/>
                  </a:cubicBezTo>
                  <a:cubicBezTo>
                    <a:pt x="12695" y="12123"/>
                    <a:pt x="15000" y="13208"/>
                    <a:pt x="17387" y="14130"/>
                  </a:cubicBezTo>
                  <a:lnTo>
                    <a:pt x="17414" y="14130"/>
                  </a:lnTo>
                  <a:cubicBezTo>
                    <a:pt x="17496" y="14130"/>
                    <a:pt x="17550" y="14049"/>
                    <a:pt x="17550" y="13940"/>
                  </a:cubicBezTo>
                  <a:cubicBezTo>
                    <a:pt x="17604" y="11635"/>
                    <a:pt x="17659" y="9329"/>
                    <a:pt x="17713" y="6942"/>
                  </a:cubicBezTo>
                  <a:cubicBezTo>
                    <a:pt x="17713" y="6563"/>
                    <a:pt x="17469" y="6237"/>
                    <a:pt x="17116" y="6129"/>
                  </a:cubicBezTo>
                  <a:cubicBezTo>
                    <a:pt x="16818" y="6047"/>
                    <a:pt x="16574" y="5912"/>
                    <a:pt x="16357" y="5722"/>
                  </a:cubicBezTo>
                  <a:cubicBezTo>
                    <a:pt x="16112" y="5505"/>
                    <a:pt x="15868" y="5342"/>
                    <a:pt x="15624" y="5098"/>
                  </a:cubicBezTo>
                  <a:cubicBezTo>
                    <a:pt x="15217" y="4691"/>
                    <a:pt x="14621" y="4447"/>
                    <a:pt x="14024" y="4420"/>
                  </a:cubicBezTo>
                  <a:cubicBezTo>
                    <a:pt x="13726" y="4420"/>
                    <a:pt x="13400" y="4393"/>
                    <a:pt x="13102" y="4365"/>
                  </a:cubicBezTo>
                  <a:cubicBezTo>
                    <a:pt x="12152" y="4284"/>
                    <a:pt x="11284" y="3769"/>
                    <a:pt x="10769" y="2982"/>
                  </a:cubicBezTo>
                  <a:cubicBezTo>
                    <a:pt x="10633" y="2792"/>
                    <a:pt x="10471" y="2602"/>
                    <a:pt x="10308" y="2413"/>
                  </a:cubicBezTo>
                  <a:cubicBezTo>
                    <a:pt x="10064" y="2087"/>
                    <a:pt x="9711" y="1843"/>
                    <a:pt x="9304" y="1789"/>
                  </a:cubicBezTo>
                  <a:cubicBezTo>
                    <a:pt x="8925" y="1707"/>
                    <a:pt x="8545" y="1599"/>
                    <a:pt x="8192" y="1490"/>
                  </a:cubicBezTo>
                  <a:cubicBezTo>
                    <a:pt x="7568" y="1328"/>
                    <a:pt x="7053" y="921"/>
                    <a:pt x="6755" y="378"/>
                  </a:cubicBezTo>
                  <a:cubicBezTo>
                    <a:pt x="6614" y="137"/>
                    <a:pt x="6355" y="1"/>
                    <a:pt x="60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56"/>
            <p:cNvSpPr/>
            <p:nvPr/>
          </p:nvSpPr>
          <p:spPr>
            <a:xfrm>
              <a:off x="2677213" y="6242938"/>
              <a:ext cx="499100" cy="402200"/>
            </a:xfrm>
            <a:custGeom>
              <a:avLst/>
              <a:gdLst/>
              <a:ahLst/>
              <a:cxnLst/>
              <a:rect l="l" t="t" r="r" b="b"/>
              <a:pathLst>
                <a:path w="19964" h="16088" extrusionOk="0">
                  <a:moveTo>
                    <a:pt x="7416" y="1172"/>
                  </a:moveTo>
                  <a:cubicBezTo>
                    <a:pt x="7684" y="1172"/>
                    <a:pt x="7943" y="1308"/>
                    <a:pt x="8084" y="1549"/>
                  </a:cubicBezTo>
                  <a:cubicBezTo>
                    <a:pt x="8382" y="2092"/>
                    <a:pt x="8897" y="2499"/>
                    <a:pt x="9521" y="2661"/>
                  </a:cubicBezTo>
                  <a:cubicBezTo>
                    <a:pt x="9874" y="2770"/>
                    <a:pt x="10254" y="2878"/>
                    <a:pt x="10633" y="2960"/>
                  </a:cubicBezTo>
                  <a:cubicBezTo>
                    <a:pt x="11040" y="3014"/>
                    <a:pt x="11393" y="3258"/>
                    <a:pt x="11637" y="3584"/>
                  </a:cubicBezTo>
                  <a:cubicBezTo>
                    <a:pt x="11800" y="3773"/>
                    <a:pt x="11962" y="3963"/>
                    <a:pt x="12098" y="4153"/>
                  </a:cubicBezTo>
                  <a:cubicBezTo>
                    <a:pt x="12613" y="4940"/>
                    <a:pt x="13481" y="5455"/>
                    <a:pt x="14431" y="5536"/>
                  </a:cubicBezTo>
                  <a:cubicBezTo>
                    <a:pt x="14729" y="5564"/>
                    <a:pt x="15055" y="5591"/>
                    <a:pt x="15353" y="5591"/>
                  </a:cubicBezTo>
                  <a:cubicBezTo>
                    <a:pt x="15950" y="5618"/>
                    <a:pt x="16546" y="5862"/>
                    <a:pt x="16953" y="6269"/>
                  </a:cubicBezTo>
                  <a:cubicBezTo>
                    <a:pt x="17197" y="6513"/>
                    <a:pt x="17441" y="6676"/>
                    <a:pt x="17686" y="6893"/>
                  </a:cubicBezTo>
                  <a:cubicBezTo>
                    <a:pt x="17903" y="7083"/>
                    <a:pt x="18147" y="7218"/>
                    <a:pt x="18445" y="7300"/>
                  </a:cubicBezTo>
                  <a:cubicBezTo>
                    <a:pt x="18798" y="7408"/>
                    <a:pt x="19042" y="7734"/>
                    <a:pt x="19042" y="8113"/>
                  </a:cubicBezTo>
                  <a:cubicBezTo>
                    <a:pt x="18988" y="10500"/>
                    <a:pt x="18933" y="12806"/>
                    <a:pt x="18879" y="15111"/>
                  </a:cubicBezTo>
                  <a:cubicBezTo>
                    <a:pt x="18879" y="15220"/>
                    <a:pt x="18825" y="15301"/>
                    <a:pt x="18743" y="15301"/>
                  </a:cubicBezTo>
                  <a:lnTo>
                    <a:pt x="18716" y="15301"/>
                  </a:lnTo>
                  <a:cubicBezTo>
                    <a:pt x="16329" y="14379"/>
                    <a:pt x="14024" y="13294"/>
                    <a:pt x="11773" y="12046"/>
                  </a:cubicBezTo>
                  <a:cubicBezTo>
                    <a:pt x="9630" y="10799"/>
                    <a:pt x="7541" y="9442"/>
                    <a:pt x="5507" y="7978"/>
                  </a:cubicBezTo>
                  <a:cubicBezTo>
                    <a:pt x="4042" y="6866"/>
                    <a:pt x="2713" y="5591"/>
                    <a:pt x="1493" y="4207"/>
                  </a:cubicBezTo>
                  <a:cubicBezTo>
                    <a:pt x="1330" y="4018"/>
                    <a:pt x="1384" y="3719"/>
                    <a:pt x="1601" y="3611"/>
                  </a:cubicBezTo>
                  <a:cubicBezTo>
                    <a:pt x="2740" y="3122"/>
                    <a:pt x="3880" y="2661"/>
                    <a:pt x="4992" y="2173"/>
                  </a:cubicBezTo>
                  <a:cubicBezTo>
                    <a:pt x="5670" y="1875"/>
                    <a:pt x="6321" y="1576"/>
                    <a:pt x="6972" y="1305"/>
                  </a:cubicBezTo>
                  <a:lnTo>
                    <a:pt x="7134" y="1224"/>
                  </a:lnTo>
                  <a:cubicBezTo>
                    <a:pt x="7226" y="1189"/>
                    <a:pt x="7322" y="1172"/>
                    <a:pt x="7416" y="1172"/>
                  </a:cubicBezTo>
                  <a:close/>
                  <a:moveTo>
                    <a:pt x="8145" y="0"/>
                  </a:moveTo>
                  <a:cubicBezTo>
                    <a:pt x="8086" y="0"/>
                    <a:pt x="8021" y="10"/>
                    <a:pt x="7948" y="30"/>
                  </a:cubicBezTo>
                  <a:cubicBezTo>
                    <a:pt x="7514" y="166"/>
                    <a:pt x="7080" y="329"/>
                    <a:pt x="6673" y="491"/>
                  </a:cubicBezTo>
                  <a:cubicBezTo>
                    <a:pt x="4775" y="1278"/>
                    <a:pt x="2903" y="2065"/>
                    <a:pt x="1032" y="2878"/>
                  </a:cubicBezTo>
                  <a:cubicBezTo>
                    <a:pt x="815" y="2933"/>
                    <a:pt x="625" y="3041"/>
                    <a:pt x="462" y="3177"/>
                  </a:cubicBezTo>
                  <a:cubicBezTo>
                    <a:pt x="28" y="3502"/>
                    <a:pt x="1" y="3801"/>
                    <a:pt x="299" y="4235"/>
                  </a:cubicBezTo>
                  <a:cubicBezTo>
                    <a:pt x="353" y="4289"/>
                    <a:pt x="381" y="4343"/>
                    <a:pt x="435" y="4397"/>
                  </a:cubicBezTo>
                  <a:cubicBezTo>
                    <a:pt x="1004" y="5048"/>
                    <a:pt x="1547" y="5672"/>
                    <a:pt x="2116" y="6296"/>
                  </a:cubicBezTo>
                  <a:cubicBezTo>
                    <a:pt x="3012" y="7218"/>
                    <a:pt x="4015" y="8032"/>
                    <a:pt x="5073" y="8791"/>
                  </a:cubicBezTo>
                  <a:cubicBezTo>
                    <a:pt x="7596" y="10636"/>
                    <a:pt x="10227" y="12290"/>
                    <a:pt x="12993" y="13755"/>
                  </a:cubicBezTo>
                  <a:cubicBezTo>
                    <a:pt x="14648" y="14623"/>
                    <a:pt x="16384" y="15355"/>
                    <a:pt x="18174" y="15925"/>
                  </a:cubicBezTo>
                  <a:cubicBezTo>
                    <a:pt x="18472" y="16006"/>
                    <a:pt x="18825" y="16061"/>
                    <a:pt x="19150" y="16088"/>
                  </a:cubicBezTo>
                  <a:cubicBezTo>
                    <a:pt x="19503" y="16088"/>
                    <a:pt x="19666" y="15898"/>
                    <a:pt x="19747" y="15545"/>
                  </a:cubicBezTo>
                  <a:cubicBezTo>
                    <a:pt x="19774" y="15328"/>
                    <a:pt x="19801" y="15084"/>
                    <a:pt x="19801" y="14840"/>
                  </a:cubicBezTo>
                  <a:cubicBezTo>
                    <a:pt x="19856" y="12562"/>
                    <a:pt x="19910" y="10283"/>
                    <a:pt x="19964" y="8005"/>
                  </a:cubicBezTo>
                  <a:cubicBezTo>
                    <a:pt x="19964" y="7734"/>
                    <a:pt x="19937" y="7462"/>
                    <a:pt x="19910" y="7218"/>
                  </a:cubicBezTo>
                  <a:cubicBezTo>
                    <a:pt x="19856" y="6676"/>
                    <a:pt x="19856" y="6621"/>
                    <a:pt x="19340" y="6567"/>
                  </a:cubicBezTo>
                  <a:cubicBezTo>
                    <a:pt x="18635" y="6459"/>
                    <a:pt x="18011" y="6106"/>
                    <a:pt x="17550" y="5591"/>
                  </a:cubicBezTo>
                  <a:cubicBezTo>
                    <a:pt x="17007" y="5048"/>
                    <a:pt x="16302" y="4750"/>
                    <a:pt x="15543" y="4723"/>
                  </a:cubicBezTo>
                  <a:cubicBezTo>
                    <a:pt x="15190" y="4696"/>
                    <a:pt x="14865" y="4696"/>
                    <a:pt x="14512" y="4641"/>
                  </a:cubicBezTo>
                  <a:cubicBezTo>
                    <a:pt x="13807" y="4614"/>
                    <a:pt x="13183" y="4207"/>
                    <a:pt x="12803" y="3611"/>
                  </a:cubicBezTo>
                  <a:cubicBezTo>
                    <a:pt x="12668" y="3394"/>
                    <a:pt x="12478" y="3204"/>
                    <a:pt x="12315" y="2987"/>
                  </a:cubicBezTo>
                  <a:cubicBezTo>
                    <a:pt x="11990" y="2526"/>
                    <a:pt x="11501" y="2227"/>
                    <a:pt x="10959" y="2092"/>
                  </a:cubicBezTo>
                  <a:cubicBezTo>
                    <a:pt x="10606" y="2010"/>
                    <a:pt x="10227" y="1902"/>
                    <a:pt x="9874" y="1793"/>
                  </a:cubicBezTo>
                  <a:cubicBezTo>
                    <a:pt x="9413" y="1685"/>
                    <a:pt x="9033" y="1387"/>
                    <a:pt x="8843" y="953"/>
                  </a:cubicBezTo>
                  <a:cubicBezTo>
                    <a:pt x="8735" y="736"/>
                    <a:pt x="8653" y="519"/>
                    <a:pt x="8545" y="302"/>
                  </a:cubicBezTo>
                  <a:cubicBezTo>
                    <a:pt x="8442" y="97"/>
                    <a:pt x="8325" y="0"/>
                    <a:pt x="814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6"/>
            <p:cNvSpPr/>
            <p:nvPr/>
          </p:nvSpPr>
          <p:spPr>
            <a:xfrm>
              <a:off x="2920663" y="6449313"/>
              <a:ext cx="75300" cy="54775"/>
            </a:xfrm>
            <a:custGeom>
              <a:avLst/>
              <a:gdLst/>
              <a:ahLst/>
              <a:cxnLst/>
              <a:rect l="l" t="t" r="r" b="b"/>
              <a:pathLst>
                <a:path w="3012" h="2191" extrusionOk="0">
                  <a:moveTo>
                    <a:pt x="468" y="0"/>
                  </a:moveTo>
                  <a:cubicBezTo>
                    <a:pt x="403" y="0"/>
                    <a:pt x="336" y="16"/>
                    <a:pt x="272" y="48"/>
                  </a:cubicBezTo>
                  <a:cubicBezTo>
                    <a:pt x="82" y="157"/>
                    <a:pt x="0" y="401"/>
                    <a:pt x="82" y="618"/>
                  </a:cubicBezTo>
                  <a:cubicBezTo>
                    <a:pt x="299" y="1133"/>
                    <a:pt x="706" y="1594"/>
                    <a:pt x="1221" y="1838"/>
                  </a:cubicBezTo>
                  <a:cubicBezTo>
                    <a:pt x="1546" y="2028"/>
                    <a:pt x="1926" y="2137"/>
                    <a:pt x="2306" y="2191"/>
                  </a:cubicBezTo>
                  <a:cubicBezTo>
                    <a:pt x="2469" y="2191"/>
                    <a:pt x="2631" y="2164"/>
                    <a:pt x="2794" y="2082"/>
                  </a:cubicBezTo>
                  <a:cubicBezTo>
                    <a:pt x="2903" y="2001"/>
                    <a:pt x="2984" y="1865"/>
                    <a:pt x="3011" y="1730"/>
                  </a:cubicBezTo>
                  <a:cubicBezTo>
                    <a:pt x="2984" y="1594"/>
                    <a:pt x="2903" y="1486"/>
                    <a:pt x="2767" y="1404"/>
                  </a:cubicBezTo>
                  <a:cubicBezTo>
                    <a:pt x="2658" y="1350"/>
                    <a:pt x="2550" y="1296"/>
                    <a:pt x="2441" y="1296"/>
                  </a:cubicBezTo>
                  <a:cubicBezTo>
                    <a:pt x="1736" y="1269"/>
                    <a:pt x="1139" y="862"/>
                    <a:pt x="814" y="238"/>
                  </a:cubicBezTo>
                  <a:cubicBezTo>
                    <a:pt x="757" y="86"/>
                    <a:pt x="620" y="0"/>
                    <a:pt x="46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6"/>
            <p:cNvSpPr/>
            <p:nvPr/>
          </p:nvSpPr>
          <p:spPr>
            <a:xfrm>
              <a:off x="3022363" y="6450338"/>
              <a:ext cx="23775" cy="21375"/>
            </a:xfrm>
            <a:custGeom>
              <a:avLst/>
              <a:gdLst/>
              <a:ahLst/>
              <a:cxnLst/>
              <a:rect l="l" t="t" r="r" b="b"/>
              <a:pathLst>
                <a:path w="951" h="855" extrusionOk="0">
                  <a:moveTo>
                    <a:pt x="479" y="0"/>
                  </a:moveTo>
                  <a:cubicBezTo>
                    <a:pt x="360" y="0"/>
                    <a:pt x="245" y="48"/>
                    <a:pt x="164" y="143"/>
                  </a:cubicBezTo>
                  <a:cubicBezTo>
                    <a:pt x="1" y="305"/>
                    <a:pt x="1" y="550"/>
                    <a:pt x="164" y="712"/>
                  </a:cubicBezTo>
                  <a:cubicBezTo>
                    <a:pt x="245" y="807"/>
                    <a:pt x="360" y="855"/>
                    <a:pt x="479" y="855"/>
                  </a:cubicBezTo>
                  <a:cubicBezTo>
                    <a:pt x="598" y="855"/>
                    <a:pt x="720" y="807"/>
                    <a:pt x="815" y="712"/>
                  </a:cubicBezTo>
                  <a:cubicBezTo>
                    <a:pt x="950" y="550"/>
                    <a:pt x="950" y="305"/>
                    <a:pt x="815" y="143"/>
                  </a:cubicBezTo>
                  <a:cubicBezTo>
                    <a:pt x="720" y="48"/>
                    <a:pt x="598"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6"/>
            <p:cNvSpPr/>
            <p:nvPr/>
          </p:nvSpPr>
          <p:spPr>
            <a:xfrm>
              <a:off x="2922013" y="6393213"/>
              <a:ext cx="23750" cy="21300"/>
            </a:xfrm>
            <a:custGeom>
              <a:avLst/>
              <a:gdLst/>
              <a:ahLst/>
              <a:cxnLst/>
              <a:rect l="l" t="t" r="r" b="b"/>
              <a:pathLst>
                <a:path w="950" h="852" extrusionOk="0">
                  <a:moveTo>
                    <a:pt x="479" y="0"/>
                  </a:moveTo>
                  <a:cubicBezTo>
                    <a:pt x="360" y="0"/>
                    <a:pt x="245" y="41"/>
                    <a:pt x="163" y="122"/>
                  </a:cubicBezTo>
                  <a:cubicBezTo>
                    <a:pt x="1" y="285"/>
                    <a:pt x="1" y="556"/>
                    <a:pt x="163" y="719"/>
                  </a:cubicBezTo>
                  <a:cubicBezTo>
                    <a:pt x="248" y="803"/>
                    <a:pt x="369" y="851"/>
                    <a:pt x="488" y="851"/>
                  </a:cubicBezTo>
                  <a:cubicBezTo>
                    <a:pt x="599" y="851"/>
                    <a:pt x="709" y="810"/>
                    <a:pt x="787" y="719"/>
                  </a:cubicBezTo>
                  <a:cubicBezTo>
                    <a:pt x="950" y="556"/>
                    <a:pt x="950" y="312"/>
                    <a:pt x="814" y="122"/>
                  </a:cubicBezTo>
                  <a:cubicBezTo>
                    <a:pt x="719" y="41"/>
                    <a:pt x="597"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6"/>
            <p:cNvSpPr/>
            <p:nvPr/>
          </p:nvSpPr>
          <p:spPr>
            <a:xfrm>
              <a:off x="2995963" y="6198838"/>
              <a:ext cx="88825" cy="76375"/>
            </a:xfrm>
            <a:custGeom>
              <a:avLst/>
              <a:gdLst/>
              <a:ahLst/>
              <a:cxnLst/>
              <a:rect l="l" t="t" r="r" b="b"/>
              <a:pathLst>
                <a:path w="3553" h="3055" extrusionOk="0">
                  <a:moveTo>
                    <a:pt x="1554" y="967"/>
                  </a:moveTo>
                  <a:cubicBezTo>
                    <a:pt x="1834" y="967"/>
                    <a:pt x="2129" y="1072"/>
                    <a:pt x="2332" y="1252"/>
                  </a:cubicBezTo>
                  <a:cubicBezTo>
                    <a:pt x="2386" y="1333"/>
                    <a:pt x="2467" y="1415"/>
                    <a:pt x="2494" y="1496"/>
                  </a:cubicBezTo>
                  <a:cubicBezTo>
                    <a:pt x="2630" y="1794"/>
                    <a:pt x="2440" y="2147"/>
                    <a:pt x="2115" y="2174"/>
                  </a:cubicBezTo>
                  <a:cubicBezTo>
                    <a:pt x="2074" y="2179"/>
                    <a:pt x="2034" y="2182"/>
                    <a:pt x="1994" y="2182"/>
                  </a:cubicBezTo>
                  <a:cubicBezTo>
                    <a:pt x="1607" y="2182"/>
                    <a:pt x="1256" y="1949"/>
                    <a:pt x="1084" y="1604"/>
                  </a:cubicBezTo>
                  <a:cubicBezTo>
                    <a:pt x="976" y="1360"/>
                    <a:pt x="1111" y="1062"/>
                    <a:pt x="1382" y="981"/>
                  </a:cubicBezTo>
                  <a:cubicBezTo>
                    <a:pt x="1438" y="971"/>
                    <a:pt x="1496" y="967"/>
                    <a:pt x="1554" y="967"/>
                  </a:cubicBezTo>
                  <a:close/>
                  <a:moveTo>
                    <a:pt x="1518" y="1"/>
                  </a:moveTo>
                  <a:cubicBezTo>
                    <a:pt x="1482" y="1"/>
                    <a:pt x="1446" y="2"/>
                    <a:pt x="1409" y="4"/>
                  </a:cubicBezTo>
                  <a:cubicBezTo>
                    <a:pt x="1395" y="4"/>
                    <a:pt x="1380" y="3"/>
                    <a:pt x="1366" y="3"/>
                  </a:cubicBezTo>
                  <a:cubicBezTo>
                    <a:pt x="600" y="3"/>
                    <a:pt x="1" y="697"/>
                    <a:pt x="80" y="1469"/>
                  </a:cubicBezTo>
                  <a:cubicBezTo>
                    <a:pt x="135" y="1876"/>
                    <a:pt x="325" y="2255"/>
                    <a:pt x="650" y="2527"/>
                  </a:cubicBezTo>
                  <a:cubicBezTo>
                    <a:pt x="1034" y="2872"/>
                    <a:pt x="1527" y="3055"/>
                    <a:pt x="2033" y="3055"/>
                  </a:cubicBezTo>
                  <a:cubicBezTo>
                    <a:pt x="2241" y="3055"/>
                    <a:pt x="2451" y="3024"/>
                    <a:pt x="2657" y="2961"/>
                  </a:cubicBezTo>
                  <a:cubicBezTo>
                    <a:pt x="3091" y="2771"/>
                    <a:pt x="3417" y="2337"/>
                    <a:pt x="3471" y="1849"/>
                  </a:cubicBezTo>
                  <a:cubicBezTo>
                    <a:pt x="3552" y="1415"/>
                    <a:pt x="3362" y="981"/>
                    <a:pt x="2983" y="737"/>
                  </a:cubicBezTo>
                  <a:cubicBezTo>
                    <a:pt x="2847" y="628"/>
                    <a:pt x="2711" y="547"/>
                    <a:pt x="2603" y="411"/>
                  </a:cubicBezTo>
                  <a:cubicBezTo>
                    <a:pt x="2305" y="138"/>
                    <a:pt x="1915" y="1"/>
                    <a:pt x="1518"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6"/>
            <p:cNvSpPr/>
            <p:nvPr/>
          </p:nvSpPr>
          <p:spPr>
            <a:xfrm>
              <a:off x="3019663" y="6222988"/>
              <a:ext cx="42075" cy="30400"/>
            </a:xfrm>
            <a:custGeom>
              <a:avLst/>
              <a:gdLst/>
              <a:ahLst/>
              <a:cxnLst/>
              <a:rect l="l" t="t" r="r" b="b"/>
              <a:pathLst>
                <a:path w="1683" h="1216" extrusionOk="0">
                  <a:moveTo>
                    <a:pt x="588" y="1"/>
                  </a:moveTo>
                  <a:cubicBezTo>
                    <a:pt x="528" y="1"/>
                    <a:pt x="468" y="5"/>
                    <a:pt x="407" y="15"/>
                  </a:cubicBezTo>
                  <a:cubicBezTo>
                    <a:pt x="136" y="96"/>
                    <a:pt x="0" y="394"/>
                    <a:pt x="136" y="638"/>
                  </a:cubicBezTo>
                  <a:cubicBezTo>
                    <a:pt x="308" y="983"/>
                    <a:pt x="659" y="1216"/>
                    <a:pt x="1046" y="1216"/>
                  </a:cubicBezTo>
                  <a:cubicBezTo>
                    <a:pt x="1086" y="1216"/>
                    <a:pt x="1126" y="1213"/>
                    <a:pt x="1167" y="1208"/>
                  </a:cubicBezTo>
                  <a:cubicBezTo>
                    <a:pt x="1492" y="1181"/>
                    <a:pt x="1682" y="828"/>
                    <a:pt x="1546" y="530"/>
                  </a:cubicBezTo>
                  <a:cubicBezTo>
                    <a:pt x="1492" y="449"/>
                    <a:pt x="1438" y="367"/>
                    <a:pt x="1384" y="286"/>
                  </a:cubicBezTo>
                  <a:cubicBezTo>
                    <a:pt x="1159" y="106"/>
                    <a:pt x="878" y="1"/>
                    <a:pt x="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56"/>
            <p:cNvSpPr/>
            <p:nvPr/>
          </p:nvSpPr>
          <p:spPr>
            <a:xfrm>
              <a:off x="3108488" y="6151213"/>
              <a:ext cx="63775" cy="60150"/>
            </a:xfrm>
            <a:custGeom>
              <a:avLst/>
              <a:gdLst/>
              <a:ahLst/>
              <a:cxnLst/>
              <a:rect l="l" t="t" r="r" b="b"/>
              <a:pathLst>
                <a:path w="2551" h="2406" extrusionOk="0">
                  <a:moveTo>
                    <a:pt x="1411" y="688"/>
                  </a:moveTo>
                  <a:cubicBezTo>
                    <a:pt x="1637" y="688"/>
                    <a:pt x="1838" y="883"/>
                    <a:pt x="1818" y="1123"/>
                  </a:cubicBezTo>
                  <a:cubicBezTo>
                    <a:pt x="1818" y="1150"/>
                    <a:pt x="1791" y="1177"/>
                    <a:pt x="1791" y="1231"/>
                  </a:cubicBezTo>
                  <a:cubicBezTo>
                    <a:pt x="1740" y="1513"/>
                    <a:pt x="1471" y="1722"/>
                    <a:pt x="1168" y="1722"/>
                  </a:cubicBezTo>
                  <a:cubicBezTo>
                    <a:pt x="1149" y="1722"/>
                    <a:pt x="1131" y="1721"/>
                    <a:pt x="1113" y="1719"/>
                  </a:cubicBezTo>
                  <a:cubicBezTo>
                    <a:pt x="1031" y="1719"/>
                    <a:pt x="869" y="1584"/>
                    <a:pt x="869" y="1557"/>
                  </a:cubicBezTo>
                  <a:cubicBezTo>
                    <a:pt x="896" y="1285"/>
                    <a:pt x="1004" y="1041"/>
                    <a:pt x="1113" y="824"/>
                  </a:cubicBezTo>
                  <a:cubicBezTo>
                    <a:pt x="1140" y="797"/>
                    <a:pt x="1167" y="797"/>
                    <a:pt x="1167" y="770"/>
                  </a:cubicBezTo>
                  <a:cubicBezTo>
                    <a:pt x="1246" y="713"/>
                    <a:pt x="1330" y="688"/>
                    <a:pt x="1411" y="688"/>
                  </a:cubicBezTo>
                  <a:close/>
                  <a:moveTo>
                    <a:pt x="1427" y="0"/>
                  </a:moveTo>
                  <a:cubicBezTo>
                    <a:pt x="1313" y="0"/>
                    <a:pt x="1198" y="21"/>
                    <a:pt x="1086" y="65"/>
                  </a:cubicBezTo>
                  <a:cubicBezTo>
                    <a:pt x="652" y="228"/>
                    <a:pt x="326" y="553"/>
                    <a:pt x="190" y="960"/>
                  </a:cubicBezTo>
                  <a:cubicBezTo>
                    <a:pt x="1" y="1394"/>
                    <a:pt x="163" y="1936"/>
                    <a:pt x="543" y="2208"/>
                  </a:cubicBezTo>
                  <a:cubicBezTo>
                    <a:pt x="679" y="2316"/>
                    <a:pt x="841" y="2370"/>
                    <a:pt x="1031" y="2397"/>
                  </a:cubicBezTo>
                  <a:cubicBezTo>
                    <a:pt x="1081" y="2403"/>
                    <a:pt x="1131" y="2406"/>
                    <a:pt x="1181" y="2406"/>
                  </a:cubicBezTo>
                  <a:cubicBezTo>
                    <a:pt x="1622" y="2406"/>
                    <a:pt x="2065" y="2193"/>
                    <a:pt x="2333" y="1828"/>
                  </a:cubicBezTo>
                  <a:cubicBezTo>
                    <a:pt x="2550" y="1448"/>
                    <a:pt x="2550" y="960"/>
                    <a:pt x="2333" y="607"/>
                  </a:cubicBezTo>
                  <a:cubicBezTo>
                    <a:pt x="2166" y="231"/>
                    <a:pt x="1806" y="0"/>
                    <a:pt x="142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6"/>
            <p:cNvSpPr/>
            <p:nvPr/>
          </p:nvSpPr>
          <p:spPr>
            <a:xfrm>
              <a:off x="3130188" y="6168388"/>
              <a:ext cx="24250" cy="25875"/>
            </a:xfrm>
            <a:custGeom>
              <a:avLst/>
              <a:gdLst/>
              <a:ahLst/>
              <a:cxnLst/>
              <a:rect l="l" t="t" r="r" b="b"/>
              <a:pathLst>
                <a:path w="970" h="1035" extrusionOk="0">
                  <a:moveTo>
                    <a:pt x="543" y="1"/>
                  </a:moveTo>
                  <a:cubicBezTo>
                    <a:pt x="462" y="1"/>
                    <a:pt x="378" y="26"/>
                    <a:pt x="299" y="83"/>
                  </a:cubicBezTo>
                  <a:cubicBezTo>
                    <a:pt x="299" y="110"/>
                    <a:pt x="272" y="110"/>
                    <a:pt x="245" y="137"/>
                  </a:cubicBezTo>
                  <a:cubicBezTo>
                    <a:pt x="136" y="354"/>
                    <a:pt x="28" y="598"/>
                    <a:pt x="1" y="870"/>
                  </a:cubicBezTo>
                  <a:cubicBezTo>
                    <a:pt x="1" y="897"/>
                    <a:pt x="163" y="1032"/>
                    <a:pt x="245" y="1032"/>
                  </a:cubicBezTo>
                  <a:cubicBezTo>
                    <a:pt x="263" y="1034"/>
                    <a:pt x="281" y="1035"/>
                    <a:pt x="300" y="1035"/>
                  </a:cubicBezTo>
                  <a:cubicBezTo>
                    <a:pt x="603" y="1035"/>
                    <a:pt x="872" y="826"/>
                    <a:pt x="923" y="544"/>
                  </a:cubicBezTo>
                  <a:cubicBezTo>
                    <a:pt x="923" y="490"/>
                    <a:pt x="950" y="463"/>
                    <a:pt x="950" y="436"/>
                  </a:cubicBezTo>
                  <a:cubicBezTo>
                    <a:pt x="970" y="196"/>
                    <a:pt x="769" y="1"/>
                    <a:pt x="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6"/>
            <p:cNvSpPr/>
            <p:nvPr/>
          </p:nvSpPr>
          <p:spPr>
            <a:xfrm>
              <a:off x="3179013" y="5920263"/>
              <a:ext cx="73250" cy="81850"/>
            </a:xfrm>
            <a:custGeom>
              <a:avLst/>
              <a:gdLst/>
              <a:ahLst/>
              <a:cxnLst/>
              <a:rect l="l" t="t" r="r" b="b"/>
              <a:pathLst>
                <a:path w="2930" h="3274" extrusionOk="0">
                  <a:moveTo>
                    <a:pt x="1508" y="946"/>
                  </a:moveTo>
                  <a:cubicBezTo>
                    <a:pt x="1575" y="946"/>
                    <a:pt x="1642" y="969"/>
                    <a:pt x="1709" y="1003"/>
                  </a:cubicBezTo>
                  <a:cubicBezTo>
                    <a:pt x="1926" y="1166"/>
                    <a:pt x="2008" y="1464"/>
                    <a:pt x="1872" y="1708"/>
                  </a:cubicBezTo>
                  <a:cubicBezTo>
                    <a:pt x="1791" y="1979"/>
                    <a:pt x="1574" y="2223"/>
                    <a:pt x="1275" y="2305"/>
                  </a:cubicBezTo>
                  <a:cubicBezTo>
                    <a:pt x="1031" y="2169"/>
                    <a:pt x="923" y="1898"/>
                    <a:pt x="1004" y="1654"/>
                  </a:cubicBezTo>
                  <a:cubicBezTo>
                    <a:pt x="1004" y="1383"/>
                    <a:pt x="1167" y="1139"/>
                    <a:pt x="1384" y="976"/>
                  </a:cubicBezTo>
                  <a:cubicBezTo>
                    <a:pt x="1425" y="955"/>
                    <a:pt x="1467" y="946"/>
                    <a:pt x="1508" y="946"/>
                  </a:cubicBezTo>
                  <a:close/>
                  <a:moveTo>
                    <a:pt x="1535" y="0"/>
                  </a:moveTo>
                  <a:cubicBezTo>
                    <a:pt x="1106" y="0"/>
                    <a:pt x="688" y="216"/>
                    <a:pt x="434" y="596"/>
                  </a:cubicBezTo>
                  <a:cubicBezTo>
                    <a:pt x="136" y="1003"/>
                    <a:pt x="0" y="1491"/>
                    <a:pt x="55" y="2006"/>
                  </a:cubicBezTo>
                  <a:cubicBezTo>
                    <a:pt x="109" y="2549"/>
                    <a:pt x="462" y="3010"/>
                    <a:pt x="977" y="3200"/>
                  </a:cubicBezTo>
                  <a:cubicBezTo>
                    <a:pt x="1097" y="3251"/>
                    <a:pt x="1212" y="3273"/>
                    <a:pt x="1322" y="3273"/>
                  </a:cubicBezTo>
                  <a:cubicBezTo>
                    <a:pt x="1685" y="3273"/>
                    <a:pt x="2007" y="3030"/>
                    <a:pt x="2360" y="2739"/>
                  </a:cubicBezTo>
                  <a:cubicBezTo>
                    <a:pt x="2523" y="2495"/>
                    <a:pt x="2659" y="2278"/>
                    <a:pt x="2767" y="2034"/>
                  </a:cubicBezTo>
                  <a:cubicBezTo>
                    <a:pt x="2848" y="1844"/>
                    <a:pt x="2903" y="1681"/>
                    <a:pt x="2903" y="1491"/>
                  </a:cubicBezTo>
                  <a:cubicBezTo>
                    <a:pt x="2930" y="840"/>
                    <a:pt x="2550" y="352"/>
                    <a:pt x="1899" y="54"/>
                  </a:cubicBezTo>
                  <a:cubicBezTo>
                    <a:pt x="1779" y="18"/>
                    <a:pt x="1656" y="0"/>
                    <a:pt x="153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56"/>
            <p:cNvSpPr/>
            <p:nvPr/>
          </p:nvSpPr>
          <p:spPr>
            <a:xfrm>
              <a:off x="3202063" y="5943913"/>
              <a:ext cx="27150" cy="33975"/>
            </a:xfrm>
            <a:custGeom>
              <a:avLst/>
              <a:gdLst/>
              <a:ahLst/>
              <a:cxnLst/>
              <a:rect l="l" t="t" r="r" b="b"/>
              <a:pathLst>
                <a:path w="1086" h="1359" extrusionOk="0">
                  <a:moveTo>
                    <a:pt x="586" y="0"/>
                  </a:moveTo>
                  <a:cubicBezTo>
                    <a:pt x="545" y="0"/>
                    <a:pt x="503" y="9"/>
                    <a:pt x="462" y="30"/>
                  </a:cubicBezTo>
                  <a:cubicBezTo>
                    <a:pt x="245" y="193"/>
                    <a:pt x="82" y="437"/>
                    <a:pt x="82" y="708"/>
                  </a:cubicBezTo>
                  <a:cubicBezTo>
                    <a:pt x="1" y="952"/>
                    <a:pt x="109" y="1223"/>
                    <a:pt x="353" y="1359"/>
                  </a:cubicBezTo>
                  <a:cubicBezTo>
                    <a:pt x="652" y="1277"/>
                    <a:pt x="869" y="1033"/>
                    <a:pt x="950" y="762"/>
                  </a:cubicBezTo>
                  <a:cubicBezTo>
                    <a:pt x="1086" y="518"/>
                    <a:pt x="1004" y="220"/>
                    <a:pt x="787" y="57"/>
                  </a:cubicBezTo>
                  <a:cubicBezTo>
                    <a:pt x="720" y="23"/>
                    <a:pt x="653" y="0"/>
                    <a:pt x="5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6"/>
            <p:cNvSpPr/>
            <p:nvPr/>
          </p:nvSpPr>
          <p:spPr>
            <a:xfrm>
              <a:off x="3273263" y="5852338"/>
              <a:ext cx="61050" cy="53175"/>
            </a:xfrm>
            <a:custGeom>
              <a:avLst/>
              <a:gdLst/>
              <a:ahLst/>
              <a:cxnLst/>
              <a:rect l="l" t="t" r="r" b="b"/>
              <a:pathLst>
                <a:path w="2442" h="2127" extrusionOk="0">
                  <a:moveTo>
                    <a:pt x="1277" y="588"/>
                  </a:moveTo>
                  <a:cubicBezTo>
                    <a:pt x="1591" y="588"/>
                    <a:pt x="1828" y="1030"/>
                    <a:pt x="1547" y="1333"/>
                  </a:cubicBezTo>
                  <a:lnTo>
                    <a:pt x="1520" y="1360"/>
                  </a:lnTo>
                  <a:cubicBezTo>
                    <a:pt x="1433" y="1436"/>
                    <a:pt x="1341" y="1468"/>
                    <a:pt x="1253" y="1468"/>
                  </a:cubicBezTo>
                  <a:cubicBezTo>
                    <a:pt x="932" y="1468"/>
                    <a:pt x="673" y="1035"/>
                    <a:pt x="950" y="736"/>
                  </a:cubicBezTo>
                  <a:cubicBezTo>
                    <a:pt x="977" y="709"/>
                    <a:pt x="1004" y="682"/>
                    <a:pt x="1031" y="682"/>
                  </a:cubicBezTo>
                  <a:cubicBezTo>
                    <a:pt x="1113" y="616"/>
                    <a:pt x="1198" y="588"/>
                    <a:pt x="1277" y="588"/>
                  </a:cubicBezTo>
                  <a:close/>
                  <a:moveTo>
                    <a:pt x="1296" y="0"/>
                  </a:moveTo>
                  <a:cubicBezTo>
                    <a:pt x="1000" y="0"/>
                    <a:pt x="709" y="109"/>
                    <a:pt x="489" y="329"/>
                  </a:cubicBezTo>
                  <a:cubicBezTo>
                    <a:pt x="55" y="709"/>
                    <a:pt x="1" y="1387"/>
                    <a:pt x="380" y="1821"/>
                  </a:cubicBezTo>
                  <a:cubicBezTo>
                    <a:pt x="625" y="2025"/>
                    <a:pt x="923" y="2126"/>
                    <a:pt x="1221" y="2126"/>
                  </a:cubicBezTo>
                  <a:cubicBezTo>
                    <a:pt x="1520" y="2126"/>
                    <a:pt x="1818" y="2025"/>
                    <a:pt x="2062" y="1821"/>
                  </a:cubicBezTo>
                  <a:cubicBezTo>
                    <a:pt x="2442" y="1387"/>
                    <a:pt x="2442" y="763"/>
                    <a:pt x="2116" y="302"/>
                  </a:cubicBezTo>
                  <a:cubicBezTo>
                    <a:pt x="1876" y="102"/>
                    <a:pt x="1584" y="0"/>
                    <a:pt x="1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6"/>
            <p:cNvSpPr/>
            <p:nvPr/>
          </p:nvSpPr>
          <p:spPr>
            <a:xfrm>
              <a:off x="3290063" y="5867038"/>
              <a:ext cx="28925" cy="22000"/>
            </a:xfrm>
            <a:custGeom>
              <a:avLst/>
              <a:gdLst/>
              <a:ahLst/>
              <a:cxnLst/>
              <a:rect l="l" t="t" r="r" b="b"/>
              <a:pathLst>
                <a:path w="1157" h="880" extrusionOk="0">
                  <a:moveTo>
                    <a:pt x="605" y="0"/>
                  </a:moveTo>
                  <a:cubicBezTo>
                    <a:pt x="526" y="0"/>
                    <a:pt x="441" y="28"/>
                    <a:pt x="359" y="94"/>
                  </a:cubicBezTo>
                  <a:cubicBezTo>
                    <a:pt x="332" y="94"/>
                    <a:pt x="305" y="121"/>
                    <a:pt x="278" y="148"/>
                  </a:cubicBezTo>
                  <a:cubicBezTo>
                    <a:pt x="1" y="447"/>
                    <a:pt x="260" y="880"/>
                    <a:pt x="581" y="880"/>
                  </a:cubicBezTo>
                  <a:cubicBezTo>
                    <a:pt x="669" y="880"/>
                    <a:pt x="761" y="848"/>
                    <a:pt x="848" y="772"/>
                  </a:cubicBezTo>
                  <a:lnTo>
                    <a:pt x="875" y="745"/>
                  </a:lnTo>
                  <a:cubicBezTo>
                    <a:pt x="1156" y="442"/>
                    <a:pt x="919" y="0"/>
                    <a:pt x="6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3" name="Google Shape;1123;p56"/>
          <p:cNvGrpSpPr/>
          <p:nvPr/>
        </p:nvGrpSpPr>
        <p:grpSpPr>
          <a:xfrm>
            <a:off x="7876489" y="872563"/>
            <a:ext cx="320453" cy="409255"/>
            <a:chOff x="5905475" y="2032050"/>
            <a:chExt cx="454350" cy="580175"/>
          </a:xfrm>
        </p:grpSpPr>
        <p:sp>
          <p:nvSpPr>
            <p:cNvPr id="1124" name="Google Shape;1124;p56"/>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56"/>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56"/>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56"/>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6"/>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56"/>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0" name="Google Shape;1130;p56"/>
          <p:cNvGrpSpPr/>
          <p:nvPr/>
        </p:nvGrpSpPr>
        <p:grpSpPr>
          <a:xfrm>
            <a:off x="6354446" y="3019844"/>
            <a:ext cx="244304" cy="306056"/>
            <a:chOff x="7249250" y="2312150"/>
            <a:chExt cx="433317" cy="542846"/>
          </a:xfrm>
        </p:grpSpPr>
        <p:sp>
          <p:nvSpPr>
            <p:cNvPr id="1131" name="Google Shape;1131;p56"/>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56"/>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56"/>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4" name="Google Shape;1134;p56"/>
          <p:cNvGrpSpPr/>
          <p:nvPr/>
        </p:nvGrpSpPr>
        <p:grpSpPr>
          <a:xfrm rot="5973186">
            <a:off x="7868600" y="2109378"/>
            <a:ext cx="525721" cy="428640"/>
            <a:chOff x="5426900" y="3064075"/>
            <a:chExt cx="281450" cy="229525"/>
          </a:xfrm>
        </p:grpSpPr>
        <p:sp>
          <p:nvSpPr>
            <p:cNvPr id="1135" name="Google Shape;1135;p56"/>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6"/>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56"/>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56"/>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56"/>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56"/>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56"/>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56"/>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6"/>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89"/>
                                        </p:tgtEl>
                                        <p:attrNameLst>
                                          <p:attrName>style.visibility</p:attrName>
                                        </p:attrNameLst>
                                      </p:cBhvr>
                                      <p:to>
                                        <p:strVal val="visible"/>
                                      </p:to>
                                    </p:set>
                                    <p:animEffect transition="in" filter="fade">
                                      <p:cBhvr>
                                        <p:cTn id="12" dur="1000"/>
                                        <p:tgtEl>
                                          <p:spTgt spid="1089"/>
                                        </p:tgtEl>
                                      </p:cBhvr>
                                    </p:animEffect>
                                    <p:anim calcmode="lin" valueType="num">
                                      <p:cBhvr>
                                        <p:cTn id="13" dur="1000" fill="hold"/>
                                        <p:tgtEl>
                                          <p:spTgt spid="1089"/>
                                        </p:tgtEl>
                                        <p:attrNameLst>
                                          <p:attrName>ppt_x</p:attrName>
                                        </p:attrNameLst>
                                      </p:cBhvr>
                                      <p:tavLst>
                                        <p:tav tm="0">
                                          <p:val>
                                            <p:strVal val="#ppt_x"/>
                                          </p:val>
                                        </p:tav>
                                        <p:tav tm="100000">
                                          <p:val>
                                            <p:strVal val="#ppt_x"/>
                                          </p:val>
                                        </p:tav>
                                      </p:tavLst>
                                    </p:anim>
                                    <p:anim calcmode="lin" valueType="num">
                                      <p:cBhvr>
                                        <p:cTn id="14" dur="1000" fill="hold"/>
                                        <p:tgtEl>
                                          <p:spTgt spid="108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90"/>
                                        </p:tgtEl>
                                        <p:attrNameLst>
                                          <p:attrName>style.visibility</p:attrName>
                                        </p:attrNameLst>
                                      </p:cBhvr>
                                      <p:to>
                                        <p:strVal val="visible"/>
                                      </p:to>
                                    </p:set>
                                    <p:animEffect transition="in" filter="fade">
                                      <p:cBhvr>
                                        <p:cTn id="17" dur="1000"/>
                                        <p:tgtEl>
                                          <p:spTgt spid="1090"/>
                                        </p:tgtEl>
                                      </p:cBhvr>
                                    </p:animEffect>
                                    <p:anim calcmode="lin" valueType="num">
                                      <p:cBhvr>
                                        <p:cTn id="18" dur="1000" fill="hold"/>
                                        <p:tgtEl>
                                          <p:spTgt spid="1090"/>
                                        </p:tgtEl>
                                        <p:attrNameLst>
                                          <p:attrName>ppt_x</p:attrName>
                                        </p:attrNameLst>
                                      </p:cBhvr>
                                      <p:tavLst>
                                        <p:tav tm="0">
                                          <p:val>
                                            <p:strVal val="#ppt_x"/>
                                          </p:val>
                                        </p:tav>
                                        <p:tav tm="100000">
                                          <p:val>
                                            <p:strVal val="#ppt_x"/>
                                          </p:val>
                                        </p:tav>
                                      </p:tavLst>
                                    </p:anim>
                                    <p:anim calcmode="lin" valueType="num">
                                      <p:cBhvr>
                                        <p:cTn id="19" dur="1000" fill="hold"/>
                                        <p:tgtEl>
                                          <p:spTgt spid="10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89" grpId="0"/>
      <p:bldP spid="109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00"/>
        <p:cNvGrpSpPr/>
        <p:nvPr/>
      </p:nvGrpSpPr>
      <p:grpSpPr>
        <a:xfrm>
          <a:off x="0" y="0"/>
          <a:ext cx="0" cy="0"/>
          <a:chOff x="0" y="0"/>
          <a:chExt cx="0" cy="0"/>
        </a:xfrm>
      </p:grpSpPr>
      <p:pic>
        <p:nvPicPr>
          <p:cNvPr id="7172" name="Picture 4" descr="Doctor sticker">
            <a:extLst>
              <a:ext uri="{FF2B5EF4-FFF2-40B4-BE49-F238E27FC236}">
                <a16:creationId xmlns:a16="http://schemas.microsoft.com/office/drawing/2014/main" id="{2B10BDF0-A106-53A7-3898-47AEBB5D73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3965" y="1528244"/>
            <a:ext cx="3501676" cy="35016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5FB10823-A65B-F39F-0C7D-87017AC8BF1C}"/>
              </a:ext>
            </a:extLst>
          </p:cNvPr>
          <p:cNvSpPr/>
          <p:nvPr/>
        </p:nvSpPr>
        <p:spPr>
          <a:xfrm>
            <a:off x="2501349" y="1088594"/>
            <a:ext cx="6400754" cy="377193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l"/>
            <a:r>
              <a:rPr lang="en-US" sz="2800" b="1" i="0" dirty="0" err="1">
                <a:solidFill>
                  <a:srgbClr val="FF0000"/>
                </a:solidFill>
                <a:effectLst/>
                <a:latin typeface="+mj-lt"/>
                <a:cs typeface="Gisha" panose="020B0502040204020203" pitchFamily="34" charset="-79"/>
              </a:rPr>
              <a:t>Phản</a:t>
            </a:r>
            <a:r>
              <a:rPr lang="en-US" sz="2800" b="1" i="0" dirty="0">
                <a:solidFill>
                  <a:srgbClr val="FF0000"/>
                </a:solidFill>
                <a:effectLst/>
                <a:latin typeface="+mj-lt"/>
                <a:cs typeface="Gisha" panose="020B0502040204020203" pitchFamily="34" charset="-79"/>
              </a:rPr>
              <a:t> </a:t>
            </a:r>
            <a:r>
              <a:rPr lang="en-US" sz="2800" b="1" i="0" dirty="0" err="1">
                <a:solidFill>
                  <a:srgbClr val="FF0000"/>
                </a:solidFill>
                <a:effectLst/>
                <a:latin typeface="+mj-lt"/>
                <a:cs typeface="Gisha" panose="020B0502040204020203" pitchFamily="34" charset="-79"/>
              </a:rPr>
              <a:t>ứng</a:t>
            </a:r>
            <a:r>
              <a:rPr lang="en-US" sz="2800" b="1" i="0" dirty="0">
                <a:solidFill>
                  <a:srgbClr val="FF0000"/>
                </a:solidFill>
                <a:effectLst/>
                <a:latin typeface="+mj-lt"/>
                <a:cs typeface="Gisha" panose="020B0502040204020203" pitchFamily="34" charset="-79"/>
              </a:rPr>
              <a:t> </a:t>
            </a:r>
            <a:r>
              <a:rPr lang="en-US" sz="2800" b="1" i="0" dirty="0" err="1">
                <a:solidFill>
                  <a:srgbClr val="FF0000"/>
                </a:solidFill>
                <a:effectLst/>
                <a:latin typeface="+mj-lt"/>
                <a:cs typeface="Gisha" panose="020B0502040204020203" pitchFamily="34" charset="-79"/>
              </a:rPr>
              <a:t>hóa</a:t>
            </a:r>
            <a:r>
              <a:rPr lang="en-US" sz="2800" b="1" i="0" dirty="0">
                <a:solidFill>
                  <a:srgbClr val="FF0000"/>
                </a:solidFill>
                <a:effectLst/>
                <a:latin typeface="+mj-lt"/>
                <a:cs typeface="Gisha" panose="020B0502040204020203" pitchFamily="34" charset="-79"/>
              </a:rPr>
              <a:t> </a:t>
            </a:r>
            <a:r>
              <a:rPr lang="en-US" sz="2800" b="1" i="0" dirty="0" err="1">
                <a:solidFill>
                  <a:srgbClr val="FF0000"/>
                </a:solidFill>
                <a:effectLst/>
                <a:latin typeface="+mj-lt"/>
                <a:cs typeface="Gisha" panose="020B0502040204020203" pitchFamily="34" charset="-79"/>
              </a:rPr>
              <a:t>học</a:t>
            </a:r>
            <a:r>
              <a:rPr lang="en-US" sz="2800" b="1" i="0" dirty="0">
                <a:solidFill>
                  <a:srgbClr val="FF0000"/>
                </a:solidFill>
                <a:effectLst/>
                <a:latin typeface="+mj-lt"/>
                <a:cs typeface="Gisha" panose="020B0502040204020203" pitchFamily="34" charset="-79"/>
              </a:rPr>
              <a:t> </a:t>
            </a:r>
            <a:r>
              <a:rPr lang="en-US" sz="2800" b="1" i="0" dirty="0" err="1">
                <a:solidFill>
                  <a:srgbClr val="FF0000"/>
                </a:solidFill>
                <a:effectLst/>
                <a:latin typeface="+mj-lt"/>
                <a:cs typeface="Gisha" panose="020B0502040204020203" pitchFamily="34" charset="-79"/>
              </a:rPr>
              <a:t>là</a:t>
            </a:r>
            <a:r>
              <a:rPr lang="en-US" sz="2800" b="1" i="0" dirty="0">
                <a:solidFill>
                  <a:srgbClr val="FF0000"/>
                </a:solidFill>
                <a:effectLst/>
                <a:latin typeface="+mj-lt"/>
                <a:cs typeface="Gisha" panose="020B0502040204020203" pitchFamily="34" charset="-79"/>
              </a:rPr>
              <a:t> </a:t>
            </a:r>
            <a:r>
              <a:rPr lang="en-US" sz="2800" b="1" i="0" dirty="0" err="1">
                <a:solidFill>
                  <a:srgbClr val="FF0000"/>
                </a:solidFill>
                <a:effectLst/>
                <a:latin typeface="+mj-lt"/>
                <a:cs typeface="Gisha" panose="020B0502040204020203" pitchFamily="34" charset="-79"/>
              </a:rPr>
              <a:t>quá</a:t>
            </a:r>
            <a:r>
              <a:rPr lang="en-US" sz="2800" b="1" i="0" dirty="0">
                <a:solidFill>
                  <a:srgbClr val="FF0000"/>
                </a:solidFill>
                <a:effectLst/>
                <a:latin typeface="+mj-lt"/>
                <a:cs typeface="Gisha" panose="020B0502040204020203" pitchFamily="34" charset="-79"/>
              </a:rPr>
              <a:t> </a:t>
            </a:r>
            <a:r>
              <a:rPr lang="en-US" sz="2800" b="1" i="0" dirty="0" err="1">
                <a:solidFill>
                  <a:srgbClr val="FF0000"/>
                </a:solidFill>
                <a:effectLst/>
                <a:latin typeface="+mj-lt"/>
                <a:cs typeface="Gisha" panose="020B0502040204020203" pitchFamily="34" charset="-79"/>
              </a:rPr>
              <a:t>trình</a:t>
            </a:r>
            <a:r>
              <a:rPr lang="en-US" sz="2800" b="1" i="0" dirty="0">
                <a:solidFill>
                  <a:srgbClr val="FF0000"/>
                </a:solidFill>
                <a:effectLst/>
                <a:latin typeface="+mj-lt"/>
                <a:cs typeface="Gisha" panose="020B0502040204020203" pitchFamily="34" charset="-79"/>
              </a:rPr>
              <a:t> </a:t>
            </a:r>
            <a:r>
              <a:rPr lang="en-US" sz="2800" b="1" i="0" dirty="0" err="1">
                <a:solidFill>
                  <a:srgbClr val="FF0000"/>
                </a:solidFill>
                <a:effectLst/>
                <a:latin typeface="+mj-lt"/>
                <a:cs typeface="Gisha" panose="020B0502040204020203" pitchFamily="34" charset="-79"/>
              </a:rPr>
              <a:t>biến</a:t>
            </a:r>
            <a:r>
              <a:rPr lang="en-US" sz="2800" b="1" i="0" dirty="0">
                <a:solidFill>
                  <a:srgbClr val="FF0000"/>
                </a:solidFill>
                <a:effectLst/>
                <a:latin typeface="+mj-lt"/>
                <a:cs typeface="Gisha" panose="020B0502040204020203" pitchFamily="34" charset="-79"/>
              </a:rPr>
              <a:t> </a:t>
            </a:r>
            <a:r>
              <a:rPr lang="en-US" sz="2800" b="1" i="0" dirty="0" err="1">
                <a:solidFill>
                  <a:srgbClr val="FF0000"/>
                </a:solidFill>
                <a:effectLst/>
                <a:latin typeface="+mj-lt"/>
                <a:cs typeface="Gisha" panose="020B0502040204020203" pitchFamily="34" charset="-79"/>
              </a:rPr>
              <a:t>đổi</a:t>
            </a:r>
            <a:r>
              <a:rPr lang="en-US" sz="2800" b="1" i="0" dirty="0">
                <a:solidFill>
                  <a:srgbClr val="FF0000"/>
                </a:solidFill>
                <a:effectLst/>
                <a:latin typeface="+mj-lt"/>
                <a:cs typeface="Gisha" panose="020B0502040204020203" pitchFamily="34" charset="-79"/>
              </a:rPr>
              <a:t> </a:t>
            </a:r>
            <a:r>
              <a:rPr lang="en-US" sz="2800" b="1" i="0" dirty="0" err="1">
                <a:solidFill>
                  <a:srgbClr val="FF0000"/>
                </a:solidFill>
                <a:effectLst/>
                <a:latin typeface="+mj-lt"/>
                <a:cs typeface="Gisha" panose="020B0502040204020203" pitchFamily="34" charset="-79"/>
              </a:rPr>
              <a:t>từ</a:t>
            </a:r>
            <a:r>
              <a:rPr lang="en-US" sz="2800" b="1" i="0" dirty="0">
                <a:solidFill>
                  <a:srgbClr val="FF0000"/>
                </a:solidFill>
                <a:effectLst/>
                <a:latin typeface="+mj-lt"/>
                <a:cs typeface="Gisha" panose="020B0502040204020203" pitchFamily="34" charset="-79"/>
              </a:rPr>
              <a:t> </a:t>
            </a:r>
            <a:r>
              <a:rPr lang="en-US" sz="2800" b="1" i="0" dirty="0" err="1">
                <a:solidFill>
                  <a:srgbClr val="FF0000"/>
                </a:solidFill>
                <a:effectLst/>
                <a:latin typeface="+mj-lt"/>
                <a:cs typeface="Gisha" panose="020B0502040204020203" pitchFamily="34" charset="-79"/>
              </a:rPr>
              <a:t>chất</a:t>
            </a:r>
            <a:r>
              <a:rPr lang="en-US" sz="2800" b="1" i="0" dirty="0">
                <a:solidFill>
                  <a:srgbClr val="FF0000"/>
                </a:solidFill>
                <a:effectLst/>
                <a:latin typeface="+mj-lt"/>
                <a:cs typeface="Gisha" panose="020B0502040204020203" pitchFamily="34" charset="-79"/>
              </a:rPr>
              <a:t> </a:t>
            </a:r>
            <a:r>
              <a:rPr lang="en-US" sz="2800" b="1" i="0" dirty="0" err="1">
                <a:solidFill>
                  <a:srgbClr val="FF0000"/>
                </a:solidFill>
                <a:effectLst/>
                <a:latin typeface="+mj-lt"/>
                <a:cs typeface="Gisha" panose="020B0502040204020203" pitchFamily="34" charset="-79"/>
              </a:rPr>
              <a:t>này</a:t>
            </a:r>
            <a:r>
              <a:rPr lang="en-US" sz="2800" b="1" i="0" dirty="0">
                <a:solidFill>
                  <a:srgbClr val="FF0000"/>
                </a:solidFill>
                <a:effectLst/>
                <a:latin typeface="+mj-lt"/>
                <a:cs typeface="Gisha" panose="020B0502040204020203" pitchFamily="34" charset="-79"/>
              </a:rPr>
              <a:t> </a:t>
            </a:r>
            <a:r>
              <a:rPr lang="en-US" sz="2800" b="1" i="0" dirty="0" err="1">
                <a:solidFill>
                  <a:srgbClr val="FF0000"/>
                </a:solidFill>
                <a:effectLst/>
                <a:latin typeface="+mj-lt"/>
                <a:cs typeface="Gisha" panose="020B0502040204020203" pitchFamily="34" charset="-79"/>
              </a:rPr>
              <a:t>thành</a:t>
            </a:r>
            <a:r>
              <a:rPr lang="en-US" sz="2800" b="1" i="0" dirty="0">
                <a:solidFill>
                  <a:srgbClr val="FF0000"/>
                </a:solidFill>
                <a:effectLst/>
                <a:latin typeface="+mj-lt"/>
                <a:cs typeface="Gisha" panose="020B0502040204020203" pitchFamily="34" charset="-79"/>
              </a:rPr>
              <a:t> </a:t>
            </a:r>
            <a:r>
              <a:rPr lang="en-US" sz="2800" b="1" i="0" dirty="0" err="1">
                <a:solidFill>
                  <a:srgbClr val="FF0000"/>
                </a:solidFill>
                <a:effectLst/>
                <a:latin typeface="+mj-lt"/>
                <a:cs typeface="Gisha" panose="020B0502040204020203" pitchFamily="34" charset="-79"/>
              </a:rPr>
              <a:t>chất</a:t>
            </a:r>
            <a:r>
              <a:rPr lang="en-US" sz="2800" b="1" i="0" dirty="0">
                <a:solidFill>
                  <a:srgbClr val="FF0000"/>
                </a:solidFill>
                <a:effectLst/>
                <a:latin typeface="+mj-lt"/>
                <a:cs typeface="Gisha" panose="020B0502040204020203" pitchFamily="34" charset="-79"/>
              </a:rPr>
              <a:t> </a:t>
            </a:r>
            <a:r>
              <a:rPr lang="en-US" sz="2800" b="1" i="0" dirty="0" err="1">
                <a:solidFill>
                  <a:srgbClr val="FF0000"/>
                </a:solidFill>
                <a:effectLst/>
                <a:latin typeface="+mj-lt"/>
                <a:cs typeface="Gisha" panose="020B0502040204020203" pitchFamily="34" charset="-79"/>
              </a:rPr>
              <a:t>khác</a:t>
            </a:r>
            <a:r>
              <a:rPr lang="en-US" sz="2800" b="1" i="0" dirty="0">
                <a:solidFill>
                  <a:srgbClr val="FF0000"/>
                </a:solidFill>
                <a:effectLst/>
                <a:latin typeface="+mj-lt"/>
                <a:cs typeface="Gisha" panose="020B0502040204020203" pitchFamily="34" charset="-79"/>
              </a:rPr>
              <a:t>. </a:t>
            </a:r>
          </a:p>
          <a:p>
            <a:pPr marL="285750" indent="-285750" algn="l">
              <a:buFont typeface="Arial" panose="020B0604020202020204" pitchFamily="34" charset="0"/>
              <a:buChar char="•"/>
            </a:pPr>
            <a:r>
              <a:rPr lang="en-US" sz="2800" b="1" i="0" dirty="0" err="1">
                <a:solidFill>
                  <a:srgbClr val="202124"/>
                </a:solidFill>
                <a:effectLst/>
                <a:latin typeface="+mj-lt"/>
                <a:cs typeface="Gisha" panose="020B0502040204020203" pitchFamily="34" charset="-79"/>
              </a:rPr>
              <a:t>Chất</a:t>
            </a:r>
            <a:r>
              <a:rPr lang="en-US" sz="2800" b="1" i="0" dirty="0">
                <a:solidFill>
                  <a:srgbClr val="202124"/>
                </a:solidFill>
                <a:effectLst/>
                <a:latin typeface="+mj-lt"/>
                <a:cs typeface="Gisha" panose="020B0502040204020203" pitchFamily="34" charset="-79"/>
              </a:rPr>
              <a:t> </a:t>
            </a:r>
            <a:r>
              <a:rPr lang="en-US" sz="2800" b="1" i="0" dirty="0" err="1">
                <a:solidFill>
                  <a:srgbClr val="202124"/>
                </a:solidFill>
                <a:effectLst/>
                <a:latin typeface="+mj-lt"/>
                <a:cs typeface="Gisha" panose="020B0502040204020203" pitchFamily="34" charset="-79"/>
              </a:rPr>
              <a:t>phản</a:t>
            </a:r>
            <a:r>
              <a:rPr lang="en-US" sz="2800" b="1" i="0" dirty="0">
                <a:solidFill>
                  <a:srgbClr val="202124"/>
                </a:solidFill>
                <a:effectLst/>
                <a:latin typeface="+mj-lt"/>
                <a:cs typeface="Gisha" panose="020B0502040204020203" pitchFamily="34" charset="-79"/>
              </a:rPr>
              <a:t> </a:t>
            </a:r>
            <a:r>
              <a:rPr lang="en-US" sz="2800" b="1" i="0" dirty="0" err="1">
                <a:solidFill>
                  <a:srgbClr val="202124"/>
                </a:solidFill>
                <a:effectLst/>
                <a:latin typeface="+mj-lt"/>
                <a:cs typeface="Gisha" panose="020B0502040204020203" pitchFamily="34" charset="-79"/>
              </a:rPr>
              <a:t>ứng</a:t>
            </a:r>
            <a:r>
              <a:rPr lang="en-US" sz="2800" b="1" i="0" dirty="0">
                <a:solidFill>
                  <a:srgbClr val="202124"/>
                </a:solidFill>
                <a:effectLst/>
                <a:latin typeface="+mj-lt"/>
                <a:cs typeface="Gisha" panose="020B0502040204020203" pitchFamily="34" charset="-79"/>
              </a:rPr>
              <a:t> / </a:t>
            </a:r>
            <a:r>
              <a:rPr lang="en-US" sz="2800" b="1" i="0" dirty="0" err="1">
                <a:solidFill>
                  <a:srgbClr val="202124"/>
                </a:solidFill>
                <a:effectLst/>
                <a:latin typeface="+mj-lt"/>
                <a:cs typeface="Gisha" panose="020B0502040204020203" pitchFamily="34" charset="-79"/>
              </a:rPr>
              <a:t>chất</a:t>
            </a:r>
            <a:r>
              <a:rPr lang="en-US" sz="2800" b="1" i="0" dirty="0">
                <a:solidFill>
                  <a:srgbClr val="202124"/>
                </a:solidFill>
                <a:effectLst/>
                <a:latin typeface="+mj-lt"/>
                <a:cs typeface="Gisha" panose="020B0502040204020203" pitchFamily="34" charset="-79"/>
              </a:rPr>
              <a:t> </a:t>
            </a:r>
            <a:r>
              <a:rPr lang="en-US" sz="2800" b="1" i="0" dirty="0" err="1">
                <a:solidFill>
                  <a:srgbClr val="202124"/>
                </a:solidFill>
                <a:effectLst/>
                <a:latin typeface="+mj-lt"/>
                <a:cs typeface="Gisha" panose="020B0502040204020203" pitchFamily="34" charset="-79"/>
              </a:rPr>
              <a:t>tham</a:t>
            </a:r>
            <a:r>
              <a:rPr lang="en-US" sz="2800" b="1" i="0" dirty="0">
                <a:solidFill>
                  <a:srgbClr val="202124"/>
                </a:solidFill>
                <a:effectLst/>
                <a:latin typeface="+mj-lt"/>
                <a:cs typeface="Gisha" panose="020B0502040204020203" pitchFamily="34" charset="-79"/>
              </a:rPr>
              <a:t> </a:t>
            </a:r>
            <a:r>
              <a:rPr lang="en-US" sz="2800" b="1" i="0" dirty="0" err="1">
                <a:solidFill>
                  <a:srgbClr val="202124"/>
                </a:solidFill>
                <a:effectLst/>
                <a:latin typeface="+mj-lt"/>
                <a:cs typeface="Gisha" panose="020B0502040204020203" pitchFamily="34" charset="-79"/>
              </a:rPr>
              <a:t>gia</a:t>
            </a:r>
            <a:r>
              <a:rPr lang="en-US" sz="2800" b="1" i="0" dirty="0">
                <a:solidFill>
                  <a:srgbClr val="202124"/>
                </a:solidFill>
                <a:effectLst/>
                <a:latin typeface="+mj-lt"/>
                <a:cs typeface="Gisha" panose="020B0502040204020203" pitchFamily="34" charset="-79"/>
              </a:rPr>
              <a:t> </a:t>
            </a:r>
            <a:r>
              <a:rPr lang="en-US" sz="2800" b="1" i="0" dirty="0" err="1">
                <a:solidFill>
                  <a:srgbClr val="202124"/>
                </a:solidFill>
                <a:effectLst/>
                <a:latin typeface="+mj-lt"/>
                <a:cs typeface="Gisha" panose="020B0502040204020203" pitchFamily="34" charset="-79"/>
              </a:rPr>
              <a:t>là</a:t>
            </a:r>
            <a:r>
              <a:rPr lang="en-US" sz="2800" b="1" i="0" dirty="0">
                <a:solidFill>
                  <a:srgbClr val="202124"/>
                </a:solidFill>
                <a:effectLst/>
                <a:latin typeface="+mj-lt"/>
                <a:cs typeface="Gisha" panose="020B0502040204020203" pitchFamily="34" charset="-79"/>
              </a:rPr>
              <a:t> </a:t>
            </a:r>
            <a:r>
              <a:rPr lang="en-US" sz="2800" b="1" i="0" dirty="0" err="1">
                <a:solidFill>
                  <a:srgbClr val="202124"/>
                </a:solidFill>
                <a:effectLst/>
                <a:latin typeface="+mj-lt"/>
                <a:cs typeface="Gisha" panose="020B0502040204020203" pitchFamily="34" charset="-79"/>
              </a:rPr>
              <a:t>chất</a:t>
            </a:r>
            <a:r>
              <a:rPr lang="en-US" sz="2800" b="1" i="0" dirty="0">
                <a:solidFill>
                  <a:srgbClr val="202124"/>
                </a:solidFill>
                <a:effectLst/>
                <a:latin typeface="+mj-lt"/>
                <a:cs typeface="Gisha" panose="020B0502040204020203" pitchFamily="34" charset="-79"/>
              </a:rPr>
              <a:t> ban </a:t>
            </a:r>
            <a:r>
              <a:rPr lang="en-US" sz="2800" b="1" i="0" dirty="0" err="1">
                <a:solidFill>
                  <a:srgbClr val="202124"/>
                </a:solidFill>
                <a:effectLst/>
                <a:latin typeface="+mj-lt"/>
                <a:cs typeface="Gisha" panose="020B0502040204020203" pitchFamily="34" charset="-79"/>
              </a:rPr>
              <a:t>đầu</a:t>
            </a:r>
            <a:r>
              <a:rPr lang="en-US" sz="2800" b="1" i="0" dirty="0">
                <a:solidFill>
                  <a:srgbClr val="202124"/>
                </a:solidFill>
                <a:effectLst/>
                <a:latin typeface="+mj-lt"/>
                <a:cs typeface="Gisha" panose="020B0502040204020203" pitchFamily="34" charset="-79"/>
              </a:rPr>
              <a:t> </a:t>
            </a:r>
            <a:r>
              <a:rPr lang="en-US" sz="2800" b="1" i="0" dirty="0" err="1">
                <a:solidFill>
                  <a:srgbClr val="202124"/>
                </a:solidFill>
                <a:effectLst/>
                <a:latin typeface="+mj-lt"/>
                <a:cs typeface="Gisha" panose="020B0502040204020203" pitchFamily="34" charset="-79"/>
              </a:rPr>
              <a:t>bị</a:t>
            </a:r>
            <a:r>
              <a:rPr lang="en-US" sz="2800" b="1" i="0" dirty="0">
                <a:solidFill>
                  <a:srgbClr val="202124"/>
                </a:solidFill>
                <a:effectLst/>
                <a:latin typeface="+mj-lt"/>
                <a:cs typeface="Gisha" panose="020B0502040204020203" pitchFamily="34" charset="-79"/>
              </a:rPr>
              <a:t> </a:t>
            </a:r>
            <a:r>
              <a:rPr lang="en-US" sz="2800" b="1" i="0" dirty="0" err="1">
                <a:solidFill>
                  <a:srgbClr val="202124"/>
                </a:solidFill>
                <a:effectLst/>
                <a:latin typeface="+mj-lt"/>
                <a:cs typeface="Gisha" panose="020B0502040204020203" pitchFamily="34" charset="-79"/>
              </a:rPr>
              <a:t>biến</a:t>
            </a:r>
            <a:r>
              <a:rPr lang="en-US" sz="2800" b="1" i="0" dirty="0">
                <a:solidFill>
                  <a:srgbClr val="202124"/>
                </a:solidFill>
                <a:effectLst/>
                <a:latin typeface="+mj-lt"/>
                <a:cs typeface="Gisha" panose="020B0502040204020203" pitchFamily="34" charset="-79"/>
              </a:rPr>
              <a:t> </a:t>
            </a:r>
            <a:r>
              <a:rPr lang="en-US" sz="2800" b="1" i="0" dirty="0" err="1">
                <a:solidFill>
                  <a:srgbClr val="202124"/>
                </a:solidFill>
                <a:effectLst/>
                <a:latin typeface="+mj-lt"/>
                <a:cs typeface="Gisha" panose="020B0502040204020203" pitchFamily="34" charset="-79"/>
              </a:rPr>
              <a:t>đổi</a:t>
            </a:r>
            <a:r>
              <a:rPr lang="en-US" sz="2800" b="1" i="0" dirty="0">
                <a:solidFill>
                  <a:srgbClr val="202124"/>
                </a:solidFill>
                <a:effectLst/>
                <a:latin typeface="+mj-lt"/>
                <a:cs typeface="Gisha" panose="020B0502040204020203" pitchFamily="34" charset="-79"/>
              </a:rPr>
              <a:t> </a:t>
            </a:r>
            <a:r>
              <a:rPr lang="en-US" sz="2800" b="1" i="0" dirty="0" err="1">
                <a:solidFill>
                  <a:srgbClr val="202124"/>
                </a:solidFill>
                <a:effectLst/>
                <a:latin typeface="+mj-lt"/>
                <a:cs typeface="Gisha" panose="020B0502040204020203" pitchFamily="34" charset="-79"/>
              </a:rPr>
              <a:t>trong</a:t>
            </a:r>
            <a:r>
              <a:rPr lang="en-US" sz="2800" b="1" i="0" dirty="0">
                <a:solidFill>
                  <a:srgbClr val="202124"/>
                </a:solidFill>
                <a:effectLst/>
                <a:latin typeface="+mj-lt"/>
                <a:cs typeface="Gisha" panose="020B0502040204020203" pitchFamily="34" charset="-79"/>
              </a:rPr>
              <a:t> </a:t>
            </a:r>
            <a:r>
              <a:rPr lang="en-US" sz="2800" b="1" i="0" dirty="0" err="1">
                <a:solidFill>
                  <a:srgbClr val="202124"/>
                </a:solidFill>
                <a:effectLst/>
                <a:latin typeface="+mj-lt"/>
                <a:cs typeface="Gisha" panose="020B0502040204020203" pitchFamily="34" charset="-79"/>
              </a:rPr>
              <a:t>phản</a:t>
            </a:r>
            <a:r>
              <a:rPr lang="en-US" sz="2800" b="1" i="0" dirty="0">
                <a:solidFill>
                  <a:srgbClr val="202124"/>
                </a:solidFill>
                <a:effectLst/>
                <a:latin typeface="+mj-lt"/>
                <a:cs typeface="Gisha" panose="020B0502040204020203" pitchFamily="34" charset="-79"/>
              </a:rPr>
              <a:t> </a:t>
            </a:r>
            <a:r>
              <a:rPr lang="en-US" sz="2800" b="1" i="0" dirty="0" err="1">
                <a:solidFill>
                  <a:srgbClr val="202124"/>
                </a:solidFill>
                <a:effectLst/>
                <a:latin typeface="+mj-lt"/>
                <a:cs typeface="Gisha" panose="020B0502040204020203" pitchFamily="34" charset="-79"/>
              </a:rPr>
              <a:t>ứng</a:t>
            </a:r>
            <a:r>
              <a:rPr lang="en-US" sz="2800" b="1" i="0" dirty="0">
                <a:solidFill>
                  <a:srgbClr val="202124"/>
                </a:solidFill>
                <a:effectLst/>
                <a:latin typeface="+mj-lt"/>
                <a:cs typeface="Gisha" panose="020B0502040204020203" pitchFamily="34" charset="-79"/>
              </a:rPr>
              <a:t>.</a:t>
            </a:r>
          </a:p>
          <a:p>
            <a:pPr marL="285750" indent="-285750" algn="l">
              <a:buFont typeface="Arial" panose="020B0604020202020204" pitchFamily="34" charset="0"/>
              <a:buChar char="•"/>
            </a:pPr>
            <a:r>
              <a:rPr lang="en-US" sz="2800" b="1" dirty="0" err="1">
                <a:solidFill>
                  <a:srgbClr val="202124"/>
                </a:solidFill>
                <a:latin typeface="+mj-lt"/>
                <a:cs typeface="Gisha" panose="020B0502040204020203" pitchFamily="34" charset="-79"/>
              </a:rPr>
              <a:t>Chất</a:t>
            </a:r>
            <a:r>
              <a:rPr lang="en-US" sz="2800" b="1" dirty="0">
                <a:solidFill>
                  <a:srgbClr val="202124"/>
                </a:solidFill>
                <a:latin typeface="+mj-lt"/>
                <a:cs typeface="Gisha" panose="020B0502040204020203" pitchFamily="34" charset="-79"/>
              </a:rPr>
              <a:t> </a:t>
            </a:r>
            <a:r>
              <a:rPr lang="en-US" sz="2800" b="1" dirty="0" err="1">
                <a:solidFill>
                  <a:srgbClr val="202124"/>
                </a:solidFill>
                <a:latin typeface="+mj-lt"/>
                <a:cs typeface="Gisha" panose="020B0502040204020203" pitchFamily="34" charset="-79"/>
              </a:rPr>
              <a:t>sản</a:t>
            </a:r>
            <a:r>
              <a:rPr lang="en-US" sz="2800" b="1" dirty="0">
                <a:solidFill>
                  <a:srgbClr val="202124"/>
                </a:solidFill>
                <a:latin typeface="+mj-lt"/>
                <a:cs typeface="Gisha" panose="020B0502040204020203" pitchFamily="34" charset="-79"/>
              </a:rPr>
              <a:t> </a:t>
            </a:r>
            <a:r>
              <a:rPr lang="en-US" sz="2800" b="1" dirty="0" err="1">
                <a:solidFill>
                  <a:srgbClr val="202124"/>
                </a:solidFill>
                <a:latin typeface="+mj-lt"/>
                <a:cs typeface="Gisha" panose="020B0502040204020203" pitchFamily="34" charset="-79"/>
              </a:rPr>
              <a:t>phẩm</a:t>
            </a:r>
            <a:r>
              <a:rPr lang="en-US" sz="2800" b="1" dirty="0">
                <a:solidFill>
                  <a:srgbClr val="202124"/>
                </a:solidFill>
                <a:latin typeface="+mj-lt"/>
                <a:cs typeface="Gisha" panose="020B0502040204020203" pitchFamily="34" charset="-79"/>
              </a:rPr>
              <a:t> </a:t>
            </a:r>
            <a:r>
              <a:rPr lang="en-US" sz="2800" b="1" dirty="0" err="1">
                <a:solidFill>
                  <a:srgbClr val="202124"/>
                </a:solidFill>
                <a:latin typeface="+mj-lt"/>
                <a:cs typeface="Gisha" panose="020B0502040204020203" pitchFamily="34" charset="-79"/>
              </a:rPr>
              <a:t>là</a:t>
            </a:r>
            <a:r>
              <a:rPr lang="en-US" sz="2800" b="1" dirty="0">
                <a:solidFill>
                  <a:srgbClr val="202124"/>
                </a:solidFill>
                <a:latin typeface="+mj-lt"/>
                <a:cs typeface="Gisha" panose="020B0502040204020203" pitchFamily="34" charset="-79"/>
              </a:rPr>
              <a:t> </a:t>
            </a:r>
            <a:r>
              <a:rPr lang="en-US" sz="2800" b="1" dirty="0" err="1">
                <a:solidFill>
                  <a:srgbClr val="202124"/>
                </a:solidFill>
                <a:latin typeface="+mj-lt"/>
                <a:cs typeface="Gisha" panose="020B0502040204020203" pitchFamily="34" charset="-79"/>
              </a:rPr>
              <a:t>chất</a:t>
            </a:r>
            <a:r>
              <a:rPr lang="en-US" sz="2800" b="1" dirty="0">
                <a:solidFill>
                  <a:srgbClr val="202124"/>
                </a:solidFill>
                <a:latin typeface="+mj-lt"/>
                <a:cs typeface="Gisha" panose="020B0502040204020203" pitchFamily="34" charset="-79"/>
              </a:rPr>
              <a:t> </a:t>
            </a:r>
            <a:r>
              <a:rPr lang="en-US" sz="2800" b="1" dirty="0" err="1">
                <a:solidFill>
                  <a:srgbClr val="202124"/>
                </a:solidFill>
                <a:latin typeface="+mj-lt"/>
                <a:cs typeface="Gisha" panose="020B0502040204020203" pitchFamily="34" charset="-79"/>
              </a:rPr>
              <a:t>mới</a:t>
            </a:r>
            <a:r>
              <a:rPr lang="en-US" sz="2800" b="1" dirty="0">
                <a:solidFill>
                  <a:srgbClr val="202124"/>
                </a:solidFill>
                <a:latin typeface="+mj-lt"/>
                <a:cs typeface="Gisha" panose="020B0502040204020203" pitchFamily="34" charset="-79"/>
              </a:rPr>
              <a:t> </a:t>
            </a:r>
            <a:r>
              <a:rPr lang="en-US" sz="2800" b="1" dirty="0" err="1">
                <a:solidFill>
                  <a:srgbClr val="202124"/>
                </a:solidFill>
                <a:latin typeface="+mj-lt"/>
                <a:cs typeface="Gisha" panose="020B0502040204020203" pitchFamily="34" charset="-79"/>
              </a:rPr>
              <a:t>được</a:t>
            </a:r>
            <a:r>
              <a:rPr lang="en-US" sz="2800" b="1" dirty="0">
                <a:solidFill>
                  <a:srgbClr val="202124"/>
                </a:solidFill>
                <a:latin typeface="+mj-lt"/>
                <a:cs typeface="Gisha" panose="020B0502040204020203" pitchFamily="34" charset="-79"/>
              </a:rPr>
              <a:t> </a:t>
            </a:r>
            <a:r>
              <a:rPr lang="en-US" sz="2800" b="1" dirty="0" err="1">
                <a:solidFill>
                  <a:srgbClr val="202124"/>
                </a:solidFill>
                <a:latin typeface="+mj-lt"/>
                <a:cs typeface="Gisha" panose="020B0502040204020203" pitchFamily="34" charset="-79"/>
              </a:rPr>
              <a:t>sinh</a:t>
            </a:r>
            <a:r>
              <a:rPr lang="en-US" sz="2800" b="1" dirty="0">
                <a:solidFill>
                  <a:srgbClr val="202124"/>
                </a:solidFill>
                <a:latin typeface="+mj-lt"/>
                <a:cs typeface="Gisha" panose="020B0502040204020203" pitchFamily="34" charset="-79"/>
              </a:rPr>
              <a:t> </a:t>
            </a:r>
            <a:r>
              <a:rPr lang="en-US" sz="2800" b="1" dirty="0" err="1">
                <a:solidFill>
                  <a:srgbClr val="202124"/>
                </a:solidFill>
                <a:latin typeface="+mj-lt"/>
                <a:cs typeface="Gisha" panose="020B0502040204020203" pitchFamily="34" charset="-79"/>
              </a:rPr>
              <a:t>ra.</a:t>
            </a:r>
            <a:endParaRPr lang="en-US" sz="2800" b="1" i="0" dirty="0">
              <a:solidFill>
                <a:srgbClr val="202124"/>
              </a:solidFill>
              <a:effectLst/>
              <a:latin typeface="+mj-lt"/>
              <a:cs typeface="Gisha" panose="020B0502040204020203" pitchFamily="34" charset="-79"/>
            </a:endParaRPr>
          </a:p>
        </p:txBody>
      </p:sp>
      <p:sp>
        <p:nvSpPr>
          <p:cNvPr id="1001" name="Google Shape;1001;p54"/>
          <p:cNvSpPr/>
          <p:nvPr/>
        </p:nvSpPr>
        <p:spPr>
          <a:xfrm>
            <a:off x="165641" y="143137"/>
            <a:ext cx="3034760" cy="86636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dk1"/>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4"/>
          <p:cNvSpPr txBox="1">
            <a:spLocks noGrp="1"/>
          </p:cNvSpPr>
          <p:nvPr>
            <p:ph type="title"/>
          </p:nvPr>
        </p:nvSpPr>
        <p:spPr>
          <a:xfrm>
            <a:off x="241897" y="341059"/>
            <a:ext cx="3604200" cy="126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1. </a:t>
            </a:r>
            <a:r>
              <a:rPr lang="en-US" b="1" dirty="0" err="1"/>
              <a:t>Khái</a:t>
            </a:r>
            <a:r>
              <a:rPr lang="en-US" b="1" dirty="0"/>
              <a:t> </a:t>
            </a:r>
            <a:r>
              <a:rPr lang="en-US" b="1" dirty="0" err="1"/>
              <a:t>niệm</a:t>
            </a:r>
            <a:endParaRPr b="1" dirty="0"/>
          </a:p>
        </p:txBody>
      </p:sp>
      <p:grpSp>
        <p:nvGrpSpPr>
          <p:cNvPr id="1005" name="Google Shape;1005;p54"/>
          <p:cNvGrpSpPr/>
          <p:nvPr/>
        </p:nvGrpSpPr>
        <p:grpSpPr>
          <a:xfrm rot="220933">
            <a:off x="1867825" y="3541784"/>
            <a:ext cx="1020736" cy="1342808"/>
            <a:chOff x="1851363" y="2231288"/>
            <a:chExt cx="827338" cy="1063963"/>
          </a:xfrm>
        </p:grpSpPr>
        <p:grpSp>
          <p:nvGrpSpPr>
            <p:cNvPr id="1006" name="Google Shape;1006;p54"/>
            <p:cNvGrpSpPr/>
            <p:nvPr/>
          </p:nvGrpSpPr>
          <p:grpSpPr>
            <a:xfrm>
              <a:off x="1851363" y="2231288"/>
              <a:ext cx="827338" cy="1063963"/>
              <a:chOff x="6268388" y="3972938"/>
              <a:chExt cx="827338" cy="1063963"/>
            </a:xfrm>
          </p:grpSpPr>
          <p:sp>
            <p:nvSpPr>
              <p:cNvPr id="1007" name="Google Shape;1007;p54"/>
              <p:cNvSpPr/>
              <p:nvPr/>
            </p:nvSpPr>
            <p:spPr>
              <a:xfrm>
                <a:off x="6273850" y="3972950"/>
                <a:ext cx="821875" cy="1063950"/>
              </a:xfrm>
              <a:custGeom>
                <a:avLst/>
                <a:gdLst/>
                <a:ahLst/>
                <a:cxnLst/>
                <a:rect l="l" t="t" r="r" b="b"/>
                <a:pathLst>
                  <a:path w="32875" h="42558" extrusionOk="0">
                    <a:moveTo>
                      <a:pt x="20208" y="977"/>
                    </a:moveTo>
                    <a:cubicBezTo>
                      <a:pt x="21211" y="977"/>
                      <a:pt x="21266" y="1086"/>
                      <a:pt x="21320" y="2089"/>
                    </a:cubicBezTo>
                    <a:cubicBezTo>
                      <a:pt x="21320" y="2415"/>
                      <a:pt x="21320" y="2740"/>
                      <a:pt x="21320" y="3093"/>
                    </a:cubicBezTo>
                    <a:cubicBezTo>
                      <a:pt x="21320" y="3147"/>
                      <a:pt x="21266" y="3201"/>
                      <a:pt x="21211" y="3337"/>
                    </a:cubicBezTo>
                    <a:cubicBezTo>
                      <a:pt x="19348" y="3353"/>
                      <a:pt x="17502" y="3368"/>
                      <a:pt x="15654" y="3368"/>
                    </a:cubicBezTo>
                    <a:cubicBezTo>
                      <a:pt x="14301" y="3368"/>
                      <a:pt x="12947" y="3360"/>
                      <a:pt x="11583" y="3337"/>
                    </a:cubicBezTo>
                    <a:cubicBezTo>
                      <a:pt x="11501" y="2659"/>
                      <a:pt x="11555" y="2008"/>
                      <a:pt x="11664" y="1384"/>
                    </a:cubicBezTo>
                    <a:cubicBezTo>
                      <a:pt x="11718" y="1167"/>
                      <a:pt x="11827" y="1058"/>
                      <a:pt x="12044" y="1031"/>
                    </a:cubicBezTo>
                    <a:cubicBezTo>
                      <a:pt x="12261" y="1004"/>
                      <a:pt x="12478" y="977"/>
                      <a:pt x="12695" y="977"/>
                    </a:cubicBezTo>
                    <a:close/>
                    <a:moveTo>
                      <a:pt x="16397" y="4266"/>
                    </a:moveTo>
                    <a:cubicBezTo>
                      <a:pt x="16729" y="4266"/>
                      <a:pt x="17062" y="4273"/>
                      <a:pt x="17387" y="4286"/>
                    </a:cubicBezTo>
                    <a:cubicBezTo>
                      <a:pt x="18065" y="4286"/>
                      <a:pt x="18716" y="4340"/>
                      <a:pt x="19394" y="4368"/>
                    </a:cubicBezTo>
                    <a:cubicBezTo>
                      <a:pt x="19448" y="4557"/>
                      <a:pt x="19503" y="4720"/>
                      <a:pt x="19503" y="4856"/>
                    </a:cubicBezTo>
                    <a:cubicBezTo>
                      <a:pt x="19801" y="7758"/>
                      <a:pt x="20289" y="10633"/>
                      <a:pt x="20696" y="13535"/>
                    </a:cubicBezTo>
                    <a:cubicBezTo>
                      <a:pt x="20805" y="14268"/>
                      <a:pt x="20913" y="14973"/>
                      <a:pt x="20994" y="15705"/>
                    </a:cubicBezTo>
                    <a:cubicBezTo>
                      <a:pt x="21022" y="16112"/>
                      <a:pt x="21211" y="16411"/>
                      <a:pt x="21483" y="16709"/>
                    </a:cubicBezTo>
                    <a:cubicBezTo>
                      <a:pt x="22758" y="18065"/>
                      <a:pt x="24032" y="19448"/>
                      <a:pt x="25253" y="20859"/>
                    </a:cubicBezTo>
                    <a:cubicBezTo>
                      <a:pt x="28671" y="24873"/>
                      <a:pt x="30651" y="29538"/>
                      <a:pt x="31519" y="34692"/>
                    </a:cubicBezTo>
                    <a:cubicBezTo>
                      <a:pt x="31817" y="36564"/>
                      <a:pt x="32007" y="38435"/>
                      <a:pt x="31953" y="40361"/>
                    </a:cubicBezTo>
                    <a:cubicBezTo>
                      <a:pt x="31953" y="40469"/>
                      <a:pt x="31953" y="40578"/>
                      <a:pt x="31953" y="40713"/>
                    </a:cubicBezTo>
                    <a:cubicBezTo>
                      <a:pt x="31925" y="40985"/>
                      <a:pt x="31817" y="41147"/>
                      <a:pt x="31546" y="41202"/>
                    </a:cubicBezTo>
                    <a:cubicBezTo>
                      <a:pt x="31356" y="41229"/>
                      <a:pt x="31166" y="41310"/>
                      <a:pt x="30976" y="41310"/>
                    </a:cubicBezTo>
                    <a:cubicBezTo>
                      <a:pt x="29023" y="41392"/>
                      <a:pt x="27043" y="41446"/>
                      <a:pt x="25090" y="41527"/>
                    </a:cubicBezTo>
                    <a:cubicBezTo>
                      <a:pt x="22405" y="41609"/>
                      <a:pt x="19720" y="41663"/>
                      <a:pt x="17034" y="41744"/>
                    </a:cubicBezTo>
                    <a:cubicBezTo>
                      <a:pt x="16546" y="41744"/>
                      <a:pt x="16058" y="41744"/>
                      <a:pt x="15543" y="41717"/>
                    </a:cubicBezTo>
                    <a:cubicBezTo>
                      <a:pt x="12667" y="41663"/>
                      <a:pt x="9765" y="41581"/>
                      <a:pt x="6863" y="41500"/>
                    </a:cubicBezTo>
                    <a:cubicBezTo>
                      <a:pt x="5154" y="41446"/>
                      <a:pt x="3418" y="41337"/>
                      <a:pt x="1682" y="41256"/>
                    </a:cubicBezTo>
                    <a:cubicBezTo>
                      <a:pt x="1492" y="41256"/>
                      <a:pt x="1330" y="41202"/>
                      <a:pt x="1058" y="41175"/>
                    </a:cubicBezTo>
                    <a:cubicBezTo>
                      <a:pt x="1031" y="40930"/>
                      <a:pt x="1004" y="40768"/>
                      <a:pt x="1004" y="40605"/>
                    </a:cubicBezTo>
                    <a:cubicBezTo>
                      <a:pt x="896" y="37404"/>
                      <a:pt x="1303" y="34258"/>
                      <a:pt x="2198" y="31193"/>
                    </a:cubicBezTo>
                    <a:cubicBezTo>
                      <a:pt x="2306" y="30868"/>
                      <a:pt x="2659" y="29783"/>
                      <a:pt x="2713" y="29593"/>
                    </a:cubicBezTo>
                    <a:cubicBezTo>
                      <a:pt x="3337" y="27694"/>
                      <a:pt x="4178" y="25850"/>
                      <a:pt x="5263" y="24141"/>
                    </a:cubicBezTo>
                    <a:cubicBezTo>
                      <a:pt x="6348" y="22432"/>
                      <a:pt x="7568" y="20859"/>
                      <a:pt x="8951" y="19367"/>
                    </a:cubicBezTo>
                    <a:cubicBezTo>
                      <a:pt x="9819" y="18418"/>
                      <a:pt x="10687" y="17468"/>
                      <a:pt x="11555" y="16546"/>
                    </a:cubicBezTo>
                    <a:cubicBezTo>
                      <a:pt x="11799" y="16302"/>
                      <a:pt x="11881" y="16031"/>
                      <a:pt x="11935" y="15732"/>
                    </a:cubicBezTo>
                    <a:cubicBezTo>
                      <a:pt x="12125" y="14295"/>
                      <a:pt x="12315" y="12857"/>
                      <a:pt x="12532" y="11420"/>
                    </a:cubicBezTo>
                    <a:cubicBezTo>
                      <a:pt x="12667" y="10335"/>
                      <a:pt x="12857" y="9223"/>
                      <a:pt x="12993" y="8111"/>
                    </a:cubicBezTo>
                    <a:cubicBezTo>
                      <a:pt x="13156" y="6971"/>
                      <a:pt x="13264" y="5805"/>
                      <a:pt x="13400" y="4666"/>
                    </a:cubicBezTo>
                    <a:cubicBezTo>
                      <a:pt x="13400" y="4585"/>
                      <a:pt x="13427" y="4530"/>
                      <a:pt x="13454" y="4422"/>
                    </a:cubicBezTo>
                    <a:cubicBezTo>
                      <a:pt x="14105" y="4259"/>
                      <a:pt x="14756" y="4313"/>
                      <a:pt x="15407" y="4286"/>
                    </a:cubicBezTo>
                    <a:cubicBezTo>
                      <a:pt x="15732" y="4273"/>
                      <a:pt x="16065" y="4266"/>
                      <a:pt x="16397" y="4266"/>
                    </a:cubicBezTo>
                    <a:close/>
                    <a:moveTo>
                      <a:pt x="13969" y="1"/>
                    </a:moveTo>
                    <a:cubicBezTo>
                      <a:pt x="13318" y="1"/>
                      <a:pt x="12695" y="55"/>
                      <a:pt x="12044" y="109"/>
                    </a:cubicBezTo>
                    <a:cubicBezTo>
                      <a:pt x="11257" y="191"/>
                      <a:pt x="11040" y="408"/>
                      <a:pt x="10877" y="1194"/>
                    </a:cubicBezTo>
                    <a:cubicBezTo>
                      <a:pt x="10687" y="2035"/>
                      <a:pt x="10769" y="2849"/>
                      <a:pt x="10769" y="3689"/>
                    </a:cubicBezTo>
                    <a:cubicBezTo>
                      <a:pt x="10769" y="3771"/>
                      <a:pt x="10796" y="3879"/>
                      <a:pt x="10823" y="3961"/>
                    </a:cubicBezTo>
                    <a:cubicBezTo>
                      <a:pt x="10904" y="4151"/>
                      <a:pt x="11040" y="4286"/>
                      <a:pt x="11257" y="4286"/>
                    </a:cubicBezTo>
                    <a:cubicBezTo>
                      <a:pt x="11352" y="4300"/>
                      <a:pt x="11447" y="4300"/>
                      <a:pt x="11542" y="4300"/>
                    </a:cubicBezTo>
                    <a:cubicBezTo>
                      <a:pt x="11637" y="4300"/>
                      <a:pt x="11732" y="4300"/>
                      <a:pt x="11827" y="4313"/>
                    </a:cubicBezTo>
                    <a:cubicBezTo>
                      <a:pt x="12016" y="4313"/>
                      <a:pt x="12233" y="4313"/>
                      <a:pt x="12505" y="4340"/>
                    </a:cubicBezTo>
                    <a:cubicBezTo>
                      <a:pt x="12478" y="4666"/>
                      <a:pt x="12478" y="4937"/>
                      <a:pt x="12450" y="5208"/>
                    </a:cubicBezTo>
                    <a:cubicBezTo>
                      <a:pt x="12342" y="5995"/>
                      <a:pt x="12261" y="6782"/>
                      <a:pt x="12152" y="7541"/>
                    </a:cubicBezTo>
                    <a:cubicBezTo>
                      <a:pt x="11772" y="10145"/>
                      <a:pt x="11393" y="12749"/>
                      <a:pt x="11040" y="15353"/>
                    </a:cubicBezTo>
                    <a:cubicBezTo>
                      <a:pt x="11013" y="15624"/>
                      <a:pt x="10904" y="15841"/>
                      <a:pt x="10715" y="16058"/>
                    </a:cubicBezTo>
                    <a:cubicBezTo>
                      <a:pt x="9982" y="16817"/>
                      <a:pt x="9250" y="17604"/>
                      <a:pt x="8545" y="18391"/>
                    </a:cubicBezTo>
                    <a:cubicBezTo>
                      <a:pt x="7812" y="19231"/>
                      <a:pt x="7080" y="20072"/>
                      <a:pt x="6375" y="20940"/>
                    </a:cubicBezTo>
                    <a:cubicBezTo>
                      <a:pt x="4395" y="23436"/>
                      <a:pt x="2876" y="26175"/>
                      <a:pt x="1872" y="29186"/>
                    </a:cubicBezTo>
                    <a:cubicBezTo>
                      <a:pt x="1113" y="31437"/>
                      <a:pt x="570" y="33743"/>
                      <a:pt x="272" y="36102"/>
                    </a:cubicBezTo>
                    <a:cubicBezTo>
                      <a:pt x="82" y="37540"/>
                      <a:pt x="1" y="38978"/>
                      <a:pt x="82" y="40442"/>
                    </a:cubicBezTo>
                    <a:cubicBezTo>
                      <a:pt x="109" y="40768"/>
                      <a:pt x="136" y="41093"/>
                      <a:pt x="218" y="41419"/>
                    </a:cubicBezTo>
                    <a:cubicBezTo>
                      <a:pt x="326" y="41961"/>
                      <a:pt x="597" y="42205"/>
                      <a:pt x="1140" y="42232"/>
                    </a:cubicBezTo>
                    <a:lnTo>
                      <a:pt x="2008" y="42232"/>
                    </a:lnTo>
                    <a:cubicBezTo>
                      <a:pt x="4205" y="42314"/>
                      <a:pt x="6402" y="42422"/>
                      <a:pt x="8599" y="42477"/>
                    </a:cubicBezTo>
                    <a:cubicBezTo>
                      <a:pt x="11257" y="42531"/>
                      <a:pt x="13915" y="42558"/>
                      <a:pt x="16573" y="42558"/>
                    </a:cubicBezTo>
                    <a:cubicBezTo>
                      <a:pt x="18987" y="42558"/>
                      <a:pt x="21401" y="42558"/>
                      <a:pt x="23815" y="42504"/>
                    </a:cubicBezTo>
                    <a:cubicBezTo>
                      <a:pt x="26419" y="42449"/>
                      <a:pt x="29023" y="42314"/>
                      <a:pt x="31627" y="42232"/>
                    </a:cubicBezTo>
                    <a:cubicBezTo>
                      <a:pt x="32332" y="42205"/>
                      <a:pt x="32658" y="41961"/>
                      <a:pt x="32739" y="41283"/>
                    </a:cubicBezTo>
                    <a:cubicBezTo>
                      <a:pt x="32793" y="40659"/>
                      <a:pt x="32848" y="40035"/>
                      <a:pt x="32875" y="39439"/>
                    </a:cubicBezTo>
                    <a:cubicBezTo>
                      <a:pt x="32875" y="37648"/>
                      <a:pt x="32631" y="35885"/>
                      <a:pt x="32332" y="34122"/>
                    </a:cubicBezTo>
                    <a:cubicBezTo>
                      <a:pt x="31410" y="28996"/>
                      <a:pt x="29403" y="24331"/>
                      <a:pt x="26012" y="20316"/>
                    </a:cubicBezTo>
                    <a:cubicBezTo>
                      <a:pt x="24819" y="18906"/>
                      <a:pt x="23544" y="17523"/>
                      <a:pt x="22269" y="16139"/>
                    </a:cubicBezTo>
                    <a:cubicBezTo>
                      <a:pt x="22052" y="15895"/>
                      <a:pt x="21890" y="15678"/>
                      <a:pt x="21890" y="15353"/>
                    </a:cubicBezTo>
                    <a:cubicBezTo>
                      <a:pt x="21862" y="14973"/>
                      <a:pt x="21808" y="14593"/>
                      <a:pt x="21754" y="14214"/>
                    </a:cubicBezTo>
                    <a:cubicBezTo>
                      <a:pt x="21347" y="11447"/>
                      <a:pt x="20940" y="8680"/>
                      <a:pt x="20561" y="5914"/>
                    </a:cubicBezTo>
                    <a:cubicBezTo>
                      <a:pt x="20479" y="5398"/>
                      <a:pt x="20371" y="4910"/>
                      <a:pt x="20425" y="4368"/>
                    </a:cubicBezTo>
                    <a:cubicBezTo>
                      <a:pt x="20561" y="4306"/>
                      <a:pt x="20696" y="4289"/>
                      <a:pt x="20829" y="4289"/>
                    </a:cubicBezTo>
                    <a:cubicBezTo>
                      <a:pt x="20989" y="4289"/>
                      <a:pt x="21145" y="4313"/>
                      <a:pt x="21293" y="4313"/>
                    </a:cubicBezTo>
                    <a:cubicBezTo>
                      <a:pt x="21890" y="4286"/>
                      <a:pt x="22161" y="4069"/>
                      <a:pt x="22161" y="3445"/>
                    </a:cubicBezTo>
                    <a:cubicBezTo>
                      <a:pt x="22188" y="2822"/>
                      <a:pt x="22134" y="2171"/>
                      <a:pt x="22107" y="1547"/>
                    </a:cubicBezTo>
                    <a:cubicBezTo>
                      <a:pt x="22079" y="1303"/>
                      <a:pt x="22025" y="1086"/>
                      <a:pt x="21944" y="841"/>
                    </a:cubicBezTo>
                    <a:cubicBezTo>
                      <a:pt x="21862" y="489"/>
                      <a:pt x="21645" y="272"/>
                      <a:pt x="21266" y="191"/>
                    </a:cubicBezTo>
                    <a:cubicBezTo>
                      <a:pt x="20967" y="136"/>
                      <a:pt x="20669" y="82"/>
                      <a:pt x="20371" y="82"/>
                    </a:cubicBezTo>
                    <a:cubicBezTo>
                      <a:pt x="18228" y="55"/>
                      <a:pt x="16085" y="1"/>
                      <a:pt x="13969" y="1"/>
                    </a:cubicBezTo>
                    <a:close/>
                  </a:path>
                </a:pathLst>
              </a:custGeom>
              <a:solidFill>
                <a:schemeClr val="accent3"/>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4"/>
              <p:cNvSpPr/>
              <p:nvPr/>
            </p:nvSpPr>
            <p:spPr>
              <a:xfrm>
                <a:off x="6268388" y="3972938"/>
                <a:ext cx="821200" cy="1063950"/>
              </a:xfrm>
              <a:custGeom>
                <a:avLst/>
                <a:gdLst/>
                <a:ahLst/>
                <a:cxnLst/>
                <a:rect l="l" t="t" r="r" b="b"/>
                <a:pathLst>
                  <a:path w="32848" h="42558" extrusionOk="0">
                    <a:moveTo>
                      <a:pt x="17678" y="964"/>
                    </a:moveTo>
                    <a:cubicBezTo>
                      <a:pt x="18514" y="964"/>
                      <a:pt x="19348" y="967"/>
                      <a:pt x="20180" y="976"/>
                    </a:cubicBezTo>
                    <a:cubicBezTo>
                      <a:pt x="21184" y="976"/>
                      <a:pt x="21265" y="1058"/>
                      <a:pt x="21292" y="2089"/>
                    </a:cubicBezTo>
                    <a:cubicBezTo>
                      <a:pt x="21319" y="2414"/>
                      <a:pt x="21292" y="2740"/>
                      <a:pt x="21292" y="3065"/>
                    </a:cubicBezTo>
                    <a:cubicBezTo>
                      <a:pt x="21292" y="3146"/>
                      <a:pt x="21238" y="3201"/>
                      <a:pt x="21184" y="3336"/>
                    </a:cubicBezTo>
                    <a:cubicBezTo>
                      <a:pt x="19583" y="3350"/>
                      <a:pt x="17983" y="3357"/>
                      <a:pt x="16383" y="3357"/>
                    </a:cubicBezTo>
                    <a:cubicBezTo>
                      <a:pt x="14783" y="3357"/>
                      <a:pt x="13182" y="3350"/>
                      <a:pt x="11582" y="3336"/>
                    </a:cubicBezTo>
                    <a:cubicBezTo>
                      <a:pt x="11501" y="2631"/>
                      <a:pt x="11528" y="2007"/>
                      <a:pt x="11663" y="1383"/>
                    </a:cubicBezTo>
                    <a:cubicBezTo>
                      <a:pt x="11690" y="1166"/>
                      <a:pt x="11826" y="1058"/>
                      <a:pt x="12016" y="1031"/>
                    </a:cubicBezTo>
                    <a:cubicBezTo>
                      <a:pt x="12233" y="1004"/>
                      <a:pt x="12450" y="976"/>
                      <a:pt x="12667" y="976"/>
                    </a:cubicBezTo>
                    <a:cubicBezTo>
                      <a:pt x="14330" y="976"/>
                      <a:pt x="16006" y="964"/>
                      <a:pt x="17678" y="964"/>
                    </a:cubicBezTo>
                    <a:close/>
                    <a:moveTo>
                      <a:pt x="16383" y="4265"/>
                    </a:moveTo>
                    <a:cubicBezTo>
                      <a:pt x="16715" y="4265"/>
                      <a:pt x="17047" y="4272"/>
                      <a:pt x="17386" y="4286"/>
                    </a:cubicBezTo>
                    <a:cubicBezTo>
                      <a:pt x="18037" y="4286"/>
                      <a:pt x="18688" y="4313"/>
                      <a:pt x="19394" y="4340"/>
                    </a:cubicBezTo>
                    <a:cubicBezTo>
                      <a:pt x="19421" y="4557"/>
                      <a:pt x="19475" y="4692"/>
                      <a:pt x="19502" y="4855"/>
                    </a:cubicBezTo>
                    <a:cubicBezTo>
                      <a:pt x="19773" y="7757"/>
                      <a:pt x="20262" y="10633"/>
                      <a:pt x="20668" y="13508"/>
                    </a:cubicBezTo>
                    <a:cubicBezTo>
                      <a:pt x="20777" y="14240"/>
                      <a:pt x="20885" y="14972"/>
                      <a:pt x="20967" y="15705"/>
                    </a:cubicBezTo>
                    <a:cubicBezTo>
                      <a:pt x="21021" y="16112"/>
                      <a:pt x="21211" y="16383"/>
                      <a:pt x="21455" y="16681"/>
                    </a:cubicBezTo>
                    <a:cubicBezTo>
                      <a:pt x="22730" y="18064"/>
                      <a:pt x="24032" y="19421"/>
                      <a:pt x="25225" y="20858"/>
                    </a:cubicBezTo>
                    <a:cubicBezTo>
                      <a:pt x="28643" y="24845"/>
                      <a:pt x="30623" y="29511"/>
                      <a:pt x="31491" y="34664"/>
                    </a:cubicBezTo>
                    <a:cubicBezTo>
                      <a:pt x="31789" y="36536"/>
                      <a:pt x="31979" y="38434"/>
                      <a:pt x="31925" y="40333"/>
                    </a:cubicBezTo>
                    <a:cubicBezTo>
                      <a:pt x="31925" y="40469"/>
                      <a:pt x="31925" y="40577"/>
                      <a:pt x="31925" y="40686"/>
                    </a:cubicBezTo>
                    <a:cubicBezTo>
                      <a:pt x="31898" y="40957"/>
                      <a:pt x="31789" y="41147"/>
                      <a:pt x="31518" y="41201"/>
                    </a:cubicBezTo>
                    <a:cubicBezTo>
                      <a:pt x="31328" y="41228"/>
                      <a:pt x="31138" y="41282"/>
                      <a:pt x="30948" y="41310"/>
                    </a:cubicBezTo>
                    <a:cubicBezTo>
                      <a:pt x="28995" y="41364"/>
                      <a:pt x="27015" y="41445"/>
                      <a:pt x="25062" y="41499"/>
                    </a:cubicBezTo>
                    <a:cubicBezTo>
                      <a:pt x="22377" y="41581"/>
                      <a:pt x="19692" y="41662"/>
                      <a:pt x="17034" y="41716"/>
                    </a:cubicBezTo>
                    <a:cubicBezTo>
                      <a:pt x="16862" y="41725"/>
                      <a:pt x="16693" y="41728"/>
                      <a:pt x="16526" y="41728"/>
                    </a:cubicBezTo>
                    <a:cubicBezTo>
                      <a:pt x="16193" y="41728"/>
                      <a:pt x="15867" y="41716"/>
                      <a:pt x="15542" y="41716"/>
                    </a:cubicBezTo>
                    <a:cubicBezTo>
                      <a:pt x="12640" y="41635"/>
                      <a:pt x="9737" y="41581"/>
                      <a:pt x="6862" y="41499"/>
                    </a:cubicBezTo>
                    <a:cubicBezTo>
                      <a:pt x="5126" y="41445"/>
                      <a:pt x="3391" y="41337"/>
                      <a:pt x="1655" y="41255"/>
                    </a:cubicBezTo>
                    <a:cubicBezTo>
                      <a:pt x="1492" y="41255"/>
                      <a:pt x="1302" y="41201"/>
                      <a:pt x="1058" y="41174"/>
                    </a:cubicBezTo>
                    <a:cubicBezTo>
                      <a:pt x="1004" y="40930"/>
                      <a:pt x="976" y="40767"/>
                      <a:pt x="976" y="40604"/>
                    </a:cubicBezTo>
                    <a:cubicBezTo>
                      <a:pt x="868" y="37404"/>
                      <a:pt x="1275" y="34257"/>
                      <a:pt x="2170" y="31192"/>
                    </a:cubicBezTo>
                    <a:cubicBezTo>
                      <a:pt x="2278" y="30840"/>
                      <a:pt x="2631" y="29755"/>
                      <a:pt x="2685" y="29592"/>
                    </a:cubicBezTo>
                    <a:cubicBezTo>
                      <a:pt x="3309" y="27666"/>
                      <a:pt x="4150" y="25849"/>
                      <a:pt x="5235" y="24140"/>
                    </a:cubicBezTo>
                    <a:cubicBezTo>
                      <a:pt x="6320" y="22431"/>
                      <a:pt x="7540" y="20831"/>
                      <a:pt x="8924" y="19339"/>
                    </a:cubicBezTo>
                    <a:cubicBezTo>
                      <a:pt x="9792" y="18417"/>
                      <a:pt x="10660" y="17468"/>
                      <a:pt x="11528" y="16546"/>
                    </a:cubicBezTo>
                    <a:cubicBezTo>
                      <a:pt x="11772" y="16301"/>
                      <a:pt x="11853" y="16030"/>
                      <a:pt x="11907" y="15705"/>
                    </a:cubicBezTo>
                    <a:cubicBezTo>
                      <a:pt x="12097" y="14294"/>
                      <a:pt x="12287" y="12857"/>
                      <a:pt x="12504" y="11419"/>
                    </a:cubicBezTo>
                    <a:cubicBezTo>
                      <a:pt x="12667" y="10307"/>
                      <a:pt x="12830" y="9222"/>
                      <a:pt x="12965" y="8110"/>
                    </a:cubicBezTo>
                    <a:cubicBezTo>
                      <a:pt x="13128" y="6971"/>
                      <a:pt x="13236" y="5804"/>
                      <a:pt x="13372" y="4665"/>
                    </a:cubicBezTo>
                    <a:cubicBezTo>
                      <a:pt x="13372" y="4584"/>
                      <a:pt x="13399" y="4530"/>
                      <a:pt x="13426" y="4394"/>
                    </a:cubicBezTo>
                    <a:cubicBezTo>
                      <a:pt x="13790" y="4303"/>
                      <a:pt x="14154" y="4288"/>
                      <a:pt x="14518" y="4288"/>
                    </a:cubicBezTo>
                    <a:cubicBezTo>
                      <a:pt x="14692" y="4288"/>
                      <a:pt x="14865" y="4292"/>
                      <a:pt x="15039" y="4292"/>
                    </a:cubicBezTo>
                    <a:cubicBezTo>
                      <a:pt x="15152" y="4292"/>
                      <a:pt x="15266" y="4290"/>
                      <a:pt x="15379" y="4286"/>
                    </a:cubicBezTo>
                    <a:cubicBezTo>
                      <a:pt x="15718" y="4272"/>
                      <a:pt x="16051" y="4265"/>
                      <a:pt x="16383" y="4265"/>
                    </a:cubicBezTo>
                    <a:close/>
                    <a:moveTo>
                      <a:pt x="13942" y="0"/>
                    </a:moveTo>
                    <a:cubicBezTo>
                      <a:pt x="13318" y="0"/>
                      <a:pt x="12667" y="27"/>
                      <a:pt x="12016" y="108"/>
                    </a:cubicBezTo>
                    <a:cubicBezTo>
                      <a:pt x="11229" y="190"/>
                      <a:pt x="11012" y="407"/>
                      <a:pt x="10850" y="1193"/>
                    </a:cubicBezTo>
                    <a:cubicBezTo>
                      <a:pt x="10660" y="2007"/>
                      <a:pt x="10741" y="2848"/>
                      <a:pt x="10741" y="3689"/>
                    </a:cubicBezTo>
                    <a:cubicBezTo>
                      <a:pt x="10741" y="3770"/>
                      <a:pt x="10768" y="3852"/>
                      <a:pt x="10822" y="3960"/>
                    </a:cubicBezTo>
                    <a:cubicBezTo>
                      <a:pt x="10877" y="4150"/>
                      <a:pt x="11012" y="4286"/>
                      <a:pt x="11229" y="4286"/>
                    </a:cubicBezTo>
                    <a:lnTo>
                      <a:pt x="11799" y="4286"/>
                    </a:lnTo>
                    <a:cubicBezTo>
                      <a:pt x="12016" y="4313"/>
                      <a:pt x="12206" y="4313"/>
                      <a:pt x="12477" y="4313"/>
                    </a:cubicBezTo>
                    <a:cubicBezTo>
                      <a:pt x="12450" y="4665"/>
                      <a:pt x="12450" y="4937"/>
                      <a:pt x="12423" y="5208"/>
                    </a:cubicBezTo>
                    <a:cubicBezTo>
                      <a:pt x="12341" y="5994"/>
                      <a:pt x="12233" y="6754"/>
                      <a:pt x="12124" y="7540"/>
                    </a:cubicBezTo>
                    <a:cubicBezTo>
                      <a:pt x="11745" y="10144"/>
                      <a:pt x="11392" y="12748"/>
                      <a:pt x="11012" y="15352"/>
                    </a:cubicBezTo>
                    <a:cubicBezTo>
                      <a:pt x="10985" y="15623"/>
                      <a:pt x="10877" y="15840"/>
                      <a:pt x="10687" y="16030"/>
                    </a:cubicBezTo>
                    <a:cubicBezTo>
                      <a:pt x="9954" y="16817"/>
                      <a:pt x="9222" y="17603"/>
                      <a:pt x="8517" y="18390"/>
                    </a:cubicBezTo>
                    <a:cubicBezTo>
                      <a:pt x="7785" y="19231"/>
                      <a:pt x="7052" y="20072"/>
                      <a:pt x="6347" y="20940"/>
                    </a:cubicBezTo>
                    <a:cubicBezTo>
                      <a:pt x="4394" y="23435"/>
                      <a:pt x="2848" y="26174"/>
                      <a:pt x="1844" y="29185"/>
                    </a:cubicBezTo>
                    <a:cubicBezTo>
                      <a:pt x="1085" y="31436"/>
                      <a:pt x="542" y="33742"/>
                      <a:pt x="244" y="36102"/>
                    </a:cubicBezTo>
                    <a:cubicBezTo>
                      <a:pt x="81" y="37539"/>
                      <a:pt x="0" y="38977"/>
                      <a:pt x="81" y="40442"/>
                    </a:cubicBezTo>
                    <a:cubicBezTo>
                      <a:pt x="81" y="40767"/>
                      <a:pt x="136" y="41093"/>
                      <a:pt x="190" y="41418"/>
                    </a:cubicBezTo>
                    <a:cubicBezTo>
                      <a:pt x="298" y="41961"/>
                      <a:pt x="597" y="42178"/>
                      <a:pt x="1112" y="42205"/>
                    </a:cubicBezTo>
                    <a:cubicBezTo>
                      <a:pt x="1410" y="42232"/>
                      <a:pt x="1682" y="42232"/>
                      <a:pt x="1980" y="42232"/>
                    </a:cubicBezTo>
                    <a:cubicBezTo>
                      <a:pt x="4177" y="42313"/>
                      <a:pt x="6374" y="42422"/>
                      <a:pt x="8571" y="42476"/>
                    </a:cubicBezTo>
                    <a:cubicBezTo>
                      <a:pt x="11229" y="42530"/>
                      <a:pt x="13887" y="42557"/>
                      <a:pt x="16546" y="42557"/>
                    </a:cubicBezTo>
                    <a:cubicBezTo>
                      <a:pt x="18960" y="42557"/>
                      <a:pt x="21374" y="42557"/>
                      <a:pt x="23815" y="42503"/>
                    </a:cubicBezTo>
                    <a:cubicBezTo>
                      <a:pt x="26419" y="42449"/>
                      <a:pt x="29023" y="42313"/>
                      <a:pt x="31626" y="42232"/>
                    </a:cubicBezTo>
                    <a:cubicBezTo>
                      <a:pt x="32332" y="42205"/>
                      <a:pt x="32630" y="41961"/>
                      <a:pt x="32711" y="41255"/>
                    </a:cubicBezTo>
                    <a:cubicBezTo>
                      <a:pt x="32766" y="40659"/>
                      <a:pt x="32847" y="40035"/>
                      <a:pt x="32847" y="39411"/>
                    </a:cubicBezTo>
                    <a:cubicBezTo>
                      <a:pt x="32847" y="37648"/>
                      <a:pt x="32630" y="35885"/>
                      <a:pt x="32305" y="34122"/>
                    </a:cubicBezTo>
                    <a:cubicBezTo>
                      <a:pt x="31382" y="28995"/>
                      <a:pt x="29402" y="24330"/>
                      <a:pt x="26012" y="20316"/>
                    </a:cubicBezTo>
                    <a:cubicBezTo>
                      <a:pt x="24791" y="18878"/>
                      <a:pt x="23516" y="17522"/>
                      <a:pt x="22269" y="16139"/>
                    </a:cubicBezTo>
                    <a:cubicBezTo>
                      <a:pt x="22052" y="15895"/>
                      <a:pt x="21889" y="15678"/>
                      <a:pt x="21862" y="15352"/>
                    </a:cubicBezTo>
                    <a:cubicBezTo>
                      <a:pt x="21835" y="14972"/>
                      <a:pt x="21780" y="14593"/>
                      <a:pt x="21726" y="14213"/>
                    </a:cubicBezTo>
                    <a:cubicBezTo>
                      <a:pt x="21319" y="11446"/>
                      <a:pt x="20913" y="8680"/>
                      <a:pt x="20533" y="5913"/>
                    </a:cubicBezTo>
                    <a:cubicBezTo>
                      <a:pt x="20451" y="5398"/>
                      <a:pt x="20370" y="4882"/>
                      <a:pt x="20397" y="4367"/>
                    </a:cubicBezTo>
                    <a:cubicBezTo>
                      <a:pt x="20533" y="4305"/>
                      <a:pt x="20668" y="4288"/>
                      <a:pt x="20801" y="4288"/>
                    </a:cubicBezTo>
                    <a:cubicBezTo>
                      <a:pt x="20961" y="4288"/>
                      <a:pt x="21117" y="4313"/>
                      <a:pt x="21265" y="4313"/>
                    </a:cubicBezTo>
                    <a:cubicBezTo>
                      <a:pt x="21889" y="4286"/>
                      <a:pt x="22133" y="4069"/>
                      <a:pt x="22160" y="3445"/>
                    </a:cubicBezTo>
                    <a:cubicBezTo>
                      <a:pt x="22160" y="2821"/>
                      <a:pt x="22106" y="2170"/>
                      <a:pt x="22079" y="1546"/>
                    </a:cubicBezTo>
                    <a:cubicBezTo>
                      <a:pt x="22052" y="1302"/>
                      <a:pt x="21997" y="1058"/>
                      <a:pt x="21943" y="841"/>
                    </a:cubicBezTo>
                    <a:cubicBezTo>
                      <a:pt x="21835" y="488"/>
                      <a:pt x="21618" y="271"/>
                      <a:pt x="21265" y="190"/>
                    </a:cubicBezTo>
                    <a:cubicBezTo>
                      <a:pt x="20940" y="136"/>
                      <a:pt x="20641" y="81"/>
                      <a:pt x="20343" y="81"/>
                    </a:cubicBezTo>
                    <a:cubicBezTo>
                      <a:pt x="18200" y="27"/>
                      <a:pt x="16084" y="0"/>
                      <a:pt x="139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54"/>
              <p:cNvSpPr/>
              <p:nvPr/>
            </p:nvSpPr>
            <p:spPr>
              <a:xfrm>
                <a:off x="6290063" y="4079563"/>
                <a:ext cx="777825" cy="936600"/>
              </a:xfrm>
              <a:custGeom>
                <a:avLst/>
                <a:gdLst/>
                <a:ahLst/>
                <a:cxnLst/>
                <a:rect l="l" t="t" r="r" b="b"/>
                <a:pathLst>
                  <a:path w="31113" h="37464" extrusionOk="0">
                    <a:moveTo>
                      <a:pt x="15516" y="0"/>
                    </a:moveTo>
                    <a:cubicBezTo>
                      <a:pt x="15184" y="0"/>
                      <a:pt x="14851" y="7"/>
                      <a:pt x="14512" y="21"/>
                    </a:cubicBezTo>
                    <a:cubicBezTo>
                      <a:pt x="14399" y="25"/>
                      <a:pt x="14285" y="27"/>
                      <a:pt x="14172" y="27"/>
                    </a:cubicBezTo>
                    <a:cubicBezTo>
                      <a:pt x="13998" y="27"/>
                      <a:pt x="13825" y="23"/>
                      <a:pt x="13651" y="23"/>
                    </a:cubicBezTo>
                    <a:cubicBezTo>
                      <a:pt x="13287" y="23"/>
                      <a:pt x="12923" y="38"/>
                      <a:pt x="12559" y="129"/>
                    </a:cubicBezTo>
                    <a:cubicBezTo>
                      <a:pt x="12532" y="265"/>
                      <a:pt x="12505" y="319"/>
                      <a:pt x="12505" y="400"/>
                    </a:cubicBezTo>
                    <a:cubicBezTo>
                      <a:pt x="12369" y="1539"/>
                      <a:pt x="12261" y="2706"/>
                      <a:pt x="12098" y="3845"/>
                    </a:cubicBezTo>
                    <a:cubicBezTo>
                      <a:pt x="11963" y="4957"/>
                      <a:pt x="11800" y="6042"/>
                      <a:pt x="11637" y="7154"/>
                    </a:cubicBezTo>
                    <a:cubicBezTo>
                      <a:pt x="11420" y="8592"/>
                      <a:pt x="11230" y="10029"/>
                      <a:pt x="11040" y="11440"/>
                    </a:cubicBezTo>
                    <a:cubicBezTo>
                      <a:pt x="10986" y="11765"/>
                      <a:pt x="10905" y="12036"/>
                      <a:pt x="10661" y="12281"/>
                    </a:cubicBezTo>
                    <a:cubicBezTo>
                      <a:pt x="9793" y="13203"/>
                      <a:pt x="8925" y="14152"/>
                      <a:pt x="8057" y="15074"/>
                    </a:cubicBezTo>
                    <a:cubicBezTo>
                      <a:pt x="6673" y="16566"/>
                      <a:pt x="5453" y="18166"/>
                      <a:pt x="4368" y="19875"/>
                    </a:cubicBezTo>
                    <a:cubicBezTo>
                      <a:pt x="3283" y="21584"/>
                      <a:pt x="2442" y="23401"/>
                      <a:pt x="1818" y="25327"/>
                    </a:cubicBezTo>
                    <a:cubicBezTo>
                      <a:pt x="1764" y="25490"/>
                      <a:pt x="1411" y="26575"/>
                      <a:pt x="1303" y="26927"/>
                    </a:cubicBezTo>
                    <a:cubicBezTo>
                      <a:pt x="408" y="29992"/>
                      <a:pt x="1" y="33139"/>
                      <a:pt x="109" y="36339"/>
                    </a:cubicBezTo>
                    <a:cubicBezTo>
                      <a:pt x="109" y="36502"/>
                      <a:pt x="137" y="36665"/>
                      <a:pt x="191" y="36909"/>
                    </a:cubicBezTo>
                    <a:cubicBezTo>
                      <a:pt x="435" y="36936"/>
                      <a:pt x="625" y="36990"/>
                      <a:pt x="788" y="36990"/>
                    </a:cubicBezTo>
                    <a:cubicBezTo>
                      <a:pt x="2524" y="37072"/>
                      <a:pt x="4259" y="37180"/>
                      <a:pt x="5995" y="37234"/>
                    </a:cubicBezTo>
                    <a:cubicBezTo>
                      <a:pt x="8870" y="37316"/>
                      <a:pt x="11773" y="37370"/>
                      <a:pt x="14675" y="37451"/>
                    </a:cubicBezTo>
                    <a:cubicBezTo>
                      <a:pt x="15000" y="37451"/>
                      <a:pt x="15326" y="37463"/>
                      <a:pt x="15659" y="37463"/>
                    </a:cubicBezTo>
                    <a:cubicBezTo>
                      <a:pt x="15826" y="37463"/>
                      <a:pt x="15995" y="37460"/>
                      <a:pt x="16167" y="37451"/>
                    </a:cubicBezTo>
                    <a:cubicBezTo>
                      <a:pt x="18825" y="37397"/>
                      <a:pt x="21510" y="37316"/>
                      <a:pt x="24195" y="37234"/>
                    </a:cubicBezTo>
                    <a:cubicBezTo>
                      <a:pt x="26148" y="37180"/>
                      <a:pt x="28128" y="37099"/>
                      <a:pt x="30081" y="37045"/>
                    </a:cubicBezTo>
                    <a:cubicBezTo>
                      <a:pt x="30271" y="37017"/>
                      <a:pt x="30461" y="36963"/>
                      <a:pt x="30651" y="36936"/>
                    </a:cubicBezTo>
                    <a:cubicBezTo>
                      <a:pt x="30922" y="36882"/>
                      <a:pt x="31031" y="36692"/>
                      <a:pt x="31058" y="36421"/>
                    </a:cubicBezTo>
                    <a:cubicBezTo>
                      <a:pt x="31058" y="36312"/>
                      <a:pt x="31058" y="36204"/>
                      <a:pt x="31058" y="36068"/>
                    </a:cubicBezTo>
                    <a:cubicBezTo>
                      <a:pt x="31112" y="34169"/>
                      <a:pt x="30922" y="32271"/>
                      <a:pt x="30624" y="30399"/>
                    </a:cubicBezTo>
                    <a:cubicBezTo>
                      <a:pt x="29756" y="25246"/>
                      <a:pt x="27776" y="20580"/>
                      <a:pt x="24358" y="16593"/>
                    </a:cubicBezTo>
                    <a:cubicBezTo>
                      <a:pt x="23165" y="15156"/>
                      <a:pt x="21863" y="13799"/>
                      <a:pt x="20588" y="12416"/>
                    </a:cubicBezTo>
                    <a:cubicBezTo>
                      <a:pt x="20344" y="12118"/>
                      <a:pt x="20154" y="11847"/>
                      <a:pt x="20100" y="11440"/>
                    </a:cubicBezTo>
                    <a:cubicBezTo>
                      <a:pt x="20018" y="10707"/>
                      <a:pt x="19910" y="9975"/>
                      <a:pt x="19801" y="9243"/>
                    </a:cubicBezTo>
                    <a:cubicBezTo>
                      <a:pt x="19395" y="6368"/>
                      <a:pt x="18906" y="3492"/>
                      <a:pt x="18635" y="590"/>
                    </a:cubicBezTo>
                    <a:cubicBezTo>
                      <a:pt x="18608" y="427"/>
                      <a:pt x="18554" y="292"/>
                      <a:pt x="18527" y="75"/>
                    </a:cubicBezTo>
                    <a:cubicBezTo>
                      <a:pt x="17821" y="48"/>
                      <a:pt x="17170" y="21"/>
                      <a:pt x="16519" y="21"/>
                    </a:cubicBezTo>
                    <a:cubicBezTo>
                      <a:pt x="16180" y="7"/>
                      <a:pt x="15848" y="0"/>
                      <a:pt x="155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54"/>
              <p:cNvSpPr/>
              <p:nvPr/>
            </p:nvSpPr>
            <p:spPr>
              <a:xfrm>
                <a:off x="6555888" y="3997038"/>
                <a:ext cx="245500" cy="59825"/>
              </a:xfrm>
              <a:custGeom>
                <a:avLst/>
                <a:gdLst/>
                <a:ahLst/>
                <a:cxnLst/>
                <a:rect l="l" t="t" r="r" b="b"/>
                <a:pathLst>
                  <a:path w="9820" h="2393" extrusionOk="0">
                    <a:moveTo>
                      <a:pt x="6178" y="0"/>
                    </a:moveTo>
                    <a:cubicBezTo>
                      <a:pt x="4506" y="0"/>
                      <a:pt x="2830" y="12"/>
                      <a:pt x="1167" y="12"/>
                    </a:cubicBezTo>
                    <a:cubicBezTo>
                      <a:pt x="950" y="12"/>
                      <a:pt x="733" y="40"/>
                      <a:pt x="516" y="67"/>
                    </a:cubicBezTo>
                    <a:cubicBezTo>
                      <a:pt x="326" y="94"/>
                      <a:pt x="190" y="202"/>
                      <a:pt x="163" y="419"/>
                    </a:cubicBezTo>
                    <a:cubicBezTo>
                      <a:pt x="28" y="1043"/>
                      <a:pt x="1" y="1667"/>
                      <a:pt x="82" y="2372"/>
                    </a:cubicBezTo>
                    <a:cubicBezTo>
                      <a:pt x="1682" y="2386"/>
                      <a:pt x="3283" y="2393"/>
                      <a:pt x="4883" y="2393"/>
                    </a:cubicBezTo>
                    <a:cubicBezTo>
                      <a:pt x="6483" y="2393"/>
                      <a:pt x="8083" y="2386"/>
                      <a:pt x="9684" y="2372"/>
                    </a:cubicBezTo>
                    <a:cubicBezTo>
                      <a:pt x="9738" y="2237"/>
                      <a:pt x="9792" y="2182"/>
                      <a:pt x="9792" y="2101"/>
                    </a:cubicBezTo>
                    <a:cubicBezTo>
                      <a:pt x="9792" y="1776"/>
                      <a:pt x="9819" y="1450"/>
                      <a:pt x="9792" y="1125"/>
                    </a:cubicBezTo>
                    <a:cubicBezTo>
                      <a:pt x="9765" y="94"/>
                      <a:pt x="9684" y="12"/>
                      <a:pt x="8680" y="12"/>
                    </a:cubicBezTo>
                    <a:cubicBezTo>
                      <a:pt x="7848" y="3"/>
                      <a:pt x="7014" y="0"/>
                      <a:pt x="61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54"/>
              <p:cNvSpPr/>
              <p:nvPr/>
            </p:nvSpPr>
            <p:spPr>
              <a:xfrm>
                <a:off x="6326013" y="4586738"/>
                <a:ext cx="706600" cy="390475"/>
              </a:xfrm>
              <a:custGeom>
                <a:avLst/>
                <a:gdLst/>
                <a:ahLst/>
                <a:cxnLst/>
                <a:rect l="l" t="t" r="r" b="b"/>
                <a:pathLst>
                  <a:path w="28264" h="15619" extrusionOk="0">
                    <a:moveTo>
                      <a:pt x="14337" y="899"/>
                    </a:moveTo>
                    <a:cubicBezTo>
                      <a:pt x="14915" y="899"/>
                      <a:pt x="15484" y="1014"/>
                      <a:pt x="16031" y="1243"/>
                    </a:cubicBezTo>
                    <a:cubicBezTo>
                      <a:pt x="16519" y="1433"/>
                      <a:pt x="17007" y="1595"/>
                      <a:pt x="17523" y="1785"/>
                    </a:cubicBezTo>
                    <a:cubicBezTo>
                      <a:pt x="18166" y="1994"/>
                      <a:pt x="18821" y="2091"/>
                      <a:pt x="19479" y="2091"/>
                    </a:cubicBezTo>
                    <a:cubicBezTo>
                      <a:pt x="19848" y="2091"/>
                      <a:pt x="20218" y="2061"/>
                      <a:pt x="20588" y="2002"/>
                    </a:cubicBezTo>
                    <a:cubicBezTo>
                      <a:pt x="20967" y="1948"/>
                      <a:pt x="21347" y="1894"/>
                      <a:pt x="21727" y="1812"/>
                    </a:cubicBezTo>
                    <a:cubicBezTo>
                      <a:pt x="21873" y="1789"/>
                      <a:pt x="22019" y="1779"/>
                      <a:pt x="22165" y="1779"/>
                    </a:cubicBezTo>
                    <a:cubicBezTo>
                      <a:pt x="22534" y="1779"/>
                      <a:pt x="22904" y="1843"/>
                      <a:pt x="23273" y="1921"/>
                    </a:cubicBezTo>
                    <a:cubicBezTo>
                      <a:pt x="23707" y="2002"/>
                      <a:pt x="24005" y="2301"/>
                      <a:pt x="24276" y="2653"/>
                    </a:cubicBezTo>
                    <a:cubicBezTo>
                      <a:pt x="25307" y="4172"/>
                      <a:pt x="25958" y="5827"/>
                      <a:pt x="26501" y="7563"/>
                    </a:cubicBezTo>
                    <a:cubicBezTo>
                      <a:pt x="26962" y="9027"/>
                      <a:pt x="27206" y="10546"/>
                      <a:pt x="27260" y="12092"/>
                    </a:cubicBezTo>
                    <a:cubicBezTo>
                      <a:pt x="27287" y="12743"/>
                      <a:pt x="27341" y="13367"/>
                      <a:pt x="27369" y="14018"/>
                    </a:cubicBezTo>
                    <a:cubicBezTo>
                      <a:pt x="27396" y="14479"/>
                      <a:pt x="27314" y="14588"/>
                      <a:pt x="26853" y="14696"/>
                    </a:cubicBezTo>
                    <a:cubicBezTo>
                      <a:pt x="26609" y="14750"/>
                      <a:pt x="26338" y="14778"/>
                      <a:pt x="26067" y="14778"/>
                    </a:cubicBezTo>
                    <a:cubicBezTo>
                      <a:pt x="21944" y="14778"/>
                      <a:pt x="17821" y="14778"/>
                      <a:pt x="13698" y="14750"/>
                    </a:cubicBezTo>
                    <a:cubicBezTo>
                      <a:pt x="11691" y="14750"/>
                      <a:pt x="9684" y="14696"/>
                      <a:pt x="7649" y="14642"/>
                    </a:cubicBezTo>
                    <a:cubicBezTo>
                      <a:pt x="6103" y="14588"/>
                      <a:pt x="4530" y="14506"/>
                      <a:pt x="2957" y="14425"/>
                    </a:cubicBezTo>
                    <a:cubicBezTo>
                      <a:pt x="2496" y="14398"/>
                      <a:pt x="2035" y="14398"/>
                      <a:pt x="1547" y="14371"/>
                    </a:cubicBezTo>
                    <a:cubicBezTo>
                      <a:pt x="1330" y="14371"/>
                      <a:pt x="1140" y="14344"/>
                      <a:pt x="841" y="14316"/>
                    </a:cubicBezTo>
                    <a:cubicBezTo>
                      <a:pt x="841" y="13882"/>
                      <a:pt x="814" y="13530"/>
                      <a:pt x="841" y="13177"/>
                    </a:cubicBezTo>
                    <a:cubicBezTo>
                      <a:pt x="1058" y="10845"/>
                      <a:pt x="1628" y="8566"/>
                      <a:pt x="2442" y="6342"/>
                    </a:cubicBezTo>
                    <a:cubicBezTo>
                      <a:pt x="2930" y="5013"/>
                      <a:pt x="3500" y="3711"/>
                      <a:pt x="4151" y="2463"/>
                    </a:cubicBezTo>
                    <a:cubicBezTo>
                      <a:pt x="4557" y="1704"/>
                      <a:pt x="5127" y="1378"/>
                      <a:pt x="5914" y="1351"/>
                    </a:cubicBezTo>
                    <a:cubicBezTo>
                      <a:pt x="5973" y="1348"/>
                      <a:pt x="6032" y="1346"/>
                      <a:pt x="6090" y="1346"/>
                    </a:cubicBezTo>
                    <a:cubicBezTo>
                      <a:pt x="6459" y="1346"/>
                      <a:pt x="6814" y="1413"/>
                      <a:pt x="7188" y="1460"/>
                    </a:cubicBezTo>
                    <a:cubicBezTo>
                      <a:pt x="7649" y="1541"/>
                      <a:pt x="8111" y="1677"/>
                      <a:pt x="8572" y="1731"/>
                    </a:cubicBezTo>
                    <a:cubicBezTo>
                      <a:pt x="8831" y="1763"/>
                      <a:pt x="9087" y="1779"/>
                      <a:pt x="9342" y="1779"/>
                    </a:cubicBezTo>
                    <a:cubicBezTo>
                      <a:pt x="9942" y="1779"/>
                      <a:pt x="10531" y="1693"/>
                      <a:pt x="11121" y="1541"/>
                    </a:cubicBezTo>
                    <a:cubicBezTo>
                      <a:pt x="11881" y="1351"/>
                      <a:pt x="12640" y="1161"/>
                      <a:pt x="13400" y="999"/>
                    </a:cubicBezTo>
                    <a:cubicBezTo>
                      <a:pt x="13713" y="932"/>
                      <a:pt x="14026" y="899"/>
                      <a:pt x="14337" y="899"/>
                    </a:cubicBezTo>
                    <a:close/>
                    <a:moveTo>
                      <a:pt x="14374" y="1"/>
                    </a:moveTo>
                    <a:cubicBezTo>
                      <a:pt x="14106" y="1"/>
                      <a:pt x="13836" y="25"/>
                      <a:pt x="13562" y="76"/>
                    </a:cubicBezTo>
                    <a:cubicBezTo>
                      <a:pt x="12966" y="185"/>
                      <a:pt x="12342" y="239"/>
                      <a:pt x="11772" y="456"/>
                    </a:cubicBezTo>
                    <a:cubicBezTo>
                      <a:pt x="10968" y="724"/>
                      <a:pt x="10171" y="860"/>
                      <a:pt x="9374" y="860"/>
                    </a:cubicBezTo>
                    <a:cubicBezTo>
                      <a:pt x="8638" y="860"/>
                      <a:pt x="7903" y="745"/>
                      <a:pt x="7161" y="510"/>
                    </a:cubicBezTo>
                    <a:cubicBezTo>
                      <a:pt x="6873" y="426"/>
                      <a:pt x="6584" y="390"/>
                      <a:pt x="6293" y="390"/>
                    </a:cubicBezTo>
                    <a:cubicBezTo>
                      <a:pt x="5927" y="390"/>
                      <a:pt x="5559" y="447"/>
                      <a:pt x="5181" y="538"/>
                    </a:cubicBezTo>
                    <a:cubicBezTo>
                      <a:pt x="4666" y="673"/>
                      <a:pt x="4232" y="944"/>
                      <a:pt x="3906" y="1378"/>
                    </a:cubicBezTo>
                    <a:cubicBezTo>
                      <a:pt x="3635" y="1785"/>
                      <a:pt x="3337" y="2219"/>
                      <a:pt x="3120" y="2653"/>
                    </a:cubicBezTo>
                    <a:cubicBezTo>
                      <a:pt x="1628" y="5583"/>
                      <a:pt x="516" y="8648"/>
                      <a:pt x="109" y="11930"/>
                    </a:cubicBezTo>
                    <a:cubicBezTo>
                      <a:pt x="1" y="12743"/>
                      <a:pt x="1" y="13584"/>
                      <a:pt x="1" y="14425"/>
                    </a:cubicBezTo>
                    <a:cubicBezTo>
                      <a:pt x="1" y="14886"/>
                      <a:pt x="245" y="15130"/>
                      <a:pt x="733" y="15211"/>
                    </a:cubicBezTo>
                    <a:cubicBezTo>
                      <a:pt x="814" y="15239"/>
                      <a:pt x="923" y="15239"/>
                      <a:pt x="1004" y="15239"/>
                    </a:cubicBezTo>
                    <a:cubicBezTo>
                      <a:pt x="2415" y="15293"/>
                      <a:pt x="3798" y="15374"/>
                      <a:pt x="5208" y="15401"/>
                    </a:cubicBezTo>
                    <a:cubicBezTo>
                      <a:pt x="6619" y="15428"/>
                      <a:pt x="8056" y="15428"/>
                      <a:pt x="9467" y="15456"/>
                    </a:cubicBezTo>
                    <a:lnTo>
                      <a:pt x="9982" y="15456"/>
                    </a:lnTo>
                    <a:cubicBezTo>
                      <a:pt x="11691" y="15510"/>
                      <a:pt x="13400" y="15564"/>
                      <a:pt x="15081" y="15591"/>
                    </a:cubicBezTo>
                    <a:cubicBezTo>
                      <a:pt x="15081" y="15591"/>
                      <a:pt x="15081" y="15591"/>
                      <a:pt x="15081" y="15564"/>
                    </a:cubicBezTo>
                    <a:lnTo>
                      <a:pt x="16302" y="15564"/>
                    </a:lnTo>
                    <a:cubicBezTo>
                      <a:pt x="18608" y="15591"/>
                      <a:pt x="20940" y="15618"/>
                      <a:pt x="23273" y="15618"/>
                    </a:cubicBezTo>
                    <a:cubicBezTo>
                      <a:pt x="24276" y="15618"/>
                      <a:pt x="25307" y="15591"/>
                      <a:pt x="26311" y="15564"/>
                    </a:cubicBezTo>
                    <a:cubicBezTo>
                      <a:pt x="26636" y="15564"/>
                      <a:pt x="26935" y="15510"/>
                      <a:pt x="27233" y="15428"/>
                    </a:cubicBezTo>
                    <a:cubicBezTo>
                      <a:pt x="27911" y="15239"/>
                      <a:pt x="28264" y="14832"/>
                      <a:pt x="28264" y="14154"/>
                    </a:cubicBezTo>
                    <a:cubicBezTo>
                      <a:pt x="28264" y="13421"/>
                      <a:pt x="28182" y="12689"/>
                      <a:pt x="28155" y="11957"/>
                    </a:cubicBezTo>
                    <a:cubicBezTo>
                      <a:pt x="28101" y="10438"/>
                      <a:pt x="27857" y="8919"/>
                      <a:pt x="27396" y="7481"/>
                    </a:cubicBezTo>
                    <a:cubicBezTo>
                      <a:pt x="27070" y="6451"/>
                      <a:pt x="26745" y="5393"/>
                      <a:pt x="26284" y="4416"/>
                    </a:cubicBezTo>
                    <a:cubicBezTo>
                      <a:pt x="25850" y="3494"/>
                      <a:pt x="25226" y="2653"/>
                      <a:pt x="24683" y="1812"/>
                    </a:cubicBezTo>
                    <a:cubicBezTo>
                      <a:pt x="24466" y="1487"/>
                      <a:pt x="24114" y="1243"/>
                      <a:pt x="23734" y="1107"/>
                    </a:cubicBezTo>
                    <a:cubicBezTo>
                      <a:pt x="23246" y="985"/>
                      <a:pt x="22757" y="878"/>
                      <a:pt x="22258" y="878"/>
                    </a:cubicBezTo>
                    <a:cubicBezTo>
                      <a:pt x="22091" y="878"/>
                      <a:pt x="21923" y="890"/>
                      <a:pt x="21754" y="917"/>
                    </a:cubicBezTo>
                    <a:cubicBezTo>
                      <a:pt x="21401" y="971"/>
                      <a:pt x="21049" y="1026"/>
                      <a:pt x="20696" y="1080"/>
                    </a:cubicBezTo>
                    <a:cubicBezTo>
                      <a:pt x="20275" y="1170"/>
                      <a:pt x="19858" y="1216"/>
                      <a:pt x="19445" y="1216"/>
                    </a:cubicBezTo>
                    <a:cubicBezTo>
                      <a:pt x="18739" y="1216"/>
                      <a:pt x="18044" y="1082"/>
                      <a:pt x="17360" y="809"/>
                    </a:cubicBezTo>
                    <a:cubicBezTo>
                      <a:pt x="16926" y="646"/>
                      <a:pt x="16519" y="483"/>
                      <a:pt x="16085" y="321"/>
                    </a:cubicBezTo>
                    <a:cubicBezTo>
                      <a:pt x="15528" y="116"/>
                      <a:pt x="14957" y="1"/>
                      <a:pt x="1437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4"/>
              <p:cNvSpPr/>
              <p:nvPr/>
            </p:nvSpPr>
            <p:spPr>
              <a:xfrm>
                <a:off x="6346363" y="4609188"/>
                <a:ext cx="664550" cy="347000"/>
              </a:xfrm>
              <a:custGeom>
                <a:avLst/>
                <a:gdLst/>
                <a:ahLst/>
                <a:cxnLst/>
                <a:rect l="l" t="t" r="r" b="b"/>
                <a:pathLst>
                  <a:path w="26582" h="13880" extrusionOk="0">
                    <a:moveTo>
                      <a:pt x="13523" y="1"/>
                    </a:moveTo>
                    <a:cubicBezTo>
                      <a:pt x="13212" y="1"/>
                      <a:pt x="12899" y="34"/>
                      <a:pt x="12586" y="101"/>
                    </a:cubicBezTo>
                    <a:cubicBezTo>
                      <a:pt x="11826" y="263"/>
                      <a:pt x="11067" y="453"/>
                      <a:pt x="10307" y="643"/>
                    </a:cubicBezTo>
                    <a:cubicBezTo>
                      <a:pt x="9717" y="795"/>
                      <a:pt x="9128" y="881"/>
                      <a:pt x="8528" y="881"/>
                    </a:cubicBezTo>
                    <a:cubicBezTo>
                      <a:pt x="8273" y="881"/>
                      <a:pt x="8017" y="865"/>
                      <a:pt x="7758" y="833"/>
                    </a:cubicBezTo>
                    <a:cubicBezTo>
                      <a:pt x="7297" y="779"/>
                      <a:pt x="6835" y="643"/>
                      <a:pt x="6374" y="562"/>
                    </a:cubicBezTo>
                    <a:cubicBezTo>
                      <a:pt x="6000" y="515"/>
                      <a:pt x="5645" y="448"/>
                      <a:pt x="5276" y="448"/>
                    </a:cubicBezTo>
                    <a:cubicBezTo>
                      <a:pt x="5218" y="448"/>
                      <a:pt x="5159" y="450"/>
                      <a:pt x="5100" y="453"/>
                    </a:cubicBezTo>
                    <a:cubicBezTo>
                      <a:pt x="4313" y="480"/>
                      <a:pt x="3743" y="806"/>
                      <a:pt x="3337" y="1565"/>
                    </a:cubicBezTo>
                    <a:cubicBezTo>
                      <a:pt x="2686" y="2813"/>
                      <a:pt x="2116" y="4115"/>
                      <a:pt x="1628" y="5444"/>
                    </a:cubicBezTo>
                    <a:cubicBezTo>
                      <a:pt x="814" y="7668"/>
                      <a:pt x="244" y="9947"/>
                      <a:pt x="27" y="12279"/>
                    </a:cubicBezTo>
                    <a:cubicBezTo>
                      <a:pt x="0" y="12632"/>
                      <a:pt x="27" y="12984"/>
                      <a:pt x="27" y="13418"/>
                    </a:cubicBezTo>
                    <a:cubicBezTo>
                      <a:pt x="326" y="13446"/>
                      <a:pt x="516" y="13473"/>
                      <a:pt x="733" y="13473"/>
                    </a:cubicBezTo>
                    <a:cubicBezTo>
                      <a:pt x="1221" y="13500"/>
                      <a:pt x="1682" y="13500"/>
                      <a:pt x="2143" y="13527"/>
                    </a:cubicBezTo>
                    <a:cubicBezTo>
                      <a:pt x="3716" y="13608"/>
                      <a:pt x="5289" y="13690"/>
                      <a:pt x="6835" y="13744"/>
                    </a:cubicBezTo>
                    <a:cubicBezTo>
                      <a:pt x="8870" y="13798"/>
                      <a:pt x="10877" y="13852"/>
                      <a:pt x="12884" y="13852"/>
                    </a:cubicBezTo>
                    <a:cubicBezTo>
                      <a:pt x="17007" y="13880"/>
                      <a:pt x="21130" y="13880"/>
                      <a:pt x="25253" y="13880"/>
                    </a:cubicBezTo>
                    <a:cubicBezTo>
                      <a:pt x="25524" y="13880"/>
                      <a:pt x="25795" y="13852"/>
                      <a:pt x="26039" y="13798"/>
                    </a:cubicBezTo>
                    <a:cubicBezTo>
                      <a:pt x="26500" y="13690"/>
                      <a:pt x="26582" y="13581"/>
                      <a:pt x="26555" y="13120"/>
                    </a:cubicBezTo>
                    <a:cubicBezTo>
                      <a:pt x="26527" y="12469"/>
                      <a:pt x="26473" y="11845"/>
                      <a:pt x="26446" y="11194"/>
                    </a:cubicBezTo>
                    <a:cubicBezTo>
                      <a:pt x="26392" y="9648"/>
                      <a:pt x="26148" y="8129"/>
                      <a:pt x="25687" y="6665"/>
                    </a:cubicBezTo>
                    <a:cubicBezTo>
                      <a:pt x="25144" y="4929"/>
                      <a:pt x="24493" y="3274"/>
                      <a:pt x="23462" y="1755"/>
                    </a:cubicBezTo>
                    <a:cubicBezTo>
                      <a:pt x="23191" y="1403"/>
                      <a:pt x="22893" y="1104"/>
                      <a:pt x="22459" y="1023"/>
                    </a:cubicBezTo>
                    <a:cubicBezTo>
                      <a:pt x="22090" y="945"/>
                      <a:pt x="21720" y="881"/>
                      <a:pt x="21351" y="881"/>
                    </a:cubicBezTo>
                    <a:cubicBezTo>
                      <a:pt x="21205" y="881"/>
                      <a:pt x="21059" y="891"/>
                      <a:pt x="20913" y="914"/>
                    </a:cubicBezTo>
                    <a:cubicBezTo>
                      <a:pt x="20533" y="996"/>
                      <a:pt x="20153" y="1050"/>
                      <a:pt x="19774" y="1104"/>
                    </a:cubicBezTo>
                    <a:cubicBezTo>
                      <a:pt x="19404" y="1163"/>
                      <a:pt x="19034" y="1193"/>
                      <a:pt x="18665" y="1193"/>
                    </a:cubicBezTo>
                    <a:cubicBezTo>
                      <a:pt x="18007" y="1193"/>
                      <a:pt x="17352" y="1096"/>
                      <a:pt x="16709" y="887"/>
                    </a:cubicBezTo>
                    <a:cubicBezTo>
                      <a:pt x="16193" y="697"/>
                      <a:pt x="15705" y="535"/>
                      <a:pt x="15217" y="345"/>
                    </a:cubicBezTo>
                    <a:cubicBezTo>
                      <a:pt x="14670" y="116"/>
                      <a:pt x="14101" y="1"/>
                      <a:pt x="135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4"/>
              <p:cNvSpPr/>
              <p:nvPr/>
            </p:nvSpPr>
            <p:spPr>
              <a:xfrm>
                <a:off x="6649463" y="4343588"/>
                <a:ext cx="111225" cy="97975"/>
              </a:xfrm>
              <a:custGeom>
                <a:avLst/>
                <a:gdLst/>
                <a:ahLst/>
                <a:cxnLst/>
                <a:rect l="l" t="t" r="r" b="b"/>
                <a:pathLst>
                  <a:path w="4449" h="3919" extrusionOk="0">
                    <a:moveTo>
                      <a:pt x="2367" y="865"/>
                    </a:moveTo>
                    <a:cubicBezTo>
                      <a:pt x="2523" y="865"/>
                      <a:pt x="2680" y="940"/>
                      <a:pt x="2849" y="1096"/>
                    </a:cubicBezTo>
                    <a:cubicBezTo>
                      <a:pt x="3011" y="1258"/>
                      <a:pt x="3174" y="1448"/>
                      <a:pt x="3310" y="1638"/>
                    </a:cubicBezTo>
                    <a:cubicBezTo>
                      <a:pt x="3418" y="1747"/>
                      <a:pt x="3445" y="1909"/>
                      <a:pt x="3500" y="2072"/>
                    </a:cubicBezTo>
                    <a:cubicBezTo>
                      <a:pt x="3445" y="2235"/>
                      <a:pt x="3418" y="2370"/>
                      <a:pt x="3364" y="2479"/>
                    </a:cubicBezTo>
                    <a:cubicBezTo>
                      <a:pt x="3216" y="2774"/>
                      <a:pt x="2921" y="2922"/>
                      <a:pt x="2567" y="2922"/>
                    </a:cubicBezTo>
                    <a:cubicBezTo>
                      <a:pt x="2466" y="2922"/>
                      <a:pt x="2360" y="2910"/>
                      <a:pt x="2252" y="2886"/>
                    </a:cubicBezTo>
                    <a:cubicBezTo>
                      <a:pt x="1791" y="2777"/>
                      <a:pt x="1492" y="2425"/>
                      <a:pt x="1465" y="1991"/>
                    </a:cubicBezTo>
                    <a:cubicBezTo>
                      <a:pt x="1465" y="1638"/>
                      <a:pt x="1601" y="1367"/>
                      <a:pt x="1845" y="1123"/>
                    </a:cubicBezTo>
                    <a:cubicBezTo>
                      <a:pt x="2029" y="953"/>
                      <a:pt x="2198" y="865"/>
                      <a:pt x="2367" y="865"/>
                    </a:cubicBezTo>
                    <a:close/>
                    <a:moveTo>
                      <a:pt x="2317" y="0"/>
                    </a:moveTo>
                    <a:cubicBezTo>
                      <a:pt x="2179" y="0"/>
                      <a:pt x="2046" y="25"/>
                      <a:pt x="1926" y="65"/>
                    </a:cubicBezTo>
                    <a:cubicBezTo>
                      <a:pt x="950" y="336"/>
                      <a:pt x="1" y="1774"/>
                      <a:pt x="814" y="2994"/>
                    </a:cubicBezTo>
                    <a:cubicBezTo>
                      <a:pt x="1230" y="3618"/>
                      <a:pt x="1846" y="3918"/>
                      <a:pt x="2588" y="3918"/>
                    </a:cubicBezTo>
                    <a:cubicBezTo>
                      <a:pt x="2621" y="3918"/>
                      <a:pt x="2653" y="3918"/>
                      <a:pt x="2686" y="3917"/>
                    </a:cubicBezTo>
                    <a:cubicBezTo>
                      <a:pt x="3717" y="3835"/>
                      <a:pt x="4449" y="3076"/>
                      <a:pt x="4449" y="2099"/>
                    </a:cubicBezTo>
                    <a:cubicBezTo>
                      <a:pt x="4449" y="1177"/>
                      <a:pt x="3418" y="65"/>
                      <a:pt x="2469" y="11"/>
                    </a:cubicBezTo>
                    <a:cubicBezTo>
                      <a:pt x="2418" y="3"/>
                      <a:pt x="2367" y="0"/>
                      <a:pt x="231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4" name="Google Shape;1014;p54"/>
            <p:cNvSpPr/>
            <p:nvPr/>
          </p:nvSpPr>
          <p:spPr>
            <a:xfrm>
              <a:off x="2209750" y="3109900"/>
              <a:ext cx="137000" cy="45250"/>
            </a:xfrm>
            <a:custGeom>
              <a:avLst/>
              <a:gdLst/>
              <a:ahLst/>
              <a:cxnLst/>
              <a:rect l="l" t="t" r="r" b="b"/>
              <a:pathLst>
                <a:path w="5480" h="1810" extrusionOk="0">
                  <a:moveTo>
                    <a:pt x="5037" y="1"/>
                  </a:moveTo>
                  <a:cubicBezTo>
                    <a:pt x="4978" y="1"/>
                    <a:pt x="4917" y="16"/>
                    <a:pt x="4856" y="47"/>
                  </a:cubicBezTo>
                  <a:cubicBezTo>
                    <a:pt x="4693" y="128"/>
                    <a:pt x="4530" y="236"/>
                    <a:pt x="4367" y="318"/>
                  </a:cubicBezTo>
                  <a:cubicBezTo>
                    <a:pt x="3790" y="650"/>
                    <a:pt x="3204" y="828"/>
                    <a:pt x="2615" y="828"/>
                  </a:cubicBezTo>
                  <a:cubicBezTo>
                    <a:pt x="2098" y="828"/>
                    <a:pt x="1578" y="691"/>
                    <a:pt x="1058" y="399"/>
                  </a:cubicBezTo>
                  <a:cubicBezTo>
                    <a:pt x="895" y="318"/>
                    <a:pt x="706" y="236"/>
                    <a:pt x="543" y="182"/>
                  </a:cubicBezTo>
                  <a:cubicBezTo>
                    <a:pt x="508" y="171"/>
                    <a:pt x="473" y="165"/>
                    <a:pt x="439" y="165"/>
                  </a:cubicBezTo>
                  <a:cubicBezTo>
                    <a:pt x="313" y="165"/>
                    <a:pt x="194" y="238"/>
                    <a:pt x="109" y="345"/>
                  </a:cubicBezTo>
                  <a:cubicBezTo>
                    <a:pt x="0" y="481"/>
                    <a:pt x="0" y="670"/>
                    <a:pt x="109" y="806"/>
                  </a:cubicBezTo>
                  <a:cubicBezTo>
                    <a:pt x="190" y="942"/>
                    <a:pt x="326" y="1050"/>
                    <a:pt x="434" y="1159"/>
                  </a:cubicBezTo>
                  <a:cubicBezTo>
                    <a:pt x="1085" y="1620"/>
                    <a:pt x="1818" y="1755"/>
                    <a:pt x="2550" y="1810"/>
                  </a:cubicBezTo>
                  <a:cubicBezTo>
                    <a:pt x="3418" y="1755"/>
                    <a:pt x="4205" y="1566"/>
                    <a:pt x="4910" y="1077"/>
                  </a:cubicBezTo>
                  <a:cubicBezTo>
                    <a:pt x="5072" y="969"/>
                    <a:pt x="5235" y="806"/>
                    <a:pt x="5371" y="643"/>
                  </a:cubicBezTo>
                  <a:cubicBezTo>
                    <a:pt x="5479" y="481"/>
                    <a:pt x="5452" y="236"/>
                    <a:pt x="5317" y="128"/>
                  </a:cubicBezTo>
                  <a:cubicBezTo>
                    <a:pt x="5232" y="43"/>
                    <a:pt x="5136" y="1"/>
                    <a:pt x="503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54"/>
            <p:cNvSpPr/>
            <p:nvPr/>
          </p:nvSpPr>
          <p:spPr>
            <a:xfrm>
              <a:off x="2204325" y="3050700"/>
              <a:ext cx="23750" cy="23150"/>
            </a:xfrm>
            <a:custGeom>
              <a:avLst/>
              <a:gdLst/>
              <a:ahLst/>
              <a:cxnLst/>
              <a:rect l="l" t="t" r="r" b="b"/>
              <a:pathLst>
                <a:path w="950" h="926" extrusionOk="0">
                  <a:moveTo>
                    <a:pt x="461" y="1"/>
                  </a:moveTo>
                  <a:cubicBezTo>
                    <a:pt x="217" y="28"/>
                    <a:pt x="27" y="218"/>
                    <a:pt x="0" y="462"/>
                  </a:cubicBezTo>
                  <a:cubicBezTo>
                    <a:pt x="0" y="718"/>
                    <a:pt x="218" y="925"/>
                    <a:pt x="470" y="925"/>
                  </a:cubicBezTo>
                  <a:cubicBezTo>
                    <a:pt x="485" y="925"/>
                    <a:pt x="500" y="924"/>
                    <a:pt x="516" y="923"/>
                  </a:cubicBezTo>
                  <a:cubicBezTo>
                    <a:pt x="760" y="896"/>
                    <a:pt x="950" y="652"/>
                    <a:pt x="923" y="435"/>
                  </a:cubicBezTo>
                  <a:cubicBezTo>
                    <a:pt x="923" y="163"/>
                    <a:pt x="706" y="1"/>
                    <a:pt x="4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4"/>
            <p:cNvSpPr/>
            <p:nvPr/>
          </p:nvSpPr>
          <p:spPr>
            <a:xfrm>
              <a:off x="2341975" y="3049300"/>
              <a:ext cx="21050" cy="21775"/>
            </a:xfrm>
            <a:custGeom>
              <a:avLst/>
              <a:gdLst/>
              <a:ahLst/>
              <a:cxnLst/>
              <a:rect l="l" t="t" r="r" b="b"/>
              <a:pathLst>
                <a:path w="842" h="871" extrusionOk="0">
                  <a:moveTo>
                    <a:pt x="424" y="0"/>
                  </a:moveTo>
                  <a:cubicBezTo>
                    <a:pt x="218" y="0"/>
                    <a:pt x="0" y="206"/>
                    <a:pt x="0" y="436"/>
                  </a:cubicBezTo>
                  <a:cubicBezTo>
                    <a:pt x="0" y="653"/>
                    <a:pt x="217" y="870"/>
                    <a:pt x="462" y="870"/>
                  </a:cubicBezTo>
                  <a:cubicBezTo>
                    <a:pt x="679" y="843"/>
                    <a:pt x="841" y="653"/>
                    <a:pt x="841" y="436"/>
                  </a:cubicBezTo>
                  <a:cubicBezTo>
                    <a:pt x="841" y="219"/>
                    <a:pt x="651" y="29"/>
                    <a:pt x="462" y="2"/>
                  </a:cubicBezTo>
                  <a:cubicBezTo>
                    <a:pt x="449" y="1"/>
                    <a:pt x="437" y="0"/>
                    <a:pt x="424"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54"/>
            <p:cNvSpPr/>
            <p:nvPr/>
          </p:nvSpPr>
          <p:spPr>
            <a:xfrm>
              <a:off x="2167025" y="2737400"/>
              <a:ext cx="92925" cy="90925"/>
            </a:xfrm>
            <a:custGeom>
              <a:avLst/>
              <a:gdLst/>
              <a:ahLst/>
              <a:cxnLst/>
              <a:rect l="l" t="t" r="r" b="b"/>
              <a:pathLst>
                <a:path w="3717" h="3637" extrusionOk="0">
                  <a:moveTo>
                    <a:pt x="1899" y="951"/>
                  </a:moveTo>
                  <a:cubicBezTo>
                    <a:pt x="2333" y="951"/>
                    <a:pt x="2767" y="1412"/>
                    <a:pt x="2767" y="1819"/>
                  </a:cubicBezTo>
                  <a:cubicBezTo>
                    <a:pt x="2767" y="2253"/>
                    <a:pt x="2360" y="2660"/>
                    <a:pt x="1872" y="2660"/>
                  </a:cubicBezTo>
                  <a:cubicBezTo>
                    <a:pt x="1853" y="2661"/>
                    <a:pt x="1834" y="2661"/>
                    <a:pt x="1816" y="2661"/>
                  </a:cubicBezTo>
                  <a:cubicBezTo>
                    <a:pt x="1357" y="2661"/>
                    <a:pt x="1031" y="2344"/>
                    <a:pt x="1031" y="1927"/>
                  </a:cubicBezTo>
                  <a:cubicBezTo>
                    <a:pt x="1031" y="1493"/>
                    <a:pt x="1519" y="951"/>
                    <a:pt x="1899" y="951"/>
                  </a:cubicBezTo>
                  <a:close/>
                  <a:moveTo>
                    <a:pt x="1835" y="1"/>
                  </a:moveTo>
                  <a:cubicBezTo>
                    <a:pt x="1820" y="1"/>
                    <a:pt x="1806" y="1"/>
                    <a:pt x="1791" y="1"/>
                  </a:cubicBezTo>
                  <a:cubicBezTo>
                    <a:pt x="977" y="29"/>
                    <a:pt x="1" y="1005"/>
                    <a:pt x="55" y="1927"/>
                  </a:cubicBezTo>
                  <a:cubicBezTo>
                    <a:pt x="108" y="2913"/>
                    <a:pt x="841" y="3637"/>
                    <a:pt x="1818" y="3637"/>
                  </a:cubicBezTo>
                  <a:cubicBezTo>
                    <a:pt x="1836" y="3637"/>
                    <a:pt x="1854" y="3636"/>
                    <a:pt x="1872" y="3636"/>
                  </a:cubicBezTo>
                  <a:cubicBezTo>
                    <a:pt x="2849" y="3609"/>
                    <a:pt x="3716" y="2768"/>
                    <a:pt x="3689" y="1819"/>
                  </a:cubicBezTo>
                  <a:cubicBezTo>
                    <a:pt x="3689" y="857"/>
                    <a:pt x="2795" y="1"/>
                    <a:pt x="183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54"/>
            <p:cNvSpPr/>
            <p:nvPr/>
          </p:nvSpPr>
          <p:spPr>
            <a:xfrm>
              <a:off x="2192800" y="2761150"/>
              <a:ext cx="43425" cy="42800"/>
            </a:xfrm>
            <a:custGeom>
              <a:avLst/>
              <a:gdLst/>
              <a:ahLst/>
              <a:cxnLst/>
              <a:rect l="l" t="t" r="r" b="b"/>
              <a:pathLst>
                <a:path w="1737" h="1712" extrusionOk="0">
                  <a:moveTo>
                    <a:pt x="868" y="1"/>
                  </a:moveTo>
                  <a:cubicBezTo>
                    <a:pt x="488" y="1"/>
                    <a:pt x="0" y="543"/>
                    <a:pt x="0" y="977"/>
                  </a:cubicBezTo>
                  <a:cubicBezTo>
                    <a:pt x="0" y="1394"/>
                    <a:pt x="326" y="1711"/>
                    <a:pt x="785" y="1711"/>
                  </a:cubicBezTo>
                  <a:cubicBezTo>
                    <a:pt x="803" y="1711"/>
                    <a:pt x="822" y="1711"/>
                    <a:pt x="841" y="1710"/>
                  </a:cubicBezTo>
                  <a:cubicBezTo>
                    <a:pt x="1329" y="1710"/>
                    <a:pt x="1736" y="1303"/>
                    <a:pt x="1736" y="869"/>
                  </a:cubicBezTo>
                  <a:cubicBezTo>
                    <a:pt x="1736" y="462"/>
                    <a:pt x="1302" y="1"/>
                    <a:pt x="8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4"/>
            <p:cNvSpPr/>
            <p:nvPr/>
          </p:nvSpPr>
          <p:spPr>
            <a:xfrm>
              <a:off x="2269475" y="2624575"/>
              <a:ext cx="50875" cy="51450"/>
            </a:xfrm>
            <a:custGeom>
              <a:avLst/>
              <a:gdLst/>
              <a:ahLst/>
              <a:cxnLst/>
              <a:rect l="l" t="t" r="r" b="b"/>
              <a:pathLst>
                <a:path w="2035" h="2058" extrusionOk="0">
                  <a:moveTo>
                    <a:pt x="902" y="1"/>
                  </a:moveTo>
                  <a:cubicBezTo>
                    <a:pt x="733" y="1"/>
                    <a:pt x="564" y="89"/>
                    <a:pt x="380" y="259"/>
                  </a:cubicBezTo>
                  <a:cubicBezTo>
                    <a:pt x="136" y="503"/>
                    <a:pt x="0" y="774"/>
                    <a:pt x="0" y="1127"/>
                  </a:cubicBezTo>
                  <a:cubicBezTo>
                    <a:pt x="27" y="1561"/>
                    <a:pt x="326" y="1913"/>
                    <a:pt x="787" y="2022"/>
                  </a:cubicBezTo>
                  <a:cubicBezTo>
                    <a:pt x="895" y="2046"/>
                    <a:pt x="1001" y="2058"/>
                    <a:pt x="1102" y="2058"/>
                  </a:cubicBezTo>
                  <a:cubicBezTo>
                    <a:pt x="1456" y="2058"/>
                    <a:pt x="1751" y="1910"/>
                    <a:pt x="1899" y="1615"/>
                  </a:cubicBezTo>
                  <a:cubicBezTo>
                    <a:pt x="1953" y="1506"/>
                    <a:pt x="1980" y="1371"/>
                    <a:pt x="2035" y="1208"/>
                  </a:cubicBezTo>
                  <a:cubicBezTo>
                    <a:pt x="1980" y="1045"/>
                    <a:pt x="1953" y="883"/>
                    <a:pt x="1845" y="774"/>
                  </a:cubicBezTo>
                  <a:cubicBezTo>
                    <a:pt x="1709" y="584"/>
                    <a:pt x="1546" y="394"/>
                    <a:pt x="1384" y="232"/>
                  </a:cubicBezTo>
                  <a:cubicBezTo>
                    <a:pt x="1215" y="76"/>
                    <a:pt x="1058" y="1"/>
                    <a:pt x="9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4"/>
            <p:cNvSpPr/>
            <p:nvPr/>
          </p:nvSpPr>
          <p:spPr>
            <a:xfrm>
              <a:off x="2215175" y="2519075"/>
              <a:ext cx="66475" cy="64525"/>
            </a:xfrm>
            <a:custGeom>
              <a:avLst/>
              <a:gdLst/>
              <a:ahLst/>
              <a:cxnLst/>
              <a:rect l="l" t="t" r="r" b="b"/>
              <a:pathLst>
                <a:path w="2659" h="2581" extrusionOk="0">
                  <a:moveTo>
                    <a:pt x="1418" y="946"/>
                  </a:moveTo>
                  <a:cubicBezTo>
                    <a:pt x="1433" y="946"/>
                    <a:pt x="1449" y="948"/>
                    <a:pt x="1465" y="950"/>
                  </a:cubicBezTo>
                  <a:cubicBezTo>
                    <a:pt x="1492" y="1004"/>
                    <a:pt x="1601" y="1085"/>
                    <a:pt x="1574" y="1140"/>
                  </a:cubicBezTo>
                  <a:cubicBezTo>
                    <a:pt x="1546" y="1275"/>
                    <a:pt x="1492" y="1384"/>
                    <a:pt x="1411" y="1492"/>
                  </a:cubicBezTo>
                  <a:cubicBezTo>
                    <a:pt x="1391" y="1532"/>
                    <a:pt x="1313" y="1557"/>
                    <a:pt x="1251" y="1557"/>
                  </a:cubicBezTo>
                  <a:cubicBezTo>
                    <a:pt x="1229" y="1557"/>
                    <a:pt x="1208" y="1554"/>
                    <a:pt x="1194" y="1547"/>
                  </a:cubicBezTo>
                  <a:cubicBezTo>
                    <a:pt x="1140" y="1519"/>
                    <a:pt x="1085" y="1384"/>
                    <a:pt x="1085" y="1302"/>
                  </a:cubicBezTo>
                  <a:cubicBezTo>
                    <a:pt x="1135" y="1079"/>
                    <a:pt x="1253" y="946"/>
                    <a:pt x="1418" y="946"/>
                  </a:cubicBezTo>
                  <a:close/>
                  <a:moveTo>
                    <a:pt x="1384" y="1"/>
                  </a:moveTo>
                  <a:cubicBezTo>
                    <a:pt x="1329" y="1"/>
                    <a:pt x="1248" y="1"/>
                    <a:pt x="1167" y="28"/>
                  </a:cubicBezTo>
                  <a:cubicBezTo>
                    <a:pt x="489" y="245"/>
                    <a:pt x="0" y="1113"/>
                    <a:pt x="190" y="1791"/>
                  </a:cubicBezTo>
                  <a:cubicBezTo>
                    <a:pt x="343" y="2286"/>
                    <a:pt x="763" y="2581"/>
                    <a:pt x="1215" y="2581"/>
                  </a:cubicBezTo>
                  <a:cubicBezTo>
                    <a:pt x="1407" y="2581"/>
                    <a:pt x="1605" y="2528"/>
                    <a:pt x="1790" y="2415"/>
                  </a:cubicBezTo>
                  <a:cubicBezTo>
                    <a:pt x="2224" y="2143"/>
                    <a:pt x="2496" y="1764"/>
                    <a:pt x="2550" y="1275"/>
                  </a:cubicBezTo>
                  <a:cubicBezTo>
                    <a:pt x="2658" y="624"/>
                    <a:pt x="2089" y="1"/>
                    <a:pt x="138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54"/>
            <p:cNvSpPr/>
            <p:nvPr/>
          </p:nvSpPr>
          <p:spPr>
            <a:xfrm>
              <a:off x="2242300" y="2542725"/>
              <a:ext cx="12900" cy="15300"/>
            </a:xfrm>
            <a:custGeom>
              <a:avLst/>
              <a:gdLst/>
              <a:ahLst/>
              <a:cxnLst/>
              <a:rect l="l" t="t" r="r" b="b"/>
              <a:pathLst>
                <a:path w="516" h="612" extrusionOk="0">
                  <a:moveTo>
                    <a:pt x="333" y="0"/>
                  </a:moveTo>
                  <a:cubicBezTo>
                    <a:pt x="168" y="0"/>
                    <a:pt x="50" y="133"/>
                    <a:pt x="0" y="356"/>
                  </a:cubicBezTo>
                  <a:cubicBezTo>
                    <a:pt x="0" y="438"/>
                    <a:pt x="55" y="573"/>
                    <a:pt x="109" y="601"/>
                  </a:cubicBezTo>
                  <a:cubicBezTo>
                    <a:pt x="123" y="608"/>
                    <a:pt x="144" y="611"/>
                    <a:pt x="166" y="611"/>
                  </a:cubicBezTo>
                  <a:cubicBezTo>
                    <a:pt x="228" y="611"/>
                    <a:pt x="306" y="586"/>
                    <a:pt x="326" y="546"/>
                  </a:cubicBezTo>
                  <a:cubicBezTo>
                    <a:pt x="407" y="438"/>
                    <a:pt x="461" y="329"/>
                    <a:pt x="489" y="194"/>
                  </a:cubicBezTo>
                  <a:cubicBezTo>
                    <a:pt x="516" y="139"/>
                    <a:pt x="407" y="58"/>
                    <a:pt x="380" y="4"/>
                  </a:cubicBezTo>
                  <a:cubicBezTo>
                    <a:pt x="364" y="2"/>
                    <a:pt x="348" y="0"/>
                    <a:pt x="3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2" name="Google Shape;1022;p54"/>
          <p:cNvGrpSpPr/>
          <p:nvPr/>
        </p:nvGrpSpPr>
        <p:grpSpPr>
          <a:xfrm>
            <a:off x="8356258" y="973009"/>
            <a:ext cx="562740" cy="642308"/>
            <a:chOff x="5905475" y="2032050"/>
            <a:chExt cx="454350" cy="580175"/>
          </a:xfrm>
        </p:grpSpPr>
        <p:sp>
          <p:nvSpPr>
            <p:cNvPr id="1023" name="Google Shape;1023;p5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5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9" name="Google Shape;1029;p54"/>
          <p:cNvGrpSpPr/>
          <p:nvPr/>
        </p:nvGrpSpPr>
        <p:grpSpPr>
          <a:xfrm>
            <a:off x="2284590" y="2571750"/>
            <a:ext cx="173110" cy="216867"/>
            <a:chOff x="7249250" y="2312150"/>
            <a:chExt cx="433317" cy="542846"/>
          </a:xfrm>
        </p:grpSpPr>
        <p:sp>
          <p:nvSpPr>
            <p:cNvPr id="1030" name="Google Shape;1030;p54"/>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54"/>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54"/>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170" name="Picture 2" descr="Laboratory icon">
            <a:extLst>
              <a:ext uri="{FF2B5EF4-FFF2-40B4-BE49-F238E27FC236}">
                <a16:creationId xmlns:a16="http://schemas.microsoft.com/office/drawing/2014/main" id="{E425F7E9-24C3-9098-E871-ABEF3AD647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0932" y="3602900"/>
            <a:ext cx="1184820" cy="11848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1"/>
                                        </p:tgtEl>
                                        <p:attrNameLst>
                                          <p:attrName>style.visibility</p:attrName>
                                        </p:attrNameLst>
                                      </p:cBhvr>
                                      <p:to>
                                        <p:strVal val="visible"/>
                                      </p:to>
                                    </p:set>
                                    <p:animEffect transition="in" filter="fade">
                                      <p:cBhvr>
                                        <p:cTn id="7" dur="500"/>
                                        <p:tgtEl>
                                          <p:spTgt spid="100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02"/>
                                        </p:tgtEl>
                                        <p:attrNameLst>
                                          <p:attrName>style.visibility</p:attrName>
                                        </p:attrNameLst>
                                      </p:cBhvr>
                                      <p:to>
                                        <p:strVal val="visible"/>
                                      </p:to>
                                    </p:set>
                                    <p:animEffect transition="in" filter="fade">
                                      <p:cBhvr>
                                        <p:cTn id="10" dur="500"/>
                                        <p:tgtEl>
                                          <p:spTgt spid="100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01" grpId="0" animBg="1"/>
      <p:bldP spid="100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pic>
        <p:nvPicPr>
          <p:cNvPr id="7172" name="Picture 4" descr="Doctor sticker">
            <a:extLst>
              <a:ext uri="{FF2B5EF4-FFF2-40B4-BE49-F238E27FC236}">
                <a16:creationId xmlns:a16="http://schemas.microsoft.com/office/drawing/2014/main" id="{2B10BDF0-A106-53A7-3898-47AEBB5D73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65109" y="1481063"/>
            <a:ext cx="3501676" cy="35016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5FB10823-A65B-F39F-0C7D-87017AC8BF1C}"/>
              </a:ext>
            </a:extLst>
          </p:cNvPr>
          <p:cNvSpPr/>
          <p:nvPr/>
        </p:nvSpPr>
        <p:spPr>
          <a:xfrm>
            <a:off x="2501349" y="1088594"/>
            <a:ext cx="6400754" cy="377193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l"/>
            <a:endParaRPr lang="en-US" sz="2800" b="1" i="0" dirty="0">
              <a:solidFill>
                <a:srgbClr val="202124"/>
              </a:solidFill>
              <a:effectLst/>
              <a:latin typeface="+mj-lt"/>
              <a:cs typeface="Gisha" panose="020B0502040204020203" pitchFamily="34" charset="-79"/>
            </a:endParaRPr>
          </a:p>
        </p:txBody>
      </p:sp>
      <p:sp>
        <p:nvSpPr>
          <p:cNvPr id="1001" name="Google Shape;1001;p54"/>
          <p:cNvSpPr/>
          <p:nvPr/>
        </p:nvSpPr>
        <p:spPr>
          <a:xfrm>
            <a:off x="165641" y="143137"/>
            <a:ext cx="3034760" cy="86636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dk1"/>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4"/>
          <p:cNvSpPr txBox="1">
            <a:spLocks noGrp="1"/>
          </p:cNvSpPr>
          <p:nvPr>
            <p:ph type="title"/>
          </p:nvPr>
        </p:nvSpPr>
        <p:spPr>
          <a:xfrm>
            <a:off x="241897" y="341059"/>
            <a:ext cx="3604200" cy="126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1. </a:t>
            </a:r>
            <a:r>
              <a:rPr lang="en-US" b="1" dirty="0" err="1"/>
              <a:t>Khái</a:t>
            </a:r>
            <a:r>
              <a:rPr lang="en-US" b="1" dirty="0"/>
              <a:t> </a:t>
            </a:r>
            <a:r>
              <a:rPr lang="en-US" b="1" dirty="0" err="1"/>
              <a:t>niệm</a:t>
            </a:r>
            <a:endParaRPr b="1" dirty="0"/>
          </a:p>
        </p:txBody>
      </p:sp>
      <p:grpSp>
        <p:nvGrpSpPr>
          <p:cNvPr id="1022" name="Google Shape;1022;p54"/>
          <p:cNvGrpSpPr/>
          <p:nvPr/>
        </p:nvGrpSpPr>
        <p:grpSpPr>
          <a:xfrm>
            <a:off x="2349703" y="1023755"/>
            <a:ext cx="562740" cy="642308"/>
            <a:chOff x="5905475" y="2032050"/>
            <a:chExt cx="454350" cy="580175"/>
          </a:xfrm>
        </p:grpSpPr>
        <p:sp>
          <p:nvSpPr>
            <p:cNvPr id="1023" name="Google Shape;1023;p5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5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9" name="Google Shape;1029;p54"/>
          <p:cNvGrpSpPr/>
          <p:nvPr/>
        </p:nvGrpSpPr>
        <p:grpSpPr>
          <a:xfrm>
            <a:off x="2284590" y="2571750"/>
            <a:ext cx="173110" cy="216867"/>
            <a:chOff x="7249250" y="2312150"/>
            <a:chExt cx="433317" cy="542846"/>
          </a:xfrm>
        </p:grpSpPr>
        <p:sp>
          <p:nvSpPr>
            <p:cNvPr id="1030" name="Google Shape;1030;p54"/>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54"/>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54"/>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CB790A8C-BC7E-6A8C-9C84-C4CC53900D9F}"/>
              </a:ext>
            </a:extLst>
          </p:cNvPr>
          <p:cNvPicPr>
            <a:picLocks noChangeAspect="1"/>
          </p:cNvPicPr>
          <p:nvPr/>
        </p:nvPicPr>
        <p:blipFill>
          <a:blip r:embed="rId4"/>
          <a:stretch>
            <a:fillRect/>
          </a:stretch>
        </p:blipFill>
        <p:spPr>
          <a:xfrm>
            <a:off x="2564160" y="1479467"/>
            <a:ext cx="6236081" cy="669647"/>
          </a:xfrm>
          <a:prstGeom prst="rect">
            <a:avLst/>
          </a:prstGeom>
        </p:spPr>
      </p:pic>
      <p:pic>
        <p:nvPicPr>
          <p:cNvPr id="6" name="Picture 5" descr="A blue arrow pointing to a rectangular object&#10;&#10;Description automatically generated">
            <a:extLst>
              <a:ext uri="{FF2B5EF4-FFF2-40B4-BE49-F238E27FC236}">
                <a16:creationId xmlns:a16="http://schemas.microsoft.com/office/drawing/2014/main" id="{7E60DD36-404B-664C-7B39-83423D9C35E0}"/>
              </a:ext>
            </a:extLst>
          </p:cNvPr>
          <p:cNvPicPr>
            <a:picLocks noChangeAspect="1"/>
          </p:cNvPicPr>
          <p:nvPr/>
        </p:nvPicPr>
        <p:blipFill>
          <a:blip r:embed="rId5"/>
          <a:stretch>
            <a:fillRect/>
          </a:stretch>
        </p:blipFill>
        <p:spPr>
          <a:xfrm>
            <a:off x="2631073" y="2186371"/>
            <a:ext cx="6169168" cy="2021542"/>
          </a:xfrm>
          <a:prstGeom prst="rect">
            <a:avLst/>
          </a:prstGeom>
        </p:spPr>
      </p:pic>
      <p:pic>
        <p:nvPicPr>
          <p:cNvPr id="9218" name="Picture 2" descr="Flask sticker">
            <a:extLst>
              <a:ext uri="{FF2B5EF4-FFF2-40B4-BE49-F238E27FC236}">
                <a16:creationId xmlns:a16="http://schemas.microsoft.com/office/drawing/2014/main" id="{23DB51A1-FAB3-EB28-D322-D13884EAD4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4056" y="-66269"/>
            <a:ext cx="1671631" cy="1671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47259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57"/>
          <p:cNvSpPr/>
          <p:nvPr/>
        </p:nvSpPr>
        <p:spPr>
          <a:xfrm>
            <a:off x="737468" y="1346410"/>
            <a:ext cx="7669063" cy="3427609"/>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7" name="Google Shape;1167;p57"/>
          <p:cNvGrpSpPr/>
          <p:nvPr/>
        </p:nvGrpSpPr>
        <p:grpSpPr>
          <a:xfrm>
            <a:off x="839242" y="590894"/>
            <a:ext cx="320453" cy="409255"/>
            <a:chOff x="5905475" y="2032050"/>
            <a:chExt cx="454350" cy="580175"/>
          </a:xfrm>
        </p:grpSpPr>
        <p:sp>
          <p:nvSpPr>
            <p:cNvPr id="1168" name="Google Shape;1168;p5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5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5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7"/>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7"/>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4" name="Google Shape;1174;p57"/>
          <p:cNvGrpSpPr/>
          <p:nvPr/>
        </p:nvGrpSpPr>
        <p:grpSpPr>
          <a:xfrm>
            <a:off x="7884530" y="642494"/>
            <a:ext cx="244304" cy="306056"/>
            <a:chOff x="7249250" y="2312150"/>
            <a:chExt cx="433317" cy="542846"/>
          </a:xfrm>
        </p:grpSpPr>
        <p:sp>
          <p:nvSpPr>
            <p:cNvPr id="1175" name="Google Shape;1175;p57"/>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7"/>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7"/>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descr="A red text on a white background&#10;&#10;Description automatically generated">
            <a:extLst>
              <a:ext uri="{FF2B5EF4-FFF2-40B4-BE49-F238E27FC236}">
                <a16:creationId xmlns:a16="http://schemas.microsoft.com/office/drawing/2014/main" id="{F7874849-DAD6-6B4C-0EBB-83A202288FAC}"/>
              </a:ext>
            </a:extLst>
          </p:cNvPr>
          <p:cNvPicPr>
            <a:picLocks noChangeAspect="1"/>
          </p:cNvPicPr>
          <p:nvPr/>
        </p:nvPicPr>
        <p:blipFill>
          <a:blip r:embed="rId3"/>
          <a:stretch>
            <a:fillRect/>
          </a:stretch>
        </p:blipFill>
        <p:spPr>
          <a:xfrm>
            <a:off x="1892607" y="531198"/>
            <a:ext cx="5235447" cy="504154"/>
          </a:xfrm>
          <a:prstGeom prst="rect">
            <a:avLst/>
          </a:prstGeom>
        </p:spPr>
      </p:pic>
      <p:pic>
        <p:nvPicPr>
          <p:cNvPr id="55" name="Picture 54" descr="A white background with black text&#10;&#10;Description automatically generated">
            <a:extLst>
              <a:ext uri="{FF2B5EF4-FFF2-40B4-BE49-F238E27FC236}">
                <a16:creationId xmlns:a16="http://schemas.microsoft.com/office/drawing/2014/main" id="{AB3BB5DD-62CA-DD71-14CE-7ABF5C7333B6}"/>
              </a:ext>
            </a:extLst>
          </p:cNvPr>
          <p:cNvPicPr>
            <a:picLocks noChangeAspect="1"/>
          </p:cNvPicPr>
          <p:nvPr/>
        </p:nvPicPr>
        <p:blipFill>
          <a:blip r:embed="rId4"/>
          <a:stretch>
            <a:fillRect/>
          </a:stretch>
        </p:blipFill>
        <p:spPr>
          <a:xfrm>
            <a:off x="916154" y="1635291"/>
            <a:ext cx="7257554" cy="2583988"/>
          </a:xfrm>
          <a:prstGeom prst="rect">
            <a:avLst/>
          </a:prstGeom>
        </p:spPr>
      </p:pic>
      <p:pic>
        <p:nvPicPr>
          <p:cNvPr id="10242" name="Picture 2" descr="Bunsen Burner sticker">
            <a:extLst>
              <a:ext uri="{FF2B5EF4-FFF2-40B4-BE49-F238E27FC236}">
                <a16:creationId xmlns:a16="http://schemas.microsoft.com/office/drawing/2014/main" id="{7BDE4FF4-049A-7C1A-58BC-680E032E84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613" y="3491128"/>
            <a:ext cx="1656836" cy="165683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Lab sticker">
            <a:extLst>
              <a:ext uri="{FF2B5EF4-FFF2-40B4-BE49-F238E27FC236}">
                <a16:creationId xmlns:a16="http://schemas.microsoft.com/office/drawing/2014/main" id="{FC04646E-B3A3-CC8F-79C3-E736D470D3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1281" y="3734441"/>
            <a:ext cx="1511864" cy="1511864"/>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Physics sticker">
            <a:extLst>
              <a:ext uri="{FF2B5EF4-FFF2-40B4-BE49-F238E27FC236}">
                <a16:creationId xmlns:a16="http://schemas.microsoft.com/office/drawing/2014/main" id="{0863898B-3C89-3C2C-5933-46216F7C58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8825" y="26107"/>
            <a:ext cx="1511865" cy="151186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Flask sticker">
            <a:extLst>
              <a:ext uri="{FF2B5EF4-FFF2-40B4-BE49-F238E27FC236}">
                <a16:creationId xmlns:a16="http://schemas.microsoft.com/office/drawing/2014/main" id="{EF8A0F02-24EF-EDE2-1E5B-B0C34924A9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1607" y="143764"/>
            <a:ext cx="1047117" cy="10471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7"/>
                                        </p:tgtEl>
                                        <p:attrNameLst>
                                          <p:attrName>style.visibility</p:attrName>
                                        </p:attrNameLst>
                                      </p:cBhvr>
                                      <p:to>
                                        <p:strVal val="visible"/>
                                      </p:to>
                                    </p:set>
                                    <p:animEffect transition="in" filter="fade">
                                      <p:cBhvr>
                                        <p:cTn id="7" dur="500"/>
                                        <p:tgtEl>
                                          <p:spTgt spid="1167"/>
                                        </p:tgtEl>
                                      </p:cBhvr>
                                    </p:animEffect>
                                  </p:childTnLst>
                                </p:cTn>
                              </p:par>
                              <p:par>
                                <p:cTn id="8" presetID="10" presetClass="entr" presetSubtype="0" fill="hold" nodeType="withEffect">
                                  <p:stCondLst>
                                    <p:cond delay="0"/>
                                  </p:stCondLst>
                                  <p:childTnLst>
                                    <p:set>
                                      <p:cBhvr>
                                        <p:cTn id="9" dur="1" fill="hold">
                                          <p:stCondLst>
                                            <p:cond delay="0"/>
                                          </p:stCondLst>
                                        </p:cTn>
                                        <p:tgtEl>
                                          <p:spTgt spid="1174"/>
                                        </p:tgtEl>
                                        <p:attrNameLst>
                                          <p:attrName>style.visibility</p:attrName>
                                        </p:attrNameLst>
                                      </p:cBhvr>
                                      <p:to>
                                        <p:strVal val="visible"/>
                                      </p:to>
                                    </p:set>
                                    <p:animEffect transition="in" filter="fade">
                                      <p:cBhvr>
                                        <p:cTn id="10" dur="500"/>
                                        <p:tgtEl>
                                          <p:spTgt spid="117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0246"/>
                                        </p:tgtEl>
                                        <p:attrNameLst>
                                          <p:attrName>style.visibility</p:attrName>
                                        </p:attrNameLst>
                                      </p:cBhvr>
                                      <p:to>
                                        <p:strVal val="visible"/>
                                      </p:to>
                                    </p:set>
                                    <p:animEffect transition="in" filter="fade">
                                      <p:cBhvr>
                                        <p:cTn id="16" dur="500"/>
                                        <p:tgtEl>
                                          <p:spTgt spid="10246"/>
                                        </p:tgtEl>
                                      </p:cBhvr>
                                    </p:animEffect>
                                  </p:childTnLst>
                                </p:cTn>
                              </p:par>
                              <p:par>
                                <p:cTn id="17" presetID="10" presetClass="entr" presetSubtype="0" fill="hold" nodeType="withEffect">
                                  <p:stCondLst>
                                    <p:cond delay="0"/>
                                  </p:stCondLst>
                                  <p:childTnLst>
                                    <p:set>
                                      <p:cBhvr>
                                        <p:cTn id="18" dur="1" fill="hold">
                                          <p:stCondLst>
                                            <p:cond delay="0"/>
                                          </p:stCondLst>
                                        </p:cTn>
                                        <p:tgtEl>
                                          <p:spTgt spid="10248"/>
                                        </p:tgtEl>
                                        <p:attrNameLst>
                                          <p:attrName>style.visibility</p:attrName>
                                        </p:attrNameLst>
                                      </p:cBhvr>
                                      <p:to>
                                        <p:strVal val="visible"/>
                                      </p:to>
                                    </p:set>
                                    <p:animEffect transition="in" filter="fade">
                                      <p:cBhvr>
                                        <p:cTn id="19" dur="500"/>
                                        <p:tgtEl>
                                          <p:spTgt spid="1024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57"/>
          <p:cNvSpPr/>
          <p:nvPr/>
        </p:nvSpPr>
        <p:spPr>
          <a:xfrm>
            <a:off x="737468" y="1346410"/>
            <a:ext cx="7669063" cy="3653326"/>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7" name="Google Shape;1167;p57"/>
          <p:cNvGrpSpPr/>
          <p:nvPr/>
        </p:nvGrpSpPr>
        <p:grpSpPr>
          <a:xfrm>
            <a:off x="839242" y="590894"/>
            <a:ext cx="320453" cy="409255"/>
            <a:chOff x="5905475" y="2032050"/>
            <a:chExt cx="454350" cy="580175"/>
          </a:xfrm>
        </p:grpSpPr>
        <p:sp>
          <p:nvSpPr>
            <p:cNvPr id="1168" name="Google Shape;1168;p5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5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57"/>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7"/>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7"/>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7"/>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4" name="Google Shape;1174;p57"/>
          <p:cNvGrpSpPr/>
          <p:nvPr/>
        </p:nvGrpSpPr>
        <p:grpSpPr>
          <a:xfrm>
            <a:off x="7884530" y="642494"/>
            <a:ext cx="244304" cy="306056"/>
            <a:chOff x="7249250" y="2312150"/>
            <a:chExt cx="433317" cy="542846"/>
          </a:xfrm>
        </p:grpSpPr>
        <p:sp>
          <p:nvSpPr>
            <p:cNvPr id="1175" name="Google Shape;1175;p57"/>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7"/>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7"/>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42" name="Picture 2" descr="Bunsen Burner sticker">
            <a:extLst>
              <a:ext uri="{FF2B5EF4-FFF2-40B4-BE49-F238E27FC236}">
                <a16:creationId xmlns:a16="http://schemas.microsoft.com/office/drawing/2014/main" id="{7BDE4FF4-049A-7C1A-58BC-680E032E84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613" y="3491128"/>
            <a:ext cx="1656836" cy="1656836"/>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Physics sticker">
            <a:extLst>
              <a:ext uri="{FF2B5EF4-FFF2-40B4-BE49-F238E27FC236}">
                <a16:creationId xmlns:a16="http://schemas.microsoft.com/office/drawing/2014/main" id="{0863898B-3C89-3C2C-5933-46216F7C58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8825" y="26107"/>
            <a:ext cx="1511865" cy="151186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Flask sticker">
            <a:extLst>
              <a:ext uri="{FF2B5EF4-FFF2-40B4-BE49-F238E27FC236}">
                <a16:creationId xmlns:a16="http://schemas.microsoft.com/office/drawing/2014/main" id="{EF8A0F02-24EF-EDE2-1E5B-B0C34924A9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607" y="143764"/>
            <a:ext cx="1047117" cy="10471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white background with black text&#10;&#10;Description automatically generated">
            <a:extLst>
              <a:ext uri="{FF2B5EF4-FFF2-40B4-BE49-F238E27FC236}">
                <a16:creationId xmlns:a16="http://schemas.microsoft.com/office/drawing/2014/main" id="{E2A7324F-328B-6810-98F4-963E2189465E}"/>
              </a:ext>
            </a:extLst>
          </p:cNvPr>
          <p:cNvPicPr>
            <a:picLocks noChangeAspect="1"/>
          </p:cNvPicPr>
          <p:nvPr/>
        </p:nvPicPr>
        <p:blipFill>
          <a:blip r:embed="rId6"/>
          <a:stretch>
            <a:fillRect/>
          </a:stretch>
        </p:blipFill>
        <p:spPr>
          <a:xfrm>
            <a:off x="1034616" y="1546524"/>
            <a:ext cx="7207650" cy="1953881"/>
          </a:xfrm>
          <a:prstGeom prst="rect">
            <a:avLst/>
          </a:prstGeom>
        </p:spPr>
      </p:pic>
      <p:pic>
        <p:nvPicPr>
          <p:cNvPr id="8" name="Picture 7">
            <a:extLst>
              <a:ext uri="{FF2B5EF4-FFF2-40B4-BE49-F238E27FC236}">
                <a16:creationId xmlns:a16="http://schemas.microsoft.com/office/drawing/2014/main" id="{12D1009B-D8AC-859A-BCC7-D1A1943A398E}"/>
              </a:ext>
            </a:extLst>
          </p:cNvPr>
          <p:cNvPicPr>
            <a:picLocks noChangeAspect="1"/>
          </p:cNvPicPr>
          <p:nvPr/>
        </p:nvPicPr>
        <p:blipFill>
          <a:blip r:embed="rId7"/>
          <a:stretch>
            <a:fillRect/>
          </a:stretch>
        </p:blipFill>
        <p:spPr>
          <a:xfrm>
            <a:off x="1015165" y="3605529"/>
            <a:ext cx="7227101" cy="803878"/>
          </a:xfrm>
          <a:prstGeom prst="rect">
            <a:avLst/>
          </a:prstGeom>
        </p:spPr>
      </p:pic>
      <p:pic>
        <p:nvPicPr>
          <p:cNvPr id="10244" name="Picture 4" descr="Lab sticker">
            <a:extLst>
              <a:ext uri="{FF2B5EF4-FFF2-40B4-BE49-F238E27FC236}">
                <a16:creationId xmlns:a16="http://schemas.microsoft.com/office/drawing/2014/main" id="{FC04646E-B3A3-CC8F-79C3-E736D470D3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29869" y="4003029"/>
            <a:ext cx="1243275" cy="12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73660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376" y="1353015"/>
            <a:ext cx="7813287" cy="3501482"/>
          </a:xfrm>
        </p:spPr>
        <p:txBody>
          <a:bodyPr/>
          <a:lstStyle/>
          <a:p>
            <a:pPr algn="l"/>
            <a:r>
              <a:rPr lang="vi-VN" sz="2300" dirty="0" smtClean="0"/>
              <a:t/>
            </a:r>
            <a:br>
              <a:rPr lang="vi-VN" sz="2300" dirty="0" smtClean="0"/>
            </a:br>
            <a:r>
              <a:rPr lang="vi-VN" sz="2300" dirty="0"/>
              <a:t/>
            </a:r>
            <a:br>
              <a:rPr lang="vi-VN" sz="2300" dirty="0"/>
            </a:br>
            <a:r>
              <a:rPr lang="vi-VN" sz="2300" dirty="0" smtClean="0"/>
              <a:t>1, Đốt cháy sắt trong khí oxygen thu được sắt từ oxide</a:t>
            </a:r>
            <a:br>
              <a:rPr lang="vi-VN" sz="2300" dirty="0" smtClean="0"/>
            </a:br>
            <a:r>
              <a:rPr lang="vi-VN" sz="2300" dirty="0"/>
              <a:t/>
            </a:r>
            <a:br>
              <a:rPr lang="vi-VN" sz="2300" dirty="0"/>
            </a:br>
            <a:r>
              <a:rPr lang="vi-VN" sz="2300" dirty="0" smtClean="0"/>
              <a:t>2, Nhiệt phân đá vôi thu được vôi sống và khí carbon dioxide.</a:t>
            </a:r>
            <a:br>
              <a:rPr lang="vi-VN" sz="2300" dirty="0" smtClean="0"/>
            </a:br>
            <a:r>
              <a:rPr lang="vi-VN" sz="2300" dirty="0" smtClean="0"/>
              <a:t/>
            </a:r>
            <a:br>
              <a:rPr lang="vi-VN" sz="2300" dirty="0" smtClean="0"/>
            </a:br>
            <a:r>
              <a:rPr lang="vi-VN" sz="2300" dirty="0" smtClean="0"/>
              <a:t>3, Nhỏ 1 vài giọt dung dịch hydrochloric acid vào đá vôi thu được muối calcicum chloride, nước và khí carbon dioxide.</a:t>
            </a:r>
            <a:br>
              <a:rPr lang="vi-VN" sz="2300" dirty="0" smtClean="0"/>
            </a:br>
            <a:r>
              <a:rPr lang="vi-VN" sz="2300" dirty="0"/>
              <a:t/>
            </a:r>
            <a:br>
              <a:rPr lang="vi-VN" sz="2300" dirty="0"/>
            </a:br>
            <a:r>
              <a:rPr lang="vi-VN" sz="2300" dirty="0" smtClean="0"/>
              <a:t>4, Để thu được hơi nước người ta đốt cháy hỗn hợp khí gồm hydrogen và oxygen</a:t>
            </a:r>
            <a:endParaRPr lang="vi-VN" sz="2300" dirty="0"/>
          </a:p>
        </p:txBody>
      </p:sp>
      <p:sp>
        <p:nvSpPr>
          <p:cNvPr id="14" name="Title 13"/>
          <p:cNvSpPr>
            <a:spLocks noGrp="1"/>
          </p:cNvSpPr>
          <p:nvPr>
            <p:ph type="title" idx="15"/>
          </p:nvPr>
        </p:nvSpPr>
        <p:spPr>
          <a:xfrm>
            <a:off x="713678" y="520390"/>
            <a:ext cx="7710347" cy="485426"/>
          </a:xfrm>
        </p:spPr>
        <p:txBody>
          <a:bodyPr/>
          <a:lstStyle/>
          <a:p>
            <a:r>
              <a:rPr lang="vi-VN" sz="2600" smtClean="0"/>
              <a:t>Viết phương trình chữ của các phản ứng sau</a:t>
            </a:r>
            <a:endParaRPr lang="vi-VN" sz="2600" dirty="0"/>
          </a:p>
        </p:txBody>
      </p:sp>
    </p:spTree>
    <p:extLst>
      <p:ext uri="{BB962C8B-B14F-4D97-AF65-F5344CB8AC3E}">
        <p14:creationId xmlns:p14="http://schemas.microsoft.com/office/powerpoint/2010/main" val="106170488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49"/>
          <p:cNvSpPr/>
          <p:nvPr/>
        </p:nvSpPr>
        <p:spPr>
          <a:xfrm>
            <a:off x="91180" y="679486"/>
            <a:ext cx="3587397" cy="629476"/>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1"/>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1" name="Google Shape;681;p49"/>
          <p:cNvSpPr txBox="1">
            <a:spLocks noGrp="1"/>
          </p:cNvSpPr>
          <p:nvPr>
            <p:ph type="title"/>
          </p:nvPr>
        </p:nvSpPr>
        <p:spPr>
          <a:xfrm rot="-962">
            <a:off x="221768" y="777411"/>
            <a:ext cx="3215400" cy="33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latin typeface="+mj-lt"/>
              </a:rPr>
              <a:t>KHỞI ĐỘNG</a:t>
            </a:r>
            <a:endParaRPr sz="3600" b="1" dirty="0">
              <a:latin typeface="+mj-lt"/>
            </a:endParaRPr>
          </a:p>
        </p:txBody>
      </p:sp>
      <p:sp>
        <p:nvSpPr>
          <p:cNvPr id="682" name="Google Shape;682;p49"/>
          <p:cNvSpPr txBox="1">
            <a:spLocks noGrp="1"/>
          </p:cNvSpPr>
          <p:nvPr>
            <p:ph type="subTitle" idx="1"/>
          </p:nvPr>
        </p:nvSpPr>
        <p:spPr>
          <a:xfrm>
            <a:off x="1030020" y="1386050"/>
            <a:ext cx="7417424" cy="16980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n" b="1" dirty="0">
                <a:latin typeface="+mj-lt"/>
                <a:ea typeface="Comfortaa SemiBold"/>
                <a:cs typeface="Comfortaa SemiBold"/>
                <a:sym typeface="Comfortaa SemiBold"/>
              </a:rPr>
              <a:t>Khi đốt nến, một phần nên chảy lỏng, một phần nến bị cháy. </a:t>
            </a:r>
            <a:r>
              <a:rPr lang="en-US" b="1" dirty="0">
                <a:latin typeface="+mj-lt"/>
                <a:ea typeface="Comfortaa SemiBold"/>
                <a:cs typeface="Comfortaa SemiBold"/>
                <a:sym typeface="Comfortaa SemiBold"/>
              </a:rPr>
              <a:t>C</a:t>
            </a:r>
            <a:r>
              <a:rPr lang="en" b="1" dirty="0">
                <a:latin typeface="+mj-lt"/>
                <a:ea typeface="Comfortaa SemiBold"/>
                <a:cs typeface="Comfortaa SemiBold"/>
                <a:sym typeface="Comfortaa SemiBold"/>
              </a:rPr>
              <a:t>ây nến ngắn dần. Vậy phần nến nào đã bị biến đổi chất mới?</a:t>
            </a:r>
            <a:endParaRPr b="1" dirty="0">
              <a:latin typeface="+mj-lt"/>
              <a:ea typeface="Comfortaa SemiBold"/>
              <a:cs typeface="Comfortaa SemiBold"/>
              <a:sym typeface="Comfortaa SemiBold"/>
            </a:endParaRPr>
          </a:p>
        </p:txBody>
      </p:sp>
      <p:grpSp>
        <p:nvGrpSpPr>
          <p:cNvPr id="683" name="Google Shape;683;p49"/>
          <p:cNvGrpSpPr/>
          <p:nvPr/>
        </p:nvGrpSpPr>
        <p:grpSpPr>
          <a:xfrm>
            <a:off x="188913" y="3951229"/>
            <a:ext cx="1119757" cy="830619"/>
            <a:chOff x="6224675" y="2055325"/>
            <a:chExt cx="920550" cy="682850"/>
          </a:xfrm>
        </p:grpSpPr>
        <p:sp>
          <p:nvSpPr>
            <p:cNvPr id="684" name="Google Shape;684;p49"/>
            <p:cNvSpPr/>
            <p:nvPr/>
          </p:nvSpPr>
          <p:spPr>
            <a:xfrm>
              <a:off x="6225025" y="2055525"/>
              <a:ext cx="920200" cy="682650"/>
            </a:xfrm>
            <a:custGeom>
              <a:avLst/>
              <a:gdLst/>
              <a:ahLst/>
              <a:cxnLst/>
              <a:rect l="l" t="t" r="r" b="b"/>
              <a:pathLst>
                <a:path w="36808" h="27306" extrusionOk="0">
                  <a:moveTo>
                    <a:pt x="31985" y="9664"/>
                  </a:moveTo>
                  <a:cubicBezTo>
                    <a:pt x="32506" y="9664"/>
                    <a:pt x="33094" y="9778"/>
                    <a:pt x="33607" y="10000"/>
                  </a:cubicBezTo>
                  <a:cubicBezTo>
                    <a:pt x="33010" y="10705"/>
                    <a:pt x="32305" y="11139"/>
                    <a:pt x="31492" y="11573"/>
                  </a:cubicBezTo>
                  <a:cubicBezTo>
                    <a:pt x="31383" y="10922"/>
                    <a:pt x="31275" y="10353"/>
                    <a:pt x="31166" y="9783"/>
                  </a:cubicBezTo>
                  <a:cubicBezTo>
                    <a:pt x="31397" y="9703"/>
                    <a:pt x="31679" y="9664"/>
                    <a:pt x="31985" y="9664"/>
                  </a:cubicBezTo>
                  <a:close/>
                  <a:moveTo>
                    <a:pt x="4313" y="16754"/>
                  </a:moveTo>
                  <a:cubicBezTo>
                    <a:pt x="4395" y="17161"/>
                    <a:pt x="4449" y="17486"/>
                    <a:pt x="4530" y="17920"/>
                  </a:cubicBezTo>
                  <a:cubicBezTo>
                    <a:pt x="4178" y="17893"/>
                    <a:pt x="3907" y="17812"/>
                    <a:pt x="3825" y="17514"/>
                  </a:cubicBezTo>
                  <a:cubicBezTo>
                    <a:pt x="3744" y="17188"/>
                    <a:pt x="3988" y="16971"/>
                    <a:pt x="4313" y="16754"/>
                  </a:cubicBezTo>
                  <a:close/>
                  <a:moveTo>
                    <a:pt x="17356" y="963"/>
                  </a:moveTo>
                  <a:cubicBezTo>
                    <a:pt x="19494" y="963"/>
                    <a:pt x="21581" y="1369"/>
                    <a:pt x="23571" y="2134"/>
                  </a:cubicBezTo>
                  <a:cubicBezTo>
                    <a:pt x="24358" y="2433"/>
                    <a:pt x="25036" y="2894"/>
                    <a:pt x="25687" y="3409"/>
                  </a:cubicBezTo>
                  <a:cubicBezTo>
                    <a:pt x="27152" y="4603"/>
                    <a:pt x="28237" y="6067"/>
                    <a:pt x="29213" y="7668"/>
                  </a:cubicBezTo>
                  <a:cubicBezTo>
                    <a:pt x="29945" y="8888"/>
                    <a:pt x="30325" y="10217"/>
                    <a:pt x="30461" y="11628"/>
                  </a:cubicBezTo>
                  <a:cubicBezTo>
                    <a:pt x="30461" y="11763"/>
                    <a:pt x="30461" y="11899"/>
                    <a:pt x="30461" y="12089"/>
                  </a:cubicBezTo>
                  <a:cubicBezTo>
                    <a:pt x="30244" y="12224"/>
                    <a:pt x="30027" y="12360"/>
                    <a:pt x="29783" y="12469"/>
                  </a:cubicBezTo>
                  <a:cubicBezTo>
                    <a:pt x="27640" y="13553"/>
                    <a:pt x="25416" y="14394"/>
                    <a:pt x="23110" y="15072"/>
                  </a:cubicBezTo>
                  <a:cubicBezTo>
                    <a:pt x="19313" y="16212"/>
                    <a:pt x="15488" y="17215"/>
                    <a:pt x="11583" y="17812"/>
                  </a:cubicBezTo>
                  <a:cubicBezTo>
                    <a:pt x="10009" y="18056"/>
                    <a:pt x="8436" y="18219"/>
                    <a:pt x="6836" y="18219"/>
                  </a:cubicBezTo>
                  <a:cubicBezTo>
                    <a:pt x="6429" y="18219"/>
                    <a:pt x="6022" y="18192"/>
                    <a:pt x="5588" y="18164"/>
                  </a:cubicBezTo>
                  <a:cubicBezTo>
                    <a:pt x="5371" y="17622"/>
                    <a:pt x="5290" y="17134"/>
                    <a:pt x="5263" y="16646"/>
                  </a:cubicBezTo>
                  <a:cubicBezTo>
                    <a:pt x="5046" y="13960"/>
                    <a:pt x="5615" y="11411"/>
                    <a:pt x="6673" y="8942"/>
                  </a:cubicBezTo>
                  <a:cubicBezTo>
                    <a:pt x="7541" y="6908"/>
                    <a:pt x="8843" y="5199"/>
                    <a:pt x="10579" y="3789"/>
                  </a:cubicBezTo>
                  <a:cubicBezTo>
                    <a:pt x="11745" y="2867"/>
                    <a:pt x="12993" y="2026"/>
                    <a:pt x="14403" y="1483"/>
                  </a:cubicBezTo>
                  <a:cubicBezTo>
                    <a:pt x="15217" y="1158"/>
                    <a:pt x="16085" y="995"/>
                    <a:pt x="16953" y="968"/>
                  </a:cubicBezTo>
                  <a:cubicBezTo>
                    <a:pt x="17088" y="965"/>
                    <a:pt x="17222" y="963"/>
                    <a:pt x="17356" y="963"/>
                  </a:cubicBezTo>
                  <a:close/>
                  <a:moveTo>
                    <a:pt x="32874" y="7977"/>
                  </a:moveTo>
                  <a:cubicBezTo>
                    <a:pt x="33209" y="7977"/>
                    <a:pt x="33544" y="8014"/>
                    <a:pt x="33878" y="8102"/>
                  </a:cubicBezTo>
                  <a:cubicBezTo>
                    <a:pt x="34258" y="8210"/>
                    <a:pt x="34638" y="8346"/>
                    <a:pt x="34990" y="8536"/>
                  </a:cubicBezTo>
                  <a:cubicBezTo>
                    <a:pt x="35479" y="8780"/>
                    <a:pt x="35696" y="9214"/>
                    <a:pt x="35696" y="9756"/>
                  </a:cubicBezTo>
                  <a:cubicBezTo>
                    <a:pt x="35723" y="10299"/>
                    <a:pt x="35533" y="10787"/>
                    <a:pt x="35289" y="11248"/>
                  </a:cubicBezTo>
                  <a:cubicBezTo>
                    <a:pt x="34801" y="12224"/>
                    <a:pt x="34123" y="13092"/>
                    <a:pt x="33309" y="13852"/>
                  </a:cubicBezTo>
                  <a:cubicBezTo>
                    <a:pt x="31383" y="15615"/>
                    <a:pt x="29213" y="16971"/>
                    <a:pt x="26745" y="17812"/>
                  </a:cubicBezTo>
                  <a:cubicBezTo>
                    <a:pt x="23192" y="19005"/>
                    <a:pt x="19611" y="19982"/>
                    <a:pt x="15950" y="20633"/>
                  </a:cubicBezTo>
                  <a:cubicBezTo>
                    <a:pt x="14783" y="20850"/>
                    <a:pt x="13617" y="20985"/>
                    <a:pt x="12423" y="21121"/>
                  </a:cubicBezTo>
                  <a:cubicBezTo>
                    <a:pt x="10850" y="21311"/>
                    <a:pt x="9277" y="21446"/>
                    <a:pt x="7677" y="21474"/>
                  </a:cubicBezTo>
                  <a:cubicBezTo>
                    <a:pt x="7464" y="21478"/>
                    <a:pt x="7251" y="21481"/>
                    <a:pt x="7037" y="21481"/>
                  </a:cubicBezTo>
                  <a:cubicBezTo>
                    <a:pt x="6023" y="21481"/>
                    <a:pt x="5001" y="21412"/>
                    <a:pt x="4015" y="21121"/>
                  </a:cubicBezTo>
                  <a:cubicBezTo>
                    <a:pt x="3256" y="20931"/>
                    <a:pt x="2550" y="20633"/>
                    <a:pt x="1926" y="20117"/>
                  </a:cubicBezTo>
                  <a:cubicBezTo>
                    <a:pt x="1167" y="19466"/>
                    <a:pt x="950" y="18680"/>
                    <a:pt x="1194" y="17758"/>
                  </a:cubicBezTo>
                  <a:cubicBezTo>
                    <a:pt x="1438" y="16781"/>
                    <a:pt x="1981" y="16022"/>
                    <a:pt x="2794" y="15479"/>
                  </a:cubicBezTo>
                  <a:cubicBezTo>
                    <a:pt x="3039" y="15316"/>
                    <a:pt x="3283" y="15181"/>
                    <a:pt x="3527" y="15072"/>
                  </a:cubicBezTo>
                  <a:cubicBezTo>
                    <a:pt x="3717" y="14964"/>
                    <a:pt x="3934" y="14910"/>
                    <a:pt x="4151" y="14855"/>
                  </a:cubicBezTo>
                  <a:cubicBezTo>
                    <a:pt x="4341" y="15100"/>
                    <a:pt x="4259" y="15371"/>
                    <a:pt x="4232" y="15588"/>
                  </a:cubicBezTo>
                  <a:cubicBezTo>
                    <a:pt x="3961" y="15832"/>
                    <a:pt x="3662" y="16049"/>
                    <a:pt x="3445" y="16293"/>
                  </a:cubicBezTo>
                  <a:cubicBezTo>
                    <a:pt x="2523" y="17269"/>
                    <a:pt x="2822" y="18381"/>
                    <a:pt x="4124" y="18734"/>
                  </a:cubicBezTo>
                  <a:cubicBezTo>
                    <a:pt x="5053" y="18983"/>
                    <a:pt x="6020" y="19100"/>
                    <a:pt x="6993" y="19100"/>
                  </a:cubicBezTo>
                  <a:cubicBezTo>
                    <a:pt x="7185" y="19100"/>
                    <a:pt x="7376" y="19096"/>
                    <a:pt x="7568" y="19087"/>
                  </a:cubicBezTo>
                  <a:cubicBezTo>
                    <a:pt x="9982" y="19005"/>
                    <a:pt x="12369" y="18598"/>
                    <a:pt x="14756" y="18137"/>
                  </a:cubicBezTo>
                  <a:cubicBezTo>
                    <a:pt x="18065" y="17514"/>
                    <a:pt x="21320" y="16564"/>
                    <a:pt x="24575" y="15588"/>
                  </a:cubicBezTo>
                  <a:cubicBezTo>
                    <a:pt x="26202" y="15127"/>
                    <a:pt x="27803" y="14476"/>
                    <a:pt x="29322" y="13716"/>
                  </a:cubicBezTo>
                  <a:cubicBezTo>
                    <a:pt x="30922" y="12930"/>
                    <a:pt x="32441" y="12007"/>
                    <a:pt x="33851" y="10922"/>
                  </a:cubicBezTo>
                  <a:cubicBezTo>
                    <a:pt x="34068" y="10760"/>
                    <a:pt x="34258" y="10570"/>
                    <a:pt x="34394" y="10353"/>
                  </a:cubicBezTo>
                  <a:cubicBezTo>
                    <a:pt x="34692" y="9919"/>
                    <a:pt x="34584" y="9458"/>
                    <a:pt x="34123" y="9214"/>
                  </a:cubicBezTo>
                  <a:cubicBezTo>
                    <a:pt x="33824" y="9051"/>
                    <a:pt x="33499" y="8942"/>
                    <a:pt x="33173" y="8915"/>
                  </a:cubicBezTo>
                  <a:cubicBezTo>
                    <a:pt x="32522" y="8834"/>
                    <a:pt x="31871" y="8807"/>
                    <a:pt x="31193" y="8780"/>
                  </a:cubicBezTo>
                  <a:cubicBezTo>
                    <a:pt x="30868" y="8753"/>
                    <a:pt x="30868" y="8780"/>
                    <a:pt x="30759" y="8319"/>
                  </a:cubicBezTo>
                  <a:cubicBezTo>
                    <a:pt x="31474" y="8135"/>
                    <a:pt x="32176" y="7977"/>
                    <a:pt x="32874" y="7977"/>
                  </a:cubicBezTo>
                  <a:close/>
                  <a:moveTo>
                    <a:pt x="30379" y="17161"/>
                  </a:moveTo>
                  <a:lnTo>
                    <a:pt x="30379" y="17161"/>
                  </a:lnTo>
                  <a:cubicBezTo>
                    <a:pt x="30108" y="18924"/>
                    <a:pt x="29430" y="20334"/>
                    <a:pt x="28399" y="21582"/>
                  </a:cubicBezTo>
                  <a:cubicBezTo>
                    <a:pt x="27559" y="22586"/>
                    <a:pt x="26555" y="23427"/>
                    <a:pt x="25443" y="24132"/>
                  </a:cubicBezTo>
                  <a:cubicBezTo>
                    <a:pt x="23788" y="25190"/>
                    <a:pt x="21998" y="25868"/>
                    <a:pt x="20018" y="26139"/>
                  </a:cubicBezTo>
                  <a:cubicBezTo>
                    <a:pt x="18928" y="26288"/>
                    <a:pt x="17838" y="26414"/>
                    <a:pt x="16727" y="26414"/>
                  </a:cubicBezTo>
                  <a:cubicBezTo>
                    <a:pt x="16621" y="26414"/>
                    <a:pt x="16516" y="26412"/>
                    <a:pt x="16411" y="26410"/>
                  </a:cubicBezTo>
                  <a:cubicBezTo>
                    <a:pt x="13319" y="26302"/>
                    <a:pt x="10687" y="25081"/>
                    <a:pt x="8436" y="22993"/>
                  </a:cubicBezTo>
                  <a:cubicBezTo>
                    <a:pt x="8301" y="22884"/>
                    <a:pt x="8192" y="22721"/>
                    <a:pt x="8056" y="22586"/>
                  </a:cubicBezTo>
                  <a:cubicBezTo>
                    <a:pt x="8192" y="22396"/>
                    <a:pt x="8382" y="22450"/>
                    <a:pt x="8518" y="22423"/>
                  </a:cubicBezTo>
                  <a:cubicBezTo>
                    <a:pt x="10959" y="22287"/>
                    <a:pt x="13400" y="22070"/>
                    <a:pt x="15787" y="21663"/>
                  </a:cubicBezTo>
                  <a:cubicBezTo>
                    <a:pt x="18770" y="21148"/>
                    <a:pt x="21673" y="20416"/>
                    <a:pt x="24548" y="19548"/>
                  </a:cubicBezTo>
                  <a:cubicBezTo>
                    <a:pt x="25823" y="19168"/>
                    <a:pt x="27125" y="18843"/>
                    <a:pt x="28291" y="18219"/>
                  </a:cubicBezTo>
                  <a:cubicBezTo>
                    <a:pt x="28752" y="18002"/>
                    <a:pt x="29186" y="17785"/>
                    <a:pt x="29620" y="17541"/>
                  </a:cubicBezTo>
                  <a:cubicBezTo>
                    <a:pt x="29837" y="17432"/>
                    <a:pt x="30054" y="17324"/>
                    <a:pt x="30379" y="17161"/>
                  </a:cubicBezTo>
                  <a:close/>
                  <a:moveTo>
                    <a:pt x="17547" y="0"/>
                  </a:moveTo>
                  <a:cubicBezTo>
                    <a:pt x="16359" y="0"/>
                    <a:pt x="15205" y="200"/>
                    <a:pt x="14051" y="615"/>
                  </a:cubicBezTo>
                  <a:cubicBezTo>
                    <a:pt x="12749" y="1104"/>
                    <a:pt x="11610" y="1836"/>
                    <a:pt x="10498" y="2677"/>
                  </a:cubicBezTo>
                  <a:cubicBezTo>
                    <a:pt x="8490" y="4223"/>
                    <a:pt x="6917" y="6122"/>
                    <a:pt x="5887" y="8454"/>
                  </a:cubicBezTo>
                  <a:cubicBezTo>
                    <a:pt x="5236" y="9973"/>
                    <a:pt x="4747" y="11546"/>
                    <a:pt x="4503" y="13201"/>
                  </a:cubicBezTo>
                  <a:cubicBezTo>
                    <a:pt x="4476" y="13391"/>
                    <a:pt x="4422" y="13553"/>
                    <a:pt x="4368" y="13743"/>
                  </a:cubicBezTo>
                  <a:cubicBezTo>
                    <a:pt x="4042" y="13852"/>
                    <a:pt x="3744" y="13933"/>
                    <a:pt x="3473" y="14042"/>
                  </a:cubicBezTo>
                  <a:cubicBezTo>
                    <a:pt x="1737" y="14720"/>
                    <a:pt x="597" y="15913"/>
                    <a:pt x="218" y="17785"/>
                  </a:cubicBezTo>
                  <a:cubicBezTo>
                    <a:pt x="1" y="18978"/>
                    <a:pt x="380" y="19928"/>
                    <a:pt x="1221" y="20714"/>
                  </a:cubicBezTo>
                  <a:cubicBezTo>
                    <a:pt x="1954" y="21392"/>
                    <a:pt x="2794" y="21772"/>
                    <a:pt x="3717" y="22043"/>
                  </a:cubicBezTo>
                  <a:cubicBezTo>
                    <a:pt x="4530" y="22260"/>
                    <a:pt x="5344" y="22369"/>
                    <a:pt x="6185" y="22423"/>
                  </a:cubicBezTo>
                  <a:cubicBezTo>
                    <a:pt x="6592" y="22423"/>
                    <a:pt x="6863" y="22586"/>
                    <a:pt x="7161" y="22884"/>
                  </a:cubicBezTo>
                  <a:cubicBezTo>
                    <a:pt x="9792" y="25759"/>
                    <a:pt x="13047" y="27251"/>
                    <a:pt x="16953" y="27305"/>
                  </a:cubicBezTo>
                  <a:cubicBezTo>
                    <a:pt x="18092" y="27305"/>
                    <a:pt x="19177" y="27170"/>
                    <a:pt x="20289" y="27007"/>
                  </a:cubicBezTo>
                  <a:cubicBezTo>
                    <a:pt x="23273" y="26600"/>
                    <a:pt x="25850" y="25325"/>
                    <a:pt x="28020" y="23264"/>
                  </a:cubicBezTo>
                  <a:cubicBezTo>
                    <a:pt x="29864" y="21528"/>
                    <a:pt x="31030" y="19439"/>
                    <a:pt x="31356" y="16917"/>
                  </a:cubicBezTo>
                  <a:cubicBezTo>
                    <a:pt x="31383" y="16646"/>
                    <a:pt x="31492" y="16429"/>
                    <a:pt x="31736" y="16293"/>
                  </a:cubicBezTo>
                  <a:cubicBezTo>
                    <a:pt x="31925" y="16184"/>
                    <a:pt x="32061" y="16076"/>
                    <a:pt x="32224" y="15967"/>
                  </a:cubicBezTo>
                  <a:cubicBezTo>
                    <a:pt x="33607" y="15018"/>
                    <a:pt x="34719" y="13798"/>
                    <a:pt x="35696" y="12441"/>
                  </a:cubicBezTo>
                  <a:cubicBezTo>
                    <a:pt x="36157" y="11790"/>
                    <a:pt x="36482" y="11085"/>
                    <a:pt x="36645" y="10326"/>
                  </a:cubicBezTo>
                  <a:cubicBezTo>
                    <a:pt x="36808" y="9431"/>
                    <a:pt x="36482" y="8237"/>
                    <a:pt x="35397" y="7668"/>
                  </a:cubicBezTo>
                  <a:cubicBezTo>
                    <a:pt x="34665" y="7288"/>
                    <a:pt x="33906" y="7098"/>
                    <a:pt x="33092" y="7044"/>
                  </a:cubicBezTo>
                  <a:cubicBezTo>
                    <a:pt x="33025" y="7042"/>
                    <a:pt x="32958" y="7041"/>
                    <a:pt x="32891" y="7041"/>
                  </a:cubicBezTo>
                  <a:cubicBezTo>
                    <a:pt x="32016" y="7041"/>
                    <a:pt x="31182" y="7208"/>
                    <a:pt x="30325" y="7586"/>
                  </a:cubicBezTo>
                  <a:cubicBezTo>
                    <a:pt x="30190" y="7369"/>
                    <a:pt x="30081" y="7234"/>
                    <a:pt x="30000" y="7071"/>
                  </a:cubicBezTo>
                  <a:cubicBezTo>
                    <a:pt x="28996" y="5254"/>
                    <a:pt x="27586" y="3789"/>
                    <a:pt x="25985" y="2514"/>
                  </a:cubicBezTo>
                  <a:cubicBezTo>
                    <a:pt x="25307" y="1944"/>
                    <a:pt x="24548" y="1510"/>
                    <a:pt x="23707" y="1212"/>
                  </a:cubicBezTo>
                  <a:cubicBezTo>
                    <a:pt x="21944" y="507"/>
                    <a:pt x="20072" y="127"/>
                    <a:pt x="18174" y="19"/>
                  </a:cubicBezTo>
                  <a:cubicBezTo>
                    <a:pt x="17964" y="7"/>
                    <a:pt x="17755" y="0"/>
                    <a:pt x="17547" y="0"/>
                  </a:cubicBezTo>
                  <a:close/>
                </a:path>
              </a:pathLst>
            </a:custGeom>
            <a:solidFill>
              <a:schemeClr val="lt2"/>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685" name="Google Shape;685;p49"/>
            <p:cNvGrpSpPr/>
            <p:nvPr/>
          </p:nvGrpSpPr>
          <p:grpSpPr>
            <a:xfrm>
              <a:off x="6224675" y="2055325"/>
              <a:ext cx="920225" cy="682650"/>
              <a:chOff x="2734175" y="518275"/>
              <a:chExt cx="920225" cy="682650"/>
            </a:xfrm>
          </p:grpSpPr>
          <p:sp>
            <p:nvSpPr>
              <p:cNvPr id="686" name="Google Shape;686;p49"/>
              <p:cNvSpPr/>
              <p:nvPr/>
            </p:nvSpPr>
            <p:spPr>
              <a:xfrm>
                <a:off x="2734175" y="518275"/>
                <a:ext cx="920225" cy="682650"/>
              </a:xfrm>
              <a:custGeom>
                <a:avLst/>
                <a:gdLst/>
                <a:ahLst/>
                <a:cxnLst/>
                <a:rect l="l" t="t" r="r" b="b"/>
                <a:pathLst>
                  <a:path w="36809" h="27306" extrusionOk="0">
                    <a:moveTo>
                      <a:pt x="31950" y="9657"/>
                    </a:moveTo>
                    <a:cubicBezTo>
                      <a:pt x="32482" y="9657"/>
                      <a:pt x="33096" y="9771"/>
                      <a:pt x="33607" y="10001"/>
                    </a:cubicBezTo>
                    <a:cubicBezTo>
                      <a:pt x="33011" y="10706"/>
                      <a:pt x="32306" y="11140"/>
                      <a:pt x="31492" y="11574"/>
                    </a:cubicBezTo>
                    <a:cubicBezTo>
                      <a:pt x="31383" y="10923"/>
                      <a:pt x="31275" y="10326"/>
                      <a:pt x="31193" y="9756"/>
                    </a:cubicBezTo>
                    <a:cubicBezTo>
                      <a:pt x="31402" y="9690"/>
                      <a:pt x="31664" y="9657"/>
                      <a:pt x="31950" y="9657"/>
                    </a:cubicBezTo>
                    <a:close/>
                    <a:moveTo>
                      <a:pt x="4341" y="16754"/>
                    </a:moveTo>
                    <a:cubicBezTo>
                      <a:pt x="4395" y="17161"/>
                      <a:pt x="4476" y="17487"/>
                      <a:pt x="4531" y="17894"/>
                    </a:cubicBezTo>
                    <a:cubicBezTo>
                      <a:pt x="4178" y="17866"/>
                      <a:pt x="3907" y="17785"/>
                      <a:pt x="3825" y="17514"/>
                    </a:cubicBezTo>
                    <a:cubicBezTo>
                      <a:pt x="3771" y="17188"/>
                      <a:pt x="3988" y="16971"/>
                      <a:pt x="4341" y="16754"/>
                    </a:cubicBezTo>
                    <a:close/>
                    <a:moveTo>
                      <a:pt x="17383" y="964"/>
                    </a:moveTo>
                    <a:cubicBezTo>
                      <a:pt x="19518" y="964"/>
                      <a:pt x="21581" y="1369"/>
                      <a:pt x="23572" y="2135"/>
                    </a:cubicBezTo>
                    <a:cubicBezTo>
                      <a:pt x="24358" y="2433"/>
                      <a:pt x="25063" y="2867"/>
                      <a:pt x="25714" y="3410"/>
                    </a:cubicBezTo>
                    <a:cubicBezTo>
                      <a:pt x="27152" y="4576"/>
                      <a:pt x="28264" y="6068"/>
                      <a:pt x="29213" y="7668"/>
                    </a:cubicBezTo>
                    <a:cubicBezTo>
                      <a:pt x="29946" y="8861"/>
                      <a:pt x="30325" y="10190"/>
                      <a:pt x="30461" y="11601"/>
                    </a:cubicBezTo>
                    <a:cubicBezTo>
                      <a:pt x="30461" y="11737"/>
                      <a:pt x="30461" y="11899"/>
                      <a:pt x="30461" y="12089"/>
                    </a:cubicBezTo>
                    <a:cubicBezTo>
                      <a:pt x="30244" y="12198"/>
                      <a:pt x="30027" y="12333"/>
                      <a:pt x="29810" y="12469"/>
                    </a:cubicBezTo>
                    <a:cubicBezTo>
                      <a:pt x="27640" y="13527"/>
                      <a:pt x="25416" y="14395"/>
                      <a:pt x="23111" y="15073"/>
                    </a:cubicBezTo>
                    <a:cubicBezTo>
                      <a:pt x="19340" y="16212"/>
                      <a:pt x="15489" y="17188"/>
                      <a:pt x="11583" y="17812"/>
                    </a:cubicBezTo>
                    <a:cubicBezTo>
                      <a:pt x="10010" y="18056"/>
                      <a:pt x="8437" y="18192"/>
                      <a:pt x="6836" y="18219"/>
                    </a:cubicBezTo>
                    <a:cubicBezTo>
                      <a:pt x="6429" y="18219"/>
                      <a:pt x="6050" y="18165"/>
                      <a:pt x="5588" y="18165"/>
                    </a:cubicBezTo>
                    <a:cubicBezTo>
                      <a:pt x="5372" y="17622"/>
                      <a:pt x="5317" y="17134"/>
                      <a:pt x="5263" y="16619"/>
                    </a:cubicBezTo>
                    <a:cubicBezTo>
                      <a:pt x="5073" y="13934"/>
                      <a:pt x="5616" y="11411"/>
                      <a:pt x="6673" y="8943"/>
                    </a:cubicBezTo>
                    <a:cubicBezTo>
                      <a:pt x="7541" y="6881"/>
                      <a:pt x="8870" y="5173"/>
                      <a:pt x="10579" y="3789"/>
                    </a:cubicBezTo>
                    <a:cubicBezTo>
                      <a:pt x="11746" y="2840"/>
                      <a:pt x="12993" y="2026"/>
                      <a:pt x="14404" y="1484"/>
                    </a:cubicBezTo>
                    <a:cubicBezTo>
                      <a:pt x="15245" y="1158"/>
                      <a:pt x="16085" y="995"/>
                      <a:pt x="16981" y="968"/>
                    </a:cubicBezTo>
                    <a:cubicBezTo>
                      <a:pt x="17115" y="965"/>
                      <a:pt x="17249" y="964"/>
                      <a:pt x="17383" y="964"/>
                    </a:cubicBezTo>
                    <a:close/>
                    <a:moveTo>
                      <a:pt x="32888" y="7977"/>
                    </a:moveTo>
                    <a:cubicBezTo>
                      <a:pt x="33225" y="7977"/>
                      <a:pt x="33562" y="8014"/>
                      <a:pt x="33906" y="8102"/>
                    </a:cubicBezTo>
                    <a:cubicBezTo>
                      <a:pt x="34286" y="8210"/>
                      <a:pt x="34665" y="8346"/>
                      <a:pt x="35018" y="8536"/>
                    </a:cubicBezTo>
                    <a:cubicBezTo>
                      <a:pt x="35479" y="8780"/>
                      <a:pt x="35723" y="9214"/>
                      <a:pt x="35723" y="9756"/>
                    </a:cubicBezTo>
                    <a:cubicBezTo>
                      <a:pt x="35723" y="10299"/>
                      <a:pt x="35560" y="10787"/>
                      <a:pt x="35316" y="11248"/>
                    </a:cubicBezTo>
                    <a:cubicBezTo>
                      <a:pt x="34801" y="12225"/>
                      <a:pt x="34123" y="13093"/>
                      <a:pt x="33336" y="13825"/>
                    </a:cubicBezTo>
                    <a:cubicBezTo>
                      <a:pt x="31410" y="15588"/>
                      <a:pt x="29241" y="16971"/>
                      <a:pt x="26745" y="17812"/>
                    </a:cubicBezTo>
                    <a:cubicBezTo>
                      <a:pt x="23219" y="19006"/>
                      <a:pt x="19612" y="19955"/>
                      <a:pt x="15950" y="20633"/>
                    </a:cubicBezTo>
                    <a:cubicBezTo>
                      <a:pt x="14783" y="20823"/>
                      <a:pt x="13617" y="20986"/>
                      <a:pt x="12451" y="21121"/>
                    </a:cubicBezTo>
                    <a:cubicBezTo>
                      <a:pt x="10851" y="21284"/>
                      <a:pt x="9277" y="21420"/>
                      <a:pt x="7704" y="21474"/>
                    </a:cubicBezTo>
                    <a:cubicBezTo>
                      <a:pt x="7487" y="21479"/>
                      <a:pt x="7270" y="21482"/>
                      <a:pt x="7055" y="21482"/>
                    </a:cubicBezTo>
                    <a:cubicBezTo>
                      <a:pt x="6031" y="21482"/>
                      <a:pt x="5023" y="21413"/>
                      <a:pt x="4015" y="21121"/>
                    </a:cubicBezTo>
                    <a:cubicBezTo>
                      <a:pt x="3256" y="20904"/>
                      <a:pt x="2551" y="20606"/>
                      <a:pt x="1954" y="20091"/>
                    </a:cubicBezTo>
                    <a:cubicBezTo>
                      <a:pt x="1194" y="19467"/>
                      <a:pt x="977" y="18680"/>
                      <a:pt x="1194" y="17731"/>
                    </a:cubicBezTo>
                    <a:cubicBezTo>
                      <a:pt x="1439" y="16782"/>
                      <a:pt x="1981" y="16022"/>
                      <a:pt x="2795" y="15480"/>
                    </a:cubicBezTo>
                    <a:cubicBezTo>
                      <a:pt x="3039" y="15317"/>
                      <a:pt x="3283" y="15181"/>
                      <a:pt x="3554" y="15046"/>
                    </a:cubicBezTo>
                    <a:cubicBezTo>
                      <a:pt x="3744" y="14964"/>
                      <a:pt x="3934" y="14910"/>
                      <a:pt x="4151" y="14829"/>
                    </a:cubicBezTo>
                    <a:cubicBezTo>
                      <a:pt x="4368" y="15100"/>
                      <a:pt x="4259" y="15344"/>
                      <a:pt x="4259" y="15588"/>
                    </a:cubicBezTo>
                    <a:cubicBezTo>
                      <a:pt x="3961" y="15832"/>
                      <a:pt x="3690" y="16049"/>
                      <a:pt x="3446" y="16293"/>
                    </a:cubicBezTo>
                    <a:cubicBezTo>
                      <a:pt x="2523" y="17270"/>
                      <a:pt x="2822" y="18382"/>
                      <a:pt x="4124" y="18734"/>
                    </a:cubicBezTo>
                    <a:cubicBezTo>
                      <a:pt x="5076" y="18984"/>
                      <a:pt x="6028" y="19101"/>
                      <a:pt x="6995" y="19101"/>
                    </a:cubicBezTo>
                    <a:cubicBezTo>
                      <a:pt x="7186" y="19101"/>
                      <a:pt x="7377" y="19096"/>
                      <a:pt x="7569" y="19087"/>
                    </a:cubicBezTo>
                    <a:cubicBezTo>
                      <a:pt x="10010" y="18979"/>
                      <a:pt x="12369" y="18572"/>
                      <a:pt x="14756" y="18138"/>
                    </a:cubicBezTo>
                    <a:cubicBezTo>
                      <a:pt x="18093" y="17487"/>
                      <a:pt x="21347" y="16565"/>
                      <a:pt x="24575" y="15588"/>
                    </a:cubicBezTo>
                    <a:cubicBezTo>
                      <a:pt x="26230" y="15100"/>
                      <a:pt x="27803" y="14476"/>
                      <a:pt x="29349" y="13717"/>
                    </a:cubicBezTo>
                    <a:cubicBezTo>
                      <a:pt x="30949" y="12930"/>
                      <a:pt x="32441" y="11981"/>
                      <a:pt x="33852" y="10896"/>
                    </a:cubicBezTo>
                    <a:cubicBezTo>
                      <a:pt x="34069" y="10760"/>
                      <a:pt x="34258" y="10543"/>
                      <a:pt x="34394" y="10353"/>
                    </a:cubicBezTo>
                    <a:cubicBezTo>
                      <a:pt x="34692" y="9919"/>
                      <a:pt x="34584" y="9458"/>
                      <a:pt x="34123" y="9214"/>
                    </a:cubicBezTo>
                    <a:cubicBezTo>
                      <a:pt x="33852" y="9051"/>
                      <a:pt x="33499" y="8943"/>
                      <a:pt x="33173" y="8916"/>
                    </a:cubicBezTo>
                    <a:cubicBezTo>
                      <a:pt x="32523" y="8834"/>
                      <a:pt x="31872" y="8807"/>
                      <a:pt x="31193" y="8780"/>
                    </a:cubicBezTo>
                    <a:cubicBezTo>
                      <a:pt x="30895" y="8753"/>
                      <a:pt x="30895" y="8780"/>
                      <a:pt x="30759" y="8319"/>
                    </a:cubicBezTo>
                    <a:cubicBezTo>
                      <a:pt x="31492" y="8136"/>
                      <a:pt x="32188" y="7977"/>
                      <a:pt x="32888" y="7977"/>
                    </a:cubicBezTo>
                    <a:close/>
                    <a:moveTo>
                      <a:pt x="30380" y="17161"/>
                    </a:moveTo>
                    <a:cubicBezTo>
                      <a:pt x="30108" y="18924"/>
                      <a:pt x="29430" y="20335"/>
                      <a:pt x="28400" y="21555"/>
                    </a:cubicBezTo>
                    <a:cubicBezTo>
                      <a:pt x="27559" y="22559"/>
                      <a:pt x="26555" y="23427"/>
                      <a:pt x="25443" y="24105"/>
                    </a:cubicBezTo>
                    <a:cubicBezTo>
                      <a:pt x="23789" y="25163"/>
                      <a:pt x="21998" y="25868"/>
                      <a:pt x="20046" y="26112"/>
                    </a:cubicBezTo>
                    <a:cubicBezTo>
                      <a:pt x="18988" y="26253"/>
                      <a:pt x="17952" y="26394"/>
                      <a:pt x="16918" y="26394"/>
                    </a:cubicBezTo>
                    <a:cubicBezTo>
                      <a:pt x="16758" y="26394"/>
                      <a:pt x="16598" y="26391"/>
                      <a:pt x="16438" y="26383"/>
                    </a:cubicBezTo>
                    <a:cubicBezTo>
                      <a:pt x="13319" y="26302"/>
                      <a:pt x="10688" y="25081"/>
                      <a:pt x="8437" y="22993"/>
                    </a:cubicBezTo>
                    <a:cubicBezTo>
                      <a:pt x="8301" y="22857"/>
                      <a:pt x="8192" y="22722"/>
                      <a:pt x="8057" y="22559"/>
                    </a:cubicBezTo>
                    <a:cubicBezTo>
                      <a:pt x="8143" y="22438"/>
                      <a:pt x="8251" y="22416"/>
                      <a:pt x="8354" y="22416"/>
                    </a:cubicBezTo>
                    <a:cubicBezTo>
                      <a:pt x="8412" y="22416"/>
                      <a:pt x="8469" y="22423"/>
                      <a:pt x="8518" y="22423"/>
                    </a:cubicBezTo>
                    <a:cubicBezTo>
                      <a:pt x="10959" y="22288"/>
                      <a:pt x="13400" y="22044"/>
                      <a:pt x="15787" y="21637"/>
                    </a:cubicBezTo>
                    <a:cubicBezTo>
                      <a:pt x="18771" y="21148"/>
                      <a:pt x="21673" y="20416"/>
                      <a:pt x="24575" y="19548"/>
                    </a:cubicBezTo>
                    <a:cubicBezTo>
                      <a:pt x="25823" y="19141"/>
                      <a:pt x="27125" y="18816"/>
                      <a:pt x="28318" y="18219"/>
                    </a:cubicBezTo>
                    <a:cubicBezTo>
                      <a:pt x="28752" y="17975"/>
                      <a:pt x="29186" y="17758"/>
                      <a:pt x="29647" y="17541"/>
                    </a:cubicBezTo>
                    <a:cubicBezTo>
                      <a:pt x="29837" y="17433"/>
                      <a:pt x="30054" y="17324"/>
                      <a:pt x="30380" y="17161"/>
                    </a:cubicBezTo>
                    <a:close/>
                    <a:moveTo>
                      <a:pt x="17547" y="1"/>
                    </a:moveTo>
                    <a:cubicBezTo>
                      <a:pt x="16360" y="1"/>
                      <a:pt x="15209" y="200"/>
                      <a:pt x="14078" y="616"/>
                    </a:cubicBezTo>
                    <a:cubicBezTo>
                      <a:pt x="12749" y="1104"/>
                      <a:pt x="11610" y="1836"/>
                      <a:pt x="10525" y="2677"/>
                    </a:cubicBezTo>
                    <a:cubicBezTo>
                      <a:pt x="8491" y="4223"/>
                      <a:pt x="6945" y="6095"/>
                      <a:pt x="5914" y="8455"/>
                    </a:cubicBezTo>
                    <a:cubicBezTo>
                      <a:pt x="5236" y="9973"/>
                      <a:pt x="4748" y="11547"/>
                      <a:pt x="4504" y="13201"/>
                    </a:cubicBezTo>
                    <a:cubicBezTo>
                      <a:pt x="4476" y="13391"/>
                      <a:pt x="4422" y="13554"/>
                      <a:pt x="4368" y="13744"/>
                    </a:cubicBezTo>
                    <a:cubicBezTo>
                      <a:pt x="4070" y="13852"/>
                      <a:pt x="3744" y="13934"/>
                      <a:pt x="3473" y="14042"/>
                    </a:cubicBezTo>
                    <a:cubicBezTo>
                      <a:pt x="1737" y="14720"/>
                      <a:pt x="598" y="15886"/>
                      <a:pt x="218" y="17785"/>
                    </a:cubicBezTo>
                    <a:cubicBezTo>
                      <a:pt x="1" y="18951"/>
                      <a:pt x="381" y="19928"/>
                      <a:pt x="1249" y="20714"/>
                    </a:cubicBezTo>
                    <a:cubicBezTo>
                      <a:pt x="1954" y="21393"/>
                      <a:pt x="2822" y="21772"/>
                      <a:pt x="3744" y="22016"/>
                    </a:cubicBezTo>
                    <a:cubicBezTo>
                      <a:pt x="4531" y="22261"/>
                      <a:pt x="5372" y="22369"/>
                      <a:pt x="6185" y="22396"/>
                    </a:cubicBezTo>
                    <a:cubicBezTo>
                      <a:pt x="6592" y="22423"/>
                      <a:pt x="6890" y="22586"/>
                      <a:pt x="7162" y="22884"/>
                    </a:cubicBezTo>
                    <a:cubicBezTo>
                      <a:pt x="9793" y="25760"/>
                      <a:pt x="13048" y="27251"/>
                      <a:pt x="16981" y="27306"/>
                    </a:cubicBezTo>
                    <a:cubicBezTo>
                      <a:pt x="18093" y="27306"/>
                      <a:pt x="19178" y="27170"/>
                      <a:pt x="20290" y="27007"/>
                    </a:cubicBezTo>
                    <a:cubicBezTo>
                      <a:pt x="23273" y="26600"/>
                      <a:pt x="25850" y="25326"/>
                      <a:pt x="28020" y="23264"/>
                    </a:cubicBezTo>
                    <a:cubicBezTo>
                      <a:pt x="29864" y="21528"/>
                      <a:pt x="31031" y="19440"/>
                      <a:pt x="31356" y="16917"/>
                    </a:cubicBezTo>
                    <a:cubicBezTo>
                      <a:pt x="31410" y="16646"/>
                      <a:pt x="31492" y="16429"/>
                      <a:pt x="31763" y="16293"/>
                    </a:cubicBezTo>
                    <a:cubicBezTo>
                      <a:pt x="31926" y="16185"/>
                      <a:pt x="32061" y="16076"/>
                      <a:pt x="32224" y="15968"/>
                    </a:cubicBezTo>
                    <a:cubicBezTo>
                      <a:pt x="33607" y="15018"/>
                      <a:pt x="34720" y="13798"/>
                      <a:pt x="35696" y="12442"/>
                    </a:cubicBezTo>
                    <a:cubicBezTo>
                      <a:pt x="36157" y="11791"/>
                      <a:pt x="36483" y="11086"/>
                      <a:pt x="36645" y="10299"/>
                    </a:cubicBezTo>
                    <a:cubicBezTo>
                      <a:pt x="36808" y="9431"/>
                      <a:pt x="36483" y="8238"/>
                      <a:pt x="35398" y="7668"/>
                    </a:cubicBezTo>
                    <a:cubicBezTo>
                      <a:pt x="34692" y="7288"/>
                      <a:pt x="33906" y="7071"/>
                      <a:pt x="33092" y="7044"/>
                    </a:cubicBezTo>
                    <a:cubicBezTo>
                      <a:pt x="33027" y="7042"/>
                      <a:pt x="32962" y="7041"/>
                      <a:pt x="32896" y="7041"/>
                    </a:cubicBezTo>
                    <a:cubicBezTo>
                      <a:pt x="32039" y="7041"/>
                      <a:pt x="31182" y="7208"/>
                      <a:pt x="30325" y="7587"/>
                    </a:cubicBezTo>
                    <a:cubicBezTo>
                      <a:pt x="30190" y="7370"/>
                      <a:pt x="30081" y="7234"/>
                      <a:pt x="30000" y="7071"/>
                    </a:cubicBezTo>
                    <a:cubicBezTo>
                      <a:pt x="28996" y="5227"/>
                      <a:pt x="27586" y="3789"/>
                      <a:pt x="25986" y="2487"/>
                    </a:cubicBezTo>
                    <a:cubicBezTo>
                      <a:pt x="25308" y="1945"/>
                      <a:pt x="24548" y="1511"/>
                      <a:pt x="23707" y="1185"/>
                    </a:cubicBezTo>
                    <a:cubicBezTo>
                      <a:pt x="21944" y="507"/>
                      <a:pt x="20100" y="128"/>
                      <a:pt x="18174" y="19"/>
                    </a:cubicBezTo>
                    <a:cubicBezTo>
                      <a:pt x="17964" y="7"/>
                      <a:pt x="17755" y="1"/>
                      <a:pt x="1754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7" name="Google Shape;687;p49"/>
              <p:cNvSpPr/>
              <p:nvPr/>
            </p:nvSpPr>
            <p:spPr>
              <a:xfrm>
                <a:off x="2861000" y="542350"/>
                <a:ext cx="634725" cy="431425"/>
              </a:xfrm>
              <a:custGeom>
                <a:avLst/>
                <a:gdLst/>
                <a:ahLst/>
                <a:cxnLst/>
                <a:rect l="l" t="t" r="r" b="b"/>
                <a:pathLst>
                  <a:path w="25389" h="17257" extrusionOk="0">
                    <a:moveTo>
                      <a:pt x="12310" y="1"/>
                    </a:moveTo>
                    <a:cubicBezTo>
                      <a:pt x="12176" y="1"/>
                      <a:pt x="12042" y="2"/>
                      <a:pt x="11908" y="5"/>
                    </a:cubicBezTo>
                    <a:cubicBezTo>
                      <a:pt x="11012" y="32"/>
                      <a:pt x="10172" y="195"/>
                      <a:pt x="9331" y="521"/>
                    </a:cubicBezTo>
                    <a:cubicBezTo>
                      <a:pt x="7920" y="1063"/>
                      <a:pt x="6673" y="1877"/>
                      <a:pt x="5506" y="2826"/>
                    </a:cubicBezTo>
                    <a:cubicBezTo>
                      <a:pt x="3797" y="4210"/>
                      <a:pt x="2468" y="5918"/>
                      <a:pt x="1600" y="7980"/>
                    </a:cubicBezTo>
                    <a:cubicBezTo>
                      <a:pt x="543" y="10448"/>
                      <a:pt x="0" y="12971"/>
                      <a:pt x="190" y="15656"/>
                    </a:cubicBezTo>
                    <a:cubicBezTo>
                      <a:pt x="244" y="16171"/>
                      <a:pt x="299" y="16659"/>
                      <a:pt x="515" y="17202"/>
                    </a:cubicBezTo>
                    <a:cubicBezTo>
                      <a:pt x="977" y="17202"/>
                      <a:pt x="1356" y="17256"/>
                      <a:pt x="1763" y="17256"/>
                    </a:cubicBezTo>
                    <a:cubicBezTo>
                      <a:pt x="3364" y="17229"/>
                      <a:pt x="4937" y="17093"/>
                      <a:pt x="6510" y="16849"/>
                    </a:cubicBezTo>
                    <a:cubicBezTo>
                      <a:pt x="10416" y="16225"/>
                      <a:pt x="14267" y="15249"/>
                      <a:pt x="18038" y="14110"/>
                    </a:cubicBezTo>
                    <a:cubicBezTo>
                      <a:pt x="20343" y="13432"/>
                      <a:pt x="22567" y="12564"/>
                      <a:pt x="24737" y="11506"/>
                    </a:cubicBezTo>
                    <a:cubicBezTo>
                      <a:pt x="24954" y="11370"/>
                      <a:pt x="25171" y="11235"/>
                      <a:pt x="25388" y="11126"/>
                    </a:cubicBezTo>
                    <a:cubicBezTo>
                      <a:pt x="25388" y="10936"/>
                      <a:pt x="25388" y="10774"/>
                      <a:pt x="25388" y="10638"/>
                    </a:cubicBezTo>
                    <a:cubicBezTo>
                      <a:pt x="25252" y="9227"/>
                      <a:pt x="24873" y="7898"/>
                      <a:pt x="24140" y="6705"/>
                    </a:cubicBezTo>
                    <a:cubicBezTo>
                      <a:pt x="23191" y="5105"/>
                      <a:pt x="22079" y="3613"/>
                      <a:pt x="20641" y="2447"/>
                    </a:cubicBezTo>
                    <a:cubicBezTo>
                      <a:pt x="19990" y="1904"/>
                      <a:pt x="19285" y="1470"/>
                      <a:pt x="18499" y="1172"/>
                    </a:cubicBezTo>
                    <a:cubicBezTo>
                      <a:pt x="16508" y="406"/>
                      <a:pt x="14445" y="1"/>
                      <a:pt x="123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8" name="Google Shape;688;p49"/>
              <p:cNvSpPr/>
              <p:nvPr/>
            </p:nvSpPr>
            <p:spPr>
              <a:xfrm>
                <a:off x="2758600" y="717700"/>
                <a:ext cx="868675" cy="337625"/>
              </a:xfrm>
              <a:custGeom>
                <a:avLst/>
                <a:gdLst/>
                <a:ahLst/>
                <a:cxnLst/>
                <a:rect l="l" t="t" r="r" b="b"/>
                <a:pathLst>
                  <a:path w="34747" h="13505" extrusionOk="0">
                    <a:moveTo>
                      <a:pt x="31911" y="0"/>
                    </a:moveTo>
                    <a:cubicBezTo>
                      <a:pt x="31211" y="0"/>
                      <a:pt x="30515" y="159"/>
                      <a:pt x="29782" y="342"/>
                    </a:cubicBezTo>
                    <a:cubicBezTo>
                      <a:pt x="29918" y="803"/>
                      <a:pt x="29918" y="776"/>
                      <a:pt x="30216" y="803"/>
                    </a:cubicBezTo>
                    <a:cubicBezTo>
                      <a:pt x="30895" y="830"/>
                      <a:pt x="31546" y="857"/>
                      <a:pt x="32196" y="939"/>
                    </a:cubicBezTo>
                    <a:cubicBezTo>
                      <a:pt x="32522" y="966"/>
                      <a:pt x="32875" y="1074"/>
                      <a:pt x="33146" y="1237"/>
                    </a:cubicBezTo>
                    <a:cubicBezTo>
                      <a:pt x="33607" y="1481"/>
                      <a:pt x="33715" y="1942"/>
                      <a:pt x="33417" y="2376"/>
                    </a:cubicBezTo>
                    <a:cubicBezTo>
                      <a:pt x="33281" y="2566"/>
                      <a:pt x="33092" y="2783"/>
                      <a:pt x="32875" y="2919"/>
                    </a:cubicBezTo>
                    <a:cubicBezTo>
                      <a:pt x="31464" y="4004"/>
                      <a:pt x="29972" y="4953"/>
                      <a:pt x="28372" y="5740"/>
                    </a:cubicBezTo>
                    <a:cubicBezTo>
                      <a:pt x="26826" y="6499"/>
                      <a:pt x="25253" y="7123"/>
                      <a:pt x="23598" y="7611"/>
                    </a:cubicBezTo>
                    <a:cubicBezTo>
                      <a:pt x="20370" y="8588"/>
                      <a:pt x="17116" y="9510"/>
                      <a:pt x="13779" y="10161"/>
                    </a:cubicBezTo>
                    <a:cubicBezTo>
                      <a:pt x="11392" y="10595"/>
                      <a:pt x="9033" y="11002"/>
                      <a:pt x="6592" y="11110"/>
                    </a:cubicBezTo>
                    <a:cubicBezTo>
                      <a:pt x="6400" y="11119"/>
                      <a:pt x="6209" y="11124"/>
                      <a:pt x="6018" y="11124"/>
                    </a:cubicBezTo>
                    <a:cubicBezTo>
                      <a:pt x="5051" y="11124"/>
                      <a:pt x="4099" y="11007"/>
                      <a:pt x="3147" y="10757"/>
                    </a:cubicBezTo>
                    <a:cubicBezTo>
                      <a:pt x="1845" y="10405"/>
                      <a:pt x="1546" y="9293"/>
                      <a:pt x="2469" y="8316"/>
                    </a:cubicBezTo>
                    <a:cubicBezTo>
                      <a:pt x="2713" y="8072"/>
                      <a:pt x="2984" y="7855"/>
                      <a:pt x="3282" y="7611"/>
                    </a:cubicBezTo>
                    <a:cubicBezTo>
                      <a:pt x="3282" y="7367"/>
                      <a:pt x="3391" y="7123"/>
                      <a:pt x="3174" y="6852"/>
                    </a:cubicBezTo>
                    <a:cubicBezTo>
                      <a:pt x="2957" y="6933"/>
                      <a:pt x="2767" y="6987"/>
                      <a:pt x="2577" y="7069"/>
                    </a:cubicBezTo>
                    <a:cubicBezTo>
                      <a:pt x="2306" y="7204"/>
                      <a:pt x="2062" y="7340"/>
                      <a:pt x="1818" y="7503"/>
                    </a:cubicBezTo>
                    <a:cubicBezTo>
                      <a:pt x="1004" y="8045"/>
                      <a:pt x="462" y="8805"/>
                      <a:pt x="217" y="9754"/>
                    </a:cubicBezTo>
                    <a:cubicBezTo>
                      <a:pt x="0" y="10703"/>
                      <a:pt x="217" y="11490"/>
                      <a:pt x="977" y="12114"/>
                    </a:cubicBezTo>
                    <a:cubicBezTo>
                      <a:pt x="1574" y="12629"/>
                      <a:pt x="2279" y="12927"/>
                      <a:pt x="3038" y="13144"/>
                    </a:cubicBezTo>
                    <a:cubicBezTo>
                      <a:pt x="4046" y="13436"/>
                      <a:pt x="5054" y="13505"/>
                      <a:pt x="6078" y="13505"/>
                    </a:cubicBezTo>
                    <a:cubicBezTo>
                      <a:pt x="6293" y="13505"/>
                      <a:pt x="6510" y="13502"/>
                      <a:pt x="6727" y="13497"/>
                    </a:cubicBezTo>
                    <a:cubicBezTo>
                      <a:pt x="8300" y="13443"/>
                      <a:pt x="9874" y="13307"/>
                      <a:pt x="11474" y="13144"/>
                    </a:cubicBezTo>
                    <a:cubicBezTo>
                      <a:pt x="12640" y="13009"/>
                      <a:pt x="13806" y="12846"/>
                      <a:pt x="14973" y="12656"/>
                    </a:cubicBezTo>
                    <a:cubicBezTo>
                      <a:pt x="18635" y="11978"/>
                      <a:pt x="22242" y="11029"/>
                      <a:pt x="25768" y="9835"/>
                    </a:cubicBezTo>
                    <a:cubicBezTo>
                      <a:pt x="28264" y="8994"/>
                      <a:pt x="30433" y="7611"/>
                      <a:pt x="32359" y="5848"/>
                    </a:cubicBezTo>
                    <a:cubicBezTo>
                      <a:pt x="33146" y="5116"/>
                      <a:pt x="33824" y="4248"/>
                      <a:pt x="34339" y="3271"/>
                    </a:cubicBezTo>
                    <a:cubicBezTo>
                      <a:pt x="34583" y="2810"/>
                      <a:pt x="34746" y="2322"/>
                      <a:pt x="34746" y="1779"/>
                    </a:cubicBezTo>
                    <a:cubicBezTo>
                      <a:pt x="34746" y="1237"/>
                      <a:pt x="34502" y="803"/>
                      <a:pt x="34041" y="559"/>
                    </a:cubicBezTo>
                    <a:cubicBezTo>
                      <a:pt x="33688" y="369"/>
                      <a:pt x="33309" y="233"/>
                      <a:pt x="32929" y="125"/>
                    </a:cubicBezTo>
                    <a:cubicBezTo>
                      <a:pt x="32585" y="37"/>
                      <a:pt x="32248" y="0"/>
                      <a:pt x="3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9" name="Google Shape;689;p49"/>
              <p:cNvSpPr/>
              <p:nvPr/>
            </p:nvSpPr>
            <p:spPr>
              <a:xfrm>
                <a:off x="2935575" y="947300"/>
                <a:ext cx="558100" cy="230850"/>
              </a:xfrm>
              <a:custGeom>
                <a:avLst/>
                <a:gdLst/>
                <a:ahLst/>
                <a:cxnLst/>
                <a:rect l="l" t="t" r="r" b="b"/>
                <a:pathLst>
                  <a:path w="22324" h="9234" extrusionOk="0">
                    <a:moveTo>
                      <a:pt x="22324" y="0"/>
                    </a:moveTo>
                    <a:lnTo>
                      <a:pt x="22324" y="0"/>
                    </a:lnTo>
                    <a:cubicBezTo>
                      <a:pt x="21998" y="163"/>
                      <a:pt x="21781" y="272"/>
                      <a:pt x="21591" y="380"/>
                    </a:cubicBezTo>
                    <a:cubicBezTo>
                      <a:pt x="21130" y="597"/>
                      <a:pt x="20696" y="814"/>
                      <a:pt x="20262" y="1058"/>
                    </a:cubicBezTo>
                    <a:cubicBezTo>
                      <a:pt x="19069" y="1655"/>
                      <a:pt x="17767" y="1980"/>
                      <a:pt x="16519" y="2387"/>
                    </a:cubicBezTo>
                    <a:cubicBezTo>
                      <a:pt x="13617" y="3255"/>
                      <a:pt x="10715" y="3987"/>
                      <a:pt x="7731" y="4476"/>
                    </a:cubicBezTo>
                    <a:cubicBezTo>
                      <a:pt x="5344" y="4883"/>
                      <a:pt x="2903" y="5127"/>
                      <a:pt x="462" y="5262"/>
                    </a:cubicBezTo>
                    <a:cubicBezTo>
                      <a:pt x="413" y="5262"/>
                      <a:pt x="356" y="5255"/>
                      <a:pt x="298" y="5255"/>
                    </a:cubicBezTo>
                    <a:cubicBezTo>
                      <a:pt x="195" y="5255"/>
                      <a:pt x="87" y="5277"/>
                      <a:pt x="1" y="5398"/>
                    </a:cubicBezTo>
                    <a:cubicBezTo>
                      <a:pt x="136" y="5561"/>
                      <a:pt x="245" y="5696"/>
                      <a:pt x="381" y="5832"/>
                    </a:cubicBezTo>
                    <a:cubicBezTo>
                      <a:pt x="2632" y="7920"/>
                      <a:pt x="5263" y="9141"/>
                      <a:pt x="8382" y="9222"/>
                    </a:cubicBezTo>
                    <a:cubicBezTo>
                      <a:pt x="8542" y="9230"/>
                      <a:pt x="8702" y="9233"/>
                      <a:pt x="8862" y="9233"/>
                    </a:cubicBezTo>
                    <a:cubicBezTo>
                      <a:pt x="9896" y="9233"/>
                      <a:pt x="10932" y="9092"/>
                      <a:pt x="11990" y="8951"/>
                    </a:cubicBezTo>
                    <a:cubicBezTo>
                      <a:pt x="13942" y="8707"/>
                      <a:pt x="15733" y="8002"/>
                      <a:pt x="17387" y="6944"/>
                    </a:cubicBezTo>
                    <a:cubicBezTo>
                      <a:pt x="18499" y="6266"/>
                      <a:pt x="19503" y="5398"/>
                      <a:pt x="20344" y="4394"/>
                    </a:cubicBezTo>
                    <a:cubicBezTo>
                      <a:pt x="21374" y="3174"/>
                      <a:pt x="22052" y="1763"/>
                      <a:pt x="223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0" name="Google Shape;690;p49"/>
              <p:cNvSpPr/>
              <p:nvPr/>
            </p:nvSpPr>
            <p:spPr>
              <a:xfrm>
                <a:off x="2949825" y="683425"/>
                <a:ext cx="162775" cy="215100"/>
              </a:xfrm>
              <a:custGeom>
                <a:avLst/>
                <a:gdLst/>
                <a:ahLst/>
                <a:cxnLst/>
                <a:rect l="l" t="t" r="r" b="b"/>
                <a:pathLst>
                  <a:path w="6511" h="8604" extrusionOk="0">
                    <a:moveTo>
                      <a:pt x="3890" y="885"/>
                    </a:moveTo>
                    <a:cubicBezTo>
                      <a:pt x="4205" y="885"/>
                      <a:pt x="4524" y="1055"/>
                      <a:pt x="4828" y="1387"/>
                    </a:cubicBezTo>
                    <a:cubicBezTo>
                      <a:pt x="5262" y="1876"/>
                      <a:pt x="5534" y="2418"/>
                      <a:pt x="5479" y="3069"/>
                    </a:cubicBezTo>
                    <a:cubicBezTo>
                      <a:pt x="5344" y="4832"/>
                      <a:pt x="4611" y="6297"/>
                      <a:pt x="3092" y="7273"/>
                    </a:cubicBezTo>
                    <a:cubicBezTo>
                      <a:pt x="2821" y="7463"/>
                      <a:pt x="2496" y="7572"/>
                      <a:pt x="2170" y="7626"/>
                    </a:cubicBezTo>
                    <a:cubicBezTo>
                      <a:pt x="2067" y="7650"/>
                      <a:pt x="1970" y="7663"/>
                      <a:pt x="1880" y="7663"/>
                    </a:cubicBezTo>
                    <a:cubicBezTo>
                      <a:pt x="1470" y="7663"/>
                      <a:pt x="1192" y="7414"/>
                      <a:pt x="1058" y="6948"/>
                    </a:cubicBezTo>
                    <a:cubicBezTo>
                      <a:pt x="1004" y="6704"/>
                      <a:pt x="977" y="6460"/>
                      <a:pt x="950" y="6297"/>
                    </a:cubicBezTo>
                    <a:cubicBezTo>
                      <a:pt x="1085" y="4371"/>
                      <a:pt x="1736" y="2744"/>
                      <a:pt x="3011" y="1360"/>
                    </a:cubicBezTo>
                    <a:cubicBezTo>
                      <a:pt x="3290" y="1042"/>
                      <a:pt x="3588" y="885"/>
                      <a:pt x="3890" y="885"/>
                    </a:cubicBezTo>
                    <a:close/>
                    <a:moveTo>
                      <a:pt x="3867" y="1"/>
                    </a:moveTo>
                    <a:cubicBezTo>
                      <a:pt x="3315" y="1"/>
                      <a:pt x="2764" y="225"/>
                      <a:pt x="2333" y="682"/>
                    </a:cubicBezTo>
                    <a:cubicBezTo>
                      <a:pt x="895" y="2201"/>
                      <a:pt x="163" y="4046"/>
                      <a:pt x="0" y="6107"/>
                    </a:cubicBezTo>
                    <a:cubicBezTo>
                      <a:pt x="0" y="6649"/>
                      <a:pt x="55" y="7165"/>
                      <a:pt x="299" y="7626"/>
                    </a:cubicBezTo>
                    <a:cubicBezTo>
                      <a:pt x="570" y="8141"/>
                      <a:pt x="950" y="8521"/>
                      <a:pt x="1546" y="8575"/>
                    </a:cubicBezTo>
                    <a:cubicBezTo>
                      <a:pt x="1671" y="8594"/>
                      <a:pt x="1796" y="8603"/>
                      <a:pt x="1921" y="8603"/>
                    </a:cubicBezTo>
                    <a:cubicBezTo>
                      <a:pt x="2149" y="8603"/>
                      <a:pt x="2377" y="8574"/>
                      <a:pt x="2604" y="8521"/>
                    </a:cubicBezTo>
                    <a:cubicBezTo>
                      <a:pt x="3337" y="8358"/>
                      <a:pt x="3933" y="7951"/>
                      <a:pt x="4476" y="7409"/>
                    </a:cubicBezTo>
                    <a:cubicBezTo>
                      <a:pt x="5615" y="6297"/>
                      <a:pt x="6239" y="4914"/>
                      <a:pt x="6402" y="3340"/>
                    </a:cubicBezTo>
                    <a:cubicBezTo>
                      <a:pt x="6510" y="2310"/>
                      <a:pt x="6130" y="1415"/>
                      <a:pt x="5425" y="682"/>
                    </a:cubicBezTo>
                    <a:cubicBezTo>
                      <a:pt x="4988" y="231"/>
                      <a:pt x="4427" y="1"/>
                      <a:pt x="386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1" name="Google Shape;691;p49"/>
              <p:cNvSpPr/>
              <p:nvPr/>
            </p:nvSpPr>
            <p:spPr>
              <a:xfrm>
                <a:off x="2973550" y="705550"/>
                <a:ext cx="114625" cy="169450"/>
              </a:xfrm>
              <a:custGeom>
                <a:avLst/>
                <a:gdLst/>
                <a:ahLst/>
                <a:cxnLst/>
                <a:rect l="l" t="t" r="r" b="b"/>
                <a:pathLst>
                  <a:path w="4585" h="6778" extrusionOk="0">
                    <a:moveTo>
                      <a:pt x="2941" y="0"/>
                    </a:moveTo>
                    <a:cubicBezTo>
                      <a:pt x="2639" y="0"/>
                      <a:pt x="2341" y="157"/>
                      <a:pt x="2062" y="475"/>
                    </a:cubicBezTo>
                    <a:cubicBezTo>
                      <a:pt x="787" y="1859"/>
                      <a:pt x="136" y="3486"/>
                      <a:pt x="1" y="5412"/>
                    </a:cubicBezTo>
                    <a:cubicBezTo>
                      <a:pt x="28" y="5575"/>
                      <a:pt x="55" y="5819"/>
                      <a:pt x="109" y="6063"/>
                    </a:cubicBezTo>
                    <a:cubicBezTo>
                      <a:pt x="243" y="6529"/>
                      <a:pt x="521" y="6778"/>
                      <a:pt x="931" y="6778"/>
                    </a:cubicBezTo>
                    <a:cubicBezTo>
                      <a:pt x="1021" y="6778"/>
                      <a:pt x="1118" y="6765"/>
                      <a:pt x="1221" y="6741"/>
                    </a:cubicBezTo>
                    <a:cubicBezTo>
                      <a:pt x="1547" y="6687"/>
                      <a:pt x="1872" y="6578"/>
                      <a:pt x="2143" y="6388"/>
                    </a:cubicBezTo>
                    <a:cubicBezTo>
                      <a:pt x="3662" y="5412"/>
                      <a:pt x="4395" y="3947"/>
                      <a:pt x="4530" y="2184"/>
                    </a:cubicBezTo>
                    <a:cubicBezTo>
                      <a:pt x="4585" y="1533"/>
                      <a:pt x="4313" y="991"/>
                      <a:pt x="3879" y="502"/>
                    </a:cubicBezTo>
                    <a:cubicBezTo>
                      <a:pt x="3575" y="170"/>
                      <a:pt x="3256" y="0"/>
                      <a:pt x="29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2" name="Google Shape;692;p49"/>
              <p:cNvSpPr/>
              <p:nvPr/>
            </p:nvSpPr>
            <p:spPr>
              <a:xfrm>
                <a:off x="3126800" y="597075"/>
                <a:ext cx="80725" cy="84250"/>
              </a:xfrm>
              <a:custGeom>
                <a:avLst/>
                <a:gdLst/>
                <a:ahLst/>
                <a:cxnLst/>
                <a:rect l="l" t="t" r="r" b="b"/>
                <a:pathLst>
                  <a:path w="3229" h="3370" extrusionOk="0">
                    <a:moveTo>
                      <a:pt x="1690" y="801"/>
                    </a:moveTo>
                    <a:cubicBezTo>
                      <a:pt x="1762" y="801"/>
                      <a:pt x="1838" y="819"/>
                      <a:pt x="1926" y="854"/>
                    </a:cubicBezTo>
                    <a:cubicBezTo>
                      <a:pt x="2225" y="1017"/>
                      <a:pt x="2360" y="1180"/>
                      <a:pt x="2360" y="1587"/>
                    </a:cubicBezTo>
                    <a:cubicBezTo>
                      <a:pt x="2306" y="1939"/>
                      <a:pt x="2143" y="2292"/>
                      <a:pt x="1764" y="2482"/>
                    </a:cubicBezTo>
                    <a:cubicBezTo>
                      <a:pt x="1666" y="2543"/>
                      <a:pt x="1563" y="2571"/>
                      <a:pt x="1459" y="2571"/>
                    </a:cubicBezTo>
                    <a:cubicBezTo>
                      <a:pt x="1332" y="2571"/>
                      <a:pt x="1205" y="2529"/>
                      <a:pt x="1086" y="2455"/>
                    </a:cubicBezTo>
                    <a:cubicBezTo>
                      <a:pt x="869" y="2319"/>
                      <a:pt x="814" y="2102"/>
                      <a:pt x="842" y="1858"/>
                    </a:cubicBezTo>
                    <a:cubicBezTo>
                      <a:pt x="923" y="1559"/>
                      <a:pt x="1031" y="1261"/>
                      <a:pt x="1248" y="1044"/>
                    </a:cubicBezTo>
                    <a:cubicBezTo>
                      <a:pt x="1413" y="879"/>
                      <a:pt x="1541" y="801"/>
                      <a:pt x="1690" y="801"/>
                    </a:cubicBezTo>
                    <a:close/>
                    <a:moveTo>
                      <a:pt x="1556" y="0"/>
                    </a:moveTo>
                    <a:cubicBezTo>
                      <a:pt x="1312" y="0"/>
                      <a:pt x="1079" y="39"/>
                      <a:pt x="896" y="122"/>
                    </a:cubicBezTo>
                    <a:cubicBezTo>
                      <a:pt x="814" y="176"/>
                      <a:pt x="679" y="258"/>
                      <a:pt x="625" y="339"/>
                    </a:cubicBezTo>
                    <a:cubicBezTo>
                      <a:pt x="326" y="854"/>
                      <a:pt x="28" y="1370"/>
                      <a:pt x="28" y="1858"/>
                    </a:cubicBezTo>
                    <a:cubicBezTo>
                      <a:pt x="1" y="2672"/>
                      <a:pt x="326" y="3078"/>
                      <a:pt x="977" y="3295"/>
                    </a:cubicBezTo>
                    <a:cubicBezTo>
                      <a:pt x="1142" y="3345"/>
                      <a:pt x="1305" y="3369"/>
                      <a:pt x="1463" y="3369"/>
                    </a:cubicBezTo>
                    <a:cubicBezTo>
                      <a:pt x="1824" y="3369"/>
                      <a:pt x="2159" y="3242"/>
                      <a:pt x="2442" y="2997"/>
                    </a:cubicBezTo>
                    <a:cubicBezTo>
                      <a:pt x="2957" y="2590"/>
                      <a:pt x="3201" y="2021"/>
                      <a:pt x="3228" y="1370"/>
                    </a:cubicBezTo>
                    <a:cubicBezTo>
                      <a:pt x="3228" y="1017"/>
                      <a:pt x="3120" y="691"/>
                      <a:pt x="2849" y="420"/>
                    </a:cubicBezTo>
                    <a:cubicBezTo>
                      <a:pt x="2561" y="151"/>
                      <a:pt x="2036" y="0"/>
                      <a:pt x="155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3" name="Google Shape;693;p49"/>
              <p:cNvSpPr/>
              <p:nvPr/>
            </p:nvSpPr>
            <p:spPr>
              <a:xfrm>
                <a:off x="3147150" y="617075"/>
                <a:ext cx="38675" cy="44275"/>
              </a:xfrm>
              <a:custGeom>
                <a:avLst/>
                <a:gdLst/>
                <a:ahLst/>
                <a:cxnLst/>
                <a:rect l="l" t="t" r="r" b="b"/>
                <a:pathLst>
                  <a:path w="1547" h="1771" extrusionOk="0">
                    <a:moveTo>
                      <a:pt x="876" y="1"/>
                    </a:moveTo>
                    <a:cubicBezTo>
                      <a:pt x="727" y="1"/>
                      <a:pt x="599" y="79"/>
                      <a:pt x="434" y="244"/>
                    </a:cubicBezTo>
                    <a:cubicBezTo>
                      <a:pt x="217" y="461"/>
                      <a:pt x="109" y="759"/>
                      <a:pt x="28" y="1058"/>
                    </a:cubicBezTo>
                    <a:cubicBezTo>
                      <a:pt x="0" y="1302"/>
                      <a:pt x="55" y="1519"/>
                      <a:pt x="272" y="1655"/>
                    </a:cubicBezTo>
                    <a:cubicBezTo>
                      <a:pt x="391" y="1729"/>
                      <a:pt x="518" y="1771"/>
                      <a:pt x="645" y="1771"/>
                    </a:cubicBezTo>
                    <a:cubicBezTo>
                      <a:pt x="749" y="1771"/>
                      <a:pt x="852" y="1743"/>
                      <a:pt x="950" y="1682"/>
                    </a:cubicBezTo>
                    <a:cubicBezTo>
                      <a:pt x="1329" y="1492"/>
                      <a:pt x="1492" y="1139"/>
                      <a:pt x="1546" y="787"/>
                    </a:cubicBezTo>
                    <a:cubicBezTo>
                      <a:pt x="1546" y="380"/>
                      <a:pt x="1411" y="217"/>
                      <a:pt x="1112" y="54"/>
                    </a:cubicBezTo>
                    <a:cubicBezTo>
                      <a:pt x="1024" y="19"/>
                      <a:pt x="948" y="1"/>
                      <a:pt x="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4" name="Google Shape;694;p49"/>
              <p:cNvSpPr/>
              <p:nvPr/>
            </p:nvSpPr>
            <p:spPr>
              <a:xfrm>
                <a:off x="3263775" y="715375"/>
                <a:ext cx="96875" cy="95250"/>
              </a:xfrm>
              <a:custGeom>
                <a:avLst/>
                <a:gdLst/>
                <a:ahLst/>
                <a:cxnLst/>
                <a:rect l="l" t="t" r="r" b="b"/>
                <a:pathLst>
                  <a:path w="3875" h="3810" extrusionOk="0">
                    <a:moveTo>
                      <a:pt x="2089" y="543"/>
                    </a:moveTo>
                    <a:cubicBezTo>
                      <a:pt x="2767" y="788"/>
                      <a:pt x="2930" y="1032"/>
                      <a:pt x="2794" y="1601"/>
                    </a:cubicBezTo>
                    <a:cubicBezTo>
                      <a:pt x="2713" y="2008"/>
                      <a:pt x="2523" y="2415"/>
                      <a:pt x="2198" y="2686"/>
                    </a:cubicBezTo>
                    <a:cubicBezTo>
                      <a:pt x="2062" y="2822"/>
                      <a:pt x="1845" y="2930"/>
                      <a:pt x="1655" y="2985"/>
                    </a:cubicBezTo>
                    <a:cubicBezTo>
                      <a:pt x="1605" y="2996"/>
                      <a:pt x="1557" y="3002"/>
                      <a:pt x="1511" y="3002"/>
                    </a:cubicBezTo>
                    <a:cubicBezTo>
                      <a:pt x="1232" y="3002"/>
                      <a:pt x="1035" y="2799"/>
                      <a:pt x="1059" y="2496"/>
                    </a:cubicBezTo>
                    <a:cubicBezTo>
                      <a:pt x="1059" y="2171"/>
                      <a:pt x="1167" y="1845"/>
                      <a:pt x="1276" y="1547"/>
                    </a:cubicBezTo>
                    <a:cubicBezTo>
                      <a:pt x="1465" y="1140"/>
                      <a:pt x="1791" y="842"/>
                      <a:pt x="2089" y="543"/>
                    </a:cubicBezTo>
                    <a:close/>
                    <a:moveTo>
                      <a:pt x="2104" y="0"/>
                    </a:moveTo>
                    <a:cubicBezTo>
                      <a:pt x="2081" y="0"/>
                      <a:pt x="2058" y="0"/>
                      <a:pt x="2035" y="1"/>
                    </a:cubicBezTo>
                    <a:cubicBezTo>
                      <a:pt x="1927" y="28"/>
                      <a:pt x="1655" y="28"/>
                      <a:pt x="1438" y="137"/>
                    </a:cubicBezTo>
                    <a:cubicBezTo>
                      <a:pt x="462" y="706"/>
                      <a:pt x="1" y="1981"/>
                      <a:pt x="272" y="2903"/>
                    </a:cubicBezTo>
                    <a:cubicBezTo>
                      <a:pt x="408" y="3419"/>
                      <a:pt x="814" y="3717"/>
                      <a:pt x="1357" y="3798"/>
                    </a:cubicBezTo>
                    <a:cubicBezTo>
                      <a:pt x="1423" y="3806"/>
                      <a:pt x="1489" y="3810"/>
                      <a:pt x="1553" y="3810"/>
                    </a:cubicBezTo>
                    <a:cubicBezTo>
                      <a:pt x="1935" y="3810"/>
                      <a:pt x="2280" y="3674"/>
                      <a:pt x="2605" y="3419"/>
                    </a:cubicBezTo>
                    <a:cubicBezTo>
                      <a:pt x="3147" y="2985"/>
                      <a:pt x="3445" y="2388"/>
                      <a:pt x="3608" y="1737"/>
                    </a:cubicBezTo>
                    <a:cubicBezTo>
                      <a:pt x="3874" y="699"/>
                      <a:pt x="3305" y="0"/>
                      <a:pt x="2104"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5" name="Google Shape;695;p49"/>
              <p:cNvSpPr/>
              <p:nvPr/>
            </p:nvSpPr>
            <p:spPr>
              <a:xfrm>
                <a:off x="3289650" y="728950"/>
                <a:ext cx="47400" cy="61475"/>
              </a:xfrm>
              <a:custGeom>
                <a:avLst/>
                <a:gdLst/>
                <a:ahLst/>
                <a:cxnLst/>
                <a:rect l="l" t="t" r="r" b="b"/>
                <a:pathLst>
                  <a:path w="1896" h="2459" extrusionOk="0">
                    <a:moveTo>
                      <a:pt x="1054" y="0"/>
                    </a:moveTo>
                    <a:cubicBezTo>
                      <a:pt x="756" y="299"/>
                      <a:pt x="430" y="597"/>
                      <a:pt x="241" y="1004"/>
                    </a:cubicBezTo>
                    <a:cubicBezTo>
                      <a:pt x="132" y="1302"/>
                      <a:pt x="24" y="1628"/>
                      <a:pt x="24" y="1953"/>
                    </a:cubicBezTo>
                    <a:cubicBezTo>
                      <a:pt x="0" y="2256"/>
                      <a:pt x="197" y="2459"/>
                      <a:pt x="476" y="2459"/>
                    </a:cubicBezTo>
                    <a:cubicBezTo>
                      <a:pt x="522" y="2459"/>
                      <a:pt x="570" y="2453"/>
                      <a:pt x="620" y="2442"/>
                    </a:cubicBezTo>
                    <a:cubicBezTo>
                      <a:pt x="810" y="2387"/>
                      <a:pt x="1027" y="2279"/>
                      <a:pt x="1163" y="2143"/>
                    </a:cubicBezTo>
                    <a:cubicBezTo>
                      <a:pt x="1488" y="1872"/>
                      <a:pt x="1678" y="1465"/>
                      <a:pt x="1759" y="1058"/>
                    </a:cubicBezTo>
                    <a:cubicBezTo>
                      <a:pt x="1895" y="489"/>
                      <a:pt x="1732" y="245"/>
                      <a:pt x="1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6" name="Google Shape;696;p49"/>
              <p:cNvSpPr/>
              <p:nvPr/>
            </p:nvSpPr>
            <p:spPr>
              <a:xfrm>
                <a:off x="3166125" y="1076575"/>
                <a:ext cx="66500" cy="62200"/>
              </a:xfrm>
              <a:custGeom>
                <a:avLst/>
                <a:gdLst/>
                <a:ahLst/>
                <a:cxnLst/>
                <a:rect l="l" t="t" r="r" b="b"/>
                <a:pathLst>
                  <a:path w="2660" h="2488" extrusionOk="0">
                    <a:moveTo>
                      <a:pt x="1737" y="824"/>
                    </a:moveTo>
                    <a:lnTo>
                      <a:pt x="1737" y="824"/>
                    </a:lnTo>
                    <a:cubicBezTo>
                      <a:pt x="1655" y="1420"/>
                      <a:pt x="1520" y="1556"/>
                      <a:pt x="977" y="1583"/>
                    </a:cubicBezTo>
                    <a:cubicBezTo>
                      <a:pt x="1086" y="1203"/>
                      <a:pt x="1384" y="1041"/>
                      <a:pt x="1737" y="824"/>
                    </a:cubicBezTo>
                    <a:close/>
                    <a:moveTo>
                      <a:pt x="1801" y="0"/>
                    </a:moveTo>
                    <a:cubicBezTo>
                      <a:pt x="1685" y="0"/>
                      <a:pt x="1563" y="21"/>
                      <a:pt x="1438" y="64"/>
                    </a:cubicBezTo>
                    <a:cubicBezTo>
                      <a:pt x="950" y="254"/>
                      <a:pt x="570" y="552"/>
                      <a:pt x="272" y="986"/>
                    </a:cubicBezTo>
                    <a:cubicBezTo>
                      <a:pt x="1" y="1366"/>
                      <a:pt x="1" y="1773"/>
                      <a:pt x="272" y="2098"/>
                    </a:cubicBezTo>
                    <a:cubicBezTo>
                      <a:pt x="482" y="2350"/>
                      <a:pt x="756" y="2488"/>
                      <a:pt x="1069" y="2488"/>
                    </a:cubicBezTo>
                    <a:cubicBezTo>
                      <a:pt x="1162" y="2488"/>
                      <a:pt x="1258" y="2476"/>
                      <a:pt x="1357" y="2451"/>
                    </a:cubicBezTo>
                    <a:cubicBezTo>
                      <a:pt x="1791" y="2315"/>
                      <a:pt x="2171" y="2071"/>
                      <a:pt x="2442" y="1692"/>
                    </a:cubicBezTo>
                    <a:cubicBezTo>
                      <a:pt x="2578" y="1475"/>
                      <a:pt x="2632" y="1203"/>
                      <a:pt x="2659" y="1095"/>
                    </a:cubicBezTo>
                    <a:lnTo>
                      <a:pt x="2659" y="878"/>
                    </a:lnTo>
                    <a:cubicBezTo>
                      <a:pt x="2637" y="335"/>
                      <a:pt x="2267" y="0"/>
                      <a:pt x="1801"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7" name="Google Shape;697;p49"/>
              <p:cNvSpPr/>
              <p:nvPr/>
            </p:nvSpPr>
            <p:spPr>
              <a:xfrm>
                <a:off x="3190550" y="1097150"/>
                <a:ext cx="19000" cy="19025"/>
              </a:xfrm>
              <a:custGeom>
                <a:avLst/>
                <a:gdLst/>
                <a:ahLst/>
                <a:cxnLst/>
                <a:rect l="l" t="t" r="r" b="b"/>
                <a:pathLst>
                  <a:path w="760" h="761" extrusionOk="0">
                    <a:moveTo>
                      <a:pt x="760" y="1"/>
                    </a:moveTo>
                    <a:cubicBezTo>
                      <a:pt x="407" y="218"/>
                      <a:pt x="109" y="380"/>
                      <a:pt x="0" y="760"/>
                    </a:cubicBezTo>
                    <a:cubicBezTo>
                      <a:pt x="543" y="733"/>
                      <a:pt x="678" y="597"/>
                      <a:pt x="7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8" name="Google Shape;698;p49"/>
              <p:cNvSpPr/>
              <p:nvPr/>
            </p:nvSpPr>
            <p:spPr>
              <a:xfrm>
                <a:off x="3290900" y="1044950"/>
                <a:ext cx="61725" cy="55625"/>
              </a:xfrm>
              <a:custGeom>
                <a:avLst/>
                <a:gdLst/>
                <a:ahLst/>
                <a:cxnLst/>
                <a:rect l="l" t="t" r="r" b="b"/>
                <a:pathLst>
                  <a:path w="2469" h="2225" extrusionOk="0">
                    <a:moveTo>
                      <a:pt x="1547" y="624"/>
                    </a:moveTo>
                    <a:lnTo>
                      <a:pt x="1547" y="624"/>
                    </a:lnTo>
                    <a:cubicBezTo>
                      <a:pt x="1492" y="1221"/>
                      <a:pt x="1438" y="1275"/>
                      <a:pt x="977" y="1275"/>
                    </a:cubicBezTo>
                    <a:cubicBezTo>
                      <a:pt x="1031" y="1004"/>
                      <a:pt x="1248" y="868"/>
                      <a:pt x="1547" y="624"/>
                    </a:cubicBezTo>
                    <a:close/>
                    <a:moveTo>
                      <a:pt x="1682" y="0"/>
                    </a:moveTo>
                    <a:cubicBezTo>
                      <a:pt x="1113" y="81"/>
                      <a:pt x="570" y="298"/>
                      <a:pt x="245" y="814"/>
                    </a:cubicBezTo>
                    <a:cubicBezTo>
                      <a:pt x="55" y="1085"/>
                      <a:pt x="1" y="1411"/>
                      <a:pt x="163" y="1736"/>
                    </a:cubicBezTo>
                    <a:cubicBezTo>
                      <a:pt x="353" y="2089"/>
                      <a:pt x="679" y="2197"/>
                      <a:pt x="1004" y="2224"/>
                    </a:cubicBezTo>
                    <a:cubicBezTo>
                      <a:pt x="1655" y="2224"/>
                      <a:pt x="2306" y="1682"/>
                      <a:pt x="2415" y="1085"/>
                    </a:cubicBezTo>
                    <a:cubicBezTo>
                      <a:pt x="2469" y="732"/>
                      <a:pt x="2388" y="434"/>
                      <a:pt x="2116" y="190"/>
                    </a:cubicBezTo>
                    <a:cubicBezTo>
                      <a:pt x="2008" y="109"/>
                      <a:pt x="1818" y="0"/>
                      <a:pt x="168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9" name="Google Shape;699;p49"/>
              <p:cNvSpPr/>
              <p:nvPr/>
            </p:nvSpPr>
            <p:spPr>
              <a:xfrm>
                <a:off x="3315325" y="1060525"/>
                <a:ext cx="14250" cy="16300"/>
              </a:xfrm>
              <a:custGeom>
                <a:avLst/>
                <a:gdLst/>
                <a:ahLst/>
                <a:cxnLst/>
                <a:rect l="l" t="t" r="r" b="b"/>
                <a:pathLst>
                  <a:path w="570" h="652" extrusionOk="0">
                    <a:moveTo>
                      <a:pt x="570" y="1"/>
                    </a:moveTo>
                    <a:lnTo>
                      <a:pt x="570" y="1"/>
                    </a:lnTo>
                    <a:cubicBezTo>
                      <a:pt x="271" y="245"/>
                      <a:pt x="54" y="381"/>
                      <a:pt x="0" y="652"/>
                    </a:cubicBezTo>
                    <a:cubicBezTo>
                      <a:pt x="461" y="652"/>
                      <a:pt x="515" y="598"/>
                      <a:pt x="5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700" name="Google Shape;700;p49"/>
          <p:cNvGrpSpPr/>
          <p:nvPr/>
        </p:nvGrpSpPr>
        <p:grpSpPr>
          <a:xfrm>
            <a:off x="7807932" y="397371"/>
            <a:ext cx="1254604" cy="1291974"/>
            <a:chOff x="5047850" y="2794950"/>
            <a:chExt cx="1095150" cy="1047150"/>
          </a:xfrm>
        </p:grpSpPr>
        <p:sp>
          <p:nvSpPr>
            <p:cNvPr id="701" name="Google Shape;701;p49"/>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chemeClr val="dk2"/>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2" name="Google Shape;702;p49"/>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3" name="Google Shape;703;p49"/>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4" name="Google Shape;704;p49"/>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5" name="Google Shape;705;p49"/>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6" name="Google Shape;706;p49"/>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7" name="Google Shape;707;p49"/>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8" name="Google Shape;708;p49"/>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9" name="Google Shape;709;p49"/>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0" name="Google Shape;710;p49"/>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1" name="Google Shape;711;p49"/>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2" name="Google Shape;712;p49"/>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3" name="Google Shape;713;p49"/>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4" name="Google Shape;714;p49"/>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5" name="Google Shape;715;p49"/>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16" name="Google Shape;716;p49"/>
          <p:cNvGrpSpPr/>
          <p:nvPr/>
        </p:nvGrpSpPr>
        <p:grpSpPr>
          <a:xfrm>
            <a:off x="283933" y="1406437"/>
            <a:ext cx="730593" cy="830376"/>
            <a:chOff x="5905475" y="2032050"/>
            <a:chExt cx="454350" cy="580175"/>
          </a:xfrm>
        </p:grpSpPr>
        <p:sp>
          <p:nvSpPr>
            <p:cNvPr id="717" name="Google Shape;717;p49"/>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8" name="Google Shape;718;p49"/>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9" name="Google Shape;719;p49"/>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0" name="Google Shape;720;p49"/>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1" name="Google Shape;721;p49"/>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2" name="Google Shape;722;p49"/>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23" name="Google Shape;723;p49"/>
          <p:cNvGrpSpPr/>
          <p:nvPr/>
        </p:nvGrpSpPr>
        <p:grpSpPr>
          <a:xfrm>
            <a:off x="7591309" y="3933615"/>
            <a:ext cx="553885" cy="662677"/>
            <a:chOff x="7249250" y="2312150"/>
            <a:chExt cx="433317" cy="542846"/>
          </a:xfrm>
        </p:grpSpPr>
        <p:sp>
          <p:nvSpPr>
            <p:cNvPr id="724" name="Google Shape;724;p49"/>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5" name="Google Shape;725;p49"/>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6" name="Google Shape;726;p49"/>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27" name="Google Shape;727;p49"/>
          <p:cNvGrpSpPr/>
          <p:nvPr/>
        </p:nvGrpSpPr>
        <p:grpSpPr>
          <a:xfrm rot="5973186">
            <a:off x="6010101" y="505040"/>
            <a:ext cx="525721" cy="428640"/>
            <a:chOff x="5426900" y="3064075"/>
            <a:chExt cx="281450" cy="229525"/>
          </a:xfrm>
        </p:grpSpPr>
        <p:sp>
          <p:nvSpPr>
            <p:cNvPr id="728" name="Google Shape;728;p4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9" name="Google Shape;729;p4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0" name="Google Shape;730;p4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1" name="Google Shape;731;p4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2" name="Google Shape;732;p49"/>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3" name="Google Shape;733;p4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4" name="Google Shape;734;p49"/>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5" name="Google Shape;735;p4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6" name="Google Shape;736;p49"/>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 name="Google Shape;723;p49">
            <a:extLst>
              <a:ext uri="{FF2B5EF4-FFF2-40B4-BE49-F238E27FC236}">
                <a16:creationId xmlns:a16="http://schemas.microsoft.com/office/drawing/2014/main" id="{1CF31665-DCB2-6AE5-ED75-E293588A3E4B}"/>
              </a:ext>
            </a:extLst>
          </p:cNvPr>
          <p:cNvGrpSpPr/>
          <p:nvPr/>
        </p:nvGrpSpPr>
        <p:grpSpPr>
          <a:xfrm>
            <a:off x="8143163" y="3684725"/>
            <a:ext cx="553885" cy="662677"/>
            <a:chOff x="7249250" y="2312150"/>
            <a:chExt cx="433317" cy="542846"/>
          </a:xfrm>
        </p:grpSpPr>
        <p:sp>
          <p:nvSpPr>
            <p:cNvPr id="3" name="Google Shape;724;p49">
              <a:extLst>
                <a:ext uri="{FF2B5EF4-FFF2-40B4-BE49-F238E27FC236}">
                  <a16:creationId xmlns:a16="http://schemas.microsoft.com/office/drawing/2014/main" id="{206797F3-64FA-B36A-3450-8689FACDA0B5}"/>
                </a:ext>
              </a:extLst>
            </p:cNvPr>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 name="Google Shape;725;p49">
              <a:extLst>
                <a:ext uri="{FF2B5EF4-FFF2-40B4-BE49-F238E27FC236}">
                  <a16:creationId xmlns:a16="http://schemas.microsoft.com/office/drawing/2014/main" id="{A2C9E9E8-2B6D-3103-370C-7B44C99BF228}"/>
                </a:ext>
              </a:extLst>
            </p:cNvPr>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Google Shape;726;p49">
              <a:extLst>
                <a:ext uri="{FF2B5EF4-FFF2-40B4-BE49-F238E27FC236}">
                  <a16:creationId xmlns:a16="http://schemas.microsoft.com/office/drawing/2014/main" id="{C8F142A0-EF8A-68E1-3F0A-843FDE29EE21}"/>
                </a:ext>
              </a:extLst>
            </p:cNvPr>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 name="Google Shape;723;p49">
            <a:extLst>
              <a:ext uri="{FF2B5EF4-FFF2-40B4-BE49-F238E27FC236}">
                <a16:creationId xmlns:a16="http://schemas.microsoft.com/office/drawing/2014/main" id="{9F754469-D423-B88A-3F12-9E612C4BD728}"/>
              </a:ext>
            </a:extLst>
          </p:cNvPr>
          <p:cNvGrpSpPr/>
          <p:nvPr/>
        </p:nvGrpSpPr>
        <p:grpSpPr>
          <a:xfrm>
            <a:off x="7962543" y="4383760"/>
            <a:ext cx="553885" cy="662677"/>
            <a:chOff x="7249250" y="2312150"/>
            <a:chExt cx="433317" cy="542846"/>
          </a:xfrm>
        </p:grpSpPr>
        <p:sp>
          <p:nvSpPr>
            <p:cNvPr id="7" name="Google Shape;724;p49">
              <a:extLst>
                <a:ext uri="{FF2B5EF4-FFF2-40B4-BE49-F238E27FC236}">
                  <a16:creationId xmlns:a16="http://schemas.microsoft.com/office/drawing/2014/main" id="{C3774A59-151E-C9D2-E02F-27EA9C03DC47}"/>
                </a:ext>
              </a:extLst>
            </p:cNvPr>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725;p49">
              <a:extLst>
                <a:ext uri="{FF2B5EF4-FFF2-40B4-BE49-F238E27FC236}">
                  <a16:creationId xmlns:a16="http://schemas.microsoft.com/office/drawing/2014/main" id="{326E161A-34BD-A2AD-9A28-242C89341DC1}"/>
                </a:ext>
              </a:extLst>
            </p:cNvPr>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726;p49">
              <a:extLst>
                <a:ext uri="{FF2B5EF4-FFF2-40B4-BE49-F238E27FC236}">
                  <a16:creationId xmlns:a16="http://schemas.microsoft.com/office/drawing/2014/main" id="{416EC371-1AFB-1D11-D3C6-D4FD274096F6}"/>
                </a:ext>
              </a:extLst>
            </p:cNvPr>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11" name="Picture 2">
            <a:extLst>
              <a:ext uri="{FF2B5EF4-FFF2-40B4-BE49-F238E27FC236}">
                <a16:creationId xmlns:a16="http://schemas.microsoft.com/office/drawing/2014/main" id="{3FEC2820-8AC2-461F-FEBF-698FD78263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688" y="2662509"/>
            <a:ext cx="2672974" cy="17791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0"/>
                                        </p:tgtEl>
                                        <p:attrNameLst>
                                          <p:attrName>style.visibility</p:attrName>
                                        </p:attrNameLst>
                                      </p:cBhvr>
                                      <p:to>
                                        <p:strVal val="visible"/>
                                      </p:to>
                                    </p:set>
                                    <p:animEffect transition="in" filter="fade">
                                      <p:cBhvr>
                                        <p:cTn id="7" dur="500"/>
                                        <p:tgtEl>
                                          <p:spTgt spid="68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81"/>
                                        </p:tgtEl>
                                        <p:attrNameLst>
                                          <p:attrName>style.visibility</p:attrName>
                                        </p:attrNameLst>
                                      </p:cBhvr>
                                      <p:to>
                                        <p:strVal val="visible"/>
                                      </p:to>
                                    </p:set>
                                    <p:animEffect transition="in" filter="fade">
                                      <p:cBhvr>
                                        <p:cTn id="12" dur="1000"/>
                                        <p:tgtEl>
                                          <p:spTgt spid="681"/>
                                        </p:tgtEl>
                                      </p:cBhvr>
                                    </p:animEffect>
                                    <p:anim calcmode="lin" valueType="num">
                                      <p:cBhvr>
                                        <p:cTn id="13" dur="1000" fill="hold"/>
                                        <p:tgtEl>
                                          <p:spTgt spid="681"/>
                                        </p:tgtEl>
                                        <p:attrNameLst>
                                          <p:attrName>ppt_x</p:attrName>
                                        </p:attrNameLst>
                                      </p:cBhvr>
                                      <p:tavLst>
                                        <p:tav tm="0">
                                          <p:val>
                                            <p:strVal val="#ppt_x"/>
                                          </p:val>
                                        </p:tav>
                                        <p:tav tm="100000">
                                          <p:val>
                                            <p:strVal val="#ppt_x"/>
                                          </p:val>
                                        </p:tav>
                                      </p:tavLst>
                                    </p:anim>
                                    <p:anim calcmode="lin" valueType="num">
                                      <p:cBhvr>
                                        <p:cTn id="14" dur="1000" fill="hold"/>
                                        <p:tgtEl>
                                          <p:spTgt spid="68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82">
                                            <p:txEl>
                                              <p:pRg st="0" end="0"/>
                                            </p:txEl>
                                          </p:spTgt>
                                        </p:tgtEl>
                                        <p:attrNameLst>
                                          <p:attrName>style.visibility</p:attrName>
                                        </p:attrNameLst>
                                      </p:cBhvr>
                                      <p:to>
                                        <p:strVal val="visible"/>
                                      </p:to>
                                    </p:set>
                                    <p:animEffect transition="in" filter="barn(inVertical)">
                                      <p:cBhvr>
                                        <p:cTn id="19" dur="500"/>
                                        <p:tgtEl>
                                          <p:spTgt spid="68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0" grpId="0" animBg="1"/>
      <p:bldP spid="681" grpId="0"/>
      <p:bldP spid="68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pic>
        <p:nvPicPr>
          <p:cNvPr id="7172" name="Picture 4" descr="Doctor sticker">
            <a:extLst>
              <a:ext uri="{FF2B5EF4-FFF2-40B4-BE49-F238E27FC236}">
                <a16:creationId xmlns:a16="http://schemas.microsoft.com/office/drawing/2014/main" id="{2B10BDF0-A106-53A7-3898-47AEBB5D73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92567" y="1480472"/>
            <a:ext cx="3501676" cy="35016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5FB10823-A65B-F39F-0C7D-87017AC8BF1C}"/>
              </a:ext>
            </a:extLst>
          </p:cNvPr>
          <p:cNvSpPr/>
          <p:nvPr/>
        </p:nvSpPr>
        <p:spPr>
          <a:xfrm>
            <a:off x="2021995" y="784347"/>
            <a:ext cx="6990508" cy="433251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l"/>
            <a:endParaRPr lang="en-US" sz="2800" b="1" i="0" dirty="0">
              <a:solidFill>
                <a:srgbClr val="202124"/>
              </a:solidFill>
              <a:effectLst/>
              <a:latin typeface="+mj-lt"/>
              <a:cs typeface="Gisha" panose="020B0502040204020203" pitchFamily="34" charset="-79"/>
            </a:endParaRPr>
          </a:p>
        </p:txBody>
      </p:sp>
      <p:sp>
        <p:nvSpPr>
          <p:cNvPr id="1001" name="Google Shape;1001;p54"/>
          <p:cNvSpPr/>
          <p:nvPr/>
        </p:nvSpPr>
        <p:spPr>
          <a:xfrm>
            <a:off x="0" y="25759"/>
            <a:ext cx="6605030" cy="77424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dk1"/>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4"/>
          <p:cNvSpPr txBox="1">
            <a:spLocks noGrp="1"/>
          </p:cNvSpPr>
          <p:nvPr>
            <p:ph type="title"/>
          </p:nvPr>
        </p:nvSpPr>
        <p:spPr>
          <a:xfrm>
            <a:off x="51232" y="227121"/>
            <a:ext cx="6589493" cy="4201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2. </a:t>
            </a:r>
            <a:r>
              <a:rPr lang="en-US" b="1" dirty="0" err="1"/>
              <a:t>Diễn</a:t>
            </a:r>
            <a:r>
              <a:rPr lang="en-US" b="1" dirty="0"/>
              <a:t> </a:t>
            </a:r>
            <a:r>
              <a:rPr lang="en-US" b="1" dirty="0" err="1"/>
              <a:t>biến</a:t>
            </a:r>
            <a:r>
              <a:rPr lang="en-US" b="1" dirty="0"/>
              <a:t> </a:t>
            </a:r>
            <a:r>
              <a:rPr lang="en-US" b="1" dirty="0" err="1"/>
              <a:t>phản</a:t>
            </a:r>
            <a:r>
              <a:rPr lang="en-US" b="1" dirty="0"/>
              <a:t> </a:t>
            </a:r>
            <a:r>
              <a:rPr lang="en-US" b="1" dirty="0" err="1"/>
              <a:t>ứng</a:t>
            </a:r>
            <a:r>
              <a:rPr lang="en-US" b="1" dirty="0"/>
              <a:t> </a:t>
            </a:r>
            <a:r>
              <a:rPr lang="en-US" b="1" dirty="0" err="1"/>
              <a:t>hóa</a:t>
            </a:r>
            <a:r>
              <a:rPr lang="en-US" b="1" dirty="0"/>
              <a:t> </a:t>
            </a:r>
            <a:r>
              <a:rPr lang="en-US" b="1" dirty="0" err="1"/>
              <a:t>học</a:t>
            </a:r>
            <a:endParaRPr b="1" dirty="0"/>
          </a:p>
        </p:txBody>
      </p:sp>
      <p:grpSp>
        <p:nvGrpSpPr>
          <p:cNvPr id="1022" name="Google Shape;1022;p54"/>
          <p:cNvGrpSpPr/>
          <p:nvPr/>
        </p:nvGrpSpPr>
        <p:grpSpPr>
          <a:xfrm>
            <a:off x="1818080" y="1136091"/>
            <a:ext cx="562740" cy="642308"/>
            <a:chOff x="5905475" y="2032050"/>
            <a:chExt cx="454350" cy="580175"/>
          </a:xfrm>
        </p:grpSpPr>
        <p:sp>
          <p:nvSpPr>
            <p:cNvPr id="1023" name="Google Shape;1023;p5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5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5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5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9" name="Google Shape;1029;p54"/>
          <p:cNvGrpSpPr/>
          <p:nvPr/>
        </p:nvGrpSpPr>
        <p:grpSpPr>
          <a:xfrm>
            <a:off x="8682366" y="647272"/>
            <a:ext cx="401015" cy="400110"/>
            <a:chOff x="7249250" y="2312150"/>
            <a:chExt cx="433317" cy="542846"/>
          </a:xfrm>
        </p:grpSpPr>
        <p:sp>
          <p:nvSpPr>
            <p:cNvPr id="1030" name="Google Shape;1030;p54"/>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54"/>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54"/>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6B0383F3-3D1F-8893-CB10-D6409E855CE8}"/>
              </a:ext>
            </a:extLst>
          </p:cNvPr>
          <p:cNvSpPr txBox="1"/>
          <p:nvPr/>
        </p:nvSpPr>
        <p:spPr>
          <a:xfrm>
            <a:off x="2384192" y="978337"/>
            <a:ext cx="6369051" cy="400110"/>
          </a:xfrm>
          <a:prstGeom prst="rect">
            <a:avLst/>
          </a:prstGeom>
          <a:noFill/>
        </p:spPr>
        <p:txBody>
          <a:bodyPr wrap="none" rtlCol="0">
            <a:spAutoFit/>
          </a:bodyPr>
          <a:lstStyle/>
          <a:p>
            <a:r>
              <a:rPr lang="en-US" sz="2000" b="1" dirty="0">
                <a:solidFill>
                  <a:srgbClr val="FF0000"/>
                </a:solidFill>
              </a:rPr>
              <a:t>Quan </a:t>
            </a:r>
            <a:r>
              <a:rPr lang="en-US" sz="2000" b="1" dirty="0" err="1">
                <a:solidFill>
                  <a:srgbClr val="FF0000"/>
                </a:solidFill>
              </a:rPr>
              <a:t>sát</a:t>
            </a:r>
            <a:r>
              <a:rPr lang="en-US" sz="2000" b="1" dirty="0">
                <a:solidFill>
                  <a:srgbClr val="FF0000"/>
                </a:solidFill>
              </a:rPr>
              <a:t> </a:t>
            </a:r>
            <a:r>
              <a:rPr lang="en-US" sz="2000" b="1" dirty="0" err="1">
                <a:solidFill>
                  <a:srgbClr val="FF0000"/>
                </a:solidFill>
              </a:rPr>
              <a:t>hình</a:t>
            </a:r>
            <a:r>
              <a:rPr lang="en-US" sz="2000" b="1" dirty="0">
                <a:solidFill>
                  <a:srgbClr val="FF0000"/>
                </a:solidFill>
              </a:rPr>
              <a:t> 2.3 </a:t>
            </a:r>
            <a:r>
              <a:rPr lang="en-US" sz="2000" b="1" dirty="0" err="1">
                <a:solidFill>
                  <a:srgbClr val="FF0000"/>
                </a:solidFill>
              </a:rPr>
              <a:t>trả</a:t>
            </a:r>
            <a:r>
              <a:rPr lang="en-US" sz="2000" b="1" dirty="0">
                <a:solidFill>
                  <a:srgbClr val="FF0000"/>
                </a:solidFill>
              </a:rPr>
              <a:t> </a:t>
            </a:r>
            <a:r>
              <a:rPr lang="en-US" sz="2000" b="1" dirty="0" err="1">
                <a:solidFill>
                  <a:srgbClr val="FF0000"/>
                </a:solidFill>
              </a:rPr>
              <a:t>lời</a:t>
            </a:r>
            <a:r>
              <a:rPr lang="en-US" sz="2000" b="1" dirty="0">
                <a:solidFill>
                  <a:srgbClr val="FF0000"/>
                </a:solidFill>
              </a:rPr>
              <a:t> </a:t>
            </a:r>
            <a:r>
              <a:rPr lang="en-US" sz="2000" b="1" dirty="0" err="1">
                <a:solidFill>
                  <a:srgbClr val="FF0000"/>
                </a:solidFill>
              </a:rPr>
              <a:t>câu</a:t>
            </a:r>
            <a:r>
              <a:rPr lang="en-US" sz="2000" b="1" dirty="0">
                <a:solidFill>
                  <a:srgbClr val="FF0000"/>
                </a:solidFill>
              </a:rPr>
              <a:t> </a:t>
            </a:r>
            <a:r>
              <a:rPr lang="en-US" sz="2000" b="1" dirty="0" err="1">
                <a:solidFill>
                  <a:srgbClr val="FF0000"/>
                </a:solidFill>
              </a:rPr>
              <a:t>hỏi</a:t>
            </a:r>
            <a:r>
              <a:rPr lang="en-US" sz="2000" b="1" dirty="0">
                <a:solidFill>
                  <a:srgbClr val="FF0000"/>
                </a:solidFill>
              </a:rPr>
              <a:t> </a:t>
            </a:r>
            <a:r>
              <a:rPr lang="en-US" sz="2000" b="1" dirty="0" err="1">
                <a:solidFill>
                  <a:srgbClr val="FF0000"/>
                </a:solidFill>
              </a:rPr>
              <a:t>mục</a:t>
            </a:r>
            <a:r>
              <a:rPr lang="en-US" sz="2000" b="1" dirty="0">
                <a:solidFill>
                  <a:srgbClr val="FF0000"/>
                </a:solidFill>
              </a:rPr>
              <a:t> 2 ( SGK tr13 )</a:t>
            </a:r>
          </a:p>
        </p:txBody>
      </p:sp>
      <p:pic>
        <p:nvPicPr>
          <p:cNvPr id="5" name="Picture 4" descr="A diagram of a molecule&#10;&#10;Description automatically generated">
            <a:extLst>
              <a:ext uri="{FF2B5EF4-FFF2-40B4-BE49-F238E27FC236}">
                <a16:creationId xmlns:a16="http://schemas.microsoft.com/office/drawing/2014/main" id="{05D0F482-321B-A9C9-DBF7-43FB3817CC3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2636230" y="1436086"/>
            <a:ext cx="5774882" cy="2134579"/>
          </a:xfrm>
          <a:prstGeom prst="rect">
            <a:avLst/>
          </a:prstGeom>
        </p:spPr>
      </p:pic>
      <p:sp>
        <p:nvSpPr>
          <p:cNvPr id="7" name="TextBox 6">
            <a:extLst>
              <a:ext uri="{FF2B5EF4-FFF2-40B4-BE49-F238E27FC236}">
                <a16:creationId xmlns:a16="http://schemas.microsoft.com/office/drawing/2014/main" id="{13BE6B10-940E-5046-C1F4-1C49592890F3}"/>
              </a:ext>
            </a:extLst>
          </p:cNvPr>
          <p:cNvSpPr txBox="1"/>
          <p:nvPr/>
        </p:nvSpPr>
        <p:spPr>
          <a:xfrm>
            <a:off x="2264077" y="3620489"/>
            <a:ext cx="6798604" cy="1323439"/>
          </a:xfrm>
          <a:prstGeom prst="rect">
            <a:avLst/>
          </a:prstGeom>
          <a:noFill/>
        </p:spPr>
        <p:txBody>
          <a:bodyPr wrap="square">
            <a:spAutoFit/>
          </a:bodyPr>
          <a:lstStyle/>
          <a:p>
            <a:pPr marL="342900" indent="-342900">
              <a:buAutoNum type="arabicPeriod"/>
            </a:pPr>
            <a:r>
              <a:rPr lang="en-US" sz="2000" b="1" dirty="0" err="1"/>
              <a:t>Trước</a:t>
            </a:r>
            <a:r>
              <a:rPr lang="en-US" sz="2000" b="1" dirty="0"/>
              <a:t> </a:t>
            </a:r>
            <a:r>
              <a:rPr lang="en-US" sz="2000" b="1" dirty="0" err="1"/>
              <a:t>và</a:t>
            </a:r>
            <a:r>
              <a:rPr lang="en-US" sz="2000" b="1" dirty="0"/>
              <a:t> </a:t>
            </a:r>
            <a:r>
              <a:rPr lang="en-US" sz="2000" b="1" dirty="0" err="1"/>
              <a:t>sau</a:t>
            </a:r>
            <a:r>
              <a:rPr lang="en-US" sz="2000" b="1" dirty="0"/>
              <a:t> </a:t>
            </a:r>
            <a:r>
              <a:rPr lang="en-US" sz="2000" b="1" dirty="0" err="1"/>
              <a:t>phản</a:t>
            </a:r>
            <a:r>
              <a:rPr lang="en-US" sz="2000" b="1" dirty="0"/>
              <a:t> </a:t>
            </a:r>
            <a:r>
              <a:rPr lang="en-US" sz="2000" b="1" dirty="0" err="1"/>
              <a:t>ứng</a:t>
            </a:r>
            <a:r>
              <a:rPr lang="en-US" sz="2000" b="1" dirty="0"/>
              <a:t> </a:t>
            </a:r>
            <a:r>
              <a:rPr lang="en-US" sz="2000" b="1" dirty="0" err="1"/>
              <a:t>những</a:t>
            </a:r>
            <a:r>
              <a:rPr lang="en-US" sz="2000" b="1" dirty="0"/>
              <a:t> </a:t>
            </a:r>
            <a:r>
              <a:rPr lang="en-US" sz="2000" b="1" dirty="0" err="1"/>
              <a:t>nguyên</a:t>
            </a:r>
            <a:r>
              <a:rPr lang="en-US" sz="2000" b="1" dirty="0"/>
              <a:t> </a:t>
            </a:r>
            <a:r>
              <a:rPr lang="en-US" sz="2000" b="1" dirty="0" err="1"/>
              <a:t>tử</a:t>
            </a:r>
            <a:r>
              <a:rPr lang="en-US" sz="2000" b="1" dirty="0"/>
              <a:t> </a:t>
            </a:r>
            <a:r>
              <a:rPr lang="en-US" sz="2000" b="1" dirty="0" err="1"/>
              <a:t>nào</a:t>
            </a:r>
            <a:r>
              <a:rPr lang="en-US" sz="2000" b="1" dirty="0"/>
              <a:t> </a:t>
            </a:r>
            <a:r>
              <a:rPr lang="en-US" sz="2000" b="1" dirty="0" err="1"/>
              <a:t>liên</a:t>
            </a:r>
            <a:r>
              <a:rPr lang="en-US" sz="2000" b="1" dirty="0"/>
              <a:t> </a:t>
            </a:r>
            <a:r>
              <a:rPr lang="en-US" sz="2000" b="1" dirty="0" err="1"/>
              <a:t>kết</a:t>
            </a:r>
            <a:r>
              <a:rPr lang="en-US" sz="2000" b="1" dirty="0"/>
              <a:t> </a:t>
            </a:r>
            <a:r>
              <a:rPr lang="en-US" sz="2000" b="1" dirty="0" err="1"/>
              <a:t>với</a:t>
            </a:r>
            <a:r>
              <a:rPr lang="en-US" sz="2000" b="1" dirty="0"/>
              <a:t> </a:t>
            </a:r>
            <a:r>
              <a:rPr lang="en-US" sz="2000" b="1" dirty="0" err="1"/>
              <a:t>nhau</a:t>
            </a:r>
            <a:r>
              <a:rPr lang="en-US" sz="2000" b="1" dirty="0"/>
              <a:t>? </a:t>
            </a:r>
          </a:p>
          <a:p>
            <a:pPr marL="342900" indent="-342900">
              <a:buAutoNum type="arabicPeriod"/>
            </a:pPr>
            <a:r>
              <a:rPr lang="en-US" sz="2000" b="1" dirty="0"/>
              <a:t>Trong </a:t>
            </a:r>
            <a:r>
              <a:rPr lang="en-US" sz="2000" b="1" dirty="0" err="1"/>
              <a:t>quá</a:t>
            </a:r>
            <a:r>
              <a:rPr lang="en-US" sz="2000" b="1" dirty="0"/>
              <a:t> </a:t>
            </a:r>
            <a:r>
              <a:rPr lang="en-US" sz="2000" b="1" dirty="0" err="1"/>
              <a:t>trình</a:t>
            </a:r>
            <a:r>
              <a:rPr lang="en-US" sz="2000" b="1" dirty="0"/>
              <a:t> </a:t>
            </a:r>
            <a:r>
              <a:rPr lang="en-US" sz="2000" b="1" dirty="0" err="1"/>
              <a:t>phản</a:t>
            </a:r>
            <a:r>
              <a:rPr lang="en-US" sz="2000" b="1" dirty="0"/>
              <a:t> </a:t>
            </a:r>
            <a:r>
              <a:rPr lang="en-US" sz="2000" b="1" dirty="0" err="1"/>
              <a:t>ứng</a:t>
            </a:r>
            <a:r>
              <a:rPr lang="en-US" sz="2000" b="1" dirty="0"/>
              <a:t> </a:t>
            </a:r>
            <a:r>
              <a:rPr lang="en-US" sz="2000" b="1" dirty="0" err="1"/>
              <a:t>số</a:t>
            </a:r>
            <a:r>
              <a:rPr lang="en-US" sz="2000" b="1" dirty="0"/>
              <a:t> </a:t>
            </a:r>
            <a:r>
              <a:rPr lang="en-US" sz="2000" b="1" dirty="0" err="1"/>
              <a:t>nguyên</a:t>
            </a:r>
            <a:r>
              <a:rPr lang="en-US" sz="2000" b="1" dirty="0"/>
              <a:t> </a:t>
            </a:r>
            <a:r>
              <a:rPr lang="en-US" sz="2000" b="1" dirty="0" err="1"/>
              <a:t>tử</a:t>
            </a:r>
            <a:r>
              <a:rPr lang="en-US" sz="2000" b="1" dirty="0"/>
              <a:t> H </a:t>
            </a:r>
            <a:r>
              <a:rPr lang="en-US" sz="2000" b="1" dirty="0" err="1"/>
              <a:t>và</a:t>
            </a:r>
            <a:r>
              <a:rPr lang="en-US" sz="2000" b="1" dirty="0"/>
              <a:t> </a:t>
            </a:r>
            <a:r>
              <a:rPr lang="en-US" sz="2000" b="1" dirty="0" err="1"/>
              <a:t>số</a:t>
            </a:r>
            <a:r>
              <a:rPr lang="en-US" sz="2000" b="1" dirty="0"/>
              <a:t> </a:t>
            </a:r>
            <a:r>
              <a:rPr lang="en-US" sz="2000" b="1" dirty="0" err="1"/>
              <a:t>nguyên</a:t>
            </a:r>
            <a:r>
              <a:rPr lang="en-US" sz="2000" b="1" dirty="0"/>
              <a:t> </a:t>
            </a:r>
            <a:r>
              <a:rPr lang="en-US" sz="2000" b="1" dirty="0" err="1"/>
              <a:t>tử</a:t>
            </a:r>
            <a:r>
              <a:rPr lang="en-US" sz="2000" b="1" dirty="0"/>
              <a:t> O </a:t>
            </a:r>
            <a:r>
              <a:rPr lang="en-US" sz="2000" b="1" dirty="0" err="1"/>
              <a:t>có</a:t>
            </a:r>
            <a:r>
              <a:rPr lang="en-US" sz="2000" b="1" dirty="0"/>
              <a:t> </a:t>
            </a:r>
            <a:r>
              <a:rPr lang="en-US" sz="2000" b="1" dirty="0" err="1"/>
              <a:t>thay</a:t>
            </a:r>
            <a:r>
              <a:rPr lang="en-US" sz="2000" b="1" dirty="0"/>
              <a:t> </a:t>
            </a:r>
            <a:r>
              <a:rPr lang="en-US" sz="2000" b="1" dirty="0" err="1"/>
              <a:t>đổi</a:t>
            </a:r>
            <a:r>
              <a:rPr lang="en-US" sz="2000" b="1" dirty="0"/>
              <a:t> </a:t>
            </a:r>
            <a:r>
              <a:rPr lang="en-US" sz="2000" b="1" dirty="0" err="1"/>
              <a:t>không</a:t>
            </a:r>
            <a:r>
              <a:rPr lang="en-US" sz="2000" b="1" dirty="0"/>
              <a:t>? </a:t>
            </a:r>
          </a:p>
        </p:txBody>
      </p:sp>
    </p:spTree>
    <p:extLst>
      <p:ext uri="{BB962C8B-B14F-4D97-AF65-F5344CB8AC3E}">
        <p14:creationId xmlns:p14="http://schemas.microsoft.com/office/powerpoint/2010/main" val="160866175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1"/>
                                        </p:tgtEl>
                                        <p:attrNameLst>
                                          <p:attrName>style.visibility</p:attrName>
                                        </p:attrNameLst>
                                      </p:cBhvr>
                                      <p:to>
                                        <p:strVal val="visible"/>
                                      </p:to>
                                    </p:set>
                                    <p:animEffect transition="in" filter="fade">
                                      <p:cBhvr>
                                        <p:cTn id="7" dur="500"/>
                                        <p:tgtEl>
                                          <p:spTgt spid="100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02"/>
                                        </p:tgtEl>
                                        <p:attrNameLst>
                                          <p:attrName>style.visibility</p:attrName>
                                        </p:attrNameLst>
                                      </p:cBhvr>
                                      <p:to>
                                        <p:strVal val="visible"/>
                                      </p:to>
                                    </p:set>
                                    <p:animEffect transition="in" filter="fade">
                                      <p:cBhvr>
                                        <p:cTn id="10" dur="500"/>
                                        <p:tgtEl>
                                          <p:spTgt spid="100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 grpId="0" animBg="1"/>
      <p:bldP spid="1002" grpId="0"/>
      <p:bldP spid="2"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Title 2"/>
          <p:cNvSpPr>
            <a:spLocks noGrp="1"/>
          </p:cNvSpPr>
          <p:nvPr>
            <p:ph type="title" idx="2"/>
          </p:nvPr>
        </p:nvSpPr>
        <p:spPr/>
        <p:txBody>
          <a:bodyPr/>
          <a:lstStyle/>
          <a:p>
            <a:endParaRPr lang="vi-VN"/>
          </a:p>
        </p:txBody>
      </p:sp>
      <p:sp>
        <p:nvSpPr>
          <p:cNvPr id="4" name="Title 3"/>
          <p:cNvSpPr>
            <a:spLocks noGrp="1"/>
          </p:cNvSpPr>
          <p:nvPr>
            <p:ph type="title" idx="3"/>
          </p:nvPr>
        </p:nvSpPr>
        <p:spPr/>
        <p:txBody>
          <a:bodyPr/>
          <a:lstStyle/>
          <a:p>
            <a:endParaRPr lang="vi-VN"/>
          </a:p>
        </p:txBody>
      </p:sp>
      <p:sp>
        <p:nvSpPr>
          <p:cNvPr id="5" name="Title 4"/>
          <p:cNvSpPr>
            <a:spLocks noGrp="1"/>
          </p:cNvSpPr>
          <p:nvPr>
            <p:ph type="title" idx="4"/>
          </p:nvPr>
        </p:nvSpPr>
        <p:spPr/>
        <p:txBody>
          <a:bodyPr/>
          <a:lstStyle/>
          <a:p>
            <a:endParaRPr lang="vi-VN"/>
          </a:p>
        </p:txBody>
      </p:sp>
      <p:sp>
        <p:nvSpPr>
          <p:cNvPr id="6" name="Title 5"/>
          <p:cNvSpPr>
            <a:spLocks noGrp="1"/>
          </p:cNvSpPr>
          <p:nvPr>
            <p:ph type="title" idx="5"/>
          </p:nvPr>
        </p:nvSpPr>
        <p:spPr/>
        <p:txBody>
          <a:bodyPr/>
          <a:lstStyle/>
          <a:p>
            <a:endParaRPr lang="vi-VN"/>
          </a:p>
        </p:txBody>
      </p:sp>
      <p:sp>
        <p:nvSpPr>
          <p:cNvPr id="7" name="Title 6"/>
          <p:cNvSpPr>
            <a:spLocks noGrp="1"/>
          </p:cNvSpPr>
          <p:nvPr>
            <p:ph type="title" idx="6"/>
          </p:nvPr>
        </p:nvSpPr>
        <p:spPr/>
        <p:txBody>
          <a:bodyPr/>
          <a:lstStyle/>
          <a:p>
            <a:endParaRPr lang="vi-VN"/>
          </a:p>
        </p:txBody>
      </p:sp>
      <p:sp>
        <p:nvSpPr>
          <p:cNvPr id="8" name="Subtitle 7"/>
          <p:cNvSpPr>
            <a:spLocks noGrp="1"/>
          </p:cNvSpPr>
          <p:nvPr>
            <p:ph type="subTitle" idx="1"/>
          </p:nvPr>
        </p:nvSpPr>
        <p:spPr/>
        <p:txBody>
          <a:bodyPr/>
          <a:lstStyle/>
          <a:p>
            <a:endParaRPr lang="vi-VN"/>
          </a:p>
        </p:txBody>
      </p:sp>
      <p:sp>
        <p:nvSpPr>
          <p:cNvPr id="9" name="Subtitle 8"/>
          <p:cNvSpPr>
            <a:spLocks noGrp="1"/>
          </p:cNvSpPr>
          <p:nvPr>
            <p:ph type="subTitle" idx="7"/>
          </p:nvPr>
        </p:nvSpPr>
        <p:spPr/>
        <p:txBody>
          <a:bodyPr/>
          <a:lstStyle/>
          <a:p>
            <a:endParaRPr lang="vi-VN"/>
          </a:p>
        </p:txBody>
      </p:sp>
      <p:sp>
        <p:nvSpPr>
          <p:cNvPr id="10" name="Subtitle 9"/>
          <p:cNvSpPr>
            <a:spLocks noGrp="1"/>
          </p:cNvSpPr>
          <p:nvPr>
            <p:ph type="subTitle" idx="8"/>
          </p:nvPr>
        </p:nvSpPr>
        <p:spPr/>
        <p:txBody>
          <a:bodyPr/>
          <a:lstStyle/>
          <a:p>
            <a:endParaRPr lang="vi-VN"/>
          </a:p>
        </p:txBody>
      </p:sp>
      <p:sp>
        <p:nvSpPr>
          <p:cNvPr id="11" name="Subtitle 10"/>
          <p:cNvSpPr>
            <a:spLocks noGrp="1"/>
          </p:cNvSpPr>
          <p:nvPr>
            <p:ph type="subTitle" idx="9"/>
          </p:nvPr>
        </p:nvSpPr>
        <p:spPr/>
        <p:txBody>
          <a:bodyPr/>
          <a:lstStyle/>
          <a:p>
            <a:endParaRPr lang="vi-VN"/>
          </a:p>
        </p:txBody>
      </p:sp>
      <p:sp>
        <p:nvSpPr>
          <p:cNvPr id="12" name="Subtitle 11"/>
          <p:cNvSpPr>
            <a:spLocks noGrp="1"/>
          </p:cNvSpPr>
          <p:nvPr>
            <p:ph type="subTitle" idx="13"/>
          </p:nvPr>
        </p:nvSpPr>
        <p:spPr/>
        <p:txBody>
          <a:bodyPr/>
          <a:lstStyle/>
          <a:p>
            <a:endParaRPr lang="vi-VN"/>
          </a:p>
        </p:txBody>
      </p:sp>
      <p:sp>
        <p:nvSpPr>
          <p:cNvPr id="13" name="Subtitle 12"/>
          <p:cNvSpPr>
            <a:spLocks noGrp="1"/>
          </p:cNvSpPr>
          <p:nvPr>
            <p:ph type="subTitle" idx="14"/>
          </p:nvPr>
        </p:nvSpPr>
        <p:spPr/>
        <p:txBody>
          <a:bodyPr/>
          <a:lstStyle/>
          <a:p>
            <a:endParaRPr lang="vi-VN"/>
          </a:p>
        </p:txBody>
      </p:sp>
      <p:sp>
        <p:nvSpPr>
          <p:cNvPr id="14" name="Title 13"/>
          <p:cNvSpPr>
            <a:spLocks noGrp="1"/>
          </p:cNvSpPr>
          <p:nvPr>
            <p:ph type="title" idx="15"/>
          </p:nvPr>
        </p:nvSpPr>
        <p:spPr/>
        <p:txBody>
          <a:bodyPr/>
          <a:lstStyle/>
          <a:p>
            <a:endParaRPr lang="vi-VN" dirty="0"/>
          </a:p>
        </p:txBody>
      </p:sp>
      <p:pic>
        <p:nvPicPr>
          <p:cNvPr id="15" name="Przp4gN881k"/>
          <p:cNvPicPr>
            <a:picLocks noRot="1" noChangeAspect="1"/>
          </p:cNvPicPr>
          <p:nvPr>
            <a:videoFile r:link="rId1"/>
          </p:nvPr>
        </p:nvPicPr>
        <p:blipFill>
          <a:blip r:embed="rId3"/>
          <a:stretch>
            <a:fillRect/>
          </a:stretch>
        </p:blipFill>
        <p:spPr>
          <a:xfrm>
            <a:off x="408878" y="371707"/>
            <a:ext cx="8125522" cy="4646342"/>
          </a:xfrm>
          <a:prstGeom prst="rect">
            <a:avLst/>
          </a:prstGeom>
        </p:spPr>
      </p:pic>
    </p:spTree>
    <p:extLst>
      <p:ext uri="{BB962C8B-B14F-4D97-AF65-F5344CB8AC3E}">
        <p14:creationId xmlns:p14="http://schemas.microsoft.com/office/powerpoint/2010/main" val="75802974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716577BF-B713-62F6-CB6B-246A1F718527}"/>
              </a:ext>
            </a:extLst>
          </p:cNvPr>
          <p:cNvSpPr/>
          <p:nvPr/>
        </p:nvSpPr>
        <p:spPr>
          <a:xfrm>
            <a:off x="5629160" y="2257078"/>
            <a:ext cx="3424677" cy="191704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92" name="Google Shape;1192;p58"/>
          <p:cNvSpPr/>
          <p:nvPr/>
        </p:nvSpPr>
        <p:spPr>
          <a:xfrm>
            <a:off x="50707" y="1341311"/>
            <a:ext cx="4521293" cy="2472479"/>
          </a:xfrm>
          <a:custGeom>
            <a:avLst/>
            <a:gdLst>
              <a:gd name="connsiteX0" fmla="*/ 2265771 w 4521293"/>
              <a:gd name="connsiteY0" fmla="*/ 0 h 2472479"/>
              <a:gd name="connsiteX1" fmla="*/ 1665221 w 4521293"/>
              <a:gd name="connsiteY1" fmla="*/ 4277 h 2472479"/>
              <a:gd name="connsiteX2" fmla="*/ 1551126 w 4521293"/>
              <a:gd name="connsiteY2" fmla="*/ 6213 h 2472479"/>
              <a:gd name="connsiteX3" fmla="*/ 433616 w 4521293"/>
              <a:gd name="connsiteY3" fmla="*/ 39787 h 2472479"/>
              <a:gd name="connsiteX4" fmla="*/ 367675 w 4521293"/>
              <a:gd name="connsiteY4" fmla="*/ 42702 h 2472479"/>
              <a:gd name="connsiteX5" fmla="*/ 352853 w 4521293"/>
              <a:gd name="connsiteY5" fmla="*/ 43324 h 2472479"/>
              <a:gd name="connsiteX6" fmla="*/ 337669 w 4521293"/>
              <a:gd name="connsiteY6" fmla="*/ 43132 h 2472479"/>
              <a:gd name="connsiteX7" fmla="*/ 74788 w 4521293"/>
              <a:gd name="connsiteY7" fmla="*/ 273110 h 2472479"/>
              <a:gd name="connsiteX8" fmla="*/ 63406 w 4521293"/>
              <a:gd name="connsiteY8" fmla="*/ 409128 h 2472479"/>
              <a:gd name="connsiteX9" fmla="*/ 61052 w 4521293"/>
              <a:gd name="connsiteY9" fmla="*/ 436298 h 2472479"/>
              <a:gd name="connsiteX10" fmla="*/ 42678 w 4521293"/>
              <a:gd name="connsiteY10" fmla="*/ 641161 h 2472479"/>
              <a:gd name="connsiteX11" fmla="*/ 39713 w 4521293"/>
              <a:gd name="connsiteY11" fmla="*/ 675524 h 2472479"/>
              <a:gd name="connsiteX12" fmla="*/ 8440 w 4521293"/>
              <a:gd name="connsiteY12" fmla="*/ 1147452 h 2472479"/>
              <a:gd name="connsiteX13" fmla="*/ 8327 w 4521293"/>
              <a:gd name="connsiteY13" fmla="*/ 1150129 h 2472479"/>
              <a:gd name="connsiteX14" fmla="*/ 10771 w 4521293"/>
              <a:gd name="connsiteY14" fmla="*/ 1666361 h 2472479"/>
              <a:gd name="connsiteX15" fmla="*/ 13215 w 4521293"/>
              <a:gd name="connsiteY15" fmla="*/ 1700413 h 2472479"/>
              <a:gd name="connsiteX16" fmla="*/ 31499 w 4521293"/>
              <a:gd name="connsiteY16" fmla="*/ 1868284 h 2472479"/>
              <a:gd name="connsiteX17" fmla="*/ 34848 w 4521293"/>
              <a:gd name="connsiteY17" fmla="*/ 1890269 h 2472479"/>
              <a:gd name="connsiteX18" fmla="*/ 217011 w 4521293"/>
              <a:gd name="connsiteY18" fmla="*/ 2328957 h 2472479"/>
              <a:gd name="connsiteX19" fmla="*/ 218618 w 4521293"/>
              <a:gd name="connsiteY19" fmla="*/ 2330128 h 2472479"/>
              <a:gd name="connsiteX20" fmla="*/ 248217 w 4521293"/>
              <a:gd name="connsiteY20" fmla="*/ 2349675 h 2472479"/>
              <a:gd name="connsiteX21" fmla="*/ 558777 w 4521293"/>
              <a:gd name="connsiteY21" fmla="*/ 2415127 h 2472479"/>
              <a:gd name="connsiteX22" fmla="*/ 2079196 w 4521293"/>
              <a:gd name="connsiteY22" fmla="*/ 2471762 h 2472479"/>
              <a:gd name="connsiteX23" fmla="*/ 2217187 w 4521293"/>
              <a:gd name="connsiteY23" fmla="*/ 2472407 h 2472479"/>
              <a:gd name="connsiteX24" fmla="*/ 2275841 w 4521293"/>
              <a:gd name="connsiteY24" fmla="*/ 2472479 h 2472479"/>
              <a:gd name="connsiteX25" fmla="*/ 3306954 w 4521293"/>
              <a:gd name="connsiteY25" fmla="*/ 2451163 h 2472479"/>
              <a:gd name="connsiteX26" fmla="*/ 3383756 w 4521293"/>
              <a:gd name="connsiteY26" fmla="*/ 2447841 h 2472479"/>
              <a:gd name="connsiteX27" fmla="*/ 3973694 w 4521293"/>
              <a:gd name="connsiteY27" fmla="*/ 2415127 h 2472479"/>
              <a:gd name="connsiteX28" fmla="*/ 4005533 w 4521293"/>
              <a:gd name="connsiteY28" fmla="*/ 2415725 h 2472479"/>
              <a:gd name="connsiteX29" fmla="*/ 4482868 w 4521293"/>
              <a:gd name="connsiteY29" fmla="*/ 2004565 h 2472479"/>
              <a:gd name="connsiteX30" fmla="*/ 4485516 w 4521293"/>
              <a:gd name="connsiteY30" fmla="*/ 1989534 h 2472479"/>
              <a:gd name="connsiteX31" fmla="*/ 4500067 w 4521293"/>
              <a:gd name="connsiteY31" fmla="*/ 1838677 h 2472479"/>
              <a:gd name="connsiteX32" fmla="*/ 4506946 w 4521293"/>
              <a:gd name="connsiteY32" fmla="*/ 1663493 h 2472479"/>
              <a:gd name="connsiteX33" fmla="*/ 4508055 w 4521293"/>
              <a:gd name="connsiteY33" fmla="*/ 1636132 h 2472479"/>
              <a:gd name="connsiteX34" fmla="*/ 4513146 w 4521293"/>
              <a:gd name="connsiteY34" fmla="*/ 1503722 h 2472479"/>
              <a:gd name="connsiteX35" fmla="*/ 4514074 w 4521293"/>
              <a:gd name="connsiteY35" fmla="*/ 1477341 h 2472479"/>
              <a:gd name="connsiteX36" fmla="*/ 4521270 w 4521293"/>
              <a:gd name="connsiteY36" fmla="*/ 1132111 h 2472479"/>
              <a:gd name="connsiteX37" fmla="*/ 4521270 w 4521293"/>
              <a:gd name="connsiteY37" fmla="*/ 1096888 h 2472479"/>
              <a:gd name="connsiteX38" fmla="*/ 4502194 w 4521293"/>
              <a:gd name="connsiteY38" fmla="*/ 643360 h 2472479"/>
              <a:gd name="connsiteX39" fmla="*/ 4500564 w 4521293"/>
              <a:gd name="connsiteY39" fmla="*/ 626298 h 2472479"/>
              <a:gd name="connsiteX40" fmla="*/ 4475786 w 4521293"/>
              <a:gd name="connsiteY40" fmla="*/ 426238 h 2472479"/>
              <a:gd name="connsiteX41" fmla="*/ 4466462 w 4521293"/>
              <a:gd name="connsiteY41" fmla="*/ 369890 h 2472479"/>
              <a:gd name="connsiteX42" fmla="*/ 4423558 w 4521293"/>
              <a:gd name="connsiteY42" fmla="*/ 168086 h 2472479"/>
              <a:gd name="connsiteX43" fmla="*/ 4418082 w 4521293"/>
              <a:gd name="connsiteY43" fmla="*/ 146962 h 2472479"/>
              <a:gd name="connsiteX44" fmla="*/ 4137958 w 4521293"/>
              <a:gd name="connsiteY44" fmla="*/ 38210 h 2472479"/>
              <a:gd name="connsiteX45" fmla="*/ 4087178 w 4521293"/>
              <a:gd name="connsiteY45" fmla="*/ 38401 h 2472479"/>
              <a:gd name="connsiteX46" fmla="*/ 4055882 w 4521293"/>
              <a:gd name="connsiteY46" fmla="*/ 37899 h 2472479"/>
              <a:gd name="connsiteX47" fmla="*/ 3643922 w 4521293"/>
              <a:gd name="connsiteY47" fmla="*/ 22510 h 2472479"/>
              <a:gd name="connsiteX48" fmla="*/ 3570264 w 4521293"/>
              <a:gd name="connsiteY48" fmla="*/ 20168 h 2472479"/>
              <a:gd name="connsiteX49" fmla="*/ 2265771 w 4521293"/>
              <a:gd name="connsiteY49" fmla="*/ 0 h 247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521293" h="2472479" fill="none" extrusionOk="0">
                <a:moveTo>
                  <a:pt x="2265771" y="0"/>
                </a:moveTo>
                <a:cubicBezTo>
                  <a:pt x="2072599" y="-6169"/>
                  <a:pt x="1892474" y="20562"/>
                  <a:pt x="1665221" y="4277"/>
                </a:cubicBezTo>
                <a:cubicBezTo>
                  <a:pt x="1628052" y="-4167"/>
                  <a:pt x="1606194" y="11331"/>
                  <a:pt x="1551126" y="6213"/>
                </a:cubicBezTo>
                <a:cubicBezTo>
                  <a:pt x="1181049" y="4790"/>
                  <a:pt x="768800" y="-202"/>
                  <a:pt x="433616" y="39787"/>
                </a:cubicBezTo>
                <a:cubicBezTo>
                  <a:pt x="418177" y="40736"/>
                  <a:pt x="378175" y="40076"/>
                  <a:pt x="367675" y="42702"/>
                </a:cubicBezTo>
                <a:cubicBezTo>
                  <a:pt x="364133" y="41763"/>
                  <a:pt x="354637" y="43526"/>
                  <a:pt x="352853" y="43324"/>
                </a:cubicBezTo>
                <a:cubicBezTo>
                  <a:pt x="348170" y="43172"/>
                  <a:pt x="342413" y="43254"/>
                  <a:pt x="337669" y="43132"/>
                </a:cubicBezTo>
                <a:cubicBezTo>
                  <a:pt x="178813" y="61579"/>
                  <a:pt x="87416" y="107990"/>
                  <a:pt x="74788" y="273110"/>
                </a:cubicBezTo>
                <a:cubicBezTo>
                  <a:pt x="70638" y="311480"/>
                  <a:pt x="70046" y="349988"/>
                  <a:pt x="63406" y="409128"/>
                </a:cubicBezTo>
                <a:cubicBezTo>
                  <a:pt x="62846" y="417565"/>
                  <a:pt x="62214" y="426303"/>
                  <a:pt x="61052" y="436298"/>
                </a:cubicBezTo>
                <a:cubicBezTo>
                  <a:pt x="50629" y="504638"/>
                  <a:pt x="44980" y="577176"/>
                  <a:pt x="42678" y="641161"/>
                </a:cubicBezTo>
                <a:cubicBezTo>
                  <a:pt x="41240" y="650547"/>
                  <a:pt x="41283" y="665724"/>
                  <a:pt x="39713" y="675524"/>
                </a:cubicBezTo>
                <a:cubicBezTo>
                  <a:pt x="25972" y="826129"/>
                  <a:pt x="17465" y="999845"/>
                  <a:pt x="8440" y="1147452"/>
                </a:cubicBezTo>
                <a:cubicBezTo>
                  <a:pt x="8439" y="1148212"/>
                  <a:pt x="8391" y="1149352"/>
                  <a:pt x="8327" y="1150129"/>
                </a:cubicBezTo>
                <a:cubicBezTo>
                  <a:pt x="18221" y="1309805"/>
                  <a:pt x="8412" y="1486574"/>
                  <a:pt x="10771" y="1666361"/>
                </a:cubicBezTo>
                <a:cubicBezTo>
                  <a:pt x="12537" y="1678730"/>
                  <a:pt x="11169" y="1688941"/>
                  <a:pt x="13215" y="1700413"/>
                </a:cubicBezTo>
                <a:cubicBezTo>
                  <a:pt x="26624" y="1761120"/>
                  <a:pt x="28108" y="1814050"/>
                  <a:pt x="31499" y="1868284"/>
                </a:cubicBezTo>
                <a:cubicBezTo>
                  <a:pt x="32634" y="1875598"/>
                  <a:pt x="33587" y="1882193"/>
                  <a:pt x="34848" y="1890269"/>
                </a:cubicBezTo>
                <a:cubicBezTo>
                  <a:pt x="49067" y="2082802"/>
                  <a:pt x="101531" y="2258498"/>
                  <a:pt x="217011" y="2328957"/>
                </a:cubicBezTo>
                <a:cubicBezTo>
                  <a:pt x="217463" y="2329363"/>
                  <a:pt x="218097" y="2329705"/>
                  <a:pt x="218618" y="2330128"/>
                </a:cubicBezTo>
                <a:cubicBezTo>
                  <a:pt x="228333" y="2336513"/>
                  <a:pt x="238186" y="2343726"/>
                  <a:pt x="248217" y="2349675"/>
                </a:cubicBezTo>
                <a:cubicBezTo>
                  <a:pt x="347664" y="2409834"/>
                  <a:pt x="463370" y="2401020"/>
                  <a:pt x="558777" y="2415127"/>
                </a:cubicBezTo>
                <a:cubicBezTo>
                  <a:pt x="1136774" y="2477849"/>
                  <a:pt x="1589478" y="2465126"/>
                  <a:pt x="2079196" y="2471762"/>
                </a:cubicBezTo>
                <a:cubicBezTo>
                  <a:pt x="2122609" y="2475283"/>
                  <a:pt x="2151853" y="2462979"/>
                  <a:pt x="2217187" y="2472407"/>
                </a:cubicBezTo>
                <a:cubicBezTo>
                  <a:pt x="2223786" y="2469031"/>
                  <a:pt x="2265754" y="2474121"/>
                  <a:pt x="2275841" y="2472479"/>
                </a:cubicBezTo>
                <a:cubicBezTo>
                  <a:pt x="2658547" y="2433700"/>
                  <a:pt x="2914760" y="2511100"/>
                  <a:pt x="3306954" y="2451163"/>
                </a:cubicBezTo>
                <a:cubicBezTo>
                  <a:pt x="3338112" y="2447667"/>
                  <a:pt x="3350249" y="2451376"/>
                  <a:pt x="3383756" y="2447841"/>
                </a:cubicBezTo>
                <a:cubicBezTo>
                  <a:pt x="3570470" y="2441549"/>
                  <a:pt x="3772424" y="2434077"/>
                  <a:pt x="3973694" y="2415127"/>
                </a:cubicBezTo>
                <a:cubicBezTo>
                  <a:pt x="3985302" y="2417276"/>
                  <a:pt x="3995846" y="2416743"/>
                  <a:pt x="4005533" y="2415725"/>
                </a:cubicBezTo>
                <a:cubicBezTo>
                  <a:pt x="4327727" y="2434701"/>
                  <a:pt x="4431004" y="2259113"/>
                  <a:pt x="4482868" y="2004565"/>
                </a:cubicBezTo>
                <a:cubicBezTo>
                  <a:pt x="4483361" y="1998987"/>
                  <a:pt x="4484808" y="1994501"/>
                  <a:pt x="4485516" y="1989534"/>
                </a:cubicBezTo>
                <a:cubicBezTo>
                  <a:pt x="4496341" y="1945187"/>
                  <a:pt x="4497112" y="1889449"/>
                  <a:pt x="4500067" y="1838677"/>
                </a:cubicBezTo>
                <a:cubicBezTo>
                  <a:pt x="4501108" y="1784003"/>
                  <a:pt x="4501672" y="1717074"/>
                  <a:pt x="4506946" y="1663493"/>
                </a:cubicBezTo>
                <a:cubicBezTo>
                  <a:pt x="4506450" y="1652977"/>
                  <a:pt x="4507914" y="1645182"/>
                  <a:pt x="4508055" y="1636132"/>
                </a:cubicBezTo>
                <a:cubicBezTo>
                  <a:pt x="4511752" y="1591633"/>
                  <a:pt x="4516864" y="1547311"/>
                  <a:pt x="4513146" y="1503722"/>
                </a:cubicBezTo>
                <a:cubicBezTo>
                  <a:pt x="4514173" y="1495995"/>
                  <a:pt x="4515227" y="1487054"/>
                  <a:pt x="4514074" y="1477341"/>
                </a:cubicBezTo>
                <a:cubicBezTo>
                  <a:pt x="4537450" y="1364897"/>
                  <a:pt x="4519959" y="1229430"/>
                  <a:pt x="4521270" y="1132111"/>
                </a:cubicBezTo>
                <a:cubicBezTo>
                  <a:pt x="4519593" y="1121055"/>
                  <a:pt x="4522561" y="1106051"/>
                  <a:pt x="4521270" y="1096888"/>
                </a:cubicBezTo>
                <a:cubicBezTo>
                  <a:pt x="4524823" y="933321"/>
                  <a:pt x="4528661" y="780397"/>
                  <a:pt x="4502194" y="643360"/>
                </a:cubicBezTo>
                <a:cubicBezTo>
                  <a:pt x="4501997" y="638213"/>
                  <a:pt x="4501164" y="632149"/>
                  <a:pt x="4500564" y="626298"/>
                </a:cubicBezTo>
                <a:cubicBezTo>
                  <a:pt x="4499930" y="557306"/>
                  <a:pt x="4486700" y="483542"/>
                  <a:pt x="4475786" y="426238"/>
                </a:cubicBezTo>
                <a:cubicBezTo>
                  <a:pt x="4473336" y="405692"/>
                  <a:pt x="4468546" y="389654"/>
                  <a:pt x="4466462" y="369890"/>
                </a:cubicBezTo>
                <a:cubicBezTo>
                  <a:pt x="4460283" y="303668"/>
                  <a:pt x="4451280" y="229984"/>
                  <a:pt x="4423558" y="168086"/>
                </a:cubicBezTo>
                <a:cubicBezTo>
                  <a:pt x="4421450" y="161115"/>
                  <a:pt x="4419703" y="153951"/>
                  <a:pt x="4418082" y="146962"/>
                </a:cubicBezTo>
                <a:cubicBezTo>
                  <a:pt x="4406204" y="42820"/>
                  <a:pt x="4246447" y="59394"/>
                  <a:pt x="4137958" y="38210"/>
                </a:cubicBezTo>
                <a:cubicBezTo>
                  <a:pt x="4116623" y="34138"/>
                  <a:pt x="4108916" y="34704"/>
                  <a:pt x="4087178" y="38401"/>
                </a:cubicBezTo>
                <a:cubicBezTo>
                  <a:pt x="4076080" y="39125"/>
                  <a:pt x="4064767" y="38044"/>
                  <a:pt x="4055882" y="37899"/>
                </a:cubicBezTo>
                <a:cubicBezTo>
                  <a:pt x="3914875" y="-506"/>
                  <a:pt x="3761507" y="50181"/>
                  <a:pt x="3643922" y="22510"/>
                </a:cubicBezTo>
                <a:cubicBezTo>
                  <a:pt x="3616113" y="23306"/>
                  <a:pt x="3597495" y="27084"/>
                  <a:pt x="3570264" y="20168"/>
                </a:cubicBezTo>
                <a:cubicBezTo>
                  <a:pt x="3179743" y="28688"/>
                  <a:pt x="2762944" y="-44120"/>
                  <a:pt x="2265771" y="0"/>
                </a:cubicBezTo>
                <a:close/>
              </a:path>
              <a:path w="4521293" h="2472479" stroke="0" extrusionOk="0">
                <a:moveTo>
                  <a:pt x="2265771" y="0"/>
                </a:moveTo>
                <a:cubicBezTo>
                  <a:pt x="2179049" y="-23986"/>
                  <a:pt x="1753976" y="5923"/>
                  <a:pt x="1665221" y="4277"/>
                </a:cubicBezTo>
                <a:cubicBezTo>
                  <a:pt x="1618151" y="9598"/>
                  <a:pt x="1601486" y="10816"/>
                  <a:pt x="1551126" y="6213"/>
                </a:cubicBezTo>
                <a:cubicBezTo>
                  <a:pt x="1157784" y="7271"/>
                  <a:pt x="804943" y="4300"/>
                  <a:pt x="433616" y="39787"/>
                </a:cubicBezTo>
                <a:cubicBezTo>
                  <a:pt x="412309" y="40174"/>
                  <a:pt x="398521" y="42402"/>
                  <a:pt x="367675" y="42702"/>
                </a:cubicBezTo>
                <a:cubicBezTo>
                  <a:pt x="365625" y="43898"/>
                  <a:pt x="356330" y="43014"/>
                  <a:pt x="352853" y="43324"/>
                </a:cubicBezTo>
                <a:cubicBezTo>
                  <a:pt x="348449" y="42916"/>
                  <a:pt x="342577" y="42801"/>
                  <a:pt x="337669" y="43132"/>
                </a:cubicBezTo>
                <a:cubicBezTo>
                  <a:pt x="187571" y="51188"/>
                  <a:pt x="73832" y="92609"/>
                  <a:pt x="74788" y="273110"/>
                </a:cubicBezTo>
                <a:cubicBezTo>
                  <a:pt x="78519" y="309834"/>
                  <a:pt x="67966" y="358133"/>
                  <a:pt x="63406" y="409128"/>
                </a:cubicBezTo>
                <a:cubicBezTo>
                  <a:pt x="62350" y="417834"/>
                  <a:pt x="61332" y="426993"/>
                  <a:pt x="61052" y="436298"/>
                </a:cubicBezTo>
                <a:cubicBezTo>
                  <a:pt x="54236" y="503914"/>
                  <a:pt x="44950" y="571162"/>
                  <a:pt x="42678" y="641161"/>
                </a:cubicBezTo>
                <a:cubicBezTo>
                  <a:pt x="42223" y="654015"/>
                  <a:pt x="42469" y="665207"/>
                  <a:pt x="39713" y="675524"/>
                </a:cubicBezTo>
                <a:cubicBezTo>
                  <a:pt x="36328" y="814297"/>
                  <a:pt x="39826" y="983953"/>
                  <a:pt x="8440" y="1147452"/>
                </a:cubicBezTo>
                <a:cubicBezTo>
                  <a:pt x="8281" y="1148331"/>
                  <a:pt x="8428" y="1149437"/>
                  <a:pt x="8327" y="1150129"/>
                </a:cubicBezTo>
                <a:cubicBezTo>
                  <a:pt x="-78" y="1326196"/>
                  <a:pt x="-3539" y="1513866"/>
                  <a:pt x="10771" y="1666361"/>
                </a:cubicBezTo>
                <a:cubicBezTo>
                  <a:pt x="10919" y="1676786"/>
                  <a:pt x="12112" y="1687096"/>
                  <a:pt x="13215" y="1700413"/>
                </a:cubicBezTo>
                <a:cubicBezTo>
                  <a:pt x="15588" y="1766804"/>
                  <a:pt x="22891" y="1814120"/>
                  <a:pt x="31499" y="1868284"/>
                </a:cubicBezTo>
                <a:cubicBezTo>
                  <a:pt x="32966" y="1875466"/>
                  <a:pt x="32963" y="1882940"/>
                  <a:pt x="34848" y="1890269"/>
                </a:cubicBezTo>
                <a:cubicBezTo>
                  <a:pt x="75774" y="2097866"/>
                  <a:pt x="108859" y="2260487"/>
                  <a:pt x="217011" y="2328957"/>
                </a:cubicBezTo>
                <a:cubicBezTo>
                  <a:pt x="217461" y="2329396"/>
                  <a:pt x="218107" y="2329826"/>
                  <a:pt x="218618" y="2330128"/>
                </a:cubicBezTo>
                <a:cubicBezTo>
                  <a:pt x="228699" y="2337744"/>
                  <a:pt x="238790" y="2344761"/>
                  <a:pt x="248217" y="2349675"/>
                </a:cubicBezTo>
                <a:cubicBezTo>
                  <a:pt x="322852" y="2398326"/>
                  <a:pt x="436871" y="2413733"/>
                  <a:pt x="558777" y="2415127"/>
                </a:cubicBezTo>
                <a:cubicBezTo>
                  <a:pt x="1090519" y="2503160"/>
                  <a:pt x="1612022" y="2468248"/>
                  <a:pt x="2079196" y="2471762"/>
                </a:cubicBezTo>
                <a:cubicBezTo>
                  <a:pt x="2126656" y="2474483"/>
                  <a:pt x="2154025" y="2460131"/>
                  <a:pt x="2217187" y="2472407"/>
                </a:cubicBezTo>
                <a:cubicBezTo>
                  <a:pt x="2226904" y="2468784"/>
                  <a:pt x="2248236" y="2473526"/>
                  <a:pt x="2275841" y="2472479"/>
                </a:cubicBezTo>
                <a:cubicBezTo>
                  <a:pt x="2650258" y="2530620"/>
                  <a:pt x="3012340" y="2465243"/>
                  <a:pt x="3306954" y="2451163"/>
                </a:cubicBezTo>
                <a:cubicBezTo>
                  <a:pt x="3338239" y="2451216"/>
                  <a:pt x="3360814" y="2455099"/>
                  <a:pt x="3383756" y="2447841"/>
                </a:cubicBezTo>
                <a:cubicBezTo>
                  <a:pt x="3612221" y="2440519"/>
                  <a:pt x="3773536" y="2429271"/>
                  <a:pt x="3973694" y="2415127"/>
                </a:cubicBezTo>
                <a:cubicBezTo>
                  <a:pt x="3983138" y="2415169"/>
                  <a:pt x="3995365" y="2415619"/>
                  <a:pt x="4005533" y="2415725"/>
                </a:cubicBezTo>
                <a:cubicBezTo>
                  <a:pt x="4287147" y="2438219"/>
                  <a:pt x="4443864" y="2229286"/>
                  <a:pt x="4482868" y="2004565"/>
                </a:cubicBezTo>
                <a:cubicBezTo>
                  <a:pt x="4483839" y="1999664"/>
                  <a:pt x="4484811" y="1994612"/>
                  <a:pt x="4485516" y="1989534"/>
                </a:cubicBezTo>
                <a:cubicBezTo>
                  <a:pt x="4490926" y="1940564"/>
                  <a:pt x="4491867" y="1897544"/>
                  <a:pt x="4500067" y="1838677"/>
                </a:cubicBezTo>
                <a:cubicBezTo>
                  <a:pt x="4502228" y="1776077"/>
                  <a:pt x="4494740" y="1717609"/>
                  <a:pt x="4506946" y="1663493"/>
                </a:cubicBezTo>
                <a:cubicBezTo>
                  <a:pt x="4507847" y="1655029"/>
                  <a:pt x="4508502" y="1644714"/>
                  <a:pt x="4508055" y="1636132"/>
                </a:cubicBezTo>
                <a:cubicBezTo>
                  <a:pt x="4509862" y="1596821"/>
                  <a:pt x="4511017" y="1547757"/>
                  <a:pt x="4513146" y="1503722"/>
                </a:cubicBezTo>
                <a:cubicBezTo>
                  <a:pt x="4512730" y="1494838"/>
                  <a:pt x="4512429" y="1486443"/>
                  <a:pt x="4514074" y="1477341"/>
                </a:cubicBezTo>
                <a:cubicBezTo>
                  <a:pt x="4513961" y="1363199"/>
                  <a:pt x="4534581" y="1261800"/>
                  <a:pt x="4521270" y="1132111"/>
                </a:cubicBezTo>
                <a:cubicBezTo>
                  <a:pt x="4524102" y="1123259"/>
                  <a:pt x="4518455" y="1105269"/>
                  <a:pt x="4521270" y="1096888"/>
                </a:cubicBezTo>
                <a:cubicBezTo>
                  <a:pt x="4527830" y="940148"/>
                  <a:pt x="4496560" y="796692"/>
                  <a:pt x="4502194" y="643360"/>
                </a:cubicBezTo>
                <a:cubicBezTo>
                  <a:pt x="4501837" y="637861"/>
                  <a:pt x="4500445" y="631978"/>
                  <a:pt x="4500564" y="626298"/>
                </a:cubicBezTo>
                <a:cubicBezTo>
                  <a:pt x="4490491" y="562088"/>
                  <a:pt x="4493416" y="500190"/>
                  <a:pt x="4475786" y="426238"/>
                </a:cubicBezTo>
                <a:cubicBezTo>
                  <a:pt x="4473517" y="407196"/>
                  <a:pt x="4469532" y="388188"/>
                  <a:pt x="4466462" y="369890"/>
                </a:cubicBezTo>
                <a:cubicBezTo>
                  <a:pt x="4443284" y="294691"/>
                  <a:pt x="4450814" y="242025"/>
                  <a:pt x="4423558" y="168086"/>
                </a:cubicBezTo>
                <a:cubicBezTo>
                  <a:pt x="4421345" y="160715"/>
                  <a:pt x="4419842" y="153807"/>
                  <a:pt x="4418082" y="146962"/>
                </a:cubicBezTo>
                <a:cubicBezTo>
                  <a:pt x="4406855" y="56810"/>
                  <a:pt x="4249435" y="30696"/>
                  <a:pt x="4137958" y="38210"/>
                </a:cubicBezTo>
                <a:cubicBezTo>
                  <a:pt x="4132784" y="38551"/>
                  <a:pt x="4096441" y="40390"/>
                  <a:pt x="4087178" y="38401"/>
                </a:cubicBezTo>
                <a:cubicBezTo>
                  <a:pt x="4076166" y="38268"/>
                  <a:pt x="4066559" y="39294"/>
                  <a:pt x="4055882" y="37899"/>
                </a:cubicBezTo>
                <a:cubicBezTo>
                  <a:pt x="3883642" y="-1184"/>
                  <a:pt x="3776743" y="41811"/>
                  <a:pt x="3643922" y="22510"/>
                </a:cubicBezTo>
                <a:cubicBezTo>
                  <a:pt x="3628983" y="28543"/>
                  <a:pt x="3594246" y="20194"/>
                  <a:pt x="3570264" y="20168"/>
                </a:cubicBezTo>
                <a:cubicBezTo>
                  <a:pt x="3177886" y="68961"/>
                  <a:pt x="2771490" y="-15199"/>
                  <a:pt x="2265771" y="0"/>
                </a:cubicBezTo>
                <a:close/>
              </a:path>
            </a:pathLst>
          </a:custGeom>
          <a:ln w="57150">
            <a:solidFill>
              <a:srgbClr val="FF0000"/>
            </a:solidFill>
            <a:extLst>
              <a:ext uri="{C807C97D-BFC1-408E-A445-0C87EB9F89A2}">
                <ask:lineSketchStyleProps xmlns:ask="http://schemas.microsoft.com/office/drawing/2018/sketchyshapes" xmlns="" sd="363632206">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5" name="Google Shape;1195;p58"/>
          <p:cNvGrpSpPr/>
          <p:nvPr/>
        </p:nvGrpSpPr>
        <p:grpSpPr>
          <a:xfrm>
            <a:off x="7971188" y="3919103"/>
            <a:ext cx="1082649" cy="1180960"/>
            <a:chOff x="5117700" y="3973625"/>
            <a:chExt cx="956150" cy="1062588"/>
          </a:xfrm>
        </p:grpSpPr>
        <p:sp>
          <p:nvSpPr>
            <p:cNvPr id="1196" name="Google Shape;1196;p58"/>
            <p:cNvSpPr/>
            <p:nvPr/>
          </p:nvSpPr>
          <p:spPr>
            <a:xfrm>
              <a:off x="5140750" y="399920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chemeClr val="accent3"/>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8"/>
            <p:cNvSpPr/>
            <p:nvPr/>
          </p:nvSpPr>
          <p:spPr>
            <a:xfrm>
              <a:off x="5117700" y="397362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chemeClr val="accent3"/>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8"/>
            <p:cNvSpPr/>
            <p:nvPr/>
          </p:nvSpPr>
          <p:spPr>
            <a:xfrm>
              <a:off x="5722550" y="4204600"/>
              <a:ext cx="328900" cy="170500"/>
            </a:xfrm>
            <a:custGeom>
              <a:avLst/>
              <a:gdLst/>
              <a:ahLst/>
              <a:cxnLst/>
              <a:rect l="l" t="t" r="r" b="b"/>
              <a:pathLst>
                <a:path w="13156" h="6820" extrusionOk="0">
                  <a:moveTo>
                    <a:pt x="1169" y="1"/>
                  </a:moveTo>
                  <a:cubicBezTo>
                    <a:pt x="998" y="1"/>
                    <a:pt x="910" y="111"/>
                    <a:pt x="787" y="391"/>
                  </a:cubicBezTo>
                  <a:cubicBezTo>
                    <a:pt x="543" y="960"/>
                    <a:pt x="326" y="1530"/>
                    <a:pt x="82" y="2100"/>
                  </a:cubicBezTo>
                  <a:cubicBezTo>
                    <a:pt x="28" y="2262"/>
                    <a:pt x="28" y="2425"/>
                    <a:pt x="1" y="2561"/>
                  </a:cubicBezTo>
                  <a:cubicBezTo>
                    <a:pt x="598" y="2913"/>
                    <a:pt x="11122" y="6629"/>
                    <a:pt x="11990" y="6819"/>
                  </a:cubicBezTo>
                  <a:cubicBezTo>
                    <a:pt x="12044" y="6765"/>
                    <a:pt x="12125" y="6683"/>
                    <a:pt x="12180" y="6602"/>
                  </a:cubicBezTo>
                  <a:cubicBezTo>
                    <a:pt x="12451" y="5924"/>
                    <a:pt x="12749" y="5246"/>
                    <a:pt x="12993" y="4568"/>
                  </a:cubicBezTo>
                  <a:cubicBezTo>
                    <a:pt x="13156" y="4161"/>
                    <a:pt x="13075" y="4080"/>
                    <a:pt x="12695" y="3917"/>
                  </a:cubicBezTo>
                  <a:cubicBezTo>
                    <a:pt x="12586" y="3863"/>
                    <a:pt x="12478" y="3835"/>
                    <a:pt x="12369" y="3808"/>
                  </a:cubicBezTo>
                  <a:cubicBezTo>
                    <a:pt x="11339" y="3456"/>
                    <a:pt x="10308" y="3103"/>
                    <a:pt x="9277" y="2750"/>
                  </a:cubicBezTo>
                  <a:lnTo>
                    <a:pt x="1547" y="92"/>
                  </a:lnTo>
                  <a:cubicBezTo>
                    <a:pt x="1383" y="34"/>
                    <a:pt x="1263" y="1"/>
                    <a:pt x="1169" y="1"/>
                  </a:cubicBezTo>
                  <a:close/>
                </a:path>
              </a:pathLst>
            </a:custGeom>
            <a:solidFill>
              <a:schemeClr val="accent3"/>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8"/>
            <p:cNvSpPr/>
            <p:nvPr/>
          </p:nvSpPr>
          <p:spPr>
            <a:xfrm>
              <a:off x="5563200" y="4177900"/>
              <a:ext cx="510650" cy="858300"/>
            </a:xfrm>
            <a:custGeom>
              <a:avLst/>
              <a:gdLst/>
              <a:ahLst/>
              <a:cxnLst/>
              <a:rect l="l" t="t" r="r" b="b"/>
              <a:pathLst>
                <a:path w="20426" h="34332" extrusionOk="0">
                  <a:moveTo>
                    <a:pt x="7543" y="1069"/>
                  </a:moveTo>
                  <a:cubicBezTo>
                    <a:pt x="7637" y="1069"/>
                    <a:pt x="7757" y="1102"/>
                    <a:pt x="7921" y="1160"/>
                  </a:cubicBezTo>
                  <a:lnTo>
                    <a:pt x="15651" y="3818"/>
                  </a:lnTo>
                  <a:cubicBezTo>
                    <a:pt x="16682" y="4171"/>
                    <a:pt x="17713" y="4524"/>
                    <a:pt x="18743" y="4876"/>
                  </a:cubicBezTo>
                  <a:cubicBezTo>
                    <a:pt x="18852" y="4903"/>
                    <a:pt x="18960" y="4931"/>
                    <a:pt x="19069" y="4985"/>
                  </a:cubicBezTo>
                  <a:cubicBezTo>
                    <a:pt x="19449" y="5148"/>
                    <a:pt x="19530" y="5229"/>
                    <a:pt x="19367" y="5636"/>
                  </a:cubicBezTo>
                  <a:cubicBezTo>
                    <a:pt x="19123" y="6314"/>
                    <a:pt x="18825" y="6992"/>
                    <a:pt x="18554" y="7670"/>
                  </a:cubicBezTo>
                  <a:cubicBezTo>
                    <a:pt x="18499" y="7751"/>
                    <a:pt x="18418" y="7833"/>
                    <a:pt x="18364" y="7887"/>
                  </a:cubicBezTo>
                  <a:cubicBezTo>
                    <a:pt x="17496" y="7697"/>
                    <a:pt x="6972" y="3981"/>
                    <a:pt x="6375" y="3629"/>
                  </a:cubicBezTo>
                  <a:cubicBezTo>
                    <a:pt x="6402" y="3493"/>
                    <a:pt x="6402" y="3330"/>
                    <a:pt x="6456" y="3168"/>
                  </a:cubicBezTo>
                  <a:cubicBezTo>
                    <a:pt x="6700" y="2598"/>
                    <a:pt x="6917" y="2028"/>
                    <a:pt x="7161" y="1459"/>
                  </a:cubicBezTo>
                  <a:cubicBezTo>
                    <a:pt x="7284" y="1179"/>
                    <a:pt x="7372" y="1069"/>
                    <a:pt x="7543" y="1069"/>
                  </a:cubicBezTo>
                  <a:close/>
                  <a:moveTo>
                    <a:pt x="8165" y="5337"/>
                  </a:moveTo>
                  <a:cubicBezTo>
                    <a:pt x="10932" y="6314"/>
                    <a:pt x="13644" y="7263"/>
                    <a:pt x="16411" y="8213"/>
                  </a:cubicBezTo>
                  <a:cubicBezTo>
                    <a:pt x="16384" y="8402"/>
                    <a:pt x="16356" y="8565"/>
                    <a:pt x="16329" y="8728"/>
                  </a:cubicBezTo>
                  <a:cubicBezTo>
                    <a:pt x="15353" y="12607"/>
                    <a:pt x="14268" y="16458"/>
                    <a:pt x="13074" y="20283"/>
                  </a:cubicBezTo>
                  <a:cubicBezTo>
                    <a:pt x="12803" y="21178"/>
                    <a:pt x="12559" y="22073"/>
                    <a:pt x="12288" y="22941"/>
                  </a:cubicBezTo>
                  <a:cubicBezTo>
                    <a:pt x="11610" y="25165"/>
                    <a:pt x="10742" y="27308"/>
                    <a:pt x="9765" y="29423"/>
                  </a:cubicBezTo>
                  <a:cubicBezTo>
                    <a:pt x="9521" y="29966"/>
                    <a:pt x="9223" y="30481"/>
                    <a:pt x="8925" y="30997"/>
                  </a:cubicBezTo>
                  <a:cubicBezTo>
                    <a:pt x="8219" y="32217"/>
                    <a:pt x="7107" y="32895"/>
                    <a:pt x="5778" y="33275"/>
                  </a:cubicBezTo>
                  <a:cubicBezTo>
                    <a:pt x="5456" y="33360"/>
                    <a:pt x="5123" y="33402"/>
                    <a:pt x="4787" y="33402"/>
                  </a:cubicBezTo>
                  <a:cubicBezTo>
                    <a:pt x="4585" y="33402"/>
                    <a:pt x="4381" y="33387"/>
                    <a:pt x="4178" y="33356"/>
                  </a:cubicBezTo>
                  <a:cubicBezTo>
                    <a:pt x="2984" y="33194"/>
                    <a:pt x="1493" y="32163"/>
                    <a:pt x="1140" y="30427"/>
                  </a:cubicBezTo>
                  <a:cubicBezTo>
                    <a:pt x="977" y="29640"/>
                    <a:pt x="977" y="28881"/>
                    <a:pt x="1059" y="28094"/>
                  </a:cubicBezTo>
                  <a:cubicBezTo>
                    <a:pt x="1221" y="26304"/>
                    <a:pt x="1628" y="24595"/>
                    <a:pt x="2062" y="22859"/>
                  </a:cubicBezTo>
                  <a:cubicBezTo>
                    <a:pt x="2713" y="20201"/>
                    <a:pt x="3663" y="17652"/>
                    <a:pt x="4585" y="15102"/>
                  </a:cubicBezTo>
                  <a:cubicBezTo>
                    <a:pt x="5615" y="12281"/>
                    <a:pt x="6646" y="9433"/>
                    <a:pt x="7677" y="6612"/>
                  </a:cubicBezTo>
                  <a:cubicBezTo>
                    <a:pt x="7840" y="6205"/>
                    <a:pt x="8002" y="5771"/>
                    <a:pt x="8165" y="5337"/>
                  </a:cubicBezTo>
                  <a:close/>
                  <a:moveTo>
                    <a:pt x="7092" y="0"/>
                  </a:moveTo>
                  <a:cubicBezTo>
                    <a:pt x="6810" y="0"/>
                    <a:pt x="6680" y="185"/>
                    <a:pt x="6511" y="618"/>
                  </a:cubicBezTo>
                  <a:cubicBezTo>
                    <a:pt x="6185" y="1404"/>
                    <a:pt x="5860" y="2218"/>
                    <a:pt x="5561" y="3005"/>
                  </a:cubicBezTo>
                  <a:cubicBezTo>
                    <a:pt x="5480" y="3222"/>
                    <a:pt x="5398" y="3439"/>
                    <a:pt x="5344" y="3683"/>
                  </a:cubicBezTo>
                  <a:cubicBezTo>
                    <a:pt x="5290" y="4063"/>
                    <a:pt x="5371" y="4252"/>
                    <a:pt x="5751" y="4415"/>
                  </a:cubicBezTo>
                  <a:cubicBezTo>
                    <a:pt x="6104" y="4551"/>
                    <a:pt x="6456" y="4686"/>
                    <a:pt x="6809" y="4822"/>
                  </a:cubicBezTo>
                  <a:cubicBezTo>
                    <a:pt x="6944" y="4876"/>
                    <a:pt x="7080" y="4958"/>
                    <a:pt x="7216" y="5039"/>
                  </a:cubicBezTo>
                  <a:cubicBezTo>
                    <a:pt x="7053" y="5500"/>
                    <a:pt x="6890" y="5880"/>
                    <a:pt x="6755" y="6287"/>
                  </a:cubicBezTo>
                  <a:cubicBezTo>
                    <a:pt x="5588" y="9460"/>
                    <a:pt x="4449" y="12634"/>
                    <a:pt x="3283" y="15834"/>
                  </a:cubicBezTo>
                  <a:cubicBezTo>
                    <a:pt x="2089" y="18981"/>
                    <a:pt x="1086" y="22181"/>
                    <a:pt x="462" y="25490"/>
                  </a:cubicBezTo>
                  <a:cubicBezTo>
                    <a:pt x="191" y="26901"/>
                    <a:pt x="1" y="28311"/>
                    <a:pt x="109" y="29749"/>
                  </a:cubicBezTo>
                  <a:cubicBezTo>
                    <a:pt x="191" y="31186"/>
                    <a:pt x="733" y="32407"/>
                    <a:pt x="1927" y="33302"/>
                  </a:cubicBezTo>
                  <a:cubicBezTo>
                    <a:pt x="2853" y="34000"/>
                    <a:pt x="3861" y="34332"/>
                    <a:pt x="4885" y="34332"/>
                  </a:cubicBezTo>
                  <a:cubicBezTo>
                    <a:pt x="5811" y="34332"/>
                    <a:pt x="6749" y="34061"/>
                    <a:pt x="7650" y="33546"/>
                  </a:cubicBezTo>
                  <a:cubicBezTo>
                    <a:pt x="8057" y="33329"/>
                    <a:pt x="8436" y="33004"/>
                    <a:pt x="8762" y="32678"/>
                  </a:cubicBezTo>
                  <a:cubicBezTo>
                    <a:pt x="9494" y="31919"/>
                    <a:pt x="10037" y="31024"/>
                    <a:pt x="10471" y="30074"/>
                  </a:cubicBezTo>
                  <a:cubicBezTo>
                    <a:pt x="11366" y="28203"/>
                    <a:pt x="12179" y="26331"/>
                    <a:pt x="12803" y="24351"/>
                  </a:cubicBezTo>
                  <a:cubicBezTo>
                    <a:pt x="13834" y="21042"/>
                    <a:pt x="14838" y="17706"/>
                    <a:pt x="15787" y="14343"/>
                  </a:cubicBezTo>
                  <a:cubicBezTo>
                    <a:pt x="16275" y="12742"/>
                    <a:pt x="16655" y="11088"/>
                    <a:pt x="17089" y="9487"/>
                  </a:cubicBezTo>
                  <a:cubicBezTo>
                    <a:pt x="17170" y="9189"/>
                    <a:pt x="17170" y="8864"/>
                    <a:pt x="17414" y="8592"/>
                  </a:cubicBezTo>
                  <a:cubicBezTo>
                    <a:pt x="17658" y="8647"/>
                    <a:pt x="17903" y="8728"/>
                    <a:pt x="18147" y="8782"/>
                  </a:cubicBezTo>
                  <a:cubicBezTo>
                    <a:pt x="18319" y="8831"/>
                    <a:pt x="18459" y="8858"/>
                    <a:pt x="18578" y="8858"/>
                  </a:cubicBezTo>
                  <a:cubicBezTo>
                    <a:pt x="18853" y="8858"/>
                    <a:pt x="19015" y="8716"/>
                    <a:pt x="19204" y="8375"/>
                  </a:cubicBezTo>
                  <a:cubicBezTo>
                    <a:pt x="19666" y="7534"/>
                    <a:pt x="20018" y="6666"/>
                    <a:pt x="20317" y="5744"/>
                  </a:cubicBezTo>
                  <a:cubicBezTo>
                    <a:pt x="20344" y="5582"/>
                    <a:pt x="20371" y="5419"/>
                    <a:pt x="20398" y="5256"/>
                  </a:cubicBezTo>
                  <a:cubicBezTo>
                    <a:pt x="20425" y="4795"/>
                    <a:pt x="20317" y="4578"/>
                    <a:pt x="19855" y="4388"/>
                  </a:cubicBezTo>
                  <a:cubicBezTo>
                    <a:pt x="19394" y="4171"/>
                    <a:pt x="18933" y="3981"/>
                    <a:pt x="18472" y="3818"/>
                  </a:cubicBezTo>
                  <a:cubicBezTo>
                    <a:pt x="16519" y="3140"/>
                    <a:pt x="14566" y="2517"/>
                    <a:pt x="12613" y="1838"/>
                  </a:cubicBezTo>
                  <a:cubicBezTo>
                    <a:pt x="10932" y="1269"/>
                    <a:pt x="9250" y="672"/>
                    <a:pt x="7568" y="103"/>
                  </a:cubicBezTo>
                  <a:cubicBezTo>
                    <a:pt x="7369" y="36"/>
                    <a:pt x="7216" y="0"/>
                    <a:pt x="7092" y="0"/>
                  </a:cubicBezTo>
                  <a:close/>
                </a:path>
              </a:pathLst>
            </a:custGeom>
            <a:solidFill>
              <a:schemeClr val="accent3"/>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8"/>
            <p:cNvSpPr/>
            <p:nvPr/>
          </p:nvSpPr>
          <p:spPr>
            <a:xfrm>
              <a:off x="5200425" y="410856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8"/>
            <p:cNvSpPr/>
            <p:nvPr/>
          </p:nvSpPr>
          <p:spPr>
            <a:xfrm>
              <a:off x="5140750" y="399871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8"/>
            <p:cNvSpPr/>
            <p:nvPr/>
          </p:nvSpPr>
          <p:spPr>
            <a:xfrm>
              <a:off x="5117700" y="397363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8"/>
            <p:cNvSpPr/>
            <p:nvPr/>
          </p:nvSpPr>
          <p:spPr>
            <a:xfrm>
              <a:off x="5234350" y="434688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8"/>
            <p:cNvSpPr/>
            <p:nvPr/>
          </p:nvSpPr>
          <p:spPr>
            <a:xfrm>
              <a:off x="5256725" y="437031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8"/>
            <p:cNvSpPr/>
            <p:nvPr/>
          </p:nvSpPr>
          <p:spPr>
            <a:xfrm>
              <a:off x="5344875" y="465771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8"/>
            <p:cNvSpPr/>
            <p:nvPr/>
          </p:nvSpPr>
          <p:spPr>
            <a:xfrm>
              <a:off x="5318425" y="461848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8"/>
            <p:cNvSpPr/>
            <p:nvPr/>
          </p:nvSpPr>
          <p:spPr>
            <a:xfrm>
              <a:off x="5385550" y="460553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8"/>
            <p:cNvSpPr/>
            <p:nvPr/>
          </p:nvSpPr>
          <p:spPr>
            <a:xfrm>
              <a:off x="5260775" y="424691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8"/>
            <p:cNvSpPr/>
            <p:nvPr/>
          </p:nvSpPr>
          <p:spPr>
            <a:xfrm>
              <a:off x="5288575" y="426656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8"/>
            <p:cNvSpPr/>
            <p:nvPr/>
          </p:nvSpPr>
          <p:spPr>
            <a:xfrm>
              <a:off x="5327925" y="414578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8"/>
            <p:cNvSpPr/>
            <p:nvPr/>
          </p:nvSpPr>
          <p:spPr>
            <a:xfrm>
              <a:off x="5350975" y="416886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8"/>
            <p:cNvSpPr/>
            <p:nvPr/>
          </p:nvSpPr>
          <p:spPr>
            <a:xfrm>
              <a:off x="5587625" y="4310638"/>
              <a:ext cx="385875" cy="702325"/>
            </a:xfrm>
            <a:custGeom>
              <a:avLst/>
              <a:gdLst/>
              <a:ahLst/>
              <a:cxnLst/>
              <a:rect l="l" t="t" r="r" b="b"/>
              <a:pathLst>
                <a:path w="15435" h="28093" extrusionOk="0">
                  <a:moveTo>
                    <a:pt x="7215" y="1"/>
                  </a:moveTo>
                  <a:cubicBezTo>
                    <a:pt x="7026" y="462"/>
                    <a:pt x="6863" y="869"/>
                    <a:pt x="6700" y="1303"/>
                  </a:cubicBezTo>
                  <a:cubicBezTo>
                    <a:pt x="5669" y="4123"/>
                    <a:pt x="4666" y="6944"/>
                    <a:pt x="3635" y="9792"/>
                  </a:cubicBezTo>
                  <a:cubicBezTo>
                    <a:pt x="2686" y="12342"/>
                    <a:pt x="1736" y="14892"/>
                    <a:pt x="1085" y="17550"/>
                  </a:cubicBezTo>
                  <a:cubicBezTo>
                    <a:pt x="679" y="19259"/>
                    <a:pt x="245" y="20994"/>
                    <a:pt x="82" y="22785"/>
                  </a:cubicBezTo>
                  <a:cubicBezTo>
                    <a:pt x="1" y="23544"/>
                    <a:pt x="1" y="24331"/>
                    <a:pt x="163" y="25117"/>
                  </a:cubicBezTo>
                  <a:cubicBezTo>
                    <a:pt x="516" y="26853"/>
                    <a:pt x="2008" y="27884"/>
                    <a:pt x="3201" y="28047"/>
                  </a:cubicBezTo>
                  <a:cubicBezTo>
                    <a:pt x="3405" y="28077"/>
                    <a:pt x="3608" y="28092"/>
                    <a:pt x="3811" y="28092"/>
                  </a:cubicBezTo>
                  <a:cubicBezTo>
                    <a:pt x="4150" y="28092"/>
                    <a:pt x="4490" y="28050"/>
                    <a:pt x="4829" y="27965"/>
                  </a:cubicBezTo>
                  <a:cubicBezTo>
                    <a:pt x="6158" y="27586"/>
                    <a:pt x="7243" y="26907"/>
                    <a:pt x="7948" y="25660"/>
                  </a:cubicBezTo>
                  <a:cubicBezTo>
                    <a:pt x="8246" y="25172"/>
                    <a:pt x="8545" y="24656"/>
                    <a:pt x="8789" y="24114"/>
                  </a:cubicBezTo>
                  <a:cubicBezTo>
                    <a:pt x="9765" y="21998"/>
                    <a:pt x="10633" y="19855"/>
                    <a:pt x="11338" y="17631"/>
                  </a:cubicBezTo>
                  <a:cubicBezTo>
                    <a:pt x="11610" y="16736"/>
                    <a:pt x="11827" y="15841"/>
                    <a:pt x="12098" y="14973"/>
                  </a:cubicBezTo>
                  <a:cubicBezTo>
                    <a:pt x="13291" y="11149"/>
                    <a:pt x="14376" y="7297"/>
                    <a:pt x="15353" y="3418"/>
                  </a:cubicBezTo>
                  <a:cubicBezTo>
                    <a:pt x="15380" y="3256"/>
                    <a:pt x="15407" y="3093"/>
                    <a:pt x="15434" y="2903"/>
                  </a:cubicBezTo>
                  <a:cubicBezTo>
                    <a:pt x="12667" y="1954"/>
                    <a:pt x="9955" y="977"/>
                    <a:pt x="7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8"/>
            <p:cNvSpPr/>
            <p:nvPr/>
          </p:nvSpPr>
          <p:spPr>
            <a:xfrm>
              <a:off x="5722575" y="4204588"/>
              <a:ext cx="328900" cy="170500"/>
            </a:xfrm>
            <a:custGeom>
              <a:avLst/>
              <a:gdLst/>
              <a:ahLst/>
              <a:cxnLst/>
              <a:rect l="l" t="t" r="r" b="b"/>
              <a:pathLst>
                <a:path w="13156" h="6820" extrusionOk="0">
                  <a:moveTo>
                    <a:pt x="1175" y="1"/>
                  </a:moveTo>
                  <a:cubicBezTo>
                    <a:pt x="998" y="1"/>
                    <a:pt x="909" y="112"/>
                    <a:pt x="787" y="391"/>
                  </a:cubicBezTo>
                  <a:cubicBezTo>
                    <a:pt x="543" y="961"/>
                    <a:pt x="326" y="1530"/>
                    <a:pt x="82" y="2100"/>
                  </a:cubicBezTo>
                  <a:cubicBezTo>
                    <a:pt x="27" y="2235"/>
                    <a:pt x="27" y="2398"/>
                    <a:pt x="0" y="2561"/>
                  </a:cubicBezTo>
                  <a:cubicBezTo>
                    <a:pt x="597" y="2886"/>
                    <a:pt x="11148" y="6630"/>
                    <a:pt x="12016" y="6819"/>
                  </a:cubicBezTo>
                  <a:cubicBezTo>
                    <a:pt x="12070" y="6738"/>
                    <a:pt x="12152" y="6684"/>
                    <a:pt x="12179" y="6602"/>
                  </a:cubicBezTo>
                  <a:cubicBezTo>
                    <a:pt x="12450" y="5924"/>
                    <a:pt x="12748" y="5246"/>
                    <a:pt x="12993" y="4568"/>
                  </a:cubicBezTo>
                  <a:cubicBezTo>
                    <a:pt x="13155" y="4161"/>
                    <a:pt x="13074" y="4080"/>
                    <a:pt x="12694" y="3917"/>
                  </a:cubicBezTo>
                  <a:cubicBezTo>
                    <a:pt x="12586" y="3863"/>
                    <a:pt x="12477" y="3836"/>
                    <a:pt x="12369" y="3782"/>
                  </a:cubicBezTo>
                  <a:cubicBezTo>
                    <a:pt x="11338" y="3429"/>
                    <a:pt x="10307" y="3076"/>
                    <a:pt x="9277" y="2724"/>
                  </a:cubicBezTo>
                  <a:lnTo>
                    <a:pt x="1573" y="93"/>
                  </a:lnTo>
                  <a:cubicBezTo>
                    <a:pt x="1400" y="35"/>
                    <a:pt x="1274" y="1"/>
                    <a:pt x="11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4" name="Google Shape;1214;p58"/>
            <p:cNvSpPr/>
            <p:nvPr/>
          </p:nvSpPr>
          <p:spPr>
            <a:xfrm>
              <a:off x="5563225" y="4177763"/>
              <a:ext cx="510625" cy="858450"/>
            </a:xfrm>
            <a:custGeom>
              <a:avLst/>
              <a:gdLst/>
              <a:ahLst/>
              <a:cxnLst/>
              <a:rect l="l" t="t" r="r" b="b"/>
              <a:pathLst>
                <a:path w="20425" h="34338" extrusionOk="0">
                  <a:moveTo>
                    <a:pt x="7549" y="1074"/>
                  </a:moveTo>
                  <a:cubicBezTo>
                    <a:pt x="7648" y="1074"/>
                    <a:pt x="7774" y="1108"/>
                    <a:pt x="7947" y="1166"/>
                  </a:cubicBezTo>
                  <a:lnTo>
                    <a:pt x="15651" y="3797"/>
                  </a:lnTo>
                  <a:cubicBezTo>
                    <a:pt x="16681" y="4149"/>
                    <a:pt x="17712" y="4502"/>
                    <a:pt x="18743" y="4855"/>
                  </a:cubicBezTo>
                  <a:cubicBezTo>
                    <a:pt x="18851" y="4909"/>
                    <a:pt x="18960" y="4936"/>
                    <a:pt x="19068" y="4990"/>
                  </a:cubicBezTo>
                  <a:cubicBezTo>
                    <a:pt x="19448" y="5153"/>
                    <a:pt x="19529" y="5234"/>
                    <a:pt x="19367" y="5641"/>
                  </a:cubicBezTo>
                  <a:cubicBezTo>
                    <a:pt x="19122" y="6319"/>
                    <a:pt x="18824" y="6997"/>
                    <a:pt x="18553" y="7675"/>
                  </a:cubicBezTo>
                  <a:cubicBezTo>
                    <a:pt x="18526" y="7757"/>
                    <a:pt x="18444" y="7811"/>
                    <a:pt x="18390" y="7892"/>
                  </a:cubicBezTo>
                  <a:cubicBezTo>
                    <a:pt x="17522" y="7703"/>
                    <a:pt x="6971" y="3959"/>
                    <a:pt x="6374" y="3634"/>
                  </a:cubicBezTo>
                  <a:cubicBezTo>
                    <a:pt x="6401" y="3471"/>
                    <a:pt x="6401" y="3308"/>
                    <a:pt x="6456" y="3173"/>
                  </a:cubicBezTo>
                  <a:cubicBezTo>
                    <a:pt x="6700" y="2603"/>
                    <a:pt x="6917" y="2034"/>
                    <a:pt x="7161" y="1464"/>
                  </a:cubicBezTo>
                  <a:cubicBezTo>
                    <a:pt x="7283" y="1185"/>
                    <a:pt x="7372" y="1074"/>
                    <a:pt x="7549" y="1074"/>
                  </a:cubicBezTo>
                  <a:close/>
                  <a:moveTo>
                    <a:pt x="8191" y="5316"/>
                  </a:moveTo>
                  <a:cubicBezTo>
                    <a:pt x="10931" y="6292"/>
                    <a:pt x="13643" y="7269"/>
                    <a:pt x="16410" y="8218"/>
                  </a:cubicBezTo>
                  <a:cubicBezTo>
                    <a:pt x="16383" y="8408"/>
                    <a:pt x="16356" y="8571"/>
                    <a:pt x="16329" y="8733"/>
                  </a:cubicBezTo>
                  <a:cubicBezTo>
                    <a:pt x="15352" y="12612"/>
                    <a:pt x="14267" y="16464"/>
                    <a:pt x="13074" y="20288"/>
                  </a:cubicBezTo>
                  <a:cubicBezTo>
                    <a:pt x="12803" y="21156"/>
                    <a:pt x="12586" y="22051"/>
                    <a:pt x="12314" y="22946"/>
                  </a:cubicBezTo>
                  <a:cubicBezTo>
                    <a:pt x="11609" y="25170"/>
                    <a:pt x="10741" y="27313"/>
                    <a:pt x="9765" y="29429"/>
                  </a:cubicBezTo>
                  <a:cubicBezTo>
                    <a:pt x="9521" y="29971"/>
                    <a:pt x="9222" y="30487"/>
                    <a:pt x="8924" y="30975"/>
                  </a:cubicBezTo>
                  <a:cubicBezTo>
                    <a:pt x="8219" y="32222"/>
                    <a:pt x="7134" y="32901"/>
                    <a:pt x="5805" y="33280"/>
                  </a:cubicBezTo>
                  <a:cubicBezTo>
                    <a:pt x="5466" y="33365"/>
                    <a:pt x="5126" y="33407"/>
                    <a:pt x="4787" y="33407"/>
                  </a:cubicBezTo>
                  <a:cubicBezTo>
                    <a:pt x="4584" y="33407"/>
                    <a:pt x="4381" y="33392"/>
                    <a:pt x="4177" y="33362"/>
                  </a:cubicBezTo>
                  <a:cubicBezTo>
                    <a:pt x="2984" y="33199"/>
                    <a:pt x="1492" y="32168"/>
                    <a:pt x="1139" y="30432"/>
                  </a:cubicBezTo>
                  <a:cubicBezTo>
                    <a:pt x="977" y="29646"/>
                    <a:pt x="977" y="28859"/>
                    <a:pt x="1058" y="28100"/>
                  </a:cubicBezTo>
                  <a:cubicBezTo>
                    <a:pt x="1221" y="26309"/>
                    <a:pt x="1655" y="24574"/>
                    <a:pt x="2061" y="22865"/>
                  </a:cubicBezTo>
                  <a:cubicBezTo>
                    <a:pt x="2712" y="20207"/>
                    <a:pt x="3662" y="17657"/>
                    <a:pt x="4611" y="15107"/>
                  </a:cubicBezTo>
                  <a:cubicBezTo>
                    <a:pt x="5642" y="12259"/>
                    <a:pt x="6645" y="9438"/>
                    <a:pt x="7676" y="6618"/>
                  </a:cubicBezTo>
                  <a:cubicBezTo>
                    <a:pt x="7839" y="6184"/>
                    <a:pt x="8002" y="5777"/>
                    <a:pt x="8191" y="5316"/>
                  </a:cubicBezTo>
                  <a:close/>
                  <a:moveTo>
                    <a:pt x="7097" y="0"/>
                  </a:moveTo>
                  <a:cubicBezTo>
                    <a:pt x="6818" y="0"/>
                    <a:pt x="6676" y="179"/>
                    <a:pt x="6510" y="623"/>
                  </a:cubicBezTo>
                  <a:cubicBezTo>
                    <a:pt x="6211" y="1410"/>
                    <a:pt x="5886" y="2196"/>
                    <a:pt x="5560" y="2983"/>
                  </a:cubicBezTo>
                  <a:cubicBezTo>
                    <a:pt x="5479" y="3227"/>
                    <a:pt x="5398" y="3444"/>
                    <a:pt x="5371" y="3661"/>
                  </a:cubicBezTo>
                  <a:cubicBezTo>
                    <a:pt x="5289" y="4068"/>
                    <a:pt x="5398" y="4258"/>
                    <a:pt x="5750" y="4393"/>
                  </a:cubicBezTo>
                  <a:cubicBezTo>
                    <a:pt x="6103" y="4556"/>
                    <a:pt x="6456" y="4665"/>
                    <a:pt x="6808" y="4827"/>
                  </a:cubicBezTo>
                  <a:cubicBezTo>
                    <a:pt x="6971" y="4882"/>
                    <a:pt x="7079" y="4963"/>
                    <a:pt x="7242" y="5044"/>
                  </a:cubicBezTo>
                  <a:cubicBezTo>
                    <a:pt x="7052" y="5478"/>
                    <a:pt x="6917" y="5885"/>
                    <a:pt x="6754" y="6265"/>
                  </a:cubicBezTo>
                  <a:cubicBezTo>
                    <a:pt x="5615" y="9466"/>
                    <a:pt x="4448" y="12639"/>
                    <a:pt x="3282" y="15813"/>
                  </a:cubicBezTo>
                  <a:cubicBezTo>
                    <a:pt x="2089" y="18986"/>
                    <a:pt x="1085" y="22187"/>
                    <a:pt x="461" y="25496"/>
                  </a:cubicBezTo>
                  <a:cubicBezTo>
                    <a:pt x="190" y="26906"/>
                    <a:pt x="0" y="28317"/>
                    <a:pt x="109" y="29727"/>
                  </a:cubicBezTo>
                  <a:cubicBezTo>
                    <a:pt x="190" y="31165"/>
                    <a:pt x="760" y="32412"/>
                    <a:pt x="1926" y="33307"/>
                  </a:cubicBezTo>
                  <a:cubicBezTo>
                    <a:pt x="2866" y="34006"/>
                    <a:pt x="3874" y="34337"/>
                    <a:pt x="4894" y="34337"/>
                  </a:cubicBezTo>
                  <a:cubicBezTo>
                    <a:pt x="5816" y="34337"/>
                    <a:pt x="6748" y="34067"/>
                    <a:pt x="7649" y="33552"/>
                  </a:cubicBezTo>
                  <a:cubicBezTo>
                    <a:pt x="8056" y="33335"/>
                    <a:pt x="8436" y="33009"/>
                    <a:pt x="8761" y="32656"/>
                  </a:cubicBezTo>
                  <a:cubicBezTo>
                    <a:pt x="9493" y="31924"/>
                    <a:pt x="10036" y="31029"/>
                    <a:pt x="10497" y="30080"/>
                  </a:cubicBezTo>
                  <a:cubicBezTo>
                    <a:pt x="11365" y="28208"/>
                    <a:pt x="12179" y="26309"/>
                    <a:pt x="12803" y="24357"/>
                  </a:cubicBezTo>
                  <a:cubicBezTo>
                    <a:pt x="13860" y="21020"/>
                    <a:pt x="14837" y="17684"/>
                    <a:pt x="15813" y="14348"/>
                  </a:cubicBezTo>
                  <a:cubicBezTo>
                    <a:pt x="16274" y="12748"/>
                    <a:pt x="16654" y="11093"/>
                    <a:pt x="17088" y="9466"/>
                  </a:cubicBezTo>
                  <a:cubicBezTo>
                    <a:pt x="17169" y="9194"/>
                    <a:pt x="17169" y="8869"/>
                    <a:pt x="17414" y="8571"/>
                  </a:cubicBezTo>
                  <a:cubicBezTo>
                    <a:pt x="17658" y="8652"/>
                    <a:pt x="17902" y="8733"/>
                    <a:pt x="18146" y="8787"/>
                  </a:cubicBezTo>
                  <a:cubicBezTo>
                    <a:pt x="18316" y="8836"/>
                    <a:pt x="18455" y="8863"/>
                    <a:pt x="18573" y="8863"/>
                  </a:cubicBezTo>
                  <a:cubicBezTo>
                    <a:pt x="18850" y="8863"/>
                    <a:pt x="19014" y="8715"/>
                    <a:pt x="19204" y="8354"/>
                  </a:cubicBezTo>
                  <a:cubicBezTo>
                    <a:pt x="19665" y="7540"/>
                    <a:pt x="20017" y="6645"/>
                    <a:pt x="20316" y="5750"/>
                  </a:cubicBezTo>
                  <a:cubicBezTo>
                    <a:pt x="20343" y="5587"/>
                    <a:pt x="20397" y="5424"/>
                    <a:pt x="20397" y="5261"/>
                  </a:cubicBezTo>
                  <a:cubicBezTo>
                    <a:pt x="20424" y="4800"/>
                    <a:pt x="20316" y="4583"/>
                    <a:pt x="19855" y="4366"/>
                  </a:cubicBezTo>
                  <a:cubicBezTo>
                    <a:pt x="19421" y="4176"/>
                    <a:pt x="18960" y="3959"/>
                    <a:pt x="18471" y="3824"/>
                  </a:cubicBezTo>
                  <a:cubicBezTo>
                    <a:pt x="16519" y="3146"/>
                    <a:pt x="14566" y="2495"/>
                    <a:pt x="12613" y="1844"/>
                  </a:cubicBezTo>
                  <a:cubicBezTo>
                    <a:pt x="10931" y="1274"/>
                    <a:pt x="9276" y="677"/>
                    <a:pt x="7595" y="108"/>
                  </a:cubicBezTo>
                  <a:cubicBezTo>
                    <a:pt x="7388" y="39"/>
                    <a:pt x="7228" y="0"/>
                    <a:pt x="709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8"/>
            <p:cNvSpPr/>
            <p:nvPr/>
          </p:nvSpPr>
          <p:spPr>
            <a:xfrm>
              <a:off x="5614750" y="4524738"/>
              <a:ext cx="290925" cy="473775"/>
            </a:xfrm>
            <a:custGeom>
              <a:avLst/>
              <a:gdLst/>
              <a:ahLst/>
              <a:cxnLst/>
              <a:rect l="l" t="t" r="r" b="b"/>
              <a:pathLst>
                <a:path w="11637" h="18951" extrusionOk="0">
                  <a:moveTo>
                    <a:pt x="4693" y="984"/>
                  </a:moveTo>
                  <a:cubicBezTo>
                    <a:pt x="6564" y="1689"/>
                    <a:pt x="8436" y="2368"/>
                    <a:pt x="10308" y="3046"/>
                  </a:cubicBezTo>
                  <a:cubicBezTo>
                    <a:pt x="10389" y="3100"/>
                    <a:pt x="10443" y="3154"/>
                    <a:pt x="10552" y="3236"/>
                  </a:cubicBezTo>
                  <a:cubicBezTo>
                    <a:pt x="10497" y="3344"/>
                    <a:pt x="10497" y="3480"/>
                    <a:pt x="10443" y="3588"/>
                  </a:cubicBezTo>
                  <a:cubicBezTo>
                    <a:pt x="9250" y="7277"/>
                    <a:pt x="8002" y="10939"/>
                    <a:pt x="6619" y="14573"/>
                  </a:cubicBezTo>
                  <a:cubicBezTo>
                    <a:pt x="6456" y="14980"/>
                    <a:pt x="6239" y="15387"/>
                    <a:pt x="6022" y="15794"/>
                  </a:cubicBezTo>
                  <a:cubicBezTo>
                    <a:pt x="5480" y="16716"/>
                    <a:pt x="4693" y="17367"/>
                    <a:pt x="3716" y="17828"/>
                  </a:cubicBezTo>
                  <a:cubicBezTo>
                    <a:pt x="3417" y="17969"/>
                    <a:pt x="3123" y="18032"/>
                    <a:pt x="2845" y="18032"/>
                  </a:cubicBezTo>
                  <a:cubicBezTo>
                    <a:pt x="1887" y="18032"/>
                    <a:pt x="1112" y="17282"/>
                    <a:pt x="923" y="16336"/>
                  </a:cubicBezTo>
                  <a:cubicBezTo>
                    <a:pt x="814" y="15658"/>
                    <a:pt x="814" y="14980"/>
                    <a:pt x="896" y="14275"/>
                  </a:cubicBezTo>
                  <a:cubicBezTo>
                    <a:pt x="1221" y="11671"/>
                    <a:pt x="1709" y="9148"/>
                    <a:pt x="2604" y="6680"/>
                  </a:cubicBezTo>
                  <a:cubicBezTo>
                    <a:pt x="3255" y="4890"/>
                    <a:pt x="3879" y="3100"/>
                    <a:pt x="4530" y="1337"/>
                  </a:cubicBezTo>
                  <a:cubicBezTo>
                    <a:pt x="4557" y="1228"/>
                    <a:pt x="4612" y="1120"/>
                    <a:pt x="4693" y="984"/>
                  </a:cubicBezTo>
                  <a:close/>
                  <a:moveTo>
                    <a:pt x="4349" y="0"/>
                  </a:moveTo>
                  <a:cubicBezTo>
                    <a:pt x="4051" y="0"/>
                    <a:pt x="3954" y="216"/>
                    <a:pt x="3744" y="794"/>
                  </a:cubicBezTo>
                  <a:cubicBezTo>
                    <a:pt x="3174" y="2368"/>
                    <a:pt x="2659" y="3941"/>
                    <a:pt x="2062" y="5487"/>
                  </a:cubicBezTo>
                  <a:cubicBezTo>
                    <a:pt x="1221" y="7684"/>
                    <a:pt x="624" y="9935"/>
                    <a:pt x="245" y="12268"/>
                  </a:cubicBezTo>
                  <a:cubicBezTo>
                    <a:pt x="109" y="13081"/>
                    <a:pt x="0" y="14736"/>
                    <a:pt x="28" y="14736"/>
                  </a:cubicBezTo>
                  <a:cubicBezTo>
                    <a:pt x="28" y="15034"/>
                    <a:pt x="28" y="15306"/>
                    <a:pt x="28" y="15604"/>
                  </a:cubicBezTo>
                  <a:cubicBezTo>
                    <a:pt x="55" y="16228"/>
                    <a:pt x="190" y="16825"/>
                    <a:pt x="434" y="17394"/>
                  </a:cubicBezTo>
                  <a:cubicBezTo>
                    <a:pt x="837" y="18310"/>
                    <a:pt x="1828" y="18950"/>
                    <a:pt x="2802" y="18950"/>
                  </a:cubicBezTo>
                  <a:cubicBezTo>
                    <a:pt x="3010" y="18950"/>
                    <a:pt x="3217" y="18921"/>
                    <a:pt x="3418" y="18859"/>
                  </a:cubicBezTo>
                  <a:cubicBezTo>
                    <a:pt x="4449" y="18533"/>
                    <a:pt x="5371" y="18018"/>
                    <a:pt x="6103" y="17177"/>
                  </a:cubicBezTo>
                  <a:cubicBezTo>
                    <a:pt x="6700" y="16445"/>
                    <a:pt x="7134" y="15604"/>
                    <a:pt x="7487" y="14709"/>
                  </a:cubicBezTo>
                  <a:cubicBezTo>
                    <a:pt x="8545" y="12024"/>
                    <a:pt x="9494" y="9284"/>
                    <a:pt x="10443" y="6572"/>
                  </a:cubicBezTo>
                  <a:cubicBezTo>
                    <a:pt x="10796" y="5568"/>
                    <a:pt x="11094" y="4592"/>
                    <a:pt x="11365" y="3588"/>
                  </a:cubicBezTo>
                  <a:cubicBezTo>
                    <a:pt x="11637" y="2639"/>
                    <a:pt x="11528" y="2476"/>
                    <a:pt x="10633" y="2151"/>
                  </a:cubicBezTo>
                  <a:cubicBezTo>
                    <a:pt x="9385" y="1717"/>
                    <a:pt x="8138" y="1228"/>
                    <a:pt x="6890" y="794"/>
                  </a:cubicBezTo>
                  <a:cubicBezTo>
                    <a:pt x="6293" y="577"/>
                    <a:pt x="5697" y="360"/>
                    <a:pt x="5073" y="171"/>
                  </a:cubicBezTo>
                  <a:cubicBezTo>
                    <a:pt x="4737" y="65"/>
                    <a:pt x="4513" y="0"/>
                    <a:pt x="434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8"/>
            <p:cNvSpPr/>
            <p:nvPr/>
          </p:nvSpPr>
          <p:spPr>
            <a:xfrm>
              <a:off x="5635100" y="4549338"/>
              <a:ext cx="243450" cy="426225"/>
            </a:xfrm>
            <a:custGeom>
              <a:avLst/>
              <a:gdLst/>
              <a:ahLst/>
              <a:cxnLst/>
              <a:rect l="l" t="t" r="r" b="b"/>
              <a:pathLst>
                <a:path w="9738" h="17049" extrusionOk="0">
                  <a:moveTo>
                    <a:pt x="3879" y="0"/>
                  </a:moveTo>
                  <a:cubicBezTo>
                    <a:pt x="3798" y="136"/>
                    <a:pt x="3743" y="244"/>
                    <a:pt x="3716" y="353"/>
                  </a:cubicBezTo>
                  <a:cubicBezTo>
                    <a:pt x="3065" y="2116"/>
                    <a:pt x="2441" y="3906"/>
                    <a:pt x="1790" y="5696"/>
                  </a:cubicBezTo>
                  <a:cubicBezTo>
                    <a:pt x="895" y="8164"/>
                    <a:pt x="407" y="10687"/>
                    <a:pt x="82" y="13291"/>
                  </a:cubicBezTo>
                  <a:cubicBezTo>
                    <a:pt x="0" y="13996"/>
                    <a:pt x="0" y="14674"/>
                    <a:pt x="109" y="15352"/>
                  </a:cubicBezTo>
                  <a:cubicBezTo>
                    <a:pt x="298" y="16298"/>
                    <a:pt x="1073" y="17048"/>
                    <a:pt x="2031" y="17048"/>
                  </a:cubicBezTo>
                  <a:cubicBezTo>
                    <a:pt x="2309" y="17048"/>
                    <a:pt x="2603" y="16985"/>
                    <a:pt x="2902" y="16844"/>
                  </a:cubicBezTo>
                  <a:cubicBezTo>
                    <a:pt x="3879" y="16383"/>
                    <a:pt x="4666" y="15732"/>
                    <a:pt x="5208" y="14810"/>
                  </a:cubicBezTo>
                  <a:cubicBezTo>
                    <a:pt x="5425" y="14403"/>
                    <a:pt x="5642" y="13996"/>
                    <a:pt x="5805" y="13589"/>
                  </a:cubicBezTo>
                  <a:cubicBezTo>
                    <a:pt x="7188" y="9955"/>
                    <a:pt x="8436" y="6293"/>
                    <a:pt x="9629" y="2604"/>
                  </a:cubicBezTo>
                  <a:cubicBezTo>
                    <a:pt x="9683" y="2496"/>
                    <a:pt x="9683" y="2360"/>
                    <a:pt x="9738" y="2252"/>
                  </a:cubicBezTo>
                  <a:cubicBezTo>
                    <a:pt x="9629" y="2170"/>
                    <a:pt x="9575" y="2116"/>
                    <a:pt x="9494" y="2062"/>
                  </a:cubicBezTo>
                  <a:cubicBezTo>
                    <a:pt x="7622" y="1384"/>
                    <a:pt x="5750" y="705"/>
                    <a:pt x="3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8"/>
            <p:cNvSpPr/>
            <p:nvPr/>
          </p:nvSpPr>
          <p:spPr>
            <a:xfrm>
              <a:off x="5658150" y="4892613"/>
              <a:ext cx="67825" cy="51400"/>
            </a:xfrm>
            <a:custGeom>
              <a:avLst/>
              <a:gdLst/>
              <a:ahLst/>
              <a:cxnLst/>
              <a:rect l="l" t="t" r="r" b="b"/>
              <a:pathLst>
                <a:path w="2713" h="2056" extrusionOk="0">
                  <a:moveTo>
                    <a:pt x="440" y="1"/>
                  </a:moveTo>
                  <a:cubicBezTo>
                    <a:pt x="286" y="1"/>
                    <a:pt x="131" y="85"/>
                    <a:pt x="55" y="238"/>
                  </a:cubicBezTo>
                  <a:cubicBezTo>
                    <a:pt x="28" y="374"/>
                    <a:pt x="0" y="536"/>
                    <a:pt x="0" y="672"/>
                  </a:cubicBezTo>
                  <a:cubicBezTo>
                    <a:pt x="55" y="1404"/>
                    <a:pt x="787" y="2055"/>
                    <a:pt x="1709" y="2055"/>
                  </a:cubicBezTo>
                  <a:cubicBezTo>
                    <a:pt x="2008" y="2055"/>
                    <a:pt x="2360" y="1865"/>
                    <a:pt x="2631" y="1486"/>
                  </a:cubicBezTo>
                  <a:cubicBezTo>
                    <a:pt x="2686" y="1377"/>
                    <a:pt x="2713" y="1214"/>
                    <a:pt x="2686" y="1106"/>
                  </a:cubicBezTo>
                  <a:cubicBezTo>
                    <a:pt x="2640" y="970"/>
                    <a:pt x="2500" y="909"/>
                    <a:pt x="2360" y="909"/>
                  </a:cubicBezTo>
                  <a:cubicBezTo>
                    <a:pt x="2332" y="909"/>
                    <a:pt x="2305" y="912"/>
                    <a:pt x="2279" y="916"/>
                  </a:cubicBezTo>
                  <a:cubicBezTo>
                    <a:pt x="2116" y="943"/>
                    <a:pt x="2008" y="997"/>
                    <a:pt x="1845" y="1025"/>
                  </a:cubicBezTo>
                  <a:cubicBezTo>
                    <a:pt x="1724" y="1060"/>
                    <a:pt x="1620" y="1079"/>
                    <a:pt x="1528" y="1079"/>
                  </a:cubicBezTo>
                  <a:cubicBezTo>
                    <a:pt x="1270" y="1079"/>
                    <a:pt x="1110" y="931"/>
                    <a:pt x="950" y="591"/>
                  </a:cubicBezTo>
                  <a:cubicBezTo>
                    <a:pt x="896" y="455"/>
                    <a:pt x="841" y="292"/>
                    <a:pt x="760" y="157"/>
                  </a:cubicBezTo>
                  <a:cubicBezTo>
                    <a:pt x="677" y="50"/>
                    <a:pt x="559" y="1"/>
                    <a:pt x="44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8"/>
            <p:cNvSpPr/>
            <p:nvPr/>
          </p:nvSpPr>
          <p:spPr>
            <a:xfrm>
              <a:off x="5665600" y="4846288"/>
              <a:ext cx="22400" cy="21775"/>
            </a:xfrm>
            <a:custGeom>
              <a:avLst/>
              <a:gdLst/>
              <a:ahLst/>
              <a:cxnLst/>
              <a:rect l="l" t="t" r="r" b="b"/>
              <a:pathLst>
                <a:path w="896" h="871" extrusionOk="0">
                  <a:moveTo>
                    <a:pt x="420" y="0"/>
                  </a:moveTo>
                  <a:cubicBezTo>
                    <a:pt x="194" y="0"/>
                    <a:pt x="1" y="206"/>
                    <a:pt x="1" y="436"/>
                  </a:cubicBezTo>
                  <a:cubicBezTo>
                    <a:pt x="28" y="653"/>
                    <a:pt x="245" y="870"/>
                    <a:pt x="489" y="870"/>
                  </a:cubicBezTo>
                  <a:cubicBezTo>
                    <a:pt x="679" y="870"/>
                    <a:pt x="869" y="681"/>
                    <a:pt x="869" y="464"/>
                  </a:cubicBezTo>
                  <a:cubicBezTo>
                    <a:pt x="896" y="219"/>
                    <a:pt x="706" y="2"/>
                    <a:pt x="462" y="2"/>
                  </a:cubicBezTo>
                  <a:cubicBezTo>
                    <a:pt x="448" y="1"/>
                    <a:pt x="434" y="0"/>
                    <a:pt x="42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8"/>
            <p:cNvSpPr/>
            <p:nvPr/>
          </p:nvSpPr>
          <p:spPr>
            <a:xfrm>
              <a:off x="5740200" y="4882288"/>
              <a:ext cx="19675" cy="19675"/>
            </a:xfrm>
            <a:custGeom>
              <a:avLst/>
              <a:gdLst/>
              <a:ahLst/>
              <a:cxnLst/>
              <a:rect l="l" t="t" r="r" b="b"/>
              <a:pathLst>
                <a:path w="787" h="787" extrusionOk="0">
                  <a:moveTo>
                    <a:pt x="462" y="0"/>
                  </a:moveTo>
                  <a:cubicBezTo>
                    <a:pt x="217" y="0"/>
                    <a:pt x="0" y="217"/>
                    <a:pt x="28" y="434"/>
                  </a:cubicBezTo>
                  <a:cubicBezTo>
                    <a:pt x="55" y="624"/>
                    <a:pt x="217" y="787"/>
                    <a:pt x="407" y="787"/>
                  </a:cubicBezTo>
                  <a:cubicBezTo>
                    <a:pt x="624" y="759"/>
                    <a:pt x="787" y="597"/>
                    <a:pt x="787" y="353"/>
                  </a:cubicBezTo>
                  <a:cubicBezTo>
                    <a:pt x="787" y="163"/>
                    <a:pt x="651" y="0"/>
                    <a:pt x="46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0" name="Google Shape;1220;p58"/>
          <p:cNvGrpSpPr/>
          <p:nvPr/>
        </p:nvGrpSpPr>
        <p:grpSpPr>
          <a:xfrm>
            <a:off x="-162498" y="3840433"/>
            <a:ext cx="1380327" cy="1319828"/>
            <a:chOff x="5047850" y="2794950"/>
            <a:chExt cx="1095150" cy="1047150"/>
          </a:xfrm>
        </p:grpSpPr>
        <p:sp>
          <p:nvSpPr>
            <p:cNvPr id="1221" name="Google Shape;1221;p58"/>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chemeClr val="dk2"/>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8"/>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8"/>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8"/>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8"/>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8"/>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8"/>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8"/>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8"/>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8"/>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8"/>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8"/>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8"/>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8"/>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8"/>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6" name="Google Shape;1236;p58"/>
          <p:cNvGrpSpPr/>
          <p:nvPr/>
        </p:nvGrpSpPr>
        <p:grpSpPr>
          <a:xfrm>
            <a:off x="47161" y="89225"/>
            <a:ext cx="352196" cy="495648"/>
            <a:chOff x="7509313" y="3231788"/>
            <a:chExt cx="249575" cy="365575"/>
          </a:xfrm>
        </p:grpSpPr>
        <p:sp>
          <p:nvSpPr>
            <p:cNvPr id="1237" name="Google Shape;1237;p58"/>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58"/>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58"/>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0" name="Google Shape;1240;p58"/>
          <p:cNvGrpSpPr/>
          <p:nvPr/>
        </p:nvGrpSpPr>
        <p:grpSpPr>
          <a:xfrm rot="5973186">
            <a:off x="8577563" y="123902"/>
            <a:ext cx="525721" cy="428640"/>
            <a:chOff x="5426900" y="3064075"/>
            <a:chExt cx="281450" cy="229525"/>
          </a:xfrm>
        </p:grpSpPr>
        <p:sp>
          <p:nvSpPr>
            <p:cNvPr id="1241" name="Google Shape;1241;p5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5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8"/>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8"/>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8"/>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descr="A diagram of a molecule&#10;&#10;Description automatically generated">
            <a:extLst>
              <a:ext uri="{FF2B5EF4-FFF2-40B4-BE49-F238E27FC236}">
                <a16:creationId xmlns:a16="http://schemas.microsoft.com/office/drawing/2014/main" id="{1A03797C-38AC-7D30-1576-0B6404C12CD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260829" y="1450739"/>
            <a:ext cx="4159648" cy="2134579"/>
          </a:xfrm>
          <a:prstGeom prst="rect">
            <a:avLst/>
          </a:prstGeom>
        </p:spPr>
      </p:pic>
      <p:cxnSp>
        <p:nvCxnSpPr>
          <p:cNvPr id="13" name="Straight Arrow Connector 12">
            <a:extLst>
              <a:ext uri="{FF2B5EF4-FFF2-40B4-BE49-F238E27FC236}">
                <a16:creationId xmlns:a16="http://schemas.microsoft.com/office/drawing/2014/main" id="{994631E4-14B2-1658-F098-57D146258CFC}"/>
              </a:ext>
            </a:extLst>
          </p:cNvPr>
          <p:cNvCxnSpPr>
            <a:cxnSpLocks/>
          </p:cNvCxnSpPr>
          <p:nvPr/>
        </p:nvCxnSpPr>
        <p:spPr>
          <a:xfrm flipV="1">
            <a:off x="4420477" y="1736333"/>
            <a:ext cx="1178939" cy="729465"/>
          </a:xfrm>
          <a:prstGeom prst="straightConnector1">
            <a:avLst/>
          </a:prstGeom>
          <a:ln w="57150">
            <a:solidFill>
              <a:srgbClr val="FF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3346A71D-56CF-2722-722C-4FBFD11536C4}"/>
              </a:ext>
            </a:extLst>
          </p:cNvPr>
          <p:cNvSpPr/>
          <p:nvPr/>
        </p:nvSpPr>
        <p:spPr>
          <a:xfrm>
            <a:off x="5599416" y="173730"/>
            <a:ext cx="3424677" cy="191704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TextBox 15">
            <a:extLst>
              <a:ext uri="{FF2B5EF4-FFF2-40B4-BE49-F238E27FC236}">
                <a16:creationId xmlns:a16="http://schemas.microsoft.com/office/drawing/2014/main" id="{483368EF-8F20-58AD-E495-8F72961DF0C0}"/>
              </a:ext>
            </a:extLst>
          </p:cNvPr>
          <p:cNvSpPr txBox="1"/>
          <p:nvPr/>
        </p:nvSpPr>
        <p:spPr>
          <a:xfrm>
            <a:off x="5629160" y="270221"/>
            <a:ext cx="3424677" cy="1754326"/>
          </a:xfrm>
          <a:prstGeom prst="rect">
            <a:avLst/>
          </a:prstGeom>
          <a:noFill/>
        </p:spPr>
        <p:txBody>
          <a:bodyPr wrap="square">
            <a:spAutoFit/>
          </a:bodyPr>
          <a:lstStyle/>
          <a:p>
            <a:r>
              <a:rPr lang="en-US" sz="1800" b="1" dirty="0">
                <a:solidFill>
                  <a:srgbClr val="FF0000"/>
                </a:solidFill>
              </a:rPr>
              <a:t>1. </a:t>
            </a:r>
            <a:r>
              <a:rPr lang="en-US" sz="1800" b="1" dirty="0" err="1">
                <a:solidFill>
                  <a:srgbClr val="FF0000"/>
                </a:solidFill>
              </a:rPr>
              <a:t>Trước</a:t>
            </a:r>
            <a:r>
              <a:rPr lang="en-US" sz="1800" b="1" dirty="0">
                <a:solidFill>
                  <a:srgbClr val="FF0000"/>
                </a:solidFill>
              </a:rPr>
              <a:t> </a:t>
            </a:r>
            <a:r>
              <a:rPr lang="en-US" sz="1800" b="1" dirty="0" err="1">
                <a:solidFill>
                  <a:srgbClr val="FF0000"/>
                </a:solidFill>
              </a:rPr>
              <a:t>phản</a:t>
            </a:r>
            <a:r>
              <a:rPr lang="en-US" sz="1800" b="1" dirty="0">
                <a:solidFill>
                  <a:srgbClr val="FF0000"/>
                </a:solidFill>
              </a:rPr>
              <a:t> </a:t>
            </a:r>
            <a:r>
              <a:rPr lang="en-US" sz="1800" b="1" dirty="0" err="1">
                <a:solidFill>
                  <a:srgbClr val="FF0000"/>
                </a:solidFill>
              </a:rPr>
              <a:t>ứng</a:t>
            </a:r>
            <a:r>
              <a:rPr lang="en-US" sz="1800" b="1" dirty="0">
                <a:solidFill>
                  <a:srgbClr val="FF0000"/>
                </a:solidFill>
              </a:rPr>
              <a:t> 2 </a:t>
            </a:r>
            <a:r>
              <a:rPr lang="en-US" sz="1800" b="1" dirty="0" err="1">
                <a:solidFill>
                  <a:srgbClr val="FF0000"/>
                </a:solidFill>
              </a:rPr>
              <a:t>nguyên</a:t>
            </a:r>
            <a:r>
              <a:rPr lang="en-US" sz="1800" b="1" dirty="0">
                <a:solidFill>
                  <a:srgbClr val="FF0000"/>
                </a:solidFill>
              </a:rPr>
              <a:t> </a:t>
            </a:r>
            <a:r>
              <a:rPr lang="en-US" sz="1800" b="1" dirty="0" err="1">
                <a:solidFill>
                  <a:srgbClr val="FF0000"/>
                </a:solidFill>
              </a:rPr>
              <a:t>tử</a:t>
            </a:r>
            <a:r>
              <a:rPr lang="en-US" sz="1800" b="1" dirty="0">
                <a:solidFill>
                  <a:srgbClr val="FF0000"/>
                </a:solidFill>
              </a:rPr>
              <a:t> H </a:t>
            </a:r>
            <a:r>
              <a:rPr lang="en-US" sz="1800" b="1" dirty="0" err="1">
                <a:solidFill>
                  <a:srgbClr val="FF0000"/>
                </a:solidFill>
              </a:rPr>
              <a:t>liên</a:t>
            </a:r>
            <a:r>
              <a:rPr lang="en-US" sz="1800" b="1" dirty="0">
                <a:solidFill>
                  <a:srgbClr val="FF0000"/>
                </a:solidFill>
              </a:rPr>
              <a:t> </a:t>
            </a:r>
            <a:r>
              <a:rPr lang="en-US" sz="1800" b="1" dirty="0" err="1">
                <a:solidFill>
                  <a:srgbClr val="FF0000"/>
                </a:solidFill>
              </a:rPr>
              <a:t>kết</a:t>
            </a:r>
            <a:r>
              <a:rPr lang="en-US" sz="1800" b="1" dirty="0">
                <a:solidFill>
                  <a:srgbClr val="FF0000"/>
                </a:solidFill>
              </a:rPr>
              <a:t> </a:t>
            </a:r>
            <a:r>
              <a:rPr lang="en-US" sz="1800" b="1" dirty="0" err="1">
                <a:solidFill>
                  <a:srgbClr val="FF0000"/>
                </a:solidFill>
              </a:rPr>
              <a:t>với</a:t>
            </a:r>
            <a:r>
              <a:rPr lang="en-US" sz="1800" b="1" dirty="0">
                <a:solidFill>
                  <a:srgbClr val="FF0000"/>
                </a:solidFill>
              </a:rPr>
              <a:t> </a:t>
            </a:r>
            <a:r>
              <a:rPr lang="en-US" sz="1800" b="1" dirty="0" err="1">
                <a:solidFill>
                  <a:srgbClr val="FF0000"/>
                </a:solidFill>
              </a:rPr>
              <a:t>nhau</a:t>
            </a:r>
            <a:r>
              <a:rPr lang="en-US" sz="1800" b="1" dirty="0">
                <a:solidFill>
                  <a:srgbClr val="FF0000"/>
                </a:solidFill>
              </a:rPr>
              <a:t>; 2 </a:t>
            </a:r>
            <a:r>
              <a:rPr lang="en-US" sz="1800" b="1" dirty="0" err="1">
                <a:solidFill>
                  <a:srgbClr val="FF0000"/>
                </a:solidFill>
              </a:rPr>
              <a:t>nguyên</a:t>
            </a:r>
            <a:r>
              <a:rPr lang="en-US" sz="1800" b="1" dirty="0">
                <a:solidFill>
                  <a:srgbClr val="FF0000"/>
                </a:solidFill>
              </a:rPr>
              <a:t> </a:t>
            </a:r>
            <a:r>
              <a:rPr lang="en-US" sz="1800" b="1" dirty="0" err="1">
                <a:solidFill>
                  <a:srgbClr val="FF0000"/>
                </a:solidFill>
              </a:rPr>
              <a:t>tử</a:t>
            </a:r>
            <a:r>
              <a:rPr lang="en-US" sz="1800" b="1" dirty="0">
                <a:solidFill>
                  <a:srgbClr val="FF0000"/>
                </a:solidFill>
              </a:rPr>
              <a:t> H </a:t>
            </a:r>
            <a:r>
              <a:rPr lang="en-US" sz="1800" b="1" dirty="0" err="1">
                <a:solidFill>
                  <a:srgbClr val="FF0000"/>
                </a:solidFill>
              </a:rPr>
              <a:t>liên</a:t>
            </a:r>
            <a:r>
              <a:rPr lang="en-US" sz="1800" b="1" dirty="0">
                <a:solidFill>
                  <a:srgbClr val="FF0000"/>
                </a:solidFill>
              </a:rPr>
              <a:t> </a:t>
            </a:r>
            <a:r>
              <a:rPr lang="en-US" sz="1800" b="1" dirty="0" err="1">
                <a:solidFill>
                  <a:srgbClr val="FF0000"/>
                </a:solidFill>
              </a:rPr>
              <a:t>kết</a:t>
            </a:r>
            <a:r>
              <a:rPr lang="en-US" sz="1800" b="1" dirty="0">
                <a:solidFill>
                  <a:srgbClr val="FF0000"/>
                </a:solidFill>
              </a:rPr>
              <a:t> </a:t>
            </a:r>
            <a:r>
              <a:rPr lang="en-US" sz="1800" b="1" dirty="0" err="1">
                <a:solidFill>
                  <a:srgbClr val="FF0000"/>
                </a:solidFill>
              </a:rPr>
              <a:t>với</a:t>
            </a:r>
            <a:r>
              <a:rPr lang="en-US" sz="1800" b="1" dirty="0">
                <a:solidFill>
                  <a:srgbClr val="FF0000"/>
                </a:solidFill>
              </a:rPr>
              <a:t> </a:t>
            </a:r>
            <a:r>
              <a:rPr lang="en-US" sz="1800" b="1" dirty="0" err="1">
                <a:solidFill>
                  <a:srgbClr val="FF0000"/>
                </a:solidFill>
              </a:rPr>
              <a:t>nhau</a:t>
            </a:r>
            <a:endParaRPr lang="en-US" sz="1800" b="1" dirty="0">
              <a:solidFill>
                <a:srgbClr val="FF0000"/>
              </a:solidFill>
            </a:endParaRPr>
          </a:p>
          <a:p>
            <a:r>
              <a:rPr lang="en-US" sz="1800" b="1" dirty="0">
                <a:solidFill>
                  <a:srgbClr val="FF0000"/>
                </a:solidFill>
              </a:rPr>
              <a:t>Sau </a:t>
            </a:r>
            <a:r>
              <a:rPr lang="en-US" sz="1800" b="1" dirty="0" err="1">
                <a:solidFill>
                  <a:srgbClr val="FF0000"/>
                </a:solidFill>
              </a:rPr>
              <a:t>phản</a:t>
            </a:r>
            <a:r>
              <a:rPr lang="en-US" sz="1800" b="1" dirty="0">
                <a:solidFill>
                  <a:srgbClr val="FF0000"/>
                </a:solidFill>
              </a:rPr>
              <a:t> </a:t>
            </a:r>
            <a:r>
              <a:rPr lang="en-US" sz="1800" b="1" dirty="0" err="1">
                <a:solidFill>
                  <a:srgbClr val="FF0000"/>
                </a:solidFill>
              </a:rPr>
              <a:t>ứng</a:t>
            </a:r>
            <a:r>
              <a:rPr lang="en-US" sz="1800" b="1" dirty="0">
                <a:solidFill>
                  <a:srgbClr val="FF0000"/>
                </a:solidFill>
              </a:rPr>
              <a:t>, </a:t>
            </a:r>
            <a:r>
              <a:rPr lang="en-US" sz="1800" b="1" dirty="0" err="1">
                <a:solidFill>
                  <a:srgbClr val="FF0000"/>
                </a:solidFill>
              </a:rPr>
              <a:t>cứ</a:t>
            </a:r>
            <a:r>
              <a:rPr lang="en-US" sz="1800" b="1" dirty="0">
                <a:solidFill>
                  <a:srgbClr val="FF0000"/>
                </a:solidFill>
              </a:rPr>
              <a:t> 2 </a:t>
            </a:r>
            <a:r>
              <a:rPr lang="en-US" sz="1800" b="1" dirty="0" err="1">
                <a:solidFill>
                  <a:srgbClr val="FF0000"/>
                </a:solidFill>
              </a:rPr>
              <a:t>nguyên</a:t>
            </a:r>
            <a:r>
              <a:rPr lang="en-US" sz="1800" b="1" dirty="0">
                <a:solidFill>
                  <a:srgbClr val="FF0000"/>
                </a:solidFill>
              </a:rPr>
              <a:t> </a:t>
            </a:r>
            <a:r>
              <a:rPr lang="en-US" sz="1800" b="1" dirty="0" err="1">
                <a:solidFill>
                  <a:srgbClr val="FF0000"/>
                </a:solidFill>
              </a:rPr>
              <a:t>tử</a:t>
            </a:r>
            <a:r>
              <a:rPr lang="en-US" sz="1800" b="1" dirty="0">
                <a:solidFill>
                  <a:srgbClr val="FF0000"/>
                </a:solidFill>
              </a:rPr>
              <a:t> H </a:t>
            </a:r>
            <a:r>
              <a:rPr lang="en-US" sz="1800" b="1" dirty="0" err="1">
                <a:solidFill>
                  <a:srgbClr val="FF0000"/>
                </a:solidFill>
              </a:rPr>
              <a:t>sẽ</a:t>
            </a:r>
            <a:r>
              <a:rPr lang="en-US" sz="1800" b="1" dirty="0">
                <a:solidFill>
                  <a:srgbClr val="FF0000"/>
                </a:solidFill>
              </a:rPr>
              <a:t> </a:t>
            </a:r>
            <a:r>
              <a:rPr lang="en-US" sz="1800" b="1" dirty="0" err="1">
                <a:solidFill>
                  <a:srgbClr val="FF0000"/>
                </a:solidFill>
              </a:rPr>
              <a:t>liên</a:t>
            </a:r>
            <a:r>
              <a:rPr lang="en-US" sz="1800" b="1" dirty="0">
                <a:solidFill>
                  <a:srgbClr val="FF0000"/>
                </a:solidFill>
              </a:rPr>
              <a:t> </a:t>
            </a:r>
            <a:r>
              <a:rPr lang="en-US" sz="1800" b="1" dirty="0" err="1">
                <a:solidFill>
                  <a:srgbClr val="FF0000"/>
                </a:solidFill>
              </a:rPr>
              <a:t>kết</a:t>
            </a:r>
            <a:r>
              <a:rPr lang="en-US" sz="1800" b="1" dirty="0">
                <a:solidFill>
                  <a:srgbClr val="FF0000"/>
                </a:solidFill>
              </a:rPr>
              <a:t> </a:t>
            </a:r>
            <a:r>
              <a:rPr lang="en-US" sz="1800" b="1" dirty="0" err="1">
                <a:solidFill>
                  <a:srgbClr val="FF0000"/>
                </a:solidFill>
              </a:rPr>
              <a:t>với</a:t>
            </a:r>
            <a:r>
              <a:rPr lang="en-US" sz="1800" b="1" dirty="0">
                <a:solidFill>
                  <a:srgbClr val="FF0000"/>
                </a:solidFill>
              </a:rPr>
              <a:t> 1 </a:t>
            </a:r>
            <a:r>
              <a:rPr lang="en-US" sz="1800" b="1" dirty="0" err="1">
                <a:solidFill>
                  <a:srgbClr val="FF0000"/>
                </a:solidFill>
              </a:rPr>
              <a:t>nguyên</a:t>
            </a:r>
            <a:r>
              <a:rPr lang="en-US" sz="1800" b="1" dirty="0">
                <a:solidFill>
                  <a:srgbClr val="FF0000"/>
                </a:solidFill>
              </a:rPr>
              <a:t> </a:t>
            </a:r>
            <a:r>
              <a:rPr lang="en-US" sz="1800" b="1" dirty="0" err="1">
                <a:solidFill>
                  <a:srgbClr val="FF0000"/>
                </a:solidFill>
              </a:rPr>
              <a:t>tử</a:t>
            </a:r>
            <a:r>
              <a:rPr lang="en-US" sz="1800" b="1" dirty="0">
                <a:solidFill>
                  <a:srgbClr val="FF0000"/>
                </a:solidFill>
              </a:rPr>
              <a:t> O</a:t>
            </a:r>
          </a:p>
        </p:txBody>
      </p:sp>
      <p:cxnSp>
        <p:nvCxnSpPr>
          <p:cNvPr id="18" name="Straight Arrow Connector 17">
            <a:extLst>
              <a:ext uri="{FF2B5EF4-FFF2-40B4-BE49-F238E27FC236}">
                <a16:creationId xmlns:a16="http://schemas.microsoft.com/office/drawing/2014/main" id="{B9609B55-D83D-A516-A757-EB1C286D32D3}"/>
              </a:ext>
            </a:extLst>
          </p:cNvPr>
          <p:cNvCxnSpPr>
            <a:cxnSpLocks/>
          </p:cNvCxnSpPr>
          <p:nvPr/>
        </p:nvCxnSpPr>
        <p:spPr>
          <a:xfrm>
            <a:off x="4430480" y="2455503"/>
            <a:ext cx="1274600" cy="597227"/>
          </a:xfrm>
          <a:prstGeom prst="straightConnector1">
            <a:avLst/>
          </a:prstGeom>
          <a:ln w="57150">
            <a:solidFill>
              <a:srgbClr val="FF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F676FB5-1FFE-891D-CD8B-930FE823A626}"/>
              </a:ext>
            </a:extLst>
          </p:cNvPr>
          <p:cNvSpPr txBox="1"/>
          <p:nvPr/>
        </p:nvSpPr>
        <p:spPr>
          <a:xfrm>
            <a:off x="5681670" y="2323302"/>
            <a:ext cx="3362429" cy="1569660"/>
          </a:xfrm>
          <a:prstGeom prst="rect">
            <a:avLst/>
          </a:prstGeom>
          <a:noFill/>
        </p:spPr>
        <p:txBody>
          <a:bodyPr wrap="square">
            <a:spAutoFit/>
          </a:bodyPr>
          <a:lstStyle/>
          <a:p>
            <a:pPr algn="just"/>
            <a:r>
              <a:rPr lang="en-US" sz="2400" b="1" dirty="0">
                <a:solidFill>
                  <a:srgbClr val="FF0000"/>
                </a:solidFill>
              </a:rPr>
              <a:t>2. Trong </a:t>
            </a:r>
            <a:r>
              <a:rPr lang="en-US" sz="2400" b="1" dirty="0" err="1">
                <a:solidFill>
                  <a:srgbClr val="FF0000"/>
                </a:solidFill>
              </a:rPr>
              <a:t>quá</a:t>
            </a:r>
            <a:r>
              <a:rPr lang="en-US" sz="2400" b="1" dirty="0">
                <a:solidFill>
                  <a:srgbClr val="FF0000"/>
                </a:solidFill>
              </a:rPr>
              <a:t> </a:t>
            </a:r>
            <a:r>
              <a:rPr lang="en-US" sz="2400" b="1" dirty="0" err="1">
                <a:solidFill>
                  <a:srgbClr val="FF0000"/>
                </a:solidFill>
              </a:rPr>
              <a:t>trình</a:t>
            </a:r>
            <a:r>
              <a:rPr lang="en-US" sz="2400" b="1" dirty="0">
                <a:solidFill>
                  <a:srgbClr val="FF0000"/>
                </a:solidFill>
              </a:rPr>
              <a:t> </a:t>
            </a:r>
            <a:r>
              <a:rPr lang="en-US" sz="2400" b="1" dirty="0" err="1">
                <a:solidFill>
                  <a:srgbClr val="FF0000"/>
                </a:solidFill>
              </a:rPr>
              <a:t>phản</a:t>
            </a:r>
            <a:r>
              <a:rPr lang="en-US" sz="2400" b="1" dirty="0">
                <a:solidFill>
                  <a:srgbClr val="FF0000"/>
                </a:solidFill>
              </a:rPr>
              <a:t> </a:t>
            </a:r>
            <a:r>
              <a:rPr lang="en-US" sz="2400" b="1" dirty="0" err="1">
                <a:solidFill>
                  <a:srgbClr val="FF0000"/>
                </a:solidFill>
              </a:rPr>
              <a:t>ứng</a:t>
            </a:r>
            <a:r>
              <a:rPr lang="en-US" sz="2400" b="1" dirty="0">
                <a:solidFill>
                  <a:srgbClr val="FF0000"/>
                </a:solidFill>
              </a:rPr>
              <a:t>, </a:t>
            </a:r>
            <a:r>
              <a:rPr lang="en-US" sz="2400" b="1" dirty="0" err="1">
                <a:solidFill>
                  <a:srgbClr val="FF0000"/>
                </a:solidFill>
              </a:rPr>
              <a:t>số</a:t>
            </a:r>
            <a:r>
              <a:rPr lang="en-US" sz="2400" b="1" dirty="0">
                <a:solidFill>
                  <a:srgbClr val="FF0000"/>
                </a:solidFill>
              </a:rPr>
              <a:t> </a:t>
            </a:r>
            <a:r>
              <a:rPr lang="en-US" sz="2400" b="1" dirty="0" err="1">
                <a:solidFill>
                  <a:srgbClr val="FF0000"/>
                </a:solidFill>
              </a:rPr>
              <a:t>nguyên</a:t>
            </a:r>
            <a:r>
              <a:rPr lang="en-US" sz="2400" b="1" dirty="0">
                <a:solidFill>
                  <a:srgbClr val="FF0000"/>
                </a:solidFill>
              </a:rPr>
              <a:t> </a:t>
            </a:r>
            <a:r>
              <a:rPr lang="en-US" sz="2400" b="1" dirty="0" err="1">
                <a:solidFill>
                  <a:srgbClr val="FF0000"/>
                </a:solidFill>
              </a:rPr>
              <a:t>tử</a:t>
            </a:r>
            <a:r>
              <a:rPr lang="en-US" sz="2400" b="1" dirty="0">
                <a:solidFill>
                  <a:srgbClr val="FF0000"/>
                </a:solidFill>
              </a:rPr>
              <a:t> H </a:t>
            </a:r>
            <a:r>
              <a:rPr lang="en-US" sz="2400" b="1" dirty="0" err="1">
                <a:solidFill>
                  <a:srgbClr val="FF0000"/>
                </a:solidFill>
              </a:rPr>
              <a:t>và</a:t>
            </a:r>
            <a:r>
              <a:rPr lang="en-US" sz="2400" b="1" dirty="0">
                <a:solidFill>
                  <a:srgbClr val="FF0000"/>
                </a:solidFill>
              </a:rPr>
              <a:t> </a:t>
            </a:r>
            <a:r>
              <a:rPr lang="en-US" sz="2400" b="1" dirty="0" err="1">
                <a:solidFill>
                  <a:srgbClr val="FF0000"/>
                </a:solidFill>
              </a:rPr>
              <a:t>số</a:t>
            </a:r>
            <a:r>
              <a:rPr lang="en-US" sz="2400" b="1" dirty="0">
                <a:solidFill>
                  <a:srgbClr val="FF0000"/>
                </a:solidFill>
              </a:rPr>
              <a:t> </a:t>
            </a:r>
            <a:r>
              <a:rPr lang="en-US" sz="2400" b="1" dirty="0" err="1">
                <a:solidFill>
                  <a:srgbClr val="FF0000"/>
                </a:solidFill>
              </a:rPr>
              <a:t>nguyên</a:t>
            </a:r>
            <a:r>
              <a:rPr lang="en-US" sz="2400" b="1" dirty="0">
                <a:solidFill>
                  <a:srgbClr val="FF0000"/>
                </a:solidFill>
              </a:rPr>
              <a:t> </a:t>
            </a:r>
            <a:r>
              <a:rPr lang="en-US" sz="2400" b="1" dirty="0" err="1">
                <a:solidFill>
                  <a:srgbClr val="FF0000"/>
                </a:solidFill>
              </a:rPr>
              <a:t>tử</a:t>
            </a:r>
            <a:r>
              <a:rPr lang="en-US" sz="2400" b="1" dirty="0">
                <a:solidFill>
                  <a:srgbClr val="FF0000"/>
                </a:solidFill>
              </a:rPr>
              <a:t> O </a:t>
            </a:r>
            <a:r>
              <a:rPr lang="en-US" sz="2400" b="1" dirty="0" err="1">
                <a:solidFill>
                  <a:srgbClr val="FF0000"/>
                </a:solidFill>
              </a:rPr>
              <a:t>không</a:t>
            </a:r>
            <a:r>
              <a:rPr lang="en-US" sz="2400" b="1" dirty="0">
                <a:solidFill>
                  <a:srgbClr val="FF0000"/>
                </a:solidFill>
              </a:rPr>
              <a:t> </a:t>
            </a:r>
            <a:r>
              <a:rPr lang="en-US" sz="2400" b="1" dirty="0" err="1">
                <a:solidFill>
                  <a:srgbClr val="FF0000"/>
                </a:solidFill>
              </a:rPr>
              <a:t>thay</a:t>
            </a:r>
            <a:r>
              <a:rPr lang="en-US" sz="2400" b="1" dirty="0">
                <a:solidFill>
                  <a:srgbClr val="FF0000"/>
                </a:solidFill>
              </a:rPr>
              <a:t> </a:t>
            </a:r>
            <a:r>
              <a:rPr lang="en-US" sz="2400" b="1" dirty="0" err="1">
                <a:solidFill>
                  <a:srgbClr val="FF0000"/>
                </a:solidFill>
              </a:rPr>
              <a:t>đổi</a:t>
            </a:r>
            <a:r>
              <a:rPr lang="en-US" sz="2400" b="1" dirty="0">
                <a:solidFill>
                  <a:srgbClr val="FF0000"/>
                </a:solidFill>
              </a:rPr>
              <a:t>.</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92"/>
                                        </p:tgtEl>
                                        <p:attrNameLst>
                                          <p:attrName>style.visibility</p:attrName>
                                        </p:attrNameLst>
                                      </p:cBhvr>
                                      <p:to>
                                        <p:strVal val="visible"/>
                                      </p:to>
                                    </p:set>
                                    <p:animEffect transition="in" filter="wipe(left)">
                                      <p:cBhvr>
                                        <p:cTn id="7" dur="500"/>
                                        <p:tgtEl>
                                          <p:spTgt spid="1192"/>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192" grpId="0" animBg="1"/>
      <p:bldP spid="14" grpId="0" animBg="1"/>
      <p:bldP spid="16"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peech Bubble: Rectangle with Corners Rounded 10">
            <a:extLst>
              <a:ext uri="{FF2B5EF4-FFF2-40B4-BE49-F238E27FC236}">
                <a16:creationId xmlns:a16="http://schemas.microsoft.com/office/drawing/2014/main" id="{68B00829-5BC7-EB47-6DB5-1752077DAB36}"/>
              </a:ext>
            </a:extLst>
          </p:cNvPr>
          <p:cNvSpPr/>
          <p:nvPr/>
        </p:nvSpPr>
        <p:spPr>
          <a:xfrm>
            <a:off x="3872179" y="171158"/>
            <a:ext cx="5219272" cy="2246768"/>
          </a:xfrm>
          <a:prstGeom prst="wedgeRoundRectCallout">
            <a:avLst>
              <a:gd name="adj1" fmla="val -66756"/>
              <a:gd name="adj2" fmla="val 7278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6" name="Picture 5">
            <a:extLst>
              <a:ext uri="{FF2B5EF4-FFF2-40B4-BE49-F238E27FC236}">
                <a16:creationId xmlns:a16="http://schemas.microsoft.com/office/drawing/2014/main" id="{B91325C0-ECA5-A973-8676-2EDD75290011}"/>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Effect>
                      <a14:brightnessContrast contrast="20000"/>
                    </a14:imgEffect>
                  </a14:imgLayer>
                </a14:imgProps>
              </a:ext>
            </a:extLst>
          </a:blip>
          <a:stretch>
            <a:fillRect/>
          </a:stretch>
        </p:blipFill>
        <p:spPr>
          <a:xfrm>
            <a:off x="0" y="2274909"/>
            <a:ext cx="3872180" cy="2868591"/>
          </a:xfrm>
          <a:prstGeom prst="rect">
            <a:avLst/>
          </a:prstGeom>
        </p:spPr>
      </p:pic>
      <p:sp>
        <p:nvSpPr>
          <p:cNvPr id="10" name="TextBox 9">
            <a:extLst>
              <a:ext uri="{FF2B5EF4-FFF2-40B4-BE49-F238E27FC236}">
                <a16:creationId xmlns:a16="http://schemas.microsoft.com/office/drawing/2014/main" id="{3E7FB365-492A-7B73-5547-9C78821855DB}"/>
              </a:ext>
            </a:extLst>
          </p:cNvPr>
          <p:cNvSpPr txBox="1"/>
          <p:nvPr/>
        </p:nvSpPr>
        <p:spPr>
          <a:xfrm>
            <a:off x="4062252" y="325046"/>
            <a:ext cx="4839127" cy="1938992"/>
          </a:xfrm>
          <a:prstGeom prst="rect">
            <a:avLst/>
          </a:prstGeom>
          <a:noFill/>
        </p:spPr>
        <p:txBody>
          <a:bodyPr wrap="square">
            <a:spAutoFit/>
          </a:bodyPr>
          <a:lstStyle/>
          <a:p>
            <a:pPr algn="just"/>
            <a:r>
              <a:rPr lang="en-US" sz="2400" b="1" i="0" dirty="0">
                <a:solidFill>
                  <a:srgbClr val="202124"/>
                </a:solidFill>
                <a:effectLst/>
                <a:latin typeface="+mj-lt"/>
              </a:rPr>
              <a:t>Thông qua </a:t>
            </a:r>
            <a:r>
              <a:rPr lang="en-US" sz="2400" b="1" i="0" dirty="0" err="1">
                <a:solidFill>
                  <a:srgbClr val="202124"/>
                </a:solidFill>
                <a:effectLst/>
                <a:latin typeface="+mj-lt"/>
              </a:rPr>
              <a:t>việc</a:t>
            </a:r>
            <a:r>
              <a:rPr lang="en-US" sz="2400" b="1" i="0" dirty="0">
                <a:solidFill>
                  <a:srgbClr val="202124"/>
                </a:solidFill>
                <a:effectLst/>
                <a:latin typeface="+mj-lt"/>
              </a:rPr>
              <a:t> </a:t>
            </a:r>
            <a:r>
              <a:rPr lang="en-US" sz="2400" b="1" i="0" dirty="0" err="1">
                <a:solidFill>
                  <a:srgbClr val="202124"/>
                </a:solidFill>
                <a:effectLst/>
                <a:latin typeface="+mj-lt"/>
              </a:rPr>
              <a:t>tìm</a:t>
            </a:r>
            <a:r>
              <a:rPr lang="en-US" sz="2400" b="1" i="0" dirty="0">
                <a:solidFill>
                  <a:srgbClr val="202124"/>
                </a:solidFill>
                <a:effectLst/>
                <a:latin typeface="+mj-lt"/>
              </a:rPr>
              <a:t> </a:t>
            </a:r>
            <a:r>
              <a:rPr lang="en-US" sz="2400" b="1" i="0" dirty="0" err="1">
                <a:solidFill>
                  <a:srgbClr val="202124"/>
                </a:solidFill>
                <a:effectLst/>
                <a:latin typeface="+mj-lt"/>
              </a:rPr>
              <a:t>hiểu</a:t>
            </a:r>
            <a:r>
              <a:rPr lang="en-US" sz="2400" b="1" i="0" dirty="0">
                <a:solidFill>
                  <a:srgbClr val="202124"/>
                </a:solidFill>
                <a:effectLst/>
                <a:latin typeface="+mj-lt"/>
              </a:rPr>
              <a:t> </a:t>
            </a:r>
            <a:r>
              <a:rPr lang="en-US" sz="2400" b="1" i="0" dirty="0" err="1">
                <a:solidFill>
                  <a:srgbClr val="202124"/>
                </a:solidFill>
                <a:effectLst/>
                <a:latin typeface="+mj-lt"/>
              </a:rPr>
              <a:t>diễn</a:t>
            </a:r>
            <a:r>
              <a:rPr lang="en-US" sz="2400" b="1" i="0" dirty="0">
                <a:solidFill>
                  <a:srgbClr val="202124"/>
                </a:solidFill>
                <a:effectLst/>
                <a:latin typeface="+mj-lt"/>
              </a:rPr>
              <a:t> </a:t>
            </a:r>
            <a:r>
              <a:rPr lang="en-US" sz="2400" b="1" i="0" dirty="0" err="1">
                <a:solidFill>
                  <a:srgbClr val="202124"/>
                </a:solidFill>
                <a:effectLst/>
                <a:latin typeface="+mj-lt"/>
              </a:rPr>
              <a:t>biến</a:t>
            </a:r>
            <a:r>
              <a:rPr lang="en-US" sz="2400" b="1" i="0" dirty="0">
                <a:solidFill>
                  <a:srgbClr val="202124"/>
                </a:solidFill>
                <a:effectLst/>
                <a:latin typeface="+mj-lt"/>
              </a:rPr>
              <a:t> </a:t>
            </a:r>
            <a:r>
              <a:rPr lang="en-US" sz="2400" b="1" i="0" dirty="0" err="1">
                <a:solidFill>
                  <a:srgbClr val="202124"/>
                </a:solidFill>
                <a:effectLst/>
                <a:latin typeface="+mj-lt"/>
              </a:rPr>
              <a:t>phản</a:t>
            </a:r>
            <a:r>
              <a:rPr lang="en-US" sz="2400" b="1" i="0" dirty="0">
                <a:solidFill>
                  <a:srgbClr val="202124"/>
                </a:solidFill>
                <a:effectLst/>
                <a:latin typeface="+mj-lt"/>
              </a:rPr>
              <a:t> </a:t>
            </a:r>
            <a:r>
              <a:rPr lang="en-US" sz="2400" b="1" i="0" dirty="0" err="1">
                <a:solidFill>
                  <a:srgbClr val="202124"/>
                </a:solidFill>
                <a:effectLst/>
                <a:latin typeface="+mj-lt"/>
              </a:rPr>
              <a:t>ứng</a:t>
            </a:r>
            <a:r>
              <a:rPr lang="en-US" sz="2400" b="1" i="0" dirty="0">
                <a:solidFill>
                  <a:srgbClr val="202124"/>
                </a:solidFill>
                <a:effectLst/>
                <a:latin typeface="+mj-lt"/>
              </a:rPr>
              <a:t> </a:t>
            </a:r>
            <a:r>
              <a:rPr lang="en-US" sz="2400" b="1" i="0" dirty="0" err="1">
                <a:solidFill>
                  <a:srgbClr val="202124"/>
                </a:solidFill>
                <a:effectLst/>
                <a:latin typeface="+mj-lt"/>
              </a:rPr>
              <a:t>hóa</a:t>
            </a:r>
            <a:r>
              <a:rPr lang="en-US" sz="2400" b="1" i="0" dirty="0">
                <a:solidFill>
                  <a:srgbClr val="202124"/>
                </a:solidFill>
                <a:effectLst/>
                <a:latin typeface="+mj-lt"/>
              </a:rPr>
              <a:t> </a:t>
            </a:r>
            <a:r>
              <a:rPr lang="en-US" sz="2400" b="1" i="0" dirty="0" err="1">
                <a:solidFill>
                  <a:srgbClr val="202124"/>
                </a:solidFill>
                <a:effectLst/>
                <a:latin typeface="+mj-lt"/>
              </a:rPr>
              <a:t>học</a:t>
            </a:r>
            <a:r>
              <a:rPr lang="en-US" sz="2400" b="1" i="0" dirty="0">
                <a:solidFill>
                  <a:srgbClr val="202124"/>
                </a:solidFill>
                <a:effectLst/>
                <a:latin typeface="+mj-lt"/>
              </a:rPr>
              <a:t> </a:t>
            </a:r>
            <a:r>
              <a:rPr lang="en-US" sz="2400" b="1" i="0" dirty="0" err="1">
                <a:solidFill>
                  <a:srgbClr val="202124"/>
                </a:solidFill>
                <a:effectLst/>
                <a:latin typeface="+mj-lt"/>
              </a:rPr>
              <a:t>của</a:t>
            </a:r>
            <a:r>
              <a:rPr lang="en-US" sz="2400" b="1" i="0" dirty="0">
                <a:solidFill>
                  <a:srgbClr val="202124"/>
                </a:solidFill>
                <a:effectLst/>
                <a:latin typeface="+mj-lt"/>
              </a:rPr>
              <a:t> hydrogen + oxygen, </a:t>
            </a:r>
            <a:r>
              <a:rPr lang="en-US" sz="2400" b="1" i="0" dirty="0" err="1">
                <a:solidFill>
                  <a:srgbClr val="202124"/>
                </a:solidFill>
                <a:effectLst/>
                <a:latin typeface="+mj-lt"/>
              </a:rPr>
              <a:t>em</a:t>
            </a:r>
            <a:r>
              <a:rPr lang="en-US" sz="2400" b="1" i="0" dirty="0">
                <a:solidFill>
                  <a:srgbClr val="202124"/>
                </a:solidFill>
                <a:effectLst/>
                <a:latin typeface="+mj-lt"/>
              </a:rPr>
              <a:t> </a:t>
            </a:r>
            <a:r>
              <a:rPr lang="en-US" sz="2400" b="1" i="0" dirty="0" err="1">
                <a:solidFill>
                  <a:srgbClr val="202124"/>
                </a:solidFill>
                <a:effectLst/>
                <a:latin typeface="+mj-lt"/>
              </a:rPr>
              <a:t>hãy</a:t>
            </a:r>
            <a:r>
              <a:rPr lang="en-US" sz="2400" b="1" i="0" dirty="0">
                <a:solidFill>
                  <a:srgbClr val="202124"/>
                </a:solidFill>
                <a:effectLst/>
                <a:latin typeface="+mj-lt"/>
              </a:rPr>
              <a:t> </a:t>
            </a:r>
            <a:r>
              <a:rPr lang="en-US" sz="2400" b="1" i="0" dirty="0" err="1">
                <a:solidFill>
                  <a:srgbClr val="202124"/>
                </a:solidFill>
                <a:effectLst/>
                <a:latin typeface="+mj-lt"/>
              </a:rPr>
              <a:t>rút</a:t>
            </a:r>
            <a:r>
              <a:rPr lang="en-US" sz="2400" b="1" i="0" dirty="0">
                <a:solidFill>
                  <a:srgbClr val="202124"/>
                </a:solidFill>
                <a:effectLst/>
                <a:latin typeface="+mj-lt"/>
              </a:rPr>
              <a:t> </a:t>
            </a:r>
            <a:r>
              <a:rPr lang="en-US" sz="2400" b="1" i="0" dirty="0" err="1">
                <a:solidFill>
                  <a:srgbClr val="202124"/>
                </a:solidFill>
                <a:effectLst/>
                <a:latin typeface="+mj-lt"/>
              </a:rPr>
              <a:t>ra</a:t>
            </a:r>
            <a:r>
              <a:rPr lang="en-US" sz="2400" b="1" i="0" dirty="0">
                <a:solidFill>
                  <a:srgbClr val="202124"/>
                </a:solidFill>
                <a:effectLst/>
                <a:latin typeface="+mj-lt"/>
              </a:rPr>
              <a:t> </a:t>
            </a:r>
            <a:r>
              <a:rPr lang="en-US" sz="2400" b="1" i="0" dirty="0" err="1">
                <a:solidFill>
                  <a:srgbClr val="202124"/>
                </a:solidFill>
                <a:effectLst/>
                <a:latin typeface="+mj-lt"/>
              </a:rPr>
              <a:t>kết</a:t>
            </a:r>
            <a:r>
              <a:rPr lang="en-US" sz="2400" b="1" i="0" dirty="0">
                <a:solidFill>
                  <a:srgbClr val="202124"/>
                </a:solidFill>
                <a:effectLst/>
                <a:latin typeface="+mj-lt"/>
              </a:rPr>
              <a:t> </a:t>
            </a:r>
            <a:r>
              <a:rPr lang="en-US" sz="2400" b="1" i="0" dirty="0" err="1">
                <a:solidFill>
                  <a:srgbClr val="202124"/>
                </a:solidFill>
                <a:effectLst/>
                <a:latin typeface="+mj-lt"/>
              </a:rPr>
              <a:t>luận</a:t>
            </a:r>
            <a:r>
              <a:rPr lang="en-US" sz="2400" b="1" i="0" dirty="0">
                <a:solidFill>
                  <a:srgbClr val="202124"/>
                </a:solidFill>
                <a:effectLst/>
                <a:latin typeface="+mj-lt"/>
              </a:rPr>
              <a:t> </a:t>
            </a:r>
            <a:r>
              <a:rPr lang="en-US" sz="2400" b="1" i="0" dirty="0" err="1">
                <a:solidFill>
                  <a:srgbClr val="202124"/>
                </a:solidFill>
                <a:effectLst/>
                <a:latin typeface="+mj-lt"/>
              </a:rPr>
              <a:t>về</a:t>
            </a:r>
            <a:r>
              <a:rPr lang="en-US" sz="2400" b="1" i="0" dirty="0">
                <a:solidFill>
                  <a:srgbClr val="202124"/>
                </a:solidFill>
                <a:effectLst/>
                <a:latin typeface="+mj-lt"/>
              </a:rPr>
              <a:t> </a:t>
            </a:r>
            <a:r>
              <a:rPr lang="en-US" sz="2400" b="1" i="0" dirty="0" err="1">
                <a:solidFill>
                  <a:srgbClr val="202124"/>
                </a:solidFill>
                <a:effectLst/>
                <a:latin typeface="+mj-lt"/>
              </a:rPr>
              <a:t>bản</a:t>
            </a:r>
            <a:r>
              <a:rPr lang="en-US" sz="2400" b="1" i="0" dirty="0">
                <a:solidFill>
                  <a:srgbClr val="202124"/>
                </a:solidFill>
                <a:effectLst/>
                <a:latin typeface="+mj-lt"/>
              </a:rPr>
              <a:t> </a:t>
            </a:r>
            <a:r>
              <a:rPr lang="en-US" sz="2400" b="1" i="0" dirty="0" err="1">
                <a:solidFill>
                  <a:srgbClr val="202124"/>
                </a:solidFill>
                <a:effectLst/>
                <a:latin typeface="+mj-lt"/>
              </a:rPr>
              <a:t>chất</a:t>
            </a:r>
            <a:r>
              <a:rPr lang="en-US" sz="2400" b="1" i="0" dirty="0">
                <a:solidFill>
                  <a:srgbClr val="202124"/>
                </a:solidFill>
                <a:effectLst/>
                <a:latin typeface="+mj-lt"/>
              </a:rPr>
              <a:t> </a:t>
            </a:r>
            <a:r>
              <a:rPr lang="en-US" sz="2400" b="1" i="0" dirty="0" err="1">
                <a:solidFill>
                  <a:srgbClr val="202124"/>
                </a:solidFill>
                <a:effectLst/>
                <a:latin typeface="+mj-lt"/>
              </a:rPr>
              <a:t>của</a:t>
            </a:r>
            <a:r>
              <a:rPr lang="en-US" sz="2400" b="1" i="0" dirty="0">
                <a:solidFill>
                  <a:srgbClr val="202124"/>
                </a:solidFill>
                <a:effectLst/>
                <a:latin typeface="+mj-lt"/>
              </a:rPr>
              <a:t> </a:t>
            </a:r>
            <a:r>
              <a:rPr lang="en-US" sz="2400" b="1" i="0" dirty="0" err="1">
                <a:solidFill>
                  <a:srgbClr val="202124"/>
                </a:solidFill>
                <a:effectLst/>
                <a:latin typeface="+mj-lt"/>
              </a:rPr>
              <a:t>phản</a:t>
            </a:r>
            <a:r>
              <a:rPr lang="en-US" sz="2400" b="1" i="0" dirty="0">
                <a:solidFill>
                  <a:srgbClr val="202124"/>
                </a:solidFill>
                <a:effectLst/>
                <a:latin typeface="+mj-lt"/>
              </a:rPr>
              <a:t> </a:t>
            </a:r>
            <a:r>
              <a:rPr lang="en-US" sz="2400" b="1" i="0" dirty="0" err="1">
                <a:solidFill>
                  <a:srgbClr val="202124"/>
                </a:solidFill>
                <a:effectLst/>
                <a:latin typeface="+mj-lt"/>
              </a:rPr>
              <a:t>ứng</a:t>
            </a:r>
            <a:r>
              <a:rPr lang="en-US" sz="2400" b="1" i="0" dirty="0">
                <a:solidFill>
                  <a:srgbClr val="202124"/>
                </a:solidFill>
                <a:effectLst/>
                <a:latin typeface="+mj-lt"/>
              </a:rPr>
              <a:t> </a:t>
            </a:r>
            <a:r>
              <a:rPr lang="en-US" sz="2400" b="1" i="0" dirty="0" err="1">
                <a:solidFill>
                  <a:srgbClr val="202124"/>
                </a:solidFill>
                <a:effectLst/>
                <a:latin typeface="+mj-lt"/>
              </a:rPr>
              <a:t>hóa</a:t>
            </a:r>
            <a:r>
              <a:rPr lang="en-US" sz="2400" b="1" i="0" dirty="0">
                <a:solidFill>
                  <a:srgbClr val="202124"/>
                </a:solidFill>
                <a:effectLst/>
                <a:latin typeface="+mj-lt"/>
              </a:rPr>
              <a:t> </a:t>
            </a:r>
            <a:r>
              <a:rPr lang="en-US" sz="2400" b="1" i="0" dirty="0" err="1">
                <a:solidFill>
                  <a:srgbClr val="202124"/>
                </a:solidFill>
                <a:effectLst/>
                <a:latin typeface="+mj-lt"/>
              </a:rPr>
              <a:t>học</a:t>
            </a:r>
            <a:r>
              <a:rPr lang="en-US" sz="2400" b="1" i="0" dirty="0">
                <a:solidFill>
                  <a:srgbClr val="202124"/>
                </a:solidFill>
                <a:effectLst/>
                <a:latin typeface="+mj-lt"/>
              </a:rPr>
              <a:t>?</a:t>
            </a:r>
          </a:p>
        </p:txBody>
      </p:sp>
      <p:sp>
        <p:nvSpPr>
          <p:cNvPr id="3" name="TextBox 2">
            <a:extLst>
              <a:ext uri="{FF2B5EF4-FFF2-40B4-BE49-F238E27FC236}">
                <a16:creationId xmlns:a16="http://schemas.microsoft.com/office/drawing/2014/main" id="{26114775-8A04-BFB0-7947-E36CC583D5F4}"/>
              </a:ext>
            </a:extLst>
          </p:cNvPr>
          <p:cNvSpPr txBox="1"/>
          <p:nvPr/>
        </p:nvSpPr>
        <p:spPr>
          <a:xfrm>
            <a:off x="4140487" y="3013705"/>
            <a:ext cx="4839128" cy="1804749"/>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000" b="1" dirty="0" err="1">
                <a:solidFill>
                  <a:srgbClr val="FF0000"/>
                </a:solidFill>
              </a:rPr>
              <a:t>Kết</a:t>
            </a:r>
            <a:r>
              <a:rPr lang="en-US" sz="2000" b="1" dirty="0">
                <a:solidFill>
                  <a:srgbClr val="FF0000"/>
                </a:solidFill>
              </a:rPr>
              <a:t> </a:t>
            </a:r>
            <a:r>
              <a:rPr lang="en-US" sz="2000" b="1" dirty="0" err="1">
                <a:solidFill>
                  <a:srgbClr val="FF0000"/>
                </a:solidFill>
              </a:rPr>
              <a:t>luận</a:t>
            </a:r>
            <a:r>
              <a:rPr lang="en-US" sz="2000" dirty="0"/>
              <a:t>: </a:t>
            </a:r>
            <a:r>
              <a:rPr lang="en-US" sz="2000" dirty="0">
                <a:solidFill>
                  <a:srgbClr val="000000"/>
                </a:solidFill>
              </a:rPr>
              <a:t>Trong </a:t>
            </a:r>
            <a:r>
              <a:rPr lang="en-US" sz="2000" dirty="0" err="1">
                <a:solidFill>
                  <a:srgbClr val="000000"/>
                </a:solidFill>
              </a:rPr>
              <a:t>phản</a:t>
            </a:r>
            <a:r>
              <a:rPr lang="en-US" sz="2000" dirty="0">
                <a:solidFill>
                  <a:srgbClr val="000000"/>
                </a:solidFill>
              </a:rPr>
              <a:t> </a:t>
            </a:r>
            <a:r>
              <a:rPr lang="en-US" sz="2000" dirty="0" err="1">
                <a:solidFill>
                  <a:srgbClr val="000000"/>
                </a:solidFill>
              </a:rPr>
              <a:t>ứng</a:t>
            </a:r>
            <a:r>
              <a:rPr lang="en-US" sz="2000" dirty="0">
                <a:solidFill>
                  <a:srgbClr val="000000"/>
                </a:solidFill>
              </a:rPr>
              <a:t> </a:t>
            </a:r>
            <a:r>
              <a:rPr lang="en-US" sz="2000" dirty="0" err="1">
                <a:solidFill>
                  <a:srgbClr val="000000"/>
                </a:solidFill>
              </a:rPr>
              <a:t>hóa</a:t>
            </a:r>
            <a:r>
              <a:rPr lang="en-US" sz="2000" dirty="0">
                <a:solidFill>
                  <a:srgbClr val="000000"/>
                </a:solidFill>
              </a:rPr>
              <a:t> </a:t>
            </a:r>
            <a:r>
              <a:rPr lang="en-US" sz="2000" dirty="0" err="1">
                <a:solidFill>
                  <a:srgbClr val="000000"/>
                </a:solidFill>
              </a:rPr>
              <a:t>học</a:t>
            </a:r>
            <a:r>
              <a:rPr lang="en-US" sz="2000" dirty="0">
                <a:solidFill>
                  <a:srgbClr val="000000"/>
                </a:solidFill>
              </a:rPr>
              <a:t>, </a:t>
            </a:r>
            <a:r>
              <a:rPr lang="en-US" sz="2000" dirty="0" err="1">
                <a:solidFill>
                  <a:srgbClr val="000000"/>
                </a:solidFill>
              </a:rPr>
              <a:t>liên</a:t>
            </a:r>
            <a:r>
              <a:rPr lang="en-US" sz="2000" dirty="0">
                <a:solidFill>
                  <a:srgbClr val="000000"/>
                </a:solidFill>
              </a:rPr>
              <a:t> </a:t>
            </a:r>
            <a:r>
              <a:rPr lang="en-US" sz="2000" dirty="0" err="1">
                <a:solidFill>
                  <a:srgbClr val="000000"/>
                </a:solidFill>
              </a:rPr>
              <a:t>kết</a:t>
            </a:r>
            <a:r>
              <a:rPr lang="en-US" sz="2000" dirty="0">
                <a:solidFill>
                  <a:srgbClr val="000000"/>
                </a:solidFill>
              </a:rPr>
              <a:t> </a:t>
            </a:r>
            <a:r>
              <a:rPr lang="en-US" sz="2000" dirty="0" err="1">
                <a:solidFill>
                  <a:srgbClr val="000000"/>
                </a:solidFill>
              </a:rPr>
              <a:t>giữa</a:t>
            </a:r>
            <a:r>
              <a:rPr lang="en-US" sz="2000" dirty="0">
                <a:solidFill>
                  <a:srgbClr val="000000"/>
                </a:solidFill>
              </a:rPr>
              <a:t> </a:t>
            </a:r>
            <a:r>
              <a:rPr lang="en-US" sz="2000" dirty="0" err="1">
                <a:solidFill>
                  <a:srgbClr val="000000"/>
                </a:solidFill>
              </a:rPr>
              <a:t>các</a:t>
            </a:r>
            <a:r>
              <a:rPr lang="en-US" sz="2000" dirty="0">
                <a:solidFill>
                  <a:srgbClr val="000000"/>
                </a:solidFill>
              </a:rPr>
              <a:t> </a:t>
            </a:r>
            <a:r>
              <a:rPr lang="en-US" sz="2000" dirty="0" err="1">
                <a:solidFill>
                  <a:srgbClr val="000000"/>
                </a:solidFill>
              </a:rPr>
              <a:t>nguyên</a:t>
            </a:r>
            <a:r>
              <a:rPr lang="en-US" sz="2000" dirty="0">
                <a:solidFill>
                  <a:srgbClr val="000000"/>
                </a:solidFill>
              </a:rPr>
              <a:t> </a:t>
            </a:r>
            <a:r>
              <a:rPr lang="en-US" sz="2000" dirty="0" err="1">
                <a:solidFill>
                  <a:srgbClr val="000000"/>
                </a:solidFill>
              </a:rPr>
              <a:t>tử</a:t>
            </a:r>
            <a:r>
              <a:rPr lang="en-US" sz="2000" dirty="0">
                <a:solidFill>
                  <a:srgbClr val="000000"/>
                </a:solidFill>
              </a:rPr>
              <a:t> </a:t>
            </a:r>
            <a:r>
              <a:rPr lang="en-US" sz="2000" dirty="0" err="1">
                <a:solidFill>
                  <a:srgbClr val="000000"/>
                </a:solidFill>
              </a:rPr>
              <a:t>thay</a:t>
            </a:r>
            <a:r>
              <a:rPr lang="en-US" sz="2000" dirty="0">
                <a:solidFill>
                  <a:srgbClr val="000000"/>
                </a:solidFill>
              </a:rPr>
              <a:t> </a:t>
            </a:r>
            <a:r>
              <a:rPr lang="en-US" sz="2000" dirty="0" err="1">
                <a:solidFill>
                  <a:srgbClr val="000000"/>
                </a:solidFill>
              </a:rPr>
              <a:t>đổi</a:t>
            </a:r>
            <a:r>
              <a:rPr lang="en-US" sz="2000" dirty="0">
                <a:solidFill>
                  <a:srgbClr val="000000"/>
                </a:solidFill>
              </a:rPr>
              <a:t>, </a:t>
            </a:r>
            <a:r>
              <a:rPr lang="en-US" sz="2000" dirty="0" err="1">
                <a:solidFill>
                  <a:srgbClr val="000000"/>
                </a:solidFill>
              </a:rPr>
              <a:t>làm</a:t>
            </a:r>
            <a:r>
              <a:rPr lang="en-US" sz="2000" dirty="0">
                <a:solidFill>
                  <a:srgbClr val="000000"/>
                </a:solidFill>
              </a:rPr>
              <a:t> </a:t>
            </a:r>
            <a:r>
              <a:rPr lang="en-US" sz="2000" dirty="0" err="1">
                <a:solidFill>
                  <a:srgbClr val="000000"/>
                </a:solidFill>
              </a:rPr>
              <a:t>cho</a:t>
            </a:r>
            <a:r>
              <a:rPr lang="en-US" sz="2000" dirty="0">
                <a:solidFill>
                  <a:srgbClr val="000000"/>
                </a:solidFill>
              </a:rPr>
              <a:t> </a:t>
            </a:r>
            <a:r>
              <a:rPr lang="en-US" sz="2000" dirty="0" err="1">
                <a:solidFill>
                  <a:srgbClr val="000000"/>
                </a:solidFill>
              </a:rPr>
              <a:t>phân</a:t>
            </a:r>
            <a:r>
              <a:rPr lang="en-US" sz="2000" dirty="0">
                <a:solidFill>
                  <a:srgbClr val="000000"/>
                </a:solidFill>
              </a:rPr>
              <a:t> </a:t>
            </a:r>
            <a:r>
              <a:rPr lang="en-US" sz="2000" dirty="0" err="1">
                <a:solidFill>
                  <a:srgbClr val="000000"/>
                </a:solidFill>
              </a:rPr>
              <a:t>tử</a:t>
            </a:r>
            <a:r>
              <a:rPr lang="en-US" sz="2000" dirty="0">
                <a:solidFill>
                  <a:srgbClr val="000000"/>
                </a:solidFill>
              </a:rPr>
              <a:t> </a:t>
            </a:r>
            <a:r>
              <a:rPr lang="en-US" sz="2000" dirty="0" err="1">
                <a:solidFill>
                  <a:srgbClr val="000000"/>
                </a:solidFill>
              </a:rPr>
              <a:t>này</a:t>
            </a:r>
            <a:r>
              <a:rPr lang="en-US" sz="2000" dirty="0">
                <a:solidFill>
                  <a:srgbClr val="000000"/>
                </a:solidFill>
              </a:rPr>
              <a:t> </a:t>
            </a:r>
            <a:r>
              <a:rPr lang="en-US" sz="2000" dirty="0" err="1">
                <a:solidFill>
                  <a:srgbClr val="000000"/>
                </a:solidFill>
              </a:rPr>
              <a:t>biến</a:t>
            </a:r>
            <a:r>
              <a:rPr lang="en-US" sz="2000" dirty="0">
                <a:solidFill>
                  <a:srgbClr val="000000"/>
                </a:solidFill>
              </a:rPr>
              <a:t> </a:t>
            </a:r>
            <a:r>
              <a:rPr lang="en-US" sz="2000" dirty="0" err="1">
                <a:solidFill>
                  <a:srgbClr val="000000"/>
                </a:solidFill>
              </a:rPr>
              <a:t>đổi</a:t>
            </a:r>
            <a:r>
              <a:rPr lang="en-US" sz="2000" dirty="0">
                <a:solidFill>
                  <a:srgbClr val="000000"/>
                </a:solidFill>
              </a:rPr>
              <a:t> </a:t>
            </a:r>
            <a:r>
              <a:rPr lang="en-US" sz="2000" dirty="0" err="1">
                <a:solidFill>
                  <a:srgbClr val="000000"/>
                </a:solidFill>
              </a:rPr>
              <a:t>thành</a:t>
            </a:r>
            <a:r>
              <a:rPr lang="en-US" sz="2000" dirty="0">
                <a:solidFill>
                  <a:srgbClr val="000000"/>
                </a:solidFill>
              </a:rPr>
              <a:t> </a:t>
            </a:r>
            <a:r>
              <a:rPr lang="en-US" sz="2000" dirty="0" err="1">
                <a:solidFill>
                  <a:srgbClr val="000000"/>
                </a:solidFill>
              </a:rPr>
              <a:t>phân</a:t>
            </a:r>
            <a:r>
              <a:rPr lang="en-US" sz="2000" dirty="0">
                <a:solidFill>
                  <a:srgbClr val="000000"/>
                </a:solidFill>
              </a:rPr>
              <a:t> </a:t>
            </a:r>
            <a:r>
              <a:rPr lang="en-US" sz="2000" dirty="0" err="1">
                <a:solidFill>
                  <a:srgbClr val="000000"/>
                </a:solidFill>
              </a:rPr>
              <a:t>tử</a:t>
            </a:r>
            <a:r>
              <a:rPr lang="en-US" sz="2000" dirty="0">
                <a:solidFill>
                  <a:srgbClr val="000000"/>
                </a:solidFill>
              </a:rPr>
              <a:t> </a:t>
            </a:r>
            <a:r>
              <a:rPr lang="en-US" sz="2000" dirty="0" err="1">
                <a:solidFill>
                  <a:srgbClr val="000000"/>
                </a:solidFill>
              </a:rPr>
              <a:t>khác</a:t>
            </a:r>
            <a:r>
              <a:rPr lang="en-US" sz="2000" dirty="0">
                <a:solidFill>
                  <a:srgbClr val="000000"/>
                </a:solidFill>
              </a:rPr>
              <a:t>. </a:t>
            </a:r>
            <a:r>
              <a:rPr lang="en-US" sz="2000" dirty="0" err="1">
                <a:solidFill>
                  <a:srgbClr val="000000"/>
                </a:solidFill>
              </a:rPr>
              <a:t>Kết</a:t>
            </a:r>
            <a:r>
              <a:rPr lang="en-US" sz="2000" dirty="0">
                <a:solidFill>
                  <a:srgbClr val="000000"/>
                </a:solidFill>
              </a:rPr>
              <a:t> </a:t>
            </a:r>
            <a:r>
              <a:rPr lang="en-US" sz="2000" dirty="0" err="1">
                <a:solidFill>
                  <a:srgbClr val="000000"/>
                </a:solidFill>
              </a:rPr>
              <a:t>quả</a:t>
            </a:r>
            <a:r>
              <a:rPr lang="en-US" sz="2000" dirty="0">
                <a:solidFill>
                  <a:srgbClr val="000000"/>
                </a:solidFill>
              </a:rPr>
              <a:t> </a:t>
            </a:r>
            <a:r>
              <a:rPr lang="en-US" sz="2000" dirty="0" err="1">
                <a:solidFill>
                  <a:srgbClr val="000000"/>
                </a:solidFill>
              </a:rPr>
              <a:t>là</a:t>
            </a:r>
            <a:r>
              <a:rPr lang="en-US" sz="2000" dirty="0">
                <a:solidFill>
                  <a:srgbClr val="000000"/>
                </a:solidFill>
              </a:rPr>
              <a:t> </a:t>
            </a:r>
            <a:r>
              <a:rPr lang="en-US" sz="2000" dirty="0" err="1">
                <a:solidFill>
                  <a:srgbClr val="000000"/>
                </a:solidFill>
              </a:rPr>
              <a:t>chất</a:t>
            </a:r>
            <a:r>
              <a:rPr lang="en-US" sz="2000" dirty="0">
                <a:solidFill>
                  <a:srgbClr val="000000"/>
                </a:solidFill>
              </a:rPr>
              <a:t> </a:t>
            </a:r>
            <a:r>
              <a:rPr lang="en-US" sz="2000" dirty="0" err="1">
                <a:solidFill>
                  <a:srgbClr val="000000"/>
                </a:solidFill>
              </a:rPr>
              <a:t>này</a:t>
            </a:r>
            <a:r>
              <a:rPr lang="en-US" sz="2000" dirty="0">
                <a:solidFill>
                  <a:srgbClr val="000000"/>
                </a:solidFill>
              </a:rPr>
              <a:t> </a:t>
            </a:r>
            <a:r>
              <a:rPr lang="en-US" sz="2000" dirty="0" err="1">
                <a:solidFill>
                  <a:srgbClr val="000000"/>
                </a:solidFill>
              </a:rPr>
              <a:t>biến</a:t>
            </a:r>
            <a:r>
              <a:rPr lang="en-US" sz="2000" dirty="0">
                <a:solidFill>
                  <a:srgbClr val="000000"/>
                </a:solidFill>
              </a:rPr>
              <a:t> </a:t>
            </a:r>
            <a:r>
              <a:rPr lang="en-US" sz="2000" dirty="0" err="1">
                <a:solidFill>
                  <a:srgbClr val="000000"/>
                </a:solidFill>
              </a:rPr>
              <a:t>đổi</a:t>
            </a:r>
            <a:r>
              <a:rPr lang="en-US" sz="2000" dirty="0">
                <a:solidFill>
                  <a:srgbClr val="000000"/>
                </a:solidFill>
              </a:rPr>
              <a:t> </a:t>
            </a:r>
            <a:r>
              <a:rPr lang="en-US" sz="2000" dirty="0" err="1">
                <a:solidFill>
                  <a:srgbClr val="000000"/>
                </a:solidFill>
              </a:rPr>
              <a:t>thành</a:t>
            </a:r>
            <a:r>
              <a:rPr lang="en-US" sz="2000" dirty="0">
                <a:solidFill>
                  <a:srgbClr val="000000"/>
                </a:solidFill>
              </a:rPr>
              <a:t> </a:t>
            </a:r>
            <a:r>
              <a:rPr lang="en-US" sz="2000" dirty="0" err="1">
                <a:solidFill>
                  <a:srgbClr val="000000"/>
                </a:solidFill>
              </a:rPr>
              <a:t>chất</a:t>
            </a:r>
            <a:r>
              <a:rPr lang="en-US" sz="2000" dirty="0">
                <a:solidFill>
                  <a:srgbClr val="000000"/>
                </a:solidFill>
              </a:rPr>
              <a:t> </a:t>
            </a:r>
            <a:r>
              <a:rPr lang="en-US" sz="2000" dirty="0" err="1">
                <a:solidFill>
                  <a:srgbClr val="000000"/>
                </a:solidFill>
              </a:rPr>
              <a:t>khác</a:t>
            </a:r>
            <a:r>
              <a:rPr lang="en-US" sz="2000" dirty="0">
                <a:solidFill>
                  <a:srgbClr val="000000"/>
                </a:solidFill>
              </a:rPr>
              <a:t>.</a:t>
            </a:r>
          </a:p>
        </p:txBody>
      </p:sp>
    </p:spTree>
    <p:extLst>
      <p:ext uri="{BB962C8B-B14F-4D97-AF65-F5344CB8AC3E}">
        <p14:creationId xmlns:p14="http://schemas.microsoft.com/office/powerpoint/2010/main" val="149101103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04"/>
        <p:cNvGrpSpPr/>
        <p:nvPr/>
      </p:nvGrpSpPr>
      <p:grpSpPr>
        <a:xfrm>
          <a:off x="0" y="0"/>
          <a:ext cx="0" cy="0"/>
          <a:chOff x="0" y="0"/>
          <a:chExt cx="0" cy="0"/>
        </a:xfrm>
      </p:grpSpPr>
      <p:sp>
        <p:nvSpPr>
          <p:cNvPr id="1307" name="Google Shape;1307;p60"/>
          <p:cNvSpPr/>
          <p:nvPr/>
        </p:nvSpPr>
        <p:spPr>
          <a:xfrm>
            <a:off x="607431" y="610052"/>
            <a:ext cx="7771163" cy="3648160"/>
          </a:xfrm>
          <a:custGeom>
            <a:avLst/>
            <a:gdLst>
              <a:gd name="connsiteX0" fmla="*/ 6778879 w 7771163"/>
              <a:gd name="connsiteY0" fmla="*/ 57 h 3648160"/>
              <a:gd name="connsiteX1" fmla="*/ 6023221 w 7771163"/>
              <a:gd name="connsiteY1" fmla="*/ 56313 h 3648160"/>
              <a:gd name="connsiteX2" fmla="*/ 5285190 w 7771163"/>
              <a:gd name="connsiteY2" fmla="*/ 65615 h 3648160"/>
              <a:gd name="connsiteX3" fmla="*/ 4609821 w 7771163"/>
              <a:gd name="connsiteY3" fmla="*/ 74126 h 3648160"/>
              <a:gd name="connsiteX4" fmla="*/ 3934453 w 7771163"/>
              <a:gd name="connsiteY4" fmla="*/ 82638 h 3648160"/>
              <a:gd name="connsiteX5" fmla="*/ 880249 w 7771163"/>
              <a:gd name="connsiteY5" fmla="*/ 36340 h 3648160"/>
              <a:gd name="connsiteX6" fmla="*/ 856079 w 7771163"/>
              <a:gd name="connsiteY6" fmla="*/ 35996 h 3648160"/>
              <a:gd name="connsiteX7" fmla="*/ 50427 w 7771163"/>
              <a:gd name="connsiteY7" fmla="*/ 2311411 h 3648160"/>
              <a:gd name="connsiteX8" fmla="*/ 319253 w 7771163"/>
              <a:gd name="connsiteY8" fmla="*/ 3446600 h 3648160"/>
              <a:gd name="connsiteX9" fmla="*/ 557059 w 7771163"/>
              <a:gd name="connsiteY9" fmla="*/ 3521856 h 3648160"/>
              <a:gd name="connsiteX10" fmla="*/ 2989605 w 7771163"/>
              <a:gd name="connsiteY10" fmla="*/ 3648102 h 3648160"/>
              <a:gd name="connsiteX11" fmla="*/ 3680468 w 7771163"/>
              <a:gd name="connsiteY11" fmla="*/ 3647072 h 3648160"/>
              <a:gd name="connsiteX12" fmla="*/ 3784156 w 7771163"/>
              <a:gd name="connsiteY12" fmla="*/ 3647187 h 3648160"/>
              <a:gd name="connsiteX13" fmla="*/ 3864816 w 7771163"/>
              <a:gd name="connsiteY13" fmla="*/ 3647244 h 3648160"/>
              <a:gd name="connsiteX14" fmla="*/ 7095101 w 7771163"/>
              <a:gd name="connsiteY14" fmla="*/ 3541371 h 3648160"/>
              <a:gd name="connsiteX15" fmla="*/ 7680307 w 7771163"/>
              <a:gd name="connsiteY15" fmla="*/ 1546606 h 3648160"/>
              <a:gd name="connsiteX16" fmla="*/ 7641493 w 7771163"/>
              <a:gd name="connsiteY16" fmla="*/ 1019472 h 3648160"/>
              <a:gd name="connsiteX17" fmla="*/ 7180603 w 7771163"/>
              <a:gd name="connsiteY17" fmla="*/ 62951 h 3648160"/>
              <a:gd name="connsiteX18" fmla="*/ 6778879 w 7771163"/>
              <a:gd name="connsiteY18" fmla="*/ 57 h 364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71163" h="3648160" fill="none" extrusionOk="0">
                <a:moveTo>
                  <a:pt x="6778879" y="57"/>
                </a:moveTo>
                <a:cubicBezTo>
                  <a:pt x="6523135" y="7619"/>
                  <a:pt x="6222548" y="39736"/>
                  <a:pt x="6023221" y="56313"/>
                </a:cubicBezTo>
                <a:cubicBezTo>
                  <a:pt x="5860039" y="79403"/>
                  <a:pt x="5537138" y="40598"/>
                  <a:pt x="5285190" y="65615"/>
                </a:cubicBezTo>
                <a:cubicBezTo>
                  <a:pt x="5033242" y="90632"/>
                  <a:pt x="4900031" y="59986"/>
                  <a:pt x="4609821" y="74126"/>
                </a:cubicBezTo>
                <a:cubicBezTo>
                  <a:pt x="4319611" y="88267"/>
                  <a:pt x="4239663" y="108800"/>
                  <a:pt x="3934453" y="82638"/>
                </a:cubicBezTo>
                <a:cubicBezTo>
                  <a:pt x="2972662" y="210590"/>
                  <a:pt x="1923602" y="31501"/>
                  <a:pt x="880249" y="36340"/>
                </a:cubicBezTo>
                <a:cubicBezTo>
                  <a:pt x="869730" y="35814"/>
                  <a:pt x="866624" y="36007"/>
                  <a:pt x="856079" y="35996"/>
                </a:cubicBezTo>
                <a:cubicBezTo>
                  <a:pt x="-87654" y="244731"/>
                  <a:pt x="123221" y="1283844"/>
                  <a:pt x="50427" y="2311411"/>
                </a:cubicBezTo>
                <a:cubicBezTo>
                  <a:pt x="72095" y="2670560"/>
                  <a:pt x="-7127" y="3293631"/>
                  <a:pt x="319253" y="3446600"/>
                </a:cubicBezTo>
                <a:cubicBezTo>
                  <a:pt x="391769" y="3489272"/>
                  <a:pt x="474048" y="3510107"/>
                  <a:pt x="557059" y="3521856"/>
                </a:cubicBezTo>
                <a:cubicBezTo>
                  <a:pt x="1485758" y="3674362"/>
                  <a:pt x="2139701" y="3672629"/>
                  <a:pt x="2989605" y="3648102"/>
                </a:cubicBezTo>
                <a:cubicBezTo>
                  <a:pt x="3229638" y="3669729"/>
                  <a:pt x="3396595" y="3635218"/>
                  <a:pt x="3680468" y="3647072"/>
                </a:cubicBezTo>
                <a:cubicBezTo>
                  <a:pt x="3716972" y="3648000"/>
                  <a:pt x="3755920" y="3643161"/>
                  <a:pt x="3784156" y="3647187"/>
                </a:cubicBezTo>
                <a:cubicBezTo>
                  <a:pt x="3818596" y="3646498"/>
                  <a:pt x="3834163" y="3644805"/>
                  <a:pt x="3864816" y="3647244"/>
                </a:cubicBezTo>
                <a:cubicBezTo>
                  <a:pt x="5059534" y="3616344"/>
                  <a:pt x="6088013" y="3362319"/>
                  <a:pt x="7095101" y="3541371"/>
                </a:cubicBezTo>
                <a:cubicBezTo>
                  <a:pt x="7859399" y="3392925"/>
                  <a:pt x="7631329" y="2491558"/>
                  <a:pt x="7680307" y="1546606"/>
                </a:cubicBezTo>
                <a:cubicBezTo>
                  <a:pt x="7673837" y="1342852"/>
                  <a:pt x="7645222" y="1188118"/>
                  <a:pt x="7641493" y="1019472"/>
                </a:cubicBezTo>
                <a:cubicBezTo>
                  <a:pt x="7601360" y="639456"/>
                  <a:pt x="7523653" y="203622"/>
                  <a:pt x="7180603" y="62951"/>
                </a:cubicBezTo>
                <a:cubicBezTo>
                  <a:pt x="7033593" y="13632"/>
                  <a:pt x="6930225" y="-2429"/>
                  <a:pt x="6778879" y="57"/>
                </a:cubicBezTo>
                <a:close/>
              </a:path>
              <a:path w="7771163" h="3648160" stroke="0" extrusionOk="0">
                <a:moveTo>
                  <a:pt x="6778879" y="57"/>
                </a:moveTo>
                <a:cubicBezTo>
                  <a:pt x="6491583" y="2184"/>
                  <a:pt x="6274710" y="83653"/>
                  <a:pt x="6023221" y="56313"/>
                </a:cubicBezTo>
                <a:cubicBezTo>
                  <a:pt x="5747759" y="62480"/>
                  <a:pt x="5648615" y="40636"/>
                  <a:pt x="5347853" y="64825"/>
                </a:cubicBezTo>
                <a:cubicBezTo>
                  <a:pt x="5047091" y="89014"/>
                  <a:pt x="4866133" y="65637"/>
                  <a:pt x="4672484" y="73337"/>
                </a:cubicBezTo>
                <a:cubicBezTo>
                  <a:pt x="4478835" y="81037"/>
                  <a:pt x="4109338" y="110119"/>
                  <a:pt x="3934453" y="82638"/>
                </a:cubicBezTo>
                <a:cubicBezTo>
                  <a:pt x="2902732" y="105439"/>
                  <a:pt x="2148025" y="71791"/>
                  <a:pt x="880249" y="36340"/>
                </a:cubicBezTo>
                <a:cubicBezTo>
                  <a:pt x="875242" y="35791"/>
                  <a:pt x="864753" y="35648"/>
                  <a:pt x="856079" y="35996"/>
                </a:cubicBezTo>
                <a:cubicBezTo>
                  <a:pt x="-162092" y="154731"/>
                  <a:pt x="-13964" y="1421206"/>
                  <a:pt x="50427" y="2311411"/>
                </a:cubicBezTo>
                <a:cubicBezTo>
                  <a:pt x="93302" y="2630636"/>
                  <a:pt x="47979" y="3307013"/>
                  <a:pt x="319253" y="3446600"/>
                </a:cubicBezTo>
                <a:cubicBezTo>
                  <a:pt x="385436" y="3487633"/>
                  <a:pt x="470816" y="3506001"/>
                  <a:pt x="557059" y="3521856"/>
                </a:cubicBezTo>
                <a:cubicBezTo>
                  <a:pt x="1287687" y="3500321"/>
                  <a:pt x="2036542" y="3694822"/>
                  <a:pt x="2989605" y="3648102"/>
                </a:cubicBezTo>
                <a:cubicBezTo>
                  <a:pt x="3310255" y="3653910"/>
                  <a:pt x="3437703" y="3624510"/>
                  <a:pt x="3680468" y="3647072"/>
                </a:cubicBezTo>
                <a:cubicBezTo>
                  <a:pt x="3713074" y="3642913"/>
                  <a:pt x="3748662" y="3650540"/>
                  <a:pt x="3784156" y="3647187"/>
                </a:cubicBezTo>
                <a:cubicBezTo>
                  <a:pt x="3816552" y="3645276"/>
                  <a:pt x="3843900" y="3647437"/>
                  <a:pt x="3864816" y="3647244"/>
                </a:cubicBezTo>
                <a:cubicBezTo>
                  <a:pt x="4921461" y="3691797"/>
                  <a:pt x="6079433" y="3746020"/>
                  <a:pt x="7095101" y="3541371"/>
                </a:cubicBezTo>
                <a:cubicBezTo>
                  <a:pt x="7919829" y="3628031"/>
                  <a:pt x="7792960" y="2348238"/>
                  <a:pt x="7680307" y="1546606"/>
                </a:cubicBezTo>
                <a:cubicBezTo>
                  <a:pt x="7665502" y="1354293"/>
                  <a:pt x="7625596" y="1149067"/>
                  <a:pt x="7641493" y="1019472"/>
                </a:cubicBezTo>
                <a:cubicBezTo>
                  <a:pt x="7640854" y="578165"/>
                  <a:pt x="7425902" y="203991"/>
                  <a:pt x="7180603" y="62951"/>
                </a:cubicBezTo>
                <a:cubicBezTo>
                  <a:pt x="7060079" y="29458"/>
                  <a:pt x="6919987" y="13756"/>
                  <a:pt x="6778879" y="57"/>
                </a:cubicBezTo>
                <a:close/>
              </a:path>
            </a:pathLst>
          </a:custGeom>
          <a:ln>
            <a:extLst>
              <a:ext uri="{C807C97D-BFC1-408E-A445-0C87EB9F89A2}">
                <ask:lineSketchStyleProps xmlns:ask="http://schemas.microsoft.com/office/drawing/2018/sketchyshapes" xmlns="" sd="4003758862">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endParaRPr dirty="0"/>
          </a:p>
        </p:txBody>
      </p:sp>
      <p:grpSp>
        <p:nvGrpSpPr>
          <p:cNvPr id="1314" name="Google Shape;1314;p60"/>
          <p:cNvGrpSpPr/>
          <p:nvPr/>
        </p:nvGrpSpPr>
        <p:grpSpPr>
          <a:xfrm>
            <a:off x="-4085" y="1057343"/>
            <a:ext cx="307868" cy="393127"/>
            <a:chOff x="5905475" y="2032050"/>
            <a:chExt cx="454350" cy="580175"/>
          </a:xfrm>
        </p:grpSpPr>
        <p:sp>
          <p:nvSpPr>
            <p:cNvPr id="1315" name="Google Shape;1315;p6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6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6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6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6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6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1" name="Google Shape;1321;p60"/>
          <p:cNvGrpSpPr/>
          <p:nvPr/>
        </p:nvGrpSpPr>
        <p:grpSpPr>
          <a:xfrm>
            <a:off x="7233231" y="132381"/>
            <a:ext cx="454350" cy="554228"/>
            <a:chOff x="8203301" y="1315421"/>
            <a:chExt cx="307867" cy="375544"/>
          </a:xfrm>
        </p:grpSpPr>
        <p:sp>
          <p:nvSpPr>
            <p:cNvPr id="1322" name="Google Shape;1322;p60"/>
            <p:cNvSpPr/>
            <p:nvPr/>
          </p:nvSpPr>
          <p:spPr>
            <a:xfrm>
              <a:off x="8403520" y="1486819"/>
              <a:ext cx="102979" cy="105150"/>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60"/>
            <p:cNvSpPr/>
            <p:nvPr/>
          </p:nvSpPr>
          <p:spPr>
            <a:xfrm>
              <a:off x="8276615" y="1608706"/>
              <a:ext cx="95828" cy="82259"/>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60"/>
            <p:cNvSpPr/>
            <p:nvPr/>
          </p:nvSpPr>
          <p:spPr>
            <a:xfrm>
              <a:off x="8220054" y="1333083"/>
              <a:ext cx="69476" cy="73187"/>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60"/>
            <p:cNvSpPr/>
            <p:nvPr/>
          </p:nvSpPr>
          <p:spPr>
            <a:xfrm>
              <a:off x="8408189" y="1486819"/>
              <a:ext cx="102979" cy="105150"/>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60"/>
            <p:cNvSpPr/>
            <p:nvPr/>
          </p:nvSpPr>
          <p:spPr>
            <a:xfrm>
              <a:off x="8281284" y="1608706"/>
              <a:ext cx="95828" cy="82259"/>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60"/>
            <p:cNvSpPr/>
            <p:nvPr/>
          </p:nvSpPr>
          <p:spPr>
            <a:xfrm>
              <a:off x="8203301" y="1315421"/>
              <a:ext cx="102975" cy="108496"/>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8" name="Google Shape;1328;p60"/>
          <p:cNvGrpSpPr/>
          <p:nvPr/>
        </p:nvGrpSpPr>
        <p:grpSpPr>
          <a:xfrm rot="-2700000">
            <a:off x="8180289" y="-79671"/>
            <a:ext cx="680745" cy="1284007"/>
            <a:chOff x="9593125" y="4235263"/>
            <a:chExt cx="496400" cy="936300"/>
          </a:xfrm>
        </p:grpSpPr>
        <p:sp>
          <p:nvSpPr>
            <p:cNvPr id="1329" name="Google Shape;1329;p60"/>
            <p:cNvSpPr/>
            <p:nvPr/>
          </p:nvSpPr>
          <p:spPr>
            <a:xfrm>
              <a:off x="9593125" y="4235263"/>
              <a:ext cx="496400" cy="936300"/>
            </a:xfrm>
            <a:custGeom>
              <a:avLst/>
              <a:gdLst/>
              <a:ahLst/>
              <a:cxnLst/>
              <a:rect l="l" t="t" r="r" b="b"/>
              <a:pathLst>
                <a:path w="19856" h="37452" extrusionOk="0">
                  <a:moveTo>
                    <a:pt x="9711" y="4664"/>
                  </a:moveTo>
                  <a:lnTo>
                    <a:pt x="9711" y="4664"/>
                  </a:lnTo>
                  <a:cubicBezTo>
                    <a:pt x="9928" y="5587"/>
                    <a:pt x="9901" y="6536"/>
                    <a:pt x="9684" y="7431"/>
                  </a:cubicBezTo>
                  <a:cubicBezTo>
                    <a:pt x="7731" y="7675"/>
                    <a:pt x="5778" y="7946"/>
                    <a:pt x="3798" y="8109"/>
                  </a:cubicBezTo>
                  <a:cubicBezTo>
                    <a:pt x="3337" y="7323"/>
                    <a:pt x="3120" y="6373"/>
                    <a:pt x="3147" y="5451"/>
                  </a:cubicBezTo>
                  <a:lnTo>
                    <a:pt x="9711" y="4664"/>
                  </a:lnTo>
                  <a:close/>
                  <a:moveTo>
                    <a:pt x="9521" y="8299"/>
                  </a:moveTo>
                  <a:cubicBezTo>
                    <a:pt x="9440" y="9140"/>
                    <a:pt x="9060" y="9954"/>
                    <a:pt x="8463" y="10523"/>
                  </a:cubicBezTo>
                  <a:cubicBezTo>
                    <a:pt x="7134" y="10388"/>
                    <a:pt x="5887" y="9899"/>
                    <a:pt x="4802" y="9113"/>
                  </a:cubicBezTo>
                  <a:cubicBezTo>
                    <a:pt x="6402" y="8787"/>
                    <a:pt x="8002" y="8841"/>
                    <a:pt x="9521" y="8299"/>
                  </a:cubicBezTo>
                  <a:close/>
                  <a:moveTo>
                    <a:pt x="2496" y="1003"/>
                  </a:moveTo>
                  <a:cubicBezTo>
                    <a:pt x="2713" y="1193"/>
                    <a:pt x="2822" y="1491"/>
                    <a:pt x="2740" y="1762"/>
                  </a:cubicBezTo>
                  <a:cubicBezTo>
                    <a:pt x="2659" y="2006"/>
                    <a:pt x="2578" y="2250"/>
                    <a:pt x="2496" y="2522"/>
                  </a:cubicBezTo>
                  <a:cubicBezTo>
                    <a:pt x="1954" y="4149"/>
                    <a:pt x="1927" y="5885"/>
                    <a:pt x="2442" y="7540"/>
                  </a:cubicBezTo>
                  <a:cubicBezTo>
                    <a:pt x="2767" y="8706"/>
                    <a:pt x="3581" y="9709"/>
                    <a:pt x="4666" y="10279"/>
                  </a:cubicBezTo>
                  <a:cubicBezTo>
                    <a:pt x="5507" y="10713"/>
                    <a:pt x="6402" y="11093"/>
                    <a:pt x="7351" y="11364"/>
                  </a:cubicBezTo>
                  <a:cubicBezTo>
                    <a:pt x="7460" y="11418"/>
                    <a:pt x="7568" y="11472"/>
                    <a:pt x="7758" y="11527"/>
                  </a:cubicBezTo>
                  <a:cubicBezTo>
                    <a:pt x="7677" y="11662"/>
                    <a:pt x="7568" y="11798"/>
                    <a:pt x="7487" y="11934"/>
                  </a:cubicBezTo>
                  <a:cubicBezTo>
                    <a:pt x="7297" y="12205"/>
                    <a:pt x="7107" y="12422"/>
                    <a:pt x="6890" y="12693"/>
                  </a:cubicBezTo>
                  <a:cubicBezTo>
                    <a:pt x="5046" y="12151"/>
                    <a:pt x="3473" y="10957"/>
                    <a:pt x="2442" y="9330"/>
                  </a:cubicBezTo>
                  <a:cubicBezTo>
                    <a:pt x="1927" y="8462"/>
                    <a:pt x="1547" y="7540"/>
                    <a:pt x="1276" y="6590"/>
                  </a:cubicBezTo>
                  <a:cubicBezTo>
                    <a:pt x="950" y="5424"/>
                    <a:pt x="950" y="4176"/>
                    <a:pt x="1248" y="3010"/>
                  </a:cubicBezTo>
                  <a:cubicBezTo>
                    <a:pt x="1384" y="2549"/>
                    <a:pt x="1547" y="2115"/>
                    <a:pt x="1682" y="1654"/>
                  </a:cubicBezTo>
                  <a:cubicBezTo>
                    <a:pt x="1764" y="1274"/>
                    <a:pt x="2089" y="1003"/>
                    <a:pt x="2496" y="1003"/>
                  </a:cubicBezTo>
                  <a:close/>
                  <a:moveTo>
                    <a:pt x="9033" y="14673"/>
                  </a:moveTo>
                  <a:cubicBezTo>
                    <a:pt x="10118" y="14971"/>
                    <a:pt x="11040" y="15839"/>
                    <a:pt x="11230" y="16762"/>
                  </a:cubicBezTo>
                  <a:cubicBezTo>
                    <a:pt x="10688" y="16599"/>
                    <a:pt x="10199" y="16463"/>
                    <a:pt x="9711" y="16328"/>
                  </a:cubicBezTo>
                  <a:cubicBezTo>
                    <a:pt x="9196" y="16192"/>
                    <a:pt x="8680" y="16084"/>
                    <a:pt x="8165" y="15975"/>
                  </a:cubicBezTo>
                  <a:cubicBezTo>
                    <a:pt x="8138" y="15622"/>
                    <a:pt x="8409" y="15487"/>
                    <a:pt x="8545" y="15270"/>
                  </a:cubicBezTo>
                  <a:cubicBezTo>
                    <a:pt x="8680" y="15053"/>
                    <a:pt x="8870" y="14863"/>
                    <a:pt x="9033" y="14673"/>
                  </a:cubicBezTo>
                  <a:close/>
                  <a:moveTo>
                    <a:pt x="7351" y="16897"/>
                  </a:moveTo>
                  <a:lnTo>
                    <a:pt x="8789" y="17168"/>
                  </a:lnTo>
                  <a:cubicBezTo>
                    <a:pt x="9467" y="17304"/>
                    <a:pt x="10172" y="17440"/>
                    <a:pt x="10850" y="17575"/>
                  </a:cubicBezTo>
                  <a:cubicBezTo>
                    <a:pt x="11013" y="17630"/>
                    <a:pt x="11176" y="17684"/>
                    <a:pt x="11339" y="17738"/>
                  </a:cubicBezTo>
                  <a:cubicBezTo>
                    <a:pt x="11257" y="18742"/>
                    <a:pt x="10688" y="19935"/>
                    <a:pt x="9711" y="21183"/>
                  </a:cubicBezTo>
                  <a:cubicBezTo>
                    <a:pt x="8626" y="20966"/>
                    <a:pt x="7568" y="20695"/>
                    <a:pt x="6510" y="20369"/>
                  </a:cubicBezTo>
                  <a:cubicBezTo>
                    <a:pt x="6266" y="19393"/>
                    <a:pt x="6619" y="17874"/>
                    <a:pt x="7351" y="16897"/>
                  </a:cubicBezTo>
                  <a:close/>
                  <a:moveTo>
                    <a:pt x="6782" y="21563"/>
                  </a:moveTo>
                  <a:lnTo>
                    <a:pt x="9196" y="22024"/>
                  </a:lnTo>
                  <a:lnTo>
                    <a:pt x="8111" y="23597"/>
                  </a:lnTo>
                  <a:cubicBezTo>
                    <a:pt x="7460" y="23081"/>
                    <a:pt x="6999" y="22376"/>
                    <a:pt x="6782" y="21563"/>
                  </a:cubicBezTo>
                  <a:close/>
                  <a:moveTo>
                    <a:pt x="10761" y="12573"/>
                  </a:moveTo>
                  <a:cubicBezTo>
                    <a:pt x="10846" y="12573"/>
                    <a:pt x="10936" y="12592"/>
                    <a:pt x="11013" y="12612"/>
                  </a:cubicBezTo>
                  <a:cubicBezTo>
                    <a:pt x="11989" y="13127"/>
                    <a:pt x="12857" y="13778"/>
                    <a:pt x="13373" y="14809"/>
                  </a:cubicBezTo>
                  <a:cubicBezTo>
                    <a:pt x="13508" y="15107"/>
                    <a:pt x="13644" y="15378"/>
                    <a:pt x="13780" y="15677"/>
                  </a:cubicBezTo>
                  <a:cubicBezTo>
                    <a:pt x="14404" y="17033"/>
                    <a:pt x="14349" y="18606"/>
                    <a:pt x="13617" y="19908"/>
                  </a:cubicBezTo>
                  <a:cubicBezTo>
                    <a:pt x="13210" y="20640"/>
                    <a:pt x="12749" y="21373"/>
                    <a:pt x="12261" y="22051"/>
                  </a:cubicBezTo>
                  <a:cubicBezTo>
                    <a:pt x="11637" y="22946"/>
                    <a:pt x="10959" y="23841"/>
                    <a:pt x="10281" y="24763"/>
                  </a:cubicBezTo>
                  <a:cubicBezTo>
                    <a:pt x="10199" y="24844"/>
                    <a:pt x="10118" y="24926"/>
                    <a:pt x="10037" y="24980"/>
                  </a:cubicBezTo>
                  <a:cubicBezTo>
                    <a:pt x="9820" y="24872"/>
                    <a:pt x="9548" y="24736"/>
                    <a:pt x="9386" y="24655"/>
                  </a:cubicBezTo>
                  <a:cubicBezTo>
                    <a:pt x="9250" y="24573"/>
                    <a:pt x="9114" y="24438"/>
                    <a:pt x="8924" y="24302"/>
                  </a:cubicBezTo>
                  <a:cubicBezTo>
                    <a:pt x="9033" y="24085"/>
                    <a:pt x="9141" y="23895"/>
                    <a:pt x="9250" y="23705"/>
                  </a:cubicBezTo>
                  <a:cubicBezTo>
                    <a:pt x="9901" y="22702"/>
                    <a:pt x="10579" y="21725"/>
                    <a:pt x="11230" y="20749"/>
                  </a:cubicBezTo>
                  <a:cubicBezTo>
                    <a:pt x="11745" y="20044"/>
                    <a:pt x="12098" y="19257"/>
                    <a:pt x="12288" y="18389"/>
                  </a:cubicBezTo>
                  <a:cubicBezTo>
                    <a:pt x="12451" y="17494"/>
                    <a:pt x="12315" y="16545"/>
                    <a:pt x="11908" y="15704"/>
                  </a:cubicBezTo>
                  <a:cubicBezTo>
                    <a:pt x="11664" y="15243"/>
                    <a:pt x="11311" y="14836"/>
                    <a:pt x="10850" y="14565"/>
                  </a:cubicBezTo>
                  <a:lnTo>
                    <a:pt x="9738" y="13778"/>
                  </a:lnTo>
                  <a:lnTo>
                    <a:pt x="10660" y="12585"/>
                  </a:lnTo>
                  <a:cubicBezTo>
                    <a:pt x="10692" y="12577"/>
                    <a:pt x="10726" y="12573"/>
                    <a:pt x="10761" y="12573"/>
                  </a:cubicBezTo>
                  <a:close/>
                  <a:moveTo>
                    <a:pt x="9973" y="28799"/>
                  </a:moveTo>
                  <a:cubicBezTo>
                    <a:pt x="10302" y="28799"/>
                    <a:pt x="10561" y="29040"/>
                    <a:pt x="10877" y="29130"/>
                  </a:cubicBezTo>
                  <a:cubicBezTo>
                    <a:pt x="11257" y="29239"/>
                    <a:pt x="11610" y="29401"/>
                    <a:pt x="12098" y="29564"/>
                  </a:cubicBezTo>
                  <a:cubicBezTo>
                    <a:pt x="11257" y="29890"/>
                    <a:pt x="10525" y="30161"/>
                    <a:pt x="9711" y="30405"/>
                  </a:cubicBezTo>
                  <a:cubicBezTo>
                    <a:pt x="9603" y="29890"/>
                    <a:pt x="9630" y="29347"/>
                    <a:pt x="9765" y="28832"/>
                  </a:cubicBezTo>
                  <a:cubicBezTo>
                    <a:pt x="9838" y="28809"/>
                    <a:pt x="9907" y="28799"/>
                    <a:pt x="9973" y="28799"/>
                  </a:cubicBezTo>
                  <a:close/>
                  <a:moveTo>
                    <a:pt x="13129" y="30188"/>
                  </a:moveTo>
                  <a:cubicBezTo>
                    <a:pt x="14105" y="30703"/>
                    <a:pt x="14865" y="31571"/>
                    <a:pt x="15244" y="32602"/>
                  </a:cubicBezTo>
                  <a:lnTo>
                    <a:pt x="10308" y="34121"/>
                  </a:lnTo>
                  <a:cubicBezTo>
                    <a:pt x="10009" y="33307"/>
                    <a:pt x="9847" y="32439"/>
                    <a:pt x="9765" y="31544"/>
                  </a:cubicBezTo>
                  <a:lnTo>
                    <a:pt x="13129" y="30188"/>
                  </a:lnTo>
                  <a:close/>
                  <a:moveTo>
                    <a:pt x="11962" y="1491"/>
                  </a:moveTo>
                  <a:cubicBezTo>
                    <a:pt x="12315" y="1491"/>
                    <a:pt x="12505" y="1599"/>
                    <a:pt x="12505" y="2006"/>
                  </a:cubicBezTo>
                  <a:cubicBezTo>
                    <a:pt x="12559" y="2956"/>
                    <a:pt x="12586" y="3932"/>
                    <a:pt x="12559" y="4909"/>
                  </a:cubicBezTo>
                  <a:cubicBezTo>
                    <a:pt x="12559" y="5559"/>
                    <a:pt x="12451" y="6210"/>
                    <a:pt x="12396" y="6807"/>
                  </a:cubicBezTo>
                  <a:cubicBezTo>
                    <a:pt x="12017" y="8380"/>
                    <a:pt x="11339" y="9845"/>
                    <a:pt x="10416" y="11147"/>
                  </a:cubicBezTo>
                  <a:cubicBezTo>
                    <a:pt x="9413" y="12449"/>
                    <a:pt x="8355" y="13751"/>
                    <a:pt x="7324" y="15053"/>
                  </a:cubicBezTo>
                  <a:cubicBezTo>
                    <a:pt x="7053" y="15405"/>
                    <a:pt x="6755" y="15785"/>
                    <a:pt x="6483" y="16165"/>
                  </a:cubicBezTo>
                  <a:cubicBezTo>
                    <a:pt x="4720" y="18660"/>
                    <a:pt x="5019" y="22051"/>
                    <a:pt x="7161" y="24194"/>
                  </a:cubicBezTo>
                  <a:cubicBezTo>
                    <a:pt x="8219" y="25224"/>
                    <a:pt x="9467" y="26038"/>
                    <a:pt x="10850" y="26553"/>
                  </a:cubicBezTo>
                  <a:cubicBezTo>
                    <a:pt x="11989" y="27014"/>
                    <a:pt x="13102" y="27557"/>
                    <a:pt x="14187" y="28154"/>
                  </a:cubicBezTo>
                  <a:cubicBezTo>
                    <a:pt x="15570" y="28913"/>
                    <a:pt x="16763" y="29998"/>
                    <a:pt x="17631" y="31327"/>
                  </a:cubicBezTo>
                  <a:cubicBezTo>
                    <a:pt x="18065" y="32005"/>
                    <a:pt x="18418" y="32765"/>
                    <a:pt x="18689" y="33524"/>
                  </a:cubicBezTo>
                  <a:cubicBezTo>
                    <a:pt x="18770" y="33822"/>
                    <a:pt x="18825" y="34148"/>
                    <a:pt x="18825" y="34446"/>
                  </a:cubicBezTo>
                  <a:cubicBezTo>
                    <a:pt x="18825" y="34826"/>
                    <a:pt x="18501" y="35103"/>
                    <a:pt x="18157" y="35103"/>
                  </a:cubicBezTo>
                  <a:cubicBezTo>
                    <a:pt x="18034" y="35103"/>
                    <a:pt x="17908" y="35067"/>
                    <a:pt x="17794" y="34989"/>
                  </a:cubicBezTo>
                  <a:cubicBezTo>
                    <a:pt x="17550" y="34799"/>
                    <a:pt x="17333" y="34555"/>
                    <a:pt x="17197" y="34284"/>
                  </a:cubicBezTo>
                  <a:cubicBezTo>
                    <a:pt x="16980" y="33958"/>
                    <a:pt x="16818" y="33578"/>
                    <a:pt x="16709" y="33226"/>
                  </a:cubicBezTo>
                  <a:cubicBezTo>
                    <a:pt x="15814" y="30703"/>
                    <a:pt x="13997" y="29239"/>
                    <a:pt x="11556" y="28398"/>
                  </a:cubicBezTo>
                  <a:cubicBezTo>
                    <a:pt x="10633" y="28099"/>
                    <a:pt x="9711" y="27747"/>
                    <a:pt x="8843" y="27340"/>
                  </a:cubicBezTo>
                  <a:cubicBezTo>
                    <a:pt x="6538" y="26282"/>
                    <a:pt x="5100" y="24492"/>
                    <a:pt x="4341" y="22105"/>
                  </a:cubicBezTo>
                  <a:cubicBezTo>
                    <a:pt x="4205" y="21644"/>
                    <a:pt x="4096" y="21156"/>
                    <a:pt x="4042" y="20640"/>
                  </a:cubicBezTo>
                  <a:cubicBezTo>
                    <a:pt x="3879" y="19582"/>
                    <a:pt x="4096" y="18470"/>
                    <a:pt x="4666" y="17548"/>
                  </a:cubicBezTo>
                  <a:cubicBezTo>
                    <a:pt x="5127" y="16762"/>
                    <a:pt x="5643" y="16002"/>
                    <a:pt x="6185" y="15243"/>
                  </a:cubicBezTo>
                  <a:cubicBezTo>
                    <a:pt x="7080" y="14049"/>
                    <a:pt x="8029" y="12883"/>
                    <a:pt x="8952" y="11717"/>
                  </a:cubicBezTo>
                  <a:cubicBezTo>
                    <a:pt x="9657" y="10794"/>
                    <a:pt x="10335" y="9818"/>
                    <a:pt x="10525" y="8652"/>
                  </a:cubicBezTo>
                  <a:cubicBezTo>
                    <a:pt x="10660" y="7757"/>
                    <a:pt x="10742" y="6834"/>
                    <a:pt x="10742" y="5912"/>
                  </a:cubicBezTo>
                  <a:cubicBezTo>
                    <a:pt x="10796" y="5315"/>
                    <a:pt x="10742" y="4692"/>
                    <a:pt x="10742" y="4095"/>
                  </a:cubicBezTo>
                  <a:cubicBezTo>
                    <a:pt x="10742" y="3444"/>
                    <a:pt x="10850" y="2793"/>
                    <a:pt x="11094" y="2169"/>
                  </a:cubicBezTo>
                  <a:cubicBezTo>
                    <a:pt x="11176" y="1762"/>
                    <a:pt x="11556" y="1491"/>
                    <a:pt x="11962" y="1491"/>
                  </a:cubicBezTo>
                  <a:close/>
                  <a:moveTo>
                    <a:pt x="7460" y="27611"/>
                  </a:moveTo>
                  <a:lnTo>
                    <a:pt x="8680" y="28262"/>
                  </a:lnTo>
                  <a:cubicBezTo>
                    <a:pt x="8653" y="28560"/>
                    <a:pt x="8680" y="28832"/>
                    <a:pt x="8653" y="29130"/>
                  </a:cubicBezTo>
                  <a:cubicBezTo>
                    <a:pt x="8572" y="30242"/>
                    <a:pt x="8680" y="31381"/>
                    <a:pt x="8952" y="32493"/>
                  </a:cubicBezTo>
                  <a:cubicBezTo>
                    <a:pt x="9223" y="33578"/>
                    <a:pt x="9548" y="34663"/>
                    <a:pt x="9847" y="35748"/>
                  </a:cubicBezTo>
                  <a:cubicBezTo>
                    <a:pt x="9901" y="35857"/>
                    <a:pt x="9901" y="35992"/>
                    <a:pt x="9928" y="36128"/>
                  </a:cubicBezTo>
                  <a:cubicBezTo>
                    <a:pt x="9906" y="36346"/>
                    <a:pt x="9727" y="36512"/>
                    <a:pt x="9516" y="36512"/>
                  </a:cubicBezTo>
                  <a:cubicBezTo>
                    <a:pt x="9465" y="36512"/>
                    <a:pt x="9412" y="36502"/>
                    <a:pt x="9358" y="36481"/>
                  </a:cubicBezTo>
                  <a:cubicBezTo>
                    <a:pt x="9060" y="36372"/>
                    <a:pt x="8816" y="36155"/>
                    <a:pt x="8680" y="35884"/>
                  </a:cubicBezTo>
                  <a:cubicBezTo>
                    <a:pt x="8165" y="35206"/>
                    <a:pt x="7812" y="34419"/>
                    <a:pt x="7623" y="33605"/>
                  </a:cubicBezTo>
                  <a:cubicBezTo>
                    <a:pt x="7406" y="32629"/>
                    <a:pt x="7243" y="31653"/>
                    <a:pt x="7107" y="30649"/>
                  </a:cubicBezTo>
                  <a:cubicBezTo>
                    <a:pt x="6972" y="29673"/>
                    <a:pt x="7189" y="28696"/>
                    <a:pt x="7460" y="27611"/>
                  </a:cubicBezTo>
                  <a:close/>
                  <a:moveTo>
                    <a:pt x="2572" y="1"/>
                  </a:moveTo>
                  <a:cubicBezTo>
                    <a:pt x="2447" y="1"/>
                    <a:pt x="2320" y="26"/>
                    <a:pt x="2198" y="80"/>
                  </a:cubicBezTo>
                  <a:cubicBezTo>
                    <a:pt x="1927" y="189"/>
                    <a:pt x="1682" y="325"/>
                    <a:pt x="1493" y="542"/>
                  </a:cubicBezTo>
                  <a:cubicBezTo>
                    <a:pt x="1167" y="894"/>
                    <a:pt x="896" y="1274"/>
                    <a:pt x="679" y="1708"/>
                  </a:cubicBezTo>
                  <a:cubicBezTo>
                    <a:pt x="272" y="2549"/>
                    <a:pt x="55" y="3498"/>
                    <a:pt x="55" y="4447"/>
                  </a:cubicBezTo>
                  <a:cubicBezTo>
                    <a:pt x="1" y="6699"/>
                    <a:pt x="869" y="8652"/>
                    <a:pt x="2116" y="10469"/>
                  </a:cubicBezTo>
                  <a:cubicBezTo>
                    <a:pt x="2984" y="11635"/>
                    <a:pt x="4151" y="12530"/>
                    <a:pt x="5480" y="13100"/>
                  </a:cubicBezTo>
                  <a:cubicBezTo>
                    <a:pt x="5751" y="13181"/>
                    <a:pt x="6022" y="13317"/>
                    <a:pt x="6239" y="13507"/>
                  </a:cubicBezTo>
                  <a:cubicBezTo>
                    <a:pt x="6022" y="13778"/>
                    <a:pt x="5832" y="13995"/>
                    <a:pt x="5697" y="14239"/>
                  </a:cubicBezTo>
                  <a:cubicBezTo>
                    <a:pt x="5100" y="15107"/>
                    <a:pt x="4449" y="15948"/>
                    <a:pt x="3934" y="16870"/>
                  </a:cubicBezTo>
                  <a:cubicBezTo>
                    <a:pt x="3039" y="18443"/>
                    <a:pt x="2984" y="20152"/>
                    <a:pt x="3337" y="21915"/>
                  </a:cubicBezTo>
                  <a:cubicBezTo>
                    <a:pt x="3690" y="23651"/>
                    <a:pt x="4612" y="25224"/>
                    <a:pt x="5941" y="26391"/>
                  </a:cubicBezTo>
                  <a:cubicBezTo>
                    <a:pt x="6158" y="26608"/>
                    <a:pt x="6348" y="26797"/>
                    <a:pt x="6510" y="26987"/>
                  </a:cubicBezTo>
                  <a:cubicBezTo>
                    <a:pt x="6402" y="27557"/>
                    <a:pt x="6321" y="28072"/>
                    <a:pt x="6212" y="28588"/>
                  </a:cubicBezTo>
                  <a:cubicBezTo>
                    <a:pt x="6076" y="29239"/>
                    <a:pt x="6049" y="29890"/>
                    <a:pt x="6104" y="30540"/>
                  </a:cubicBezTo>
                  <a:cubicBezTo>
                    <a:pt x="6239" y="31978"/>
                    <a:pt x="6565" y="33416"/>
                    <a:pt x="7026" y="34772"/>
                  </a:cubicBezTo>
                  <a:cubicBezTo>
                    <a:pt x="7270" y="35423"/>
                    <a:pt x="7595" y="36020"/>
                    <a:pt x="8002" y="36562"/>
                  </a:cubicBezTo>
                  <a:cubicBezTo>
                    <a:pt x="8246" y="36915"/>
                    <a:pt x="8599" y="37186"/>
                    <a:pt x="8979" y="37321"/>
                  </a:cubicBezTo>
                  <a:cubicBezTo>
                    <a:pt x="9165" y="37410"/>
                    <a:pt x="9365" y="37452"/>
                    <a:pt x="9564" y="37452"/>
                  </a:cubicBezTo>
                  <a:cubicBezTo>
                    <a:pt x="9916" y="37452"/>
                    <a:pt x="10265" y="37320"/>
                    <a:pt x="10525" y="37077"/>
                  </a:cubicBezTo>
                  <a:cubicBezTo>
                    <a:pt x="10932" y="36752"/>
                    <a:pt x="11067" y="36209"/>
                    <a:pt x="10932" y="35721"/>
                  </a:cubicBezTo>
                  <a:cubicBezTo>
                    <a:pt x="10877" y="35504"/>
                    <a:pt x="10796" y="35287"/>
                    <a:pt x="10742" y="35070"/>
                  </a:cubicBezTo>
                  <a:cubicBezTo>
                    <a:pt x="12369" y="34473"/>
                    <a:pt x="14051" y="33985"/>
                    <a:pt x="15760" y="33578"/>
                  </a:cubicBezTo>
                  <a:cubicBezTo>
                    <a:pt x="15868" y="33795"/>
                    <a:pt x="15950" y="33985"/>
                    <a:pt x="16085" y="34202"/>
                  </a:cubicBezTo>
                  <a:cubicBezTo>
                    <a:pt x="16248" y="34555"/>
                    <a:pt x="16465" y="34880"/>
                    <a:pt x="16682" y="35206"/>
                  </a:cubicBezTo>
                  <a:cubicBezTo>
                    <a:pt x="16980" y="35640"/>
                    <a:pt x="17441" y="35911"/>
                    <a:pt x="17930" y="35965"/>
                  </a:cubicBezTo>
                  <a:cubicBezTo>
                    <a:pt x="18019" y="35980"/>
                    <a:pt x="18107" y="35987"/>
                    <a:pt x="18194" y="35987"/>
                  </a:cubicBezTo>
                  <a:cubicBezTo>
                    <a:pt x="19058" y="35987"/>
                    <a:pt x="19777" y="35279"/>
                    <a:pt x="19801" y="34392"/>
                  </a:cubicBezTo>
                  <a:cubicBezTo>
                    <a:pt x="19855" y="33687"/>
                    <a:pt x="19557" y="33036"/>
                    <a:pt x="19313" y="32358"/>
                  </a:cubicBezTo>
                  <a:cubicBezTo>
                    <a:pt x="18689" y="30649"/>
                    <a:pt x="17550" y="29157"/>
                    <a:pt x="16085" y="28099"/>
                  </a:cubicBezTo>
                  <a:cubicBezTo>
                    <a:pt x="14865" y="27231"/>
                    <a:pt x="13536" y="26499"/>
                    <a:pt x="12152" y="25929"/>
                  </a:cubicBezTo>
                  <a:cubicBezTo>
                    <a:pt x="11827" y="25794"/>
                    <a:pt x="11501" y="25631"/>
                    <a:pt x="11122" y="25468"/>
                  </a:cubicBezTo>
                  <a:cubicBezTo>
                    <a:pt x="11203" y="25306"/>
                    <a:pt x="11311" y="25170"/>
                    <a:pt x="11393" y="25034"/>
                  </a:cubicBezTo>
                  <a:cubicBezTo>
                    <a:pt x="11664" y="24655"/>
                    <a:pt x="11962" y="24329"/>
                    <a:pt x="12206" y="23949"/>
                  </a:cubicBezTo>
                  <a:cubicBezTo>
                    <a:pt x="12885" y="22973"/>
                    <a:pt x="13590" y="21997"/>
                    <a:pt x="14241" y="20966"/>
                  </a:cubicBezTo>
                  <a:cubicBezTo>
                    <a:pt x="15109" y="19691"/>
                    <a:pt x="15461" y="18118"/>
                    <a:pt x="15163" y="16599"/>
                  </a:cubicBezTo>
                  <a:cubicBezTo>
                    <a:pt x="14729" y="14700"/>
                    <a:pt x="13834" y="13073"/>
                    <a:pt x="12071" y="12015"/>
                  </a:cubicBezTo>
                  <a:cubicBezTo>
                    <a:pt x="11854" y="11879"/>
                    <a:pt x="11637" y="11744"/>
                    <a:pt x="11393" y="11581"/>
                  </a:cubicBezTo>
                  <a:lnTo>
                    <a:pt x="11800" y="10957"/>
                  </a:lnTo>
                  <a:cubicBezTo>
                    <a:pt x="12396" y="10035"/>
                    <a:pt x="12857" y="9004"/>
                    <a:pt x="13183" y="7946"/>
                  </a:cubicBezTo>
                  <a:cubicBezTo>
                    <a:pt x="13644" y="6210"/>
                    <a:pt x="13780" y="4366"/>
                    <a:pt x="13563" y="2576"/>
                  </a:cubicBezTo>
                  <a:cubicBezTo>
                    <a:pt x="13508" y="2088"/>
                    <a:pt x="13346" y="1627"/>
                    <a:pt x="13074" y="1247"/>
                  </a:cubicBezTo>
                  <a:cubicBezTo>
                    <a:pt x="12795" y="790"/>
                    <a:pt x="12315" y="558"/>
                    <a:pt x="11830" y="558"/>
                  </a:cubicBezTo>
                  <a:cubicBezTo>
                    <a:pt x="11423" y="558"/>
                    <a:pt x="11012" y="722"/>
                    <a:pt x="10715" y="1057"/>
                  </a:cubicBezTo>
                  <a:cubicBezTo>
                    <a:pt x="10552" y="1220"/>
                    <a:pt x="10416" y="1410"/>
                    <a:pt x="10308" y="1627"/>
                  </a:cubicBezTo>
                  <a:cubicBezTo>
                    <a:pt x="10145" y="2088"/>
                    <a:pt x="10037" y="2576"/>
                    <a:pt x="9874" y="3064"/>
                  </a:cubicBezTo>
                  <a:cubicBezTo>
                    <a:pt x="9820" y="3281"/>
                    <a:pt x="9874" y="3552"/>
                    <a:pt x="9711" y="3661"/>
                  </a:cubicBezTo>
                  <a:cubicBezTo>
                    <a:pt x="8599" y="3796"/>
                    <a:pt x="7541" y="3932"/>
                    <a:pt x="6456" y="4041"/>
                  </a:cubicBezTo>
                  <a:cubicBezTo>
                    <a:pt x="5371" y="4122"/>
                    <a:pt x="4286" y="4339"/>
                    <a:pt x="3120" y="4366"/>
                  </a:cubicBezTo>
                  <a:cubicBezTo>
                    <a:pt x="3174" y="3986"/>
                    <a:pt x="3228" y="3634"/>
                    <a:pt x="3310" y="3308"/>
                  </a:cubicBezTo>
                  <a:cubicBezTo>
                    <a:pt x="3391" y="2766"/>
                    <a:pt x="3500" y="2277"/>
                    <a:pt x="3608" y="1762"/>
                  </a:cubicBezTo>
                  <a:cubicBezTo>
                    <a:pt x="3690" y="1355"/>
                    <a:pt x="3635" y="976"/>
                    <a:pt x="3445" y="596"/>
                  </a:cubicBezTo>
                  <a:cubicBezTo>
                    <a:pt x="3303" y="230"/>
                    <a:pt x="2947" y="1"/>
                    <a:pt x="2572" y="1"/>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60"/>
            <p:cNvSpPr/>
            <p:nvPr/>
          </p:nvSpPr>
          <p:spPr>
            <a:xfrm>
              <a:off x="9593125" y="4235263"/>
              <a:ext cx="496400" cy="936300"/>
            </a:xfrm>
            <a:custGeom>
              <a:avLst/>
              <a:gdLst/>
              <a:ahLst/>
              <a:cxnLst/>
              <a:rect l="l" t="t" r="r" b="b"/>
              <a:pathLst>
                <a:path w="19856" h="37452" extrusionOk="0">
                  <a:moveTo>
                    <a:pt x="9711" y="4664"/>
                  </a:moveTo>
                  <a:lnTo>
                    <a:pt x="9711" y="4664"/>
                  </a:lnTo>
                  <a:cubicBezTo>
                    <a:pt x="9928" y="5587"/>
                    <a:pt x="9901" y="6536"/>
                    <a:pt x="9684" y="7431"/>
                  </a:cubicBezTo>
                  <a:cubicBezTo>
                    <a:pt x="7731" y="7675"/>
                    <a:pt x="5778" y="7946"/>
                    <a:pt x="3798" y="8109"/>
                  </a:cubicBezTo>
                  <a:cubicBezTo>
                    <a:pt x="3337" y="7323"/>
                    <a:pt x="3120" y="6373"/>
                    <a:pt x="3147" y="5451"/>
                  </a:cubicBezTo>
                  <a:lnTo>
                    <a:pt x="9711" y="4664"/>
                  </a:lnTo>
                  <a:close/>
                  <a:moveTo>
                    <a:pt x="9521" y="8299"/>
                  </a:moveTo>
                  <a:cubicBezTo>
                    <a:pt x="9440" y="9140"/>
                    <a:pt x="9060" y="9954"/>
                    <a:pt x="8463" y="10523"/>
                  </a:cubicBezTo>
                  <a:cubicBezTo>
                    <a:pt x="7134" y="10388"/>
                    <a:pt x="5887" y="9899"/>
                    <a:pt x="4802" y="9113"/>
                  </a:cubicBezTo>
                  <a:cubicBezTo>
                    <a:pt x="6402" y="8787"/>
                    <a:pt x="8002" y="8841"/>
                    <a:pt x="9521" y="8299"/>
                  </a:cubicBezTo>
                  <a:close/>
                  <a:moveTo>
                    <a:pt x="2496" y="1003"/>
                  </a:moveTo>
                  <a:cubicBezTo>
                    <a:pt x="2713" y="1193"/>
                    <a:pt x="2822" y="1491"/>
                    <a:pt x="2740" y="1762"/>
                  </a:cubicBezTo>
                  <a:cubicBezTo>
                    <a:pt x="2659" y="2006"/>
                    <a:pt x="2578" y="2250"/>
                    <a:pt x="2496" y="2522"/>
                  </a:cubicBezTo>
                  <a:cubicBezTo>
                    <a:pt x="1954" y="4149"/>
                    <a:pt x="1927" y="5885"/>
                    <a:pt x="2442" y="7540"/>
                  </a:cubicBezTo>
                  <a:cubicBezTo>
                    <a:pt x="2767" y="8706"/>
                    <a:pt x="3581" y="9709"/>
                    <a:pt x="4666" y="10279"/>
                  </a:cubicBezTo>
                  <a:cubicBezTo>
                    <a:pt x="5507" y="10713"/>
                    <a:pt x="6402" y="11093"/>
                    <a:pt x="7351" y="11364"/>
                  </a:cubicBezTo>
                  <a:cubicBezTo>
                    <a:pt x="7460" y="11418"/>
                    <a:pt x="7568" y="11472"/>
                    <a:pt x="7758" y="11527"/>
                  </a:cubicBezTo>
                  <a:cubicBezTo>
                    <a:pt x="7677" y="11662"/>
                    <a:pt x="7568" y="11798"/>
                    <a:pt x="7487" y="11934"/>
                  </a:cubicBezTo>
                  <a:cubicBezTo>
                    <a:pt x="7297" y="12205"/>
                    <a:pt x="7107" y="12422"/>
                    <a:pt x="6890" y="12693"/>
                  </a:cubicBezTo>
                  <a:cubicBezTo>
                    <a:pt x="5046" y="12151"/>
                    <a:pt x="3473" y="10957"/>
                    <a:pt x="2442" y="9330"/>
                  </a:cubicBezTo>
                  <a:cubicBezTo>
                    <a:pt x="1927" y="8462"/>
                    <a:pt x="1547" y="7540"/>
                    <a:pt x="1276" y="6590"/>
                  </a:cubicBezTo>
                  <a:cubicBezTo>
                    <a:pt x="950" y="5424"/>
                    <a:pt x="950" y="4176"/>
                    <a:pt x="1248" y="3010"/>
                  </a:cubicBezTo>
                  <a:cubicBezTo>
                    <a:pt x="1384" y="2549"/>
                    <a:pt x="1547" y="2115"/>
                    <a:pt x="1682" y="1654"/>
                  </a:cubicBezTo>
                  <a:cubicBezTo>
                    <a:pt x="1764" y="1274"/>
                    <a:pt x="2089" y="1003"/>
                    <a:pt x="2496" y="1003"/>
                  </a:cubicBezTo>
                  <a:close/>
                  <a:moveTo>
                    <a:pt x="9033" y="14673"/>
                  </a:moveTo>
                  <a:cubicBezTo>
                    <a:pt x="10118" y="14971"/>
                    <a:pt x="11040" y="15839"/>
                    <a:pt x="11230" y="16762"/>
                  </a:cubicBezTo>
                  <a:cubicBezTo>
                    <a:pt x="10688" y="16599"/>
                    <a:pt x="10199" y="16463"/>
                    <a:pt x="9711" y="16328"/>
                  </a:cubicBezTo>
                  <a:cubicBezTo>
                    <a:pt x="9196" y="16192"/>
                    <a:pt x="8680" y="16084"/>
                    <a:pt x="8165" y="15975"/>
                  </a:cubicBezTo>
                  <a:cubicBezTo>
                    <a:pt x="8138" y="15622"/>
                    <a:pt x="8409" y="15487"/>
                    <a:pt x="8545" y="15270"/>
                  </a:cubicBezTo>
                  <a:cubicBezTo>
                    <a:pt x="8680" y="15053"/>
                    <a:pt x="8870" y="14863"/>
                    <a:pt x="9033" y="14673"/>
                  </a:cubicBezTo>
                  <a:close/>
                  <a:moveTo>
                    <a:pt x="7351" y="16897"/>
                  </a:moveTo>
                  <a:lnTo>
                    <a:pt x="8789" y="17168"/>
                  </a:lnTo>
                  <a:cubicBezTo>
                    <a:pt x="9467" y="17304"/>
                    <a:pt x="10172" y="17440"/>
                    <a:pt x="10850" y="17575"/>
                  </a:cubicBezTo>
                  <a:cubicBezTo>
                    <a:pt x="11013" y="17630"/>
                    <a:pt x="11176" y="17684"/>
                    <a:pt x="11339" y="17738"/>
                  </a:cubicBezTo>
                  <a:cubicBezTo>
                    <a:pt x="11257" y="18742"/>
                    <a:pt x="10688" y="19935"/>
                    <a:pt x="9711" y="21183"/>
                  </a:cubicBezTo>
                  <a:cubicBezTo>
                    <a:pt x="8626" y="20966"/>
                    <a:pt x="7568" y="20695"/>
                    <a:pt x="6510" y="20369"/>
                  </a:cubicBezTo>
                  <a:cubicBezTo>
                    <a:pt x="6266" y="19393"/>
                    <a:pt x="6619" y="17874"/>
                    <a:pt x="7351" y="16897"/>
                  </a:cubicBezTo>
                  <a:close/>
                  <a:moveTo>
                    <a:pt x="6782" y="21563"/>
                  </a:moveTo>
                  <a:lnTo>
                    <a:pt x="9196" y="22024"/>
                  </a:lnTo>
                  <a:lnTo>
                    <a:pt x="8111" y="23597"/>
                  </a:lnTo>
                  <a:cubicBezTo>
                    <a:pt x="7460" y="23081"/>
                    <a:pt x="6999" y="22376"/>
                    <a:pt x="6782" y="21563"/>
                  </a:cubicBezTo>
                  <a:close/>
                  <a:moveTo>
                    <a:pt x="10761" y="12573"/>
                  </a:moveTo>
                  <a:cubicBezTo>
                    <a:pt x="10846" y="12573"/>
                    <a:pt x="10936" y="12592"/>
                    <a:pt x="11013" y="12612"/>
                  </a:cubicBezTo>
                  <a:cubicBezTo>
                    <a:pt x="11989" y="13127"/>
                    <a:pt x="12857" y="13778"/>
                    <a:pt x="13373" y="14809"/>
                  </a:cubicBezTo>
                  <a:cubicBezTo>
                    <a:pt x="13508" y="15107"/>
                    <a:pt x="13644" y="15378"/>
                    <a:pt x="13780" y="15677"/>
                  </a:cubicBezTo>
                  <a:cubicBezTo>
                    <a:pt x="14404" y="17033"/>
                    <a:pt x="14349" y="18606"/>
                    <a:pt x="13617" y="19908"/>
                  </a:cubicBezTo>
                  <a:cubicBezTo>
                    <a:pt x="13210" y="20640"/>
                    <a:pt x="12749" y="21373"/>
                    <a:pt x="12261" y="22051"/>
                  </a:cubicBezTo>
                  <a:cubicBezTo>
                    <a:pt x="11637" y="22946"/>
                    <a:pt x="10959" y="23841"/>
                    <a:pt x="10281" y="24763"/>
                  </a:cubicBezTo>
                  <a:cubicBezTo>
                    <a:pt x="10199" y="24844"/>
                    <a:pt x="10118" y="24926"/>
                    <a:pt x="10037" y="24980"/>
                  </a:cubicBezTo>
                  <a:cubicBezTo>
                    <a:pt x="9820" y="24872"/>
                    <a:pt x="9548" y="24736"/>
                    <a:pt x="9386" y="24655"/>
                  </a:cubicBezTo>
                  <a:cubicBezTo>
                    <a:pt x="9250" y="24573"/>
                    <a:pt x="9114" y="24438"/>
                    <a:pt x="8924" y="24302"/>
                  </a:cubicBezTo>
                  <a:cubicBezTo>
                    <a:pt x="9033" y="24085"/>
                    <a:pt x="9141" y="23895"/>
                    <a:pt x="9250" y="23705"/>
                  </a:cubicBezTo>
                  <a:cubicBezTo>
                    <a:pt x="9901" y="22702"/>
                    <a:pt x="10579" y="21725"/>
                    <a:pt x="11230" y="20749"/>
                  </a:cubicBezTo>
                  <a:cubicBezTo>
                    <a:pt x="11745" y="20044"/>
                    <a:pt x="12098" y="19257"/>
                    <a:pt x="12288" y="18389"/>
                  </a:cubicBezTo>
                  <a:cubicBezTo>
                    <a:pt x="12451" y="17494"/>
                    <a:pt x="12315" y="16545"/>
                    <a:pt x="11908" y="15704"/>
                  </a:cubicBezTo>
                  <a:cubicBezTo>
                    <a:pt x="11664" y="15243"/>
                    <a:pt x="11311" y="14836"/>
                    <a:pt x="10850" y="14565"/>
                  </a:cubicBezTo>
                  <a:lnTo>
                    <a:pt x="9738" y="13778"/>
                  </a:lnTo>
                  <a:lnTo>
                    <a:pt x="10660" y="12585"/>
                  </a:lnTo>
                  <a:cubicBezTo>
                    <a:pt x="10692" y="12577"/>
                    <a:pt x="10726" y="12573"/>
                    <a:pt x="10761" y="12573"/>
                  </a:cubicBezTo>
                  <a:close/>
                  <a:moveTo>
                    <a:pt x="9973" y="28799"/>
                  </a:moveTo>
                  <a:cubicBezTo>
                    <a:pt x="10302" y="28799"/>
                    <a:pt x="10561" y="29040"/>
                    <a:pt x="10877" y="29130"/>
                  </a:cubicBezTo>
                  <a:cubicBezTo>
                    <a:pt x="11257" y="29239"/>
                    <a:pt x="11610" y="29401"/>
                    <a:pt x="12098" y="29564"/>
                  </a:cubicBezTo>
                  <a:cubicBezTo>
                    <a:pt x="11257" y="29890"/>
                    <a:pt x="10525" y="30161"/>
                    <a:pt x="9711" y="30405"/>
                  </a:cubicBezTo>
                  <a:cubicBezTo>
                    <a:pt x="9603" y="29890"/>
                    <a:pt x="9630" y="29347"/>
                    <a:pt x="9765" y="28832"/>
                  </a:cubicBezTo>
                  <a:cubicBezTo>
                    <a:pt x="9838" y="28809"/>
                    <a:pt x="9907" y="28799"/>
                    <a:pt x="9973" y="28799"/>
                  </a:cubicBezTo>
                  <a:close/>
                  <a:moveTo>
                    <a:pt x="13129" y="30188"/>
                  </a:moveTo>
                  <a:cubicBezTo>
                    <a:pt x="14105" y="30703"/>
                    <a:pt x="14865" y="31571"/>
                    <a:pt x="15244" y="32602"/>
                  </a:cubicBezTo>
                  <a:lnTo>
                    <a:pt x="10308" y="34121"/>
                  </a:lnTo>
                  <a:cubicBezTo>
                    <a:pt x="10009" y="33307"/>
                    <a:pt x="9847" y="32439"/>
                    <a:pt x="9765" y="31544"/>
                  </a:cubicBezTo>
                  <a:lnTo>
                    <a:pt x="13129" y="30188"/>
                  </a:lnTo>
                  <a:close/>
                  <a:moveTo>
                    <a:pt x="11962" y="1491"/>
                  </a:moveTo>
                  <a:cubicBezTo>
                    <a:pt x="12315" y="1491"/>
                    <a:pt x="12505" y="1599"/>
                    <a:pt x="12505" y="2006"/>
                  </a:cubicBezTo>
                  <a:cubicBezTo>
                    <a:pt x="12559" y="2956"/>
                    <a:pt x="12586" y="3932"/>
                    <a:pt x="12559" y="4909"/>
                  </a:cubicBezTo>
                  <a:cubicBezTo>
                    <a:pt x="12559" y="5559"/>
                    <a:pt x="12451" y="6210"/>
                    <a:pt x="12396" y="6807"/>
                  </a:cubicBezTo>
                  <a:cubicBezTo>
                    <a:pt x="12017" y="8380"/>
                    <a:pt x="11339" y="9845"/>
                    <a:pt x="10416" y="11147"/>
                  </a:cubicBezTo>
                  <a:cubicBezTo>
                    <a:pt x="9413" y="12449"/>
                    <a:pt x="8355" y="13751"/>
                    <a:pt x="7324" y="15053"/>
                  </a:cubicBezTo>
                  <a:cubicBezTo>
                    <a:pt x="7053" y="15405"/>
                    <a:pt x="6755" y="15785"/>
                    <a:pt x="6483" y="16165"/>
                  </a:cubicBezTo>
                  <a:cubicBezTo>
                    <a:pt x="4720" y="18660"/>
                    <a:pt x="5019" y="22051"/>
                    <a:pt x="7161" y="24194"/>
                  </a:cubicBezTo>
                  <a:cubicBezTo>
                    <a:pt x="8219" y="25224"/>
                    <a:pt x="9467" y="26038"/>
                    <a:pt x="10850" y="26553"/>
                  </a:cubicBezTo>
                  <a:cubicBezTo>
                    <a:pt x="11989" y="27014"/>
                    <a:pt x="13102" y="27557"/>
                    <a:pt x="14187" y="28154"/>
                  </a:cubicBezTo>
                  <a:cubicBezTo>
                    <a:pt x="15570" y="28913"/>
                    <a:pt x="16763" y="29998"/>
                    <a:pt x="17631" y="31327"/>
                  </a:cubicBezTo>
                  <a:cubicBezTo>
                    <a:pt x="18065" y="32005"/>
                    <a:pt x="18418" y="32765"/>
                    <a:pt x="18689" y="33524"/>
                  </a:cubicBezTo>
                  <a:cubicBezTo>
                    <a:pt x="18770" y="33822"/>
                    <a:pt x="18825" y="34148"/>
                    <a:pt x="18825" y="34446"/>
                  </a:cubicBezTo>
                  <a:cubicBezTo>
                    <a:pt x="18825" y="34826"/>
                    <a:pt x="18501" y="35103"/>
                    <a:pt x="18157" y="35103"/>
                  </a:cubicBezTo>
                  <a:cubicBezTo>
                    <a:pt x="18034" y="35103"/>
                    <a:pt x="17908" y="35067"/>
                    <a:pt x="17794" y="34989"/>
                  </a:cubicBezTo>
                  <a:cubicBezTo>
                    <a:pt x="17550" y="34799"/>
                    <a:pt x="17333" y="34555"/>
                    <a:pt x="17197" y="34284"/>
                  </a:cubicBezTo>
                  <a:cubicBezTo>
                    <a:pt x="16980" y="33958"/>
                    <a:pt x="16818" y="33578"/>
                    <a:pt x="16709" y="33226"/>
                  </a:cubicBezTo>
                  <a:cubicBezTo>
                    <a:pt x="15814" y="30703"/>
                    <a:pt x="13997" y="29239"/>
                    <a:pt x="11556" y="28398"/>
                  </a:cubicBezTo>
                  <a:cubicBezTo>
                    <a:pt x="10633" y="28099"/>
                    <a:pt x="9711" y="27747"/>
                    <a:pt x="8843" y="27340"/>
                  </a:cubicBezTo>
                  <a:cubicBezTo>
                    <a:pt x="6538" y="26282"/>
                    <a:pt x="5100" y="24492"/>
                    <a:pt x="4341" y="22105"/>
                  </a:cubicBezTo>
                  <a:cubicBezTo>
                    <a:pt x="4205" y="21644"/>
                    <a:pt x="4096" y="21156"/>
                    <a:pt x="4042" y="20640"/>
                  </a:cubicBezTo>
                  <a:cubicBezTo>
                    <a:pt x="3879" y="19582"/>
                    <a:pt x="4096" y="18470"/>
                    <a:pt x="4666" y="17548"/>
                  </a:cubicBezTo>
                  <a:cubicBezTo>
                    <a:pt x="5127" y="16762"/>
                    <a:pt x="5643" y="16002"/>
                    <a:pt x="6185" y="15243"/>
                  </a:cubicBezTo>
                  <a:cubicBezTo>
                    <a:pt x="7080" y="14049"/>
                    <a:pt x="8029" y="12883"/>
                    <a:pt x="8952" y="11717"/>
                  </a:cubicBezTo>
                  <a:cubicBezTo>
                    <a:pt x="9657" y="10794"/>
                    <a:pt x="10335" y="9818"/>
                    <a:pt x="10525" y="8652"/>
                  </a:cubicBezTo>
                  <a:cubicBezTo>
                    <a:pt x="10660" y="7757"/>
                    <a:pt x="10742" y="6834"/>
                    <a:pt x="10742" y="5912"/>
                  </a:cubicBezTo>
                  <a:cubicBezTo>
                    <a:pt x="10796" y="5315"/>
                    <a:pt x="10742" y="4692"/>
                    <a:pt x="10742" y="4095"/>
                  </a:cubicBezTo>
                  <a:cubicBezTo>
                    <a:pt x="10742" y="3444"/>
                    <a:pt x="10850" y="2793"/>
                    <a:pt x="11094" y="2169"/>
                  </a:cubicBezTo>
                  <a:cubicBezTo>
                    <a:pt x="11176" y="1762"/>
                    <a:pt x="11556" y="1491"/>
                    <a:pt x="11962" y="1491"/>
                  </a:cubicBezTo>
                  <a:close/>
                  <a:moveTo>
                    <a:pt x="7460" y="27611"/>
                  </a:moveTo>
                  <a:lnTo>
                    <a:pt x="8680" y="28262"/>
                  </a:lnTo>
                  <a:cubicBezTo>
                    <a:pt x="8653" y="28560"/>
                    <a:pt x="8680" y="28832"/>
                    <a:pt x="8653" y="29130"/>
                  </a:cubicBezTo>
                  <a:cubicBezTo>
                    <a:pt x="8572" y="30242"/>
                    <a:pt x="8680" y="31381"/>
                    <a:pt x="8952" y="32493"/>
                  </a:cubicBezTo>
                  <a:cubicBezTo>
                    <a:pt x="9223" y="33578"/>
                    <a:pt x="9548" y="34663"/>
                    <a:pt x="9847" y="35748"/>
                  </a:cubicBezTo>
                  <a:cubicBezTo>
                    <a:pt x="9901" y="35857"/>
                    <a:pt x="9901" y="35992"/>
                    <a:pt x="9928" y="36128"/>
                  </a:cubicBezTo>
                  <a:cubicBezTo>
                    <a:pt x="9906" y="36346"/>
                    <a:pt x="9727" y="36512"/>
                    <a:pt x="9516" y="36512"/>
                  </a:cubicBezTo>
                  <a:cubicBezTo>
                    <a:pt x="9465" y="36512"/>
                    <a:pt x="9412" y="36502"/>
                    <a:pt x="9358" y="36481"/>
                  </a:cubicBezTo>
                  <a:cubicBezTo>
                    <a:pt x="9060" y="36372"/>
                    <a:pt x="8816" y="36155"/>
                    <a:pt x="8680" y="35884"/>
                  </a:cubicBezTo>
                  <a:cubicBezTo>
                    <a:pt x="8165" y="35206"/>
                    <a:pt x="7812" y="34419"/>
                    <a:pt x="7623" y="33605"/>
                  </a:cubicBezTo>
                  <a:cubicBezTo>
                    <a:pt x="7406" y="32629"/>
                    <a:pt x="7243" y="31653"/>
                    <a:pt x="7107" y="30649"/>
                  </a:cubicBezTo>
                  <a:cubicBezTo>
                    <a:pt x="6972" y="29673"/>
                    <a:pt x="7189" y="28696"/>
                    <a:pt x="7460" y="27611"/>
                  </a:cubicBezTo>
                  <a:close/>
                  <a:moveTo>
                    <a:pt x="2572" y="1"/>
                  </a:moveTo>
                  <a:cubicBezTo>
                    <a:pt x="2447" y="1"/>
                    <a:pt x="2320" y="26"/>
                    <a:pt x="2198" y="80"/>
                  </a:cubicBezTo>
                  <a:cubicBezTo>
                    <a:pt x="1927" y="189"/>
                    <a:pt x="1682" y="325"/>
                    <a:pt x="1493" y="542"/>
                  </a:cubicBezTo>
                  <a:cubicBezTo>
                    <a:pt x="1167" y="894"/>
                    <a:pt x="896" y="1274"/>
                    <a:pt x="679" y="1708"/>
                  </a:cubicBezTo>
                  <a:cubicBezTo>
                    <a:pt x="272" y="2549"/>
                    <a:pt x="55" y="3498"/>
                    <a:pt x="55" y="4447"/>
                  </a:cubicBezTo>
                  <a:cubicBezTo>
                    <a:pt x="1" y="6699"/>
                    <a:pt x="869" y="8652"/>
                    <a:pt x="2116" y="10469"/>
                  </a:cubicBezTo>
                  <a:cubicBezTo>
                    <a:pt x="2984" y="11635"/>
                    <a:pt x="4151" y="12530"/>
                    <a:pt x="5480" y="13100"/>
                  </a:cubicBezTo>
                  <a:cubicBezTo>
                    <a:pt x="5751" y="13181"/>
                    <a:pt x="6022" y="13317"/>
                    <a:pt x="6239" y="13507"/>
                  </a:cubicBezTo>
                  <a:cubicBezTo>
                    <a:pt x="6022" y="13778"/>
                    <a:pt x="5832" y="13995"/>
                    <a:pt x="5697" y="14239"/>
                  </a:cubicBezTo>
                  <a:cubicBezTo>
                    <a:pt x="5100" y="15107"/>
                    <a:pt x="4449" y="15948"/>
                    <a:pt x="3934" y="16870"/>
                  </a:cubicBezTo>
                  <a:cubicBezTo>
                    <a:pt x="3039" y="18443"/>
                    <a:pt x="2984" y="20152"/>
                    <a:pt x="3337" y="21915"/>
                  </a:cubicBezTo>
                  <a:cubicBezTo>
                    <a:pt x="3690" y="23651"/>
                    <a:pt x="4612" y="25224"/>
                    <a:pt x="5941" y="26391"/>
                  </a:cubicBezTo>
                  <a:cubicBezTo>
                    <a:pt x="6158" y="26608"/>
                    <a:pt x="6348" y="26797"/>
                    <a:pt x="6510" y="26987"/>
                  </a:cubicBezTo>
                  <a:cubicBezTo>
                    <a:pt x="6402" y="27557"/>
                    <a:pt x="6321" y="28072"/>
                    <a:pt x="6212" y="28588"/>
                  </a:cubicBezTo>
                  <a:cubicBezTo>
                    <a:pt x="6076" y="29239"/>
                    <a:pt x="6049" y="29890"/>
                    <a:pt x="6104" y="30540"/>
                  </a:cubicBezTo>
                  <a:cubicBezTo>
                    <a:pt x="6239" y="31978"/>
                    <a:pt x="6565" y="33416"/>
                    <a:pt x="7026" y="34772"/>
                  </a:cubicBezTo>
                  <a:cubicBezTo>
                    <a:pt x="7270" y="35423"/>
                    <a:pt x="7595" y="36020"/>
                    <a:pt x="8002" y="36562"/>
                  </a:cubicBezTo>
                  <a:cubicBezTo>
                    <a:pt x="8246" y="36915"/>
                    <a:pt x="8599" y="37186"/>
                    <a:pt x="8979" y="37321"/>
                  </a:cubicBezTo>
                  <a:cubicBezTo>
                    <a:pt x="9165" y="37410"/>
                    <a:pt x="9365" y="37452"/>
                    <a:pt x="9564" y="37452"/>
                  </a:cubicBezTo>
                  <a:cubicBezTo>
                    <a:pt x="9916" y="37452"/>
                    <a:pt x="10265" y="37320"/>
                    <a:pt x="10525" y="37077"/>
                  </a:cubicBezTo>
                  <a:cubicBezTo>
                    <a:pt x="10932" y="36752"/>
                    <a:pt x="11067" y="36209"/>
                    <a:pt x="10932" y="35721"/>
                  </a:cubicBezTo>
                  <a:cubicBezTo>
                    <a:pt x="10877" y="35504"/>
                    <a:pt x="10796" y="35287"/>
                    <a:pt x="10742" y="35070"/>
                  </a:cubicBezTo>
                  <a:cubicBezTo>
                    <a:pt x="12369" y="34473"/>
                    <a:pt x="14051" y="33985"/>
                    <a:pt x="15760" y="33578"/>
                  </a:cubicBezTo>
                  <a:cubicBezTo>
                    <a:pt x="15868" y="33795"/>
                    <a:pt x="15950" y="33985"/>
                    <a:pt x="16085" y="34202"/>
                  </a:cubicBezTo>
                  <a:cubicBezTo>
                    <a:pt x="16248" y="34555"/>
                    <a:pt x="16465" y="34880"/>
                    <a:pt x="16682" y="35206"/>
                  </a:cubicBezTo>
                  <a:cubicBezTo>
                    <a:pt x="16980" y="35640"/>
                    <a:pt x="17441" y="35911"/>
                    <a:pt x="17930" y="35965"/>
                  </a:cubicBezTo>
                  <a:cubicBezTo>
                    <a:pt x="18019" y="35980"/>
                    <a:pt x="18107" y="35987"/>
                    <a:pt x="18194" y="35987"/>
                  </a:cubicBezTo>
                  <a:cubicBezTo>
                    <a:pt x="19058" y="35987"/>
                    <a:pt x="19777" y="35279"/>
                    <a:pt x="19801" y="34392"/>
                  </a:cubicBezTo>
                  <a:cubicBezTo>
                    <a:pt x="19855" y="33687"/>
                    <a:pt x="19557" y="33036"/>
                    <a:pt x="19313" y="32358"/>
                  </a:cubicBezTo>
                  <a:cubicBezTo>
                    <a:pt x="18689" y="30649"/>
                    <a:pt x="17550" y="29157"/>
                    <a:pt x="16085" y="28099"/>
                  </a:cubicBezTo>
                  <a:cubicBezTo>
                    <a:pt x="14865" y="27231"/>
                    <a:pt x="13536" y="26499"/>
                    <a:pt x="12152" y="25929"/>
                  </a:cubicBezTo>
                  <a:cubicBezTo>
                    <a:pt x="11827" y="25794"/>
                    <a:pt x="11501" y="25631"/>
                    <a:pt x="11122" y="25468"/>
                  </a:cubicBezTo>
                  <a:cubicBezTo>
                    <a:pt x="11203" y="25306"/>
                    <a:pt x="11311" y="25170"/>
                    <a:pt x="11393" y="25034"/>
                  </a:cubicBezTo>
                  <a:cubicBezTo>
                    <a:pt x="11664" y="24655"/>
                    <a:pt x="11962" y="24329"/>
                    <a:pt x="12206" y="23949"/>
                  </a:cubicBezTo>
                  <a:cubicBezTo>
                    <a:pt x="12885" y="22973"/>
                    <a:pt x="13590" y="21997"/>
                    <a:pt x="14241" y="20966"/>
                  </a:cubicBezTo>
                  <a:cubicBezTo>
                    <a:pt x="15109" y="19691"/>
                    <a:pt x="15461" y="18118"/>
                    <a:pt x="15163" y="16599"/>
                  </a:cubicBezTo>
                  <a:cubicBezTo>
                    <a:pt x="14729" y="14700"/>
                    <a:pt x="13834" y="13073"/>
                    <a:pt x="12071" y="12015"/>
                  </a:cubicBezTo>
                  <a:cubicBezTo>
                    <a:pt x="11854" y="11879"/>
                    <a:pt x="11637" y="11744"/>
                    <a:pt x="11393" y="11581"/>
                  </a:cubicBezTo>
                  <a:lnTo>
                    <a:pt x="11800" y="10957"/>
                  </a:lnTo>
                  <a:cubicBezTo>
                    <a:pt x="12396" y="10035"/>
                    <a:pt x="12857" y="9004"/>
                    <a:pt x="13183" y="7946"/>
                  </a:cubicBezTo>
                  <a:cubicBezTo>
                    <a:pt x="13644" y="6210"/>
                    <a:pt x="13780" y="4366"/>
                    <a:pt x="13563" y="2576"/>
                  </a:cubicBezTo>
                  <a:cubicBezTo>
                    <a:pt x="13508" y="2088"/>
                    <a:pt x="13346" y="1627"/>
                    <a:pt x="13074" y="1247"/>
                  </a:cubicBezTo>
                  <a:cubicBezTo>
                    <a:pt x="12795" y="790"/>
                    <a:pt x="12315" y="558"/>
                    <a:pt x="11830" y="558"/>
                  </a:cubicBezTo>
                  <a:cubicBezTo>
                    <a:pt x="11423" y="558"/>
                    <a:pt x="11012" y="722"/>
                    <a:pt x="10715" y="1057"/>
                  </a:cubicBezTo>
                  <a:cubicBezTo>
                    <a:pt x="10552" y="1220"/>
                    <a:pt x="10416" y="1410"/>
                    <a:pt x="10308" y="1627"/>
                  </a:cubicBezTo>
                  <a:cubicBezTo>
                    <a:pt x="10145" y="2088"/>
                    <a:pt x="10037" y="2576"/>
                    <a:pt x="9874" y="3064"/>
                  </a:cubicBezTo>
                  <a:cubicBezTo>
                    <a:pt x="9820" y="3281"/>
                    <a:pt x="9874" y="3552"/>
                    <a:pt x="9711" y="3661"/>
                  </a:cubicBezTo>
                  <a:cubicBezTo>
                    <a:pt x="8599" y="3796"/>
                    <a:pt x="7541" y="3932"/>
                    <a:pt x="6456" y="4041"/>
                  </a:cubicBezTo>
                  <a:cubicBezTo>
                    <a:pt x="5371" y="4122"/>
                    <a:pt x="4286" y="4339"/>
                    <a:pt x="3120" y="4366"/>
                  </a:cubicBezTo>
                  <a:cubicBezTo>
                    <a:pt x="3174" y="3986"/>
                    <a:pt x="3228" y="3634"/>
                    <a:pt x="3310" y="3308"/>
                  </a:cubicBezTo>
                  <a:cubicBezTo>
                    <a:pt x="3391" y="2766"/>
                    <a:pt x="3500" y="2277"/>
                    <a:pt x="3608" y="1762"/>
                  </a:cubicBezTo>
                  <a:cubicBezTo>
                    <a:pt x="3690" y="1355"/>
                    <a:pt x="3635" y="976"/>
                    <a:pt x="3445" y="596"/>
                  </a:cubicBezTo>
                  <a:cubicBezTo>
                    <a:pt x="3303" y="230"/>
                    <a:pt x="2947" y="1"/>
                    <a:pt x="257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60"/>
            <p:cNvSpPr/>
            <p:nvPr/>
          </p:nvSpPr>
          <p:spPr>
            <a:xfrm>
              <a:off x="9690100" y="4272513"/>
              <a:ext cx="373650" cy="840050"/>
            </a:xfrm>
            <a:custGeom>
              <a:avLst/>
              <a:gdLst/>
              <a:ahLst/>
              <a:cxnLst/>
              <a:rect l="l" t="t" r="r" b="b"/>
              <a:pathLst>
                <a:path w="14946" h="33602" extrusionOk="0">
                  <a:moveTo>
                    <a:pt x="8083" y="1"/>
                  </a:moveTo>
                  <a:cubicBezTo>
                    <a:pt x="7677" y="1"/>
                    <a:pt x="7297" y="272"/>
                    <a:pt x="7215" y="679"/>
                  </a:cubicBezTo>
                  <a:cubicBezTo>
                    <a:pt x="6971" y="1303"/>
                    <a:pt x="6863" y="1954"/>
                    <a:pt x="6863" y="2605"/>
                  </a:cubicBezTo>
                  <a:cubicBezTo>
                    <a:pt x="6863" y="3202"/>
                    <a:pt x="6917" y="3825"/>
                    <a:pt x="6863" y="4422"/>
                  </a:cubicBezTo>
                  <a:cubicBezTo>
                    <a:pt x="6863" y="5344"/>
                    <a:pt x="6781" y="6239"/>
                    <a:pt x="6646" y="7162"/>
                  </a:cubicBezTo>
                  <a:cubicBezTo>
                    <a:pt x="6456" y="8328"/>
                    <a:pt x="5778" y="9277"/>
                    <a:pt x="5073" y="10199"/>
                  </a:cubicBezTo>
                  <a:cubicBezTo>
                    <a:pt x="4150" y="11393"/>
                    <a:pt x="3201" y="12559"/>
                    <a:pt x="2306" y="13753"/>
                  </a:cubicBezTo>
                  <a:cubicBezTo>
                    <a:pt x="1764" y="14485"/>
                    <a:pt x="1248" y="15272"/>
                    <a:pt x="787" y="16058"/>
                  </a:cubicBezTo>
                  <a:cubicBezTo>
                    <a:pt x="217" y="16980"/>
                    <a:pt x="0" y="18092"/>
                    <a:pt x="163" y="19150"/>
                  </a:cubicBezTo>
                  <a:cubicBezTo>
                    <a:pt x="217" y="19666"/>
                    <a:pt x="326" y="20154"/>
                    <a:pt x="462" y="20615"/>
                  </a:cubicBezTo>
                  <a:cubicBezTo>
                    <a:pt x="1221" y="23002"/>
                    <a:pt x="2659" y="24792"/>
                    <a:pt x="4964" y="25823"/>
                  </a:cubicBezTo>
                  <a:cubicBezTo>
                    <a:pt x="5832" y="26230"/>
                    <a:pt x="6754" y="26609"/>
                    <a:pt x="7677" y="26908"/>
                  </a:cubicBezTo>
                  <a:cubicBezTo>
                    <a:pt x="10118" y="27721"/>
                    <a:pt x="11935" y="29213"/>
                    <a:pt x="12830" y="31709"/>
                  </a:cubicBezTo>
                  <a:cubicBezTo>
                    <a:pt x="12939" y="32088"/>
                    <a:pt x="13101" y="32468"/>
                    <a:pt x="13318" y="32794"/>
                  </a:cubicBezTo>
                  <a:cubicBezTo>
                    <a:pt x="13454" y="33065"/>
                    <a:pt x="13671" y="33309"/>
                    <a:pt x="13915" y="33499"/>
                  </a:cubicBezTo>
                  <a:cubicBezTo>
                    <a:pt x="14027" y="33569"/>
                    <a:pt x="14151" y="33601"/>
                    <a:pt x="14272" y="33601"/>
                  </a:cubicBezTo>
                  <a:cubicBezTo>
                    <a:pt x="14618" y="33601"/>
                    <a:pt x="14946" y="33338"/>
                    <a:pt x="14946" y="32956"/>
                  </a:cubicBezTo>
                  <a:cubicBezTo>
                    <a:pt x="14946" y="32631"/>
                    <a:pt x="14891" y="32332"/>
                    <a:pt x="14810" y="32034"/>
                  </a:cubicBezTo>
                  <a:cubicBezTo>
                    <a:pt x="14539" y="31248"/>
                    <a:pt x="14186" y="30515"/>
                    <a:pt x="13752" y="29837"/>
                  </a:cubicBezTo>
                  <a:cubicBezTo>
                    <a:pt x="12884" y="28508"/>
                    <a:pt x="11691" y="27423"/>
                    <a:pt x="10308" y="26664"/>
                  </a:cubicBezTo>
                  <a:cubicBezTo>
                    <a:pt x="9223" y="26040"/>
                    <a:pt x="8110" y="25524"/>
                    <a:pt x="6971" y="25063"/>
                  </a:cubicBezTo>
                  <a:cubicBezTo>
                    <a:pt x="5588" y="24548"/>
                    <a:pt x="4340" y="23734"/>
                    <a:pt x="3282" y="22704"/>
                  </a:cubicBezTo>
                  <a:cubicBezTo>
                    <a:pt x="1140" y="20561"/>
                    <a:pt x="841" y="17170"/>
                    <a:pt x="2604" y="14675"/>
                  </a:cubicBezTo>
                  <a:cubicBezTo>
                    <a:pt x="2876" y="14295"/>
                    <a:pt x="3174" y="13915"/>
                    <a:pt x="3445" y="13563"/>
                  </a:cubicBezTo>
                  <a:cubicBezTo>
                    <a:pt x="4476" y="12261"/>
                    <a:pt x="5534" y="10959"/>
                    <a:pt x="6537" y="9657"/>
                  </a:cubicBezTo>
                  <a:cubicBezTo>
                    <a:pt x="7460" y="8355"/>
                    <a:pt x="8138" y="6890"/>
                    <a:pt x="8517" y="5317"/>
                  </a:cubicBezTo>
                  <a:cubicBezTo>
                    <a:pt x="8572" y="4720"/>
                    <a:pt x="8680" y="4069"/>
                    <a:pt x="8680" y="3419"/>
                  </a:cubicBezTo>
                  <a:cubicBezTo>
                    <a:pt x="8707" y="2442"/>
                    <a:pt x="8680" y="1466"/>
                    <a:pt x="8626" y="516"/>
                  </a:cubicBezTo>
                  <a:cubicBezTo>
                    <a:pt x="8626" y="109"/>
                    <a:pt x="8436" y="1"/>
                    <a:pt x="80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60"/>
            <p:cNvSpPr/>
            <p:nvPr/>
          </p:nvSpPr>
          <p:spPr>
            <a:xfrm>
              <a:off x="9816225" y="4549188"/>
              <a:ext cx="137000" cy="310600"/>
            </a:xfrm>
            <a:custGeom>
              <a:avLst/>
              <a:gdLst/>
              <a:ahLst/>
              <a:cxnLst/>
              <a:rect l="l" t="t" r="r" b="b"/>
              <a:pathLst>
                <a:path w="5480" h="12424" extrusionOk="0">
                  <a:moveTo>
                    <a:pt x="1736" y="0"/>
                  </a:moveTo>
                  <a:lnTo>
                    <a:pt x="814" y="1221"/>
                  </a:lnTo>
                  <a:lnTo>
                    <a:pt x="1926" y="2008"/>
                  </a:lnTo>
                  <a:cubicBezTo>
                    <a:pt x="2387" y="2279"/>
                    <a:pt x="2740" y="2686"/>
                    <a:pt x="2984" y="3147"/>
                  </a:cubicBezTo>
                  <a:cubicBezTo>
                    <a:pt x="3391" y="3988"/>
                    <a:pt x="3527" y="4937"/>
                    <a:pt x="3364" y="5832"/>
                  </a:cubicBezTo>
                  <a:cubicBezTo>
                    <a:pt x="3174" y="6673"/>
                    <a:pt x="2821" y="7487"/>
                    <a:pt x="2306" y="8192"/>
                  </a:cubicBezTo>
                  <a:cubicBezTo>
                    <a:pt x="1655" y="9168"/>
                    <a:pt x="977" y="10145"/>
                    <a:pt x="326" y="11121"/>
                  </a:cubicBezTo>
                  <a:cubicBezTo>
                    <a:pt x="217" y="11311"/>
                    <a:pt x="109" y="11528"/>
                    <a:pt x="0" y="11745"/>
                  </a:cubicBezTo>
                  <a:cubicBezTo>
                    <a:pt x="190" y="11881"/>
                    <a:pt x="326" y="12016"/>
                    <a:pt x="462" y="12098"/>
                  </a:cubicBezTo>
                  <a:cubicBezTo>
                    <a:pt x="624" y="12179"/>
                    <a:pt x="896" y="12315"/>
                    <a:pt x="1113" y="12423"/>
                  </a:cubicBezTo>
                  <a:cubicBezTo>
                    <a:pt x="1194" y="12369"/>
                    <a:pt x="1275" y="12287"/>
                    <a:pt x="1357" y="12206"/>
                  </a:cubicBezTo>
                  <a:cubicBezTo>
                    <a:pt x="2035" y="11284"/>
                    <a:pt x="2713" y="10389"/>
                    <a:pt x="3337" y="9494"/>
                  </a:cubicBezTo>
                  <a:cubicBezTo>
                    <a:pt x="3825" y="8816"/>
                    <a:pt x="4286" y="8083"/>
                    <a:pt x="4693" y="7351"/>
                  </a:cubicBezTo>
                  <a:cubicBezTo>
                    <a:pt x="5425" y="6049"/>
                    <a:pt x="5480" y="4476"/>
                    <a:pt x="4856" y="3120"/>
                  </a:cubicBezTo>
                  <a:cubicBezTo>
                    <a:pt x="4720" y="2821"/>
                    <a:pt x="4584" y="2523"/>
                    <a:pt x="4449" y="2252"/>
                  </a:cubicBezTo>
                  <a:cubicBezTo>
                    <a:pt x="3933" y="1221"/>
                    <a:pt x="3065" y="543"/>
                    <a:pt x="2089" y="55"/>
                  </a:cubicBezTo>
                  <a:cubicBezTo>
                    <a:pt x="1981" y="28"/>
                    <a:pt x="1845" y="0"/>
                    <a:pt x="17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60"/>
            <p:cNvSpPr/>
            <p:nvPr/>
          </p:nvSpPr>
          <p:spPr>
            <a:xfrm>
              <a:off x="9616875" y="4260313"/>
              <a:ext cx="170225" cy="292300"/>
            </a:xfrm>
            <a:custGeom>
              <a:avLst/>
              <a:gdLst/>
              <a:ahLst/>
              <a:cxnLst/>
              <a:rect l="l" t="t" r="r" b="b"/>
              <a:pathLst>
                <a:path w="6809" h="11692" extrusionOk="0">
                  <a:moveTo>
                    <a:pt x="1546" y="1"/>
                  </a:moveTo>
                  <a:cubicBezTo>
                    <a:pt x="1139" y="1"/>
                    <a:pt x="814" y="272"/>
                    <a:pt x="732" y="652"/>
                  </a:cubicBezTo>
                  <a:cubicBezTo>
                    <a:pt x="597" y="1113"/>
                    <a:pt x="434" y="1547"/>
                    <a:pt x="298" y="2008"/>
                  </a:cubicBezTo>
                  <a:cubicBezTo>
                    <a:pt x="0" y="3174"/>
                    <a:pt x="0" y="4422"/>
                    <a:pt x="326" y="5588"/>
                  </a:cubicBezTo>
                  <a:cubicBezTo>
                    <a:pt x="597" y="6538"/>
                    <a:pt x="977" y="7460"/>
                    <a:pt x="1492" y="8328"/>
                  </a:cubicBezTo>
                  <a:cubicBezTo>
                    <a:pt x="2523" y="9955"/>
                    <a:pt x="4096" y="11149"/>
                    <a:pt x="5940" y="11691"/>
                  </a:cubicBezTo>
                  <a:cubicBezTo>
                    <a:pt x="6157" y="11420"/>
                    <a:pt x="6347" y="11203"/>
                    <a:pt x="6537" y="10932"/>
                  </a:cubicBezTo>
                  <a:cubicBezTo>
                    <a:pt x="6618" y="10796"/>
                    <a:pt x="6727" y="10660"/>
                    <a:pt x="6808" y="10525"/>
                  </a:cubicBezTo>
                  <a:cubicBezTo>
                    <a:pt x="6618" y="10470"/>
                    <a:pt x="6510" y="10416"/>
                    <a:pt x="6401" y="10362"/>
                  </a:cubicBezTo>
                  <a:cubicBezTo>
                    <a:pt x="5452" y="10091"/>
                    <a:pt x="4557" y="9711"/>
                    <a:pt x="3716" y="9277"/>
                  </a:cubicBezTo>
                  <a:cubicBezTo>
                    <a:pt x="2631" y="8707"/>
                    <a:pt x="1817" y="7704"/>
                    <a:pt x="1492" y="6538"/>
                  </a:cubicBezTo>
                  <a:cubicBezTo>
                    <a:pt x="977" y="4883"/>
                    <a:pt x="1004" y="3147"/>
                    <a:pt x="1546" y="1520"/>
                  </a:cubicBezTo>
                  <a:cubicBezTo>
                    <a:pt x="1628" y="1248"/>
                    <a:pt x="1709" y="1004"/>
                    <a:pt x="1790" y="760"/>
                  </a:cubicBezTo>
                  <a:cubicBezTo>
                    <a:pt x="1872" y="489"/>
                    <a:pt x="1763" y="191"/>
                    <a:pt x="15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60"/>
            <p:cNvSpPr/>
            <p:nvPr/>
          </p:nvSpPr>
          <p:spPr>
            <a:xfrm>
              <a:off x="9767400" y="4925538"/>
              <a:ext cx="73950" cy="222525"/>
            </a:xfrm>
            <a:custGeom>
              <a:avLst/>
              <a:gdLst/>
              <a:ahLst/>
              <a:cxnLst/>
              <a:rect l="l" t="t" r="r" b="b"/>
              <a:pathLst>
                <a:path w="2958" h="8901" extrusionOk="0">
                  <a:moveTo>
                    <a:pt x="489" y="0"/>
                  </a:moveTo>
                  <a:cubicBezTo>
                    <a:pt x="218" y="1085"/>
                    <a:pt x="1" y="2062"/>
                    <a:pt x="136" y="3038"/>
                  </a:cubicBezTo>
                  <a:cubicBezTo>
                    <a:pt x="272" y="4042"/>
                    <a:pt x="435" y="5018"/>
                    <a:pt x="652" y="5994"/>
                  </a:cubicBezTo>
                  <a:cubicBezTo>
                    <a:pt x="841" y="6808"/>
                    <a:pt x="1194" y="7595"/>
                    <a:pt x="1709" y="8273"/>
                  </a:cubicBezTo>
                  <a:cubicBezTo>
                    <a:pt x="1845" y="8544"/>
                    <a:pt x="2089" y="8761"/>
                    <a:pt x="2387" y="8870"/>
                  </a:cubicBezTo>
                  <a:cubicBezTo>
                    <a:pt x="2441" y="8891"/>
                    <a:pt x="2494" y="8901"/>
                    <a:pt x="2545" y="8901"/>
                  </a:cubicBezTo>
                  <a:cubicBezTo>
                    <a:pt x="2756" y="8901"/>
                    <a:pt x="2935" y="8735"/>
                    <a:pt x="2957" y="8517"/>
                  </a:cubicBezTo>
                  <a:cubicBezTo>
                    <a:pt x="2930" y="8381"/>
                    <a:pt x="2930" y="8246"/>
                    <a:pt x="2876" y="8137"/>
                  </a:cubicBezTo>
                  <a:cubicBezTo>
                    <a:pt x="2577" y="7052"/>
                    <a:pt x="2252" y="5967"/>
                    <a:pt x="1981" y="4882"/>
                  </a:cubicBezTo>
                  <a:cubicBezTo>
                    <a:pt x="1709" y="3770"/>
                    <a:pt x="1601" y="2631"/>
                    <a:pt x="1682" y="1519"/>
                  </a:cubicBezTo>
                  <a:cubicBezTo>
                    <a:pt x="1709" y="1221"/>
                    <a:pt x="1682" y="949"/>
                    <a:pt x="1709" y="651"/>
                  </a:cubicBezTo>
                  <a:lnTo>
                    <a:pt x="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5" name="Google Shape;1335;p60"/>
          <p:cNvGrpSpPr/>
          <p:nvPr/>
        </p:nvGrpSpPr>
        <p:grpSpPr>
          <a:xfrm rot="-1539239">
            <a:off x="-145925" y="64256"/>
            <a:ext cx="1179047" cy="754193"/>
            <a:chOff x="4620213" y="358500"/>
            <a:chExt cx="974888" cy="623600"/>
          </a:xfrm>
        </p:grpSpPr>
        <p:sp>
          <p:nvSpPr>
            <p:cNvPr id="1336" name="Google Shape;1336;p60"/>
            <p:cNvSpPr/>
            <p:nvPr/>
          </p:nvSpPr>
          <p:spPr>
            <a:xfrm>
              <a:off x="4636250" y="358788"/>
              <a:ext cx="958850" cy="623025"/>
            </a:xfrm>
            <a:custGeom>
              <a:avLst/>
              <a:gdLst/>
              <a:ahLst/>
              <a:cxnLst/>
              <a:rect l="l" t="t" r="r" b="b"/>
              <a:pathLst>
                <a:path w="38354" h="24921" extrusionOk="0">
                  <a:moveTo>
                    <a:pt x="19661" y="6339"/>
                  </a:moveTo>
                  <a:cubicBezTo>
                    <a:pt x="22372" y="6339"/>
                    <a:pt x="24413" y="7756"/>
                    <a:pt x="25904" y="10053"/>
                  </a:cubicBezTo>
                  <a:cubicBezTo>
                    <a:pt x="26962" y="11680"/>
                    <a:pt x="27613" y="13498"/>
                    <a:pt x="28074" y="15369"/>
                  </a:cubicBezTo>
                  <a:cubicBezTo>
                    <a:pt x="28209" y="15966"/>
                    <a:pt x="28236" y="16590"/>
                    <a:pt x="28209" y="17295"/>
                  </a:cubicBezTo>
                  <a:cubicBezTo>
                    <a:pt x="27992" y="17295"/>
                    <a:pt x="27802" y="17322"/>
                    <a:pt x="27613" y="17322"/>
                  </a:cubicBezTo>
                  <a:cubicBezTo>
                    <a:pt x="26609" y="17268"/>
                    <a:pt x="25632" y="17241"/>
                    <a:pt x="24629" y="17186"/>
                  </a:cubicBezTo>
                  <a:cubicBezTo>
                    <a:pt x="23652" y="17143"/>
                    <a:pt x="22676" y="17126"/>
                    <a:pt x="21700" y="17126"/>
                  </a:cubicBezTo>
                  <a:cubicBezTo>
                    <a:pt x="20235" y="17126"/>
                    <a:pt x="18770" y="17165"/>
                    <a:pt x="17305" y="17214"/>
                  </a:cubicBezTo>
                  <a:cubicBezTo>
                    <a:pt x="15542" y="17295"/>
                    <a:pt x="13779" y="17322"/>
                    <a:pt x="11989" y="17376"/>
                  </a:cubicBezTo>
                  <a:cubicBezTo>
                    <a:pt x="11854" y="17376"/>
                    <a:pt x="11718" y="17349"/>
                    <a:pt x="11555" y="17322"/>
                  </a:cubicBezTo>
                  <a:cubicBezTo>
                    <a:pt x="11501" y="17186"/>
                    <a:pt x="11420" y="17051"/>
                    <a:pt x="11392" y="16915"/>
                  </a:cubicBezTo>
                  <a:cubicBezTo>
                    <a:pt x="11175" y="15423"/>
                    <a:pt x="11175" y="13905"/>
                    <a:pt x="11420" y="12413"/>
                  </a:cubicBezTo>
                  <a:cubicBezTo>
                    <a:pt x="11691" y="10731"/>
                    <a:pt x="12613" y="9429"/>
                    <a:pt x="13888" y="8371"/>
                  </a:cubicBezTo>
                  <a:cubicBezTo>
                    <a:pt x="15298" y="7178"/>
                    <a:pt x="16953" y="6581"/>
                    <a:pt x="18743" y="6391"/>
                  </a:cubicBezTo>
                  <a:cubicBezTo>
                    <a:pt x="19057" y="6356"/>
                    <a:pt x="19363" y="6339"/>
                    <a:pt x="19661" y="6339"/>
                  </a:cubicBezTo>
                  <a:close/>
                  <a:moveTo>
                    <a:pt x="18824" y="994"/>
                  </a:moveTo>
                  <a:cubicBezTo>
                    <a:pt x="18879" y="994"/>
                    <a:pt x="18906" y="1021"/>
                    <a:pt x="18987" y="1048"/>
                  </a:cubicBezTo>
                  <a:cubicBezTo>
                    <a:pt x="19014" y="1183"/>
                    <a:pt x="19069" y="1346"/>
                    <a:pt x="19123" y="1509"/>
                  </a:cubicBezTo>
                  <a:cubicBezTo>
                    <a:pt x="19150" y="1645"/>
                    <a:pt x="19204" y="1807"/>
                    <a:pt x="19285" y="1970"/>
                  </a:cubicBezTo>
                  <a:cubicBezTo>
                    <a:pt x="19361" y="2121"/>
                    <a:pt x="19459" y="2271"/>
                    <a:pt x="19667" y="2271"/>
                  </a:cubicBezTo>
                  <a:cubicBezTo>
                    <a:pt x="19684" y="2271"/>
                    <a:pt x="19701" y="2270"/>
                    <a:pt x="19719" y="2268"/>
                  </a:cubicBezTo>
                  <a:cubicBezTo>
                    <a:pt x="19936" y="2214"/>
                    <a:pt x="19991" y="2024"/>
                    <a:pt x="19991" y="1834"/>
                  </a:cubicBezTo>
                  <a:cubicBezTo>
                    <a:pt x="20018" y="1563"/>
                    <a:pt x="20018" y="1319"/>
                    <a:pt x="20045" y="1075"/>
                  </a:cubicBezTo>
                  <a:cubicBezTo>
                    <a:pt x="20224" y="1029"/>
                    <a:pt x="20443" y="1007"/>
                    <a:pt x="20687" y="1007"/>
                  </a:cubicBezTo>
                  <a:cubicBezTo>
                    <a:pt x="21591" y="1007"/>
                    <a:pt x="22841" y="1304"/>
                    <a:pt x="23652" y="1753"/>
                  </a:cubicBezTo>
                  <a:cubicBezTo>
                    <a:pt x="23625" y="1889"/>
                    <a:pt x="23598" y="2051"/>
                    <a:pt x="23544" y="2187"/>
                  </a:cubicBezTo>
                  <a:cubicBezTo>
                    <a:pt x="23517" y="2350"/>
                    <a:pt x="23435" y="2485"/>
                    <a:pt x="23381" y="2648"/>
                  </a:cubicBezTo>
                  <a:cubicBezTo>
                    <a:pt x="23300" y="2946"/>
                    <a:pt x="23381" y="3136"/>
                    <a:pt x="23544" y="3218"/>
                  </a:cubicBezTo>
                  <a:cubicBezTo>
                    <a:pt x="23581" y="3228"/>
                    <a:pt x="23618" y="3234"/>
                    <a:pt x="23655" y="3234"/>
                  </a:cubicBezTo>
                  <a:cubicBezTo>
                    <a:pt x="23807" y="3234"/>
                    <a:pt x="23956" y="3143"/>
                    <a:pt x="24086" y="2946"/>
                  </a:cubicBezTo>
                  <a:cubicBezTo>
                    <a:pt x="24168" y="2811"/>
                    <a:pt x="24249" y="2675"/>
                    <a:pt x="24331" y="2540"/>
                  </a:cubicBezTo>
                  <a:cubicBezTo>
                    <a:pt x="24412" y="2404"/>
                    <a:pt x="24520" y="2268"/>
                    <a:pt x="24602" y="2133"/>
                  </a:cubicBezTo>
                  <a:cubicBezTo>
                    <a:pt x="25470" y="2485"/>
                    <a:pt x="26609" y="3245"/>
                    <a:pt x="27260" y="3896"/>
                  </a:cubicBezTo>
                  <a:cubicBezTo>
                    <a:pt x="27179" y="4004"/>
                    <a:pt x="27124" y="4140"/>
                    <a:pt x="27043" y="4276"/>
                  </a:cubicBezTo>
                  <a:cubicBezTo>
                    <a:pt x="26962" y="4411"/>
                    <a:pt x="26880" y="4520"/>
                    <a:pt x="26826" y="4655"/>
                  </a:cubicBezTo>
                  <a:cubicBezTo>
                    <a:pt x="26745" y="4845"/>
                    <a:pt x="26799" y="5035"/>
                    <a:pt x="26962" y="5171"/>
                  </a:cubicBezTo>
                  <a:cubicBezTo>
                    <a:pt x="27035" y="5219"/>
                    <a:pt x="27113" y="5246"/>
                    <a:pt x="27193" y="5246"/>
                  </a:cubicBezTo>
                  <a:cubicBezTo>
                    <a:pt x="27290" y="5246"/>
                    <a:pt x="27387" y="5206"/>
                    <a:pt x="27477" y="5116"/>
                  </a:cubicBezTo>
                  <a:cubicBezTo>
                    <a:pt x="27667" y="4954"/>
                    <a:pt x="27830" y="4737"/>
                    <a:pt x="28019" y="4547"/>
                  </a:cubicBezTo>
                  <a:cubicBezTo>
                    <a:pt x="28535" y="4899"/>
                    <a:pt x="29104" y="5496"/>
                    <a:pt x="29565" y="6201"/>
                  </a:cubicBezTo>
                  <a:cubicBezTo>
                    <a:pt x="29348" y="6418"/>
                    <a:pt x="29104" y="6662"/>
                    <a:pt x="28887" y="6907"/>
                  </a:cubicBezTo>
                  <a:cubicBezTo>
                    <a:pt x="28643" y="7178"/>
                    <a:pt x="28589" y="7422"/>
                    <a:pt x="28752" y="7585"/>
                  </a:cubicBezTo>
                  <a:cubicBezTo>
                    <a:pt x="28826" y="7671"/>
                    <a:pt x="28923" y="7718"/>
                    <a:pt x="29034" y="7718"/>
                  </a:cubicBezTo>
                  <a:cubicBezTo>
                    <a:pt x="29167" y="7718"/>
                    <a:pt x="29322" y="7651"/>
                    <a:pt x="29484" y="7503"/>
                  </a:cubicBezTo>
                  <a:cubicBezTo>
                    <a:pt x="29701" y="7341"/>
                    <a:pt x="29918" y="7151"/>
                    <a:pt x="30162" y="6934"/>
                  </a:cubicBezTo>
                  <a:cubicBezTo>
                    <a:pt x="30867" y="7883"/>
                    <a:pt x="31383" y="8887"/>
                    <a:pt x="31735" y="9944"/>
                  </a:cubicBezTo>
                  <a:cubicBezTo>
                    <a:pt x="31518" y="10161"/>
                    <a:pt x="31274" y="10324"/>
                    <a:pt x="31084" y="10514"/>
                  </a:cubicBezTo>
                  <a:cubicBezTo>
                    <a:pt x="31003" y="10595"/>
                    <a:pt x="30949" y="10785"/>
                    <a:pt x="31003" y="10894"/>
                  </a:cubicBezTo>
                  <a:cubicBezTo>
                    <a:pt x="31057" y="11002"/>
                    <a:pt x="31220" y="11084"/>
                    <a:pt x="31356" y="11084"/>
                  </a:cubicBezTo>
                  <a:cubicBezTo>
                    <a:pt x="31573" y="11084"/>
                    <a:pt x="31817" y="11029"/>
                    <a:pt x="32034" y="10975"/>
                  </a:cubicBezTo>
                  <a:cubicBezTo>
                    <a:pt x="32386" y="11545"/>
                    <a:pt x="32712" y="12820"/>
                    <a:pt x="32766" y="13633"/>
                  </a:cubicBezTo>
                  <a:cubicBezTo>
                    <a:pt x="32522" y="13796"/>
                    <a:pt x="32251" y="13959"/>
                    <a:pt x="32007" y="14149"/>
                  </a:cubicBezTo>
                  <a:cubicBezTo>
                    <a:pt x="31952" y="14203"/>
                    <a:pt x="31898" y="14338"/>
                    <a:pt x="31925" y="14393"/>
                  </a:cubicBezTo>
                  <a:cubicBezTo>
                    <a:pt x="31952" y="14474"/>
                    <a:pt x="32061" y="14583"/>
                    <a:pt x="32169" y="14610"/>
                  </a:cubicBezTo>
                  <a:cubicBezTo>
                    <a:pt x="32413" y="14637"/>
                    <a:pt x="32685" y="14637"/>
                    <a:pt x="32929" y="14664"/>
                  </a:cubicBezTo>
                  <a:cubicBezTo>
                    <a:pt x="33200" y="15342"/>
                    <a:pt x="33336" y="16644"/>
                    <a:pt x="33173" y="17376"/>
                  </a:cubicBezTo>
                  <a:cubicBezTo>
                    <a:pt x="32930" y="17429"/>
                    <a:pt x="32370" y="17453"/>
                    <a:pt x="31738" y="17453"/>
                  </a:cubicBezTo>
                  <a:cubicBezTo>
                    <a:pt x="30748" y="17453"/>
                    <a:pt x="29583" y="17394"/>
                    <a:pt x="29186" y="17295"/>
                  </a:cubicBezTo>
                  <a:cubicBezTo>
                    <a:pt x="29186" y="17132"/>
                    <a:pt x="29131" y="16942"/>
                    <a:pt x="29159" y="16753"/>
                  </a:cubicBezTo>
                  <a:cubicBezTo>
                    <a:pt x="29213" y="15695"/>
                    <a:pt x="28942" y="14691"/>
                    <a:pt x="28616" y="13688"/>
                  </a:cubicBezTo>
                  <a:cubicBezTo>
                    <a:pt x="28155" y="12304"/>
                    <a:pt x="27613" y="10975"/>
                    <a:pt x="26880" y="9727"/>
                  </a:cubicBezTo>
                  <a:cubicBezTo>
                    <a:pt x="26012" y="8209"/>
                    <a:pt x="24765" y="7069"/>
                    <a:pt x="23218" y="6256"/>
                  </a:cubicBezTo>
                  <a:cubicBezTo>
                    <a:pt x="22703" y="6011"/>
                    <a:pt x="22161" y="5822"/>
                    <a:pt x="21591" y="5740"/>
                  </a:cubicBezTo>
                  <a:cubicBezTo>
                    <a:pt x="20806" y="5628"/>
                    <a:pt x="20003" y="5442"/>
                    <a:pt x="19197" y="5442"/>
                  </a:cubicBezTo>
                  <a:cubicBezTo>
                    <a:pt x="19028" y="5442"/>
                    <a:pt x="18858" y="5450"/>
                    <a:pt x="18689" y="5469"/>
                  </a:cubicBezTo>
                  <a:cubicBezTo>
                    <a:pt x="15678" y="5822"/>
                    <a:pt x="13183" y="7069"/>
                    <a:pt x="11474" y="9700"/>
                  </a:cubicBezTo>
                  <a:cubicBezTo>
                    <a:pt x="10714" y="10867"/>
                    <a:pt x="10389" y="12169"/>
                    <a:pt x="10307" y="13525"/>
                  </a:cubicBezTo>
                  <a:cubicBezTo>
                    <a:pt x="10253" y="14718"/>
                    <a:pt x="10253" y="15912"/>
                    <a:pt x="10497" y="17078"/>
                  </a:cubicBezTo>
                  <a:cubicBezTo>
                    <a:pt x="10497" y="17159"/>
                    <a:pt x="10497" y="17268"/>
                    <a:pt x="10497" y="17349"/>
                  </a:cubicBezTo>
                  <a:cubicBezTo>
                    <a:pt x="10178" y="17410"/>
                    <a:pt x="9182" y="17445"/>
                    <a:pt x="8236" y="17445"/>
                  </a:cubicBezTo>
                  <a:cubicBezTo>
                    <a:pt x="7497" y="17445"/>
                    <a:pt x="6789" y="17424"/>
                    <a:pt x="6456" y="17376"/>
                  </a:cubicBezTo>
                  <a:cubicBezTo>
                    <a:pt x="6320" y="16942"/>
                    <a:pt x="6293" y="15722"/>
                    <a:pt x="6429" y="14745"/>
                  </a:cubicBezTo>
                  <a:cubicBezTo>
                    <a:pt x="6507" y="14718"/>
                    <a:pt x="6590" y="14708"/>
                    <a:pt x="6676" y="14708"/>
                  </a:cubicBezTo>
                  <a:cubicBezTo>
                    <a:pt x="6873" y="14708"/>
                    <a:pt x="7084" y="14759"/>
                    <a:pt x="7285" y="14759"/>
                  </a:cubicBezTo>
                  <a:cubicBezTo>
                    <a:pt x="7512" y="14759"/>
                    <a:pt x="7726" y="14694"/>
                    <a:pt x="7893" y="14420"/>
                  </a:cubicBezTo>
                  <a:cubicBezTo>
                    <a:pt x="7595" y="13877"/>
                    <a:pt x="7026" y="14013"/>
                    <a:pt x="6592" y="13850"/>
                  </a:cubicBezTo>
                  <a:cubicBezTo>
                    <a:pt x="6456" y="13254"/>
                    <a:pt x="6537" y="12386"/>
                    <a:pt x="6809" y="11463"/>
                  </a:cubicBezTo>
                  <a:cubicBezTo>
                    <a:pt x="6903" y="11382"/>
                    <a:pt x="7005" y="11362"/>
                    <a:pt x="7107" y="11362"/>
                  </a:cubicBezTo>
                  <a:cubicBezTo>
                    <a:pt x="7209" y="11362"/>
                    <a:pt x="7310" y="11382"/>
                    <a:pt x="7405" y="11382"/>
                  </a:cubicBezTo>
                  <a:cubicBezTo>
                    <a:pt x="7568" y="11382"/>
                    <a:pt x="7704" y="11409"/>
                    <a:pt x="7839" y="11409"/>
                  </a:cubicBezTo>
                  <a:cubicBezTo>
                    <a:pt x="8029" y="11382"/>
                    <a:pt x="8138" y="11274"/>
                    <a:pt x="8192" y="11084"/>
                  </a:cubicBezTo>
                  <a:cubicBezTo>
                    <a:pt x="8219" y="10894"/>
                    <a:pt x="8138" y="10758"/>
                    <a:pt x="7975" y="10677"/>
                  </a:cubicBezTo>
                  <a:cubicBezTo>
                    <a:pt x="7812" y="10595"/>
                    <a:pt x="7622" y="10568"/>
                    <a:pt x="7432" y="10514"/>
                  </a:cubicBezTo>
                  <a:cubicBezTo>
                    <a:pt x="7324" y="10487"/>
                    <a:pt x="7215" y="10460"/>
                    <a:pt x="7107" y="10433"/>
                  </a:cubicBezTo>
                  <a:cubicBezTo>
                    <a:pt x="7134" y="9809"/>
                    <a:pt x="7324" y="9212"/>
                    <a:pt x="7704" y="8588"/>
                  </a:cubicBezTo>
                  <a:cubicBezTo>
                    <a:pt x="7921" y="8642"/>
                    <a:pt x="8110" y="8697"/>
                    <a:pt x="8327" y="8724"/>
                  </a:cubicBezTo>
                  <a:cubicBezTo>
                    <a:pt x="8436" y="8751"/>
                    <a:pt x="8544" y="8778"/>
                    <a:pt x="8653" y="8805"/>
                  </a:cubicBezTo>
                  <a:cubicBezTo>
                    <a:pt x="8870" y="8805"/>
                    <a:pt x="9033" y="8724"/>
                    <a:pt x="9141" y="8534"/>
                  </a:cubicBezTo>
                  <a:cubicBezTo>
                    <a:pt x="9195" y="8398"/>
                    <a:pt x="9141" y="8181"/>
                    <a:pt x="8951" y="8046"/>
                  </a:cubicBezTo>
                  <a:cubicBezTo>
                    <a:pt x="8707" y="7910"/>
                    <a:pt x="8436" y="7802"/>
                    <a:pt x="8192" y="7693"/>
                  </a:cubicBezTo>
                  <a:cubicBezTo>
                    <a:pt x="8355" y="7042"/>
                    <a:pt x="9087" y="5930"/>
                    <a:pt x="9928" y="5116"/>
                  </a:cubicBezTo>
                  <a:cubicBezTo>
                    <a:pt x="10063" y="5198"/>
                    <a:pt x="10226" y="5306"/>
                    <a:pt x="10389" y="5388"/>
                  </a:cubicBezTo>
                  <a:cubicBezTo>
                    <a:pt x="10579" y="5469"/>
                    <a:pt x="10769" y="5550"/>
                    <a:pt x="10986" y="5578"/>
                  </a:cubicBezTo>
                  <a:cubicBezTo>
                    <a:pt x="10996" y="5579"/>
                    <a:pt x="11007" y="5580"/>
                    <a:pt x="11018" y="5580"/>
                  </a:cubicBezTo>
                  <a:cubicBezTo>
                    <a:pt x="11193" y="5580"/>
                    <a:pt x="11334" y="5377"/>
                    <a:pt x="11257" y="5198"/>
                  </a:cubicBezTo>
                  <a:cubicBezTo>
                    <a:pt x="11203" y="5062"/>
                    <a:pt x="11121" y="4927"/>
                    <a:pt x="11040" y="4818"/>
                  </a:cubicBezTo>
                  <a:cubicBezTo>
                    <a:pt x="10931" y="4682"/>
                    <a:pt x="10796" y="4547"/>
                    <a:pt x="10660" y="4411"/>
                  </a:cubicBezTo>
                  <a:cubicBezTo>
                    <a:pt x="11230" y="3760"/>
                    <a:pt x="12559" y="2838"/>
                    <a:pt x="13535" y="2458"/>
                  </a:cubicBezTo>
                  <a:cubicBezTo>
                    <a:pt x="13671" y="2648"/>
                    <a:pt x="13779" y="2865"/>
                    <a:pt x="13915" y="3055"/>
                  </a:cubicBezTo>
                  <a:cubicBezTo>
                    <a:pt x="13996" y="3163"/>
                    <a:pt x="14105" y="3272"/>
                    <a:pt x="14213" y="3353"/>
                  </a:cubicBezTo>
                  <a:cubicBezTo>
                    <a:pt x="14263" y="3394"/>
                    <a:pt x="14320" y="3413"/>
                    <a:pt x="14376" y="3413"/>
                  </a:cubicBezTo>
                  <a:cubicBezTo>
                    <a:pt x="14504" y="3413"/>
                    <a:pt x="14628" y="3315"/>
                    <a:pt x="14647" y="3163"/>
                  </a:cubicBezTo>
                  <a:cubicBezTo>
                    <a:pt x="14647" y="2919"/>
                    <a:pt x="14593" y="2702"/>
                    <a:pt x="14566" y="2458"/>
                  </a:cubicBezTo>
                  <a:cubicBezTo>
                    <a:pt x="14539" y="2350"/>
                    <a:pt x="14485" y="2241"/>
                    <a:pt x="14457" y="2106"/>
                  </a:cubicBezTo>
                  <a:cubicBezTo>
                    <a:pt x="14539" y="2051"/>
                    <a:pt x="14593" y="1970"/>
                    <a:pt x="14674" y="1943"/>
                  </a:cubicBezTo>
                  <a:cubicBezTo>
                    <a:pt x="15895" y="1455"/>
                    <a:pt x="17170" y="1183"/>
                    <a:pt x="18472" y="994"/>
                  </a:cubicBezTo>
                  <a:close/>
                  <a:moveTo>
                    <a:pt x="20627" y="18098"/>
                  </a:moveTo>
                  <a:cubicBezTo>
                    <a:pt x="21771" y="18098"/>
                    <a:pt x="22908" y="18123"/>
                    <a:pt x="24059" y="18163"/>
                  </a:cubicBezTo>
                  <a:cubicBezTo>
                    <a:pt x="26365" y="18217"/>
                    <a:pt x="28670" y="18326"/>
                    <a:pt x="30949" y="18380"/>
                  </a:cubicBezTo>
                  <a:cubicBezTo>
                    <a:pt x="32929" y="18434"/>
                    <a:pt x="34882" y="18461"/>
                    <a:pt x="36862" y="18488"/>
                  </a:cubicBezTo>
                  <a:cubicBezTo>
                    <a:pt x="36970" y="18488"/>
                    <a:pt x="37106" y="18516"/>
                    <a:pt x="37242" y="18516"/>
                  </a:cubicBezTo>
                  <a:cubicBezTo>
                    <a:pt x="37269" y="18651"/>
                    <a:pt x="37323" y="18787"/>
                    <a:pt x="37323" y="18922"/>
                  </a:cubicBezTo>
                  <a:cubicBezTo>
                    <a:pt x="37350" y="20333"/>
                    <a:pt x="37350" y="21770"/>
                    <a:pt x="37350" y="23181"/>
                  </a:cubicBezTo>
                  <a:cubicBezTo>
                    <a:pt x="37350" y="23289"/>
                    <a:pt x="37323" y="23371"/>
                    <a:pt x="37323" y="23452"/>
                  </a:cubicBezTo>
                  <a:cubicBezTo>
                    <a:pt x="36957" y="23581"/>
                    <a:pt x="35941" y="23693"/>
                    <a:pt x="35049" y="23693"/>
                  </a:cubicBezTo>
                  <a:cubicBezTo>
                    <a:pt x="34818" y="23693"/>
                    <a:pt x="34595" y="23686"/>
                    <a:pt x="34393" y="23669"/>
                  </a:cubicBezTo>
                  <a:cubicBezTo>
                    <a:pt x="34312" y="23344"/>
                    <a:pt x="34421" y="22991"/>
                    <a:pt x="34448" y="22638"/>
                  </a:cubicBezTo>
                  <a:cubicBezTo>
                    <a:pt x="34502" y="22421"/>
                    <a:pt x="34556" y="22177"/>
                    <a:pt x="34556" y="21960"/>
                  </a:cubicBezTo>
                  <a:cubicBezTo>
                    <a:pt x="34556" y="21743"/>
                    <a:pt x="34448" y="21581"/>
                    <a:pt x="34231" y="21553"/>
                  </a:cubicBezTo>
                  <a:cubicBezTo>
                    <a:pt x="34186" y="21542"/>
                    <a:pt x="34143" y="21537"/>
                    <a:pt x="34102" y="21537"/>
                  </a:cubicBezTo>
                  <a:cubicBezTo>
                    <a:pt x="33941" y="21537"/>
                    <a:pt x="33807" y="21619"/>
                    <a:pt x="33743" y="21770"/>
                  </a:cubicBezTo>
                  <a:cubicBezTo>
                    <a:pt x="33661" y="21987"/>
                    <a:pt x="33580" y="22259"/>
                    <a:pt x="33526" y="22503"/>
                  </a:cubicBezTo>
                  <a:cubicBezTo>
                    <a:pt x="33444" y="22882"/>
                    <a:pt x="33390" y="23235"/>
                    <a:pt x="33336" y="23615"/>
                  </a:cubicBezTo>
                  <a:cubicBezTo>
                    <a:pt x="32978" y="23747"/>
                    <a:pt x="32097" y="23826"/>
                    <a:pt x="31293" y="23826"/>
                  </a:cubicBezTo>
                  <a:cubicBezTo>
                    <a:pt x="30938" y="23826"/>
                    <a:pt x="30599" y="23811"/>
                    <a:pt x="30325" y="23778"/>
                  </a:cubicBezTo>
                  <a:cubicBezTo>
                    <a:pt x="30271" y="23425"/>
                    <a:pt x="30298" y="23099"/>
                    <a:pt x="30352" y="22747"/>
                  </a:cubicBezTo>
                  <a:cubicBezTo>
                    <a:pt x="30379" y="22503"/>
                    <a:pt x="30406" y="22259"/>
                    <a:pt x="30379" y="22042"/>
                  </a:cubicBezTo>
                  <a:cubicBezTo>
                    <a:pt x="30354" y="21891"/>
                    <a:pt x="30236" y="21740"/>
                    <a:pt x="30068" y="21740"/>
                  </a:cubicBezTo>
                  <a:cubicBezTo>
                    <a:pt x="30054" y="21740"/>
                    <a:pt x="30041" y="21741"/>
                    <a:pt x="30027" y="21743"/>
                  </a:cubicBezTo>
                  <a:cubicBezTo>
                    <a:pt x="29891" y="21770"/>
                    <a:pt x="29728" y="21852"/>
                    <a:pt x="29674" y="21933"/>
                  </a:cubicBezTo>
                  <a:cubicBezTo>
                    <a:pt x="29593" y="22096"/>
                    <a:pt x="29538" y="22286"/>
                    <a:pt x="29511" y="22476"/>
                  </a:cubicBezTo>
                  <a:cubicBezTo>
                    <a:pt x="29457" y="22910"/>
                    <a:pt x="29403" y="23371"/>
                    <a:pt x="29186" y="23805"/>
                  </a:cubicBezTo>
                  <a:lnTo>
                    <a:pt x="26880" y="23805"/>
                  </a:lnTo>
                  <a:cubicBezTo>
                    <a:pt x="26690" y="23479"/>
                    <a:pt x="26745" y="23127"/>
                    <a:pt x="26663" y="22801"/>
                  </a:cubicBezTo>
                  <a:cubicBezTo>
                    <a:pt x="26636" y="22611"/>
                    <a:pt x="26609" y="22394"/>
                    <a:pt x="26555" y="22177"/>
                  </a:cubicBezTo>
                  <a:cubicBezTo>
                    <a:pt x="26500" y="22015"/>
                    <a:pt x="26338" y="21933"/>
                    <a:pt x="26175" y="21933"/>
                  </a:cubicBezTo>
                  <a:cubicBezTo>
                    <a:pt x="25985" y="21960"/>
                    <a:pt x="25849" y="22069"/>
                    <a:pt x="25822" y="22232"/>
                  </a:cubicBezTo>
                  <a:cubicBezTo>
                    <a:pt x="25795" y="22394"/>
                    <a:pt x="25795" y="22557"/>
                    <a:pt x="25795" y="22747"/>
                  </a:cubicBezTo>
                  <a:cubicBezTo>
                    <a:pt x="25795" y="23072"/>
                    <a:pt x="25795" y="23398"/>
                    <a:pt x="25795" y="23750"/>
                  </a:cubicBezTo>
                  <a:cubicBezTo>
                    <a:pt x="25420" y="23809"/>
                    <a:pt x="24944" y="23837"/>
                    <a:pt x="24477" y="23837"/>
                  </a:cubicBezTo>
                  <a:cubicBezTo>
                    <a:pt x="23865" y="23837"/>
                    <a:pt x="23271" y="23789"/>
                    <a:pt x="22947" y="23696"/>
                  </a:cubicBezTo>
                  <a:cubicBezTo>
                    <a:pt x="22947" y="23452"/>
                    <a:pt x="23001" y="23208"/>
                    <a:pt x="23001" y="22937"/>
                  </a:cubicBezTo>
                  <a:cubicBezTo>
                    <a:pt x="23029" y="22665"/>
                    <a:pt x="23029" y="22367"/>
                    <a:pt x="23001" y="22096"/>
                  </a:cubicBezTo>
                  <a:cubicBezTo>
                    <a:pt x="22977" y="21947"/>
                    <a:pt x="22839" y="21821"/>
                    <a:pt x="22670" y="21821"/>
                  </a:cubicBezTo>
                  <a:cubicBezTo>
                    <a:pt x="22654" y="21821"/>
                    <a:pt x="22638" y="21822"/>
                    <a:pt x="22622" y="21825"/>
                  </a:cubicBezTo>
                  <a:cubicBezTo>
                    <a:pt x="22513" y="21825"/>
                    <a:pt x="22323" y="21906"/>
                    <a:pt x="22296" y="22015"/>
                  </a:cubicBezTo>
                  <a:cubicBezTo>
                    <a:pt x="22161" y="22286"/>
                    <a:pt x="22052" y="22584"/>
                    <a:pt x="21971" y="22882"/>
                  </a:cubicBezTo>
                  <a:cubicBezTo>
                    <a:pt x="21917" y="23154"/>
                    <a:pt x="21862" y="23425"/>
                    <a:pt x="21808" y="23696"/>
                  </a:cubicBezTo>
                  <a:cubicBezTo>
                    <a:pt x="21476" y="23807"/>
                    <a:pt x="20968" y="23862"/>
                    <a:pt x="20495" y="23862"/>
                  </a:cubicBezTo>
                  <a:cubicBezTo>
                    <a:pt x="20157" y="23862"/>
                    <a:pt x="19837" y="23834"/>
                    <a:pt x="19611" y="23778"/>
                  </a:cubicBezTo>
                  <a:cubicBezTo>
                    <a:pt x="19557" y="23425"/>
                    <a:pt x="19638" y="23099"/>
                    <a:pt x="19638" y="22747"/>
                  </a:cubicBezTo>
                  <a:cubicBezTo>
                    <a:pt x="19665" y="22503"/>
                    <a:pt x="19665" y="22259"/>
                    <a:pt x="19611" y="22042"/>
                  </a:cubicBezTo>
                  <a:cubicBezTo>
                    <a:pt x="19584" y="21933"/>
                    <a:pt x="19475" y="21798"/>
                    <a:pt x="19394" y="21798"/>
                  </a:cubicBezTo>
                  <a:cubicBezTo>
                    <a:pt x="19285" y="21798"/>
                    <a:pt x="19123" y="21852"/>
                    <a:pt x="19041" y="21933"/>
                  </a:cubicBezTo>
                  <a:cubicBezTo>
                    <a:pt x="18933" y="22069"/>
                    <a:pt x="18879" y="22232"/>
                    <a:pt x="18824" y="22394"/>
                  </a:cubicBezTo>
                  <a:cubicBezTo>
                    <a:pt x="18743" y="22611"/>
                    <a:pt x="18689" y="22828"/>
                    <a:pt x="18635" y="23072"/>
                  </a:cubicBezTo>
                  <a:cubicBezTo>
                    <a:pt x="18580" y="23289"/>
                    <a:pt x="18553" y="23533"/>
                    <a:pt x="18526" y="23750"/>
                  </a:cubicBezTo>
                  <a:cubicBezTo>
                    <a:pt x="18239" y="23856"/>
                    <a:pt x="17766" y="23912"/>
                    <a:pt x="17239" y="23912"/>
                  </a:cubicBezTo>
                  <a:cubicBezTo>
                    <a:pt x="16821" y="23912"/>
                    <a:pt x="16369" y="23877"/>
                    <a:pt x="15949" y="23805"/>
                  </a:cubicBezTo>
                  <a:cubicBezTo>
                    <a:pt x="15949" y="23642"/>
                    <a:pt x="15922" y="23479"/>
                    <a:pt x="15895" y="23344"/>
                  </a:cubicBezTo>
                  <a:cubicBezTo>
                    <a:pt x="15868" y="23018"/>
                    <a:pt x="15814" y="22720"/>
                    <a:pt x="15787" y="22421"/>
                  </a:cubicBezTo>
                  <a:cubicBezTo>
                    <a:pt x="15759" y="22232"/>
                    <a:pt x="15678" y="22042"/>
                    <a:pt x="15434" y="22015"/>
                  </a:cubicBezTo>
                  <a:cubicBezTo>
                    <a:pt x="15420" y="22012"/>
                    <a:pt x="15407" y="22011"/>
                    <a:pt x="15393" y="22011"/>
                  </a:cubicBezTo>
                  <a:cubicBezTo>
                    <a:pt x="15245" y="22011"/>
                    <a:pt x="15102" y="22148"/>
                    <a:pt x="15027" y="22421"/>
                  </a:cubicBezTo>
                  <a:cubicBezTo>
                    <a:pt x="14973" y="22693"/>
                    <a:pt x="14946" y="22991"/>
                    <a:pt x="14891" y="23262"/>
                  </a:cubicBezTo>
                  <a:cubicBezTo>
                    <a:pt x="14864" y="23425"/>
                    <a:pt x="14864" y="23588"/>
                    <a:pt x="14864" y="23750"/>
                  </a:cubicBezTo>
                  <a:cubicBezTo>
                    <a:pt x="14627" y="23796"/>
                    <a:pt x="14290" y="23817"/>
                    <a:pt x="13932" y="23817"/>
                  </a:cubicBezTo>
                  <a:cubicBezTo>
                    <a:pt x="13433" y="23817"/>
                    <a:pt x="12895" y="23775"/>
                    <a:pt x="12532" y="23696"/>
                  </a:cubicBezTo>
                  <a:cubicBezTo>
                    <a:pt x="12505" y="23506"/>
                    <a:pt x="12505" y="23316"/>
                    <a:pt x="12477" y="23099"/>
                  </a:cubicBezTo>
                  <a:cubicBezTo>
                    <a:pt x="12450" y="22882"/>
                    <a:pt x="12423" y="22638"/>
                    <a:pt x="12369" y="22394"/>
                  </a:cubicBezTo>
                  <a:cubicBezTo>
                    <a:pt x="12342" y="22204"/>
                    <a:pt x="12179" y="22096"/>
                    <a:pt x="11962" y="22096"/>
                  </a:cubicBezTo>
                  <a:cubicBezTo>
                    <a:pt x="11745" y="22096"/>
                    <a:pt x="11609" y="22232"/>
                    <a:pt x="11582" y="22421"/>
                  </a:cubicBezTo>
                  <a:cubicBezTo>
                    <a:pt x="11528" y="22720"/>
                    <a:pt x="11528" y="22991"/>
                    <a:pt x="11501" y="23289"/>
                  </a:cubicBezTo>
                  <a:cubicBezTo>
                    <a:pt x="11501" y="23398"/>
                    <a:pt x="11501" y="23506"/>
                    <a:pt x="11501" y="23669"/>
                  </a:cubicBezTo>
                  <a:cubicBezTo>
                    <a:pt x="11325" y="23724"/>
                    <a:pt x="11153" y="23739"/>
                    <a:pt x="10982" y="23739"/>
                  </a:cubicBezTo>
                  <a:cubicBezTo>
                    <a:pt x="10783" y="23739"/>
                    <a:pt x="10584" y="23719"/>
                    <a:pt x="10382" y="23719"/>
                  </a:cubicBezTo>
                  <a:cubicBezTo>
                    <a:pt x="10330" y="23719"/>
                    <a:pt x="10278" y="23720"/>
                    <a:pt x="10226" y="23723"/>
                  </a:cubicBezTo>
                  <a:lnTo>
                    <a:pt x="9006" y="23723"/>
                  </a:lnTo>
                  <a:cubicBezTo>
                    <a:pt x="8761" y="23506"/>
                    <a:pt x="8843" y="23289"/>
                    <a:pt x="8843" y="23072"/>
                  </a:cubicBezTo>
                  <a:cubicBezTo>
                    <a:pt x="8816" y="22828"/>
                    <a:pt x="8816" y="22611"/>
                    <a:pt x="8789" y="22367"/>
                  </a:cubicBezTo>
                  <a:cubicBezTo>
                    <a:pt x="8739" y="22144"/>
                    <a:pt x="8576" y="22011"/>
                    <a:pt x="8382" y="22011"/>
                  </a:cubicBezTo>
                  <a:cubicBezTo>
                    <a:pt x="8364" y="22011"/>
                    <a:pt x="8346" y="22012"/>
                    <a:pt x="8327" y="22015"/>
                  </a:cubicBezTo>
                  <a:cubicBezTo>
                    <a:pt x="8110" y="22015"/>
                    <a:pt x="7975" y="22150"/>
                    <a:pt x="7921" y="22340"/>
                  </a:cubicBezTo>
                  <a:cubicBezTo>
                    <a:pt x="7893" y="22530"/>
                    <a:pt x="7893" y="22720"/>
                    <a:pt x="7866" y="22910"/>
                  </a:cubicBezTo>
                  <a:cubicBezTo>
                    <a:pt x="7866" y="23154"/>
                    <a:pt x="7866" y="23371"/>
                    <a:pt x="7866" y="23642"/>
                  </a:cubicBezTo>
                  <a:cubicBezTo>
                    <a:pt x="7676" y="23706"/>
                    <a:pt x="7489" y="23724"/>
                    <a:pt x="7305" y="23724"/>
                  </a:cubicBezTo>
                  <a:cubicBezTo>
                    <a:pt x="7063" y="23724"/>
                    <a:pt x="6826" y="23692"/>
                    <a:pt x="6589" y="23692"/>
                  </a:cubicBezTo>
                  <a:cubicBezTo>
                    <a:pt x="6545" y="23692"/>
                    <a:pt x="6500" y="23694"/>
                    <a:pt x="6456" y="23696"/>
                  </a:cubicBezTo>
                  <a:cubicBezTo>
                    <a:pt x="6293" y="23705"/>
                    <a:pt x="6133" y="23708"/>
                    <a:pt x="5974" y="23708"/>
                  </a:cubicBezTo>
                  <a:cubicBezTo>
                    <a:pt x="5654" y="23708"/>
                    <a:pt x="5335" y="23696"/>
                    <a:pt x="4991" y="23696"/>
                  </a:cubicBezTo>
                  <a:cubicBezTo>
                    <a:pt x="4828" y="23425"/>
                    <a:pt x="4856" y="23127"/>
                    <a:pt x="4801" y="22828"/>
                  </a:cubicBezTo>
                  <a:cubicBezTo>
                    <a:pt x="4774" y="22557"/>
                    <a:pt x="4720" y="22313"/>
                    <a:pt x="4639" y="22069"/>
                  </a:cubicBezTo>
                  <a:cubicBezTo>
                    <a:pt x="4590" y="21923"/>
                    <a:pt x="4476" y="21821"/>
                    <a:pt x="4316" y="21821"/>
                  </a:cubicBezTo>
                  <a:cubicBezTo>
                    <a:pt x="4297" y="21821"/>
                    <a:pt x="4278" y="21822"/>
                    <a:pt x="4259" y="21825"/>
                  </a:cubicBezTo>
                  <a:cubicBezTo>
                    <a:pt x="4069" y="21825"/>
                    <a:pt x="3933" y="21960"/>
                    <a:pt x="3906" y="22123"/>
                  </a:cubicBezTo>
                  <a:cubicBezTo>
                    <a:pt x="3852" y="22394"/>
                    <a:pt x="3825" y="22693"/>
                    <a:pt x="3825" y="22964"/>
                  </a:cubicBezTo>
                  <a:cubicBezTo>
                    <a:pt x="3825" y="23208"/>
                    <a:pt x="3852" y="23479"/>
                    <a:pt x="3879" y="23723"/>
                  </a:cubicBezTo>
                  <a:cubicBezTo>
                    <a:pt x="3531" y="23798"/>
                    <a:pt x="3040" y="23833"/>
                    <a:pt x="2548" y="23833"/>
                  </a:cubicBezTo>
                  <a:cubicBezTo>
                    <a:pt x="1967" y="23833"/>
                    <a:pt x="1384" y="23784"/>
                    <a:pt x="1031" y="23696"/>
                  </a:cubicBezTo>
                  <a:cubicBezTo>
                    <a:pt x="896" y="23099"/>
                    <a:pt x="896" y="19275"/>
                    <a:pt x="1058" y="18434"/>
                  </a:cubicBezTo>
                  <a:cubicBezTo>
                    <a:pt x="1179" y="18359"/>
                    <a:pt x="1316" y="18342"/>
                    <a:pt x="1456" y="18342"/>
                  </a:cubicBezTo>
                  <a:cubicBezTo>
                    <a:pt x="1568" y="18342"/>
                    <a:pt x="1682" y="18353"/>
                    <a:pt x="1791" y="18353"/>
                  </a:cubicBezTo>
                  <a:cubicBezTo>
                    <a:pt x="3187" y="18353"/>
                    <a:pt x="4578" y="18360"/>
                    <a:pt x="5964" y="18360"/>
                  </a:cubicBezTo>
                  <a:cubicBezTo>
                    <a:pt x="7351" y="18360"/>
                    <a:pt x="8734" y="18353"/>
                    <a:pt x="10118" y="18326"/>
                  </a:cubicBezTo>
                  <a:cubicBezTo>
                    <a:pt x="13210" y="18299"/>
                    <a:pt x="16275" y="18163"/>
                    <a:pt x="19367" y="18109"/>
                  </a:cubicBezTo>
                  <a:cubicBezTo>
                    <a:pt x="19788" y="18101"/>
                    <a:pt x="20208" y="18098"/>
                    <a:pt x="20627" y="18098"/>
                  </a:cubicBezTo>
                  <a:close/>
                  <a:moveTo>
                    <a:pt x="20105" y="0"/>
                  </a:moveTo>
                  <a:cubicBezTo>
                    <a:pt x="19790" y="0"/>
                    <a:pt x="19472" y="15"/>
                    <a:pt x="19150" y="44"/>
                  </a:cubicBezTo>
                  <a:cubicBezTo>
                    <a:pt x="17143" y="234"/>
                    <a:pt x="15217" y="641"/>
                    <a:pt x="13400" y="1482"/>
                  </a:cubicBezTo>
                  <a:cubicBezTo>
                    <a:pt x="10741" y="2730"/>
                    <a:pt x="8707" y="4628"/>
                    <a:pt x="7297" y="7232"/>
                  </a:cubicBezTo>
                  <a:cubicBezTo>
                    <a:pt x="6293" y="9131"/>
                    <a:pt x="5805" y="11165"/>
                    <a:pt x="5615" y="13281"/>
                  </a:cubicBezTo>
                  <a:cubicBezTo>
                    <a:pt x="5507" y="14501"/>
                    <a:pt x="5452" y="15695"/>
                    <a:pt x="5371" y="16915"/>
                  </a:cubicBezTo>
                  <a:cubicBezTo>
                    <a:pt x="5371" y="17051"/>
                    <a:pt x="5317" y="17214"/>
                    <a:pt x="5290" y="17431"/>
                  </a:cubicBezTo>
                  <a:lnTo>
                    <a:pt x="706" y="17431"/>
                  </a:lnTo>
                  <a:cubicBezTo>
                    <a:pt x="217" y="17431"/>
                    <a:pt x="109" y="17539"/>
                    <a:pt x="82" y="18000"/>
                  </a:cubicBezTo>
                  <a:cubicBezTo>
                    <a:pt x="55" y="18380"/>
                    <a:pt x="55" y="18760"/>
                    <a:pt x="28" y="19139"/>
                  </a:cubicBezTo>
                  <a:cubicBezTo>
                    <a:pt x="28" y="20604"/>
                    <a:pt x="0" y="22096"/>
                    <a:pt x="0" y="23561"/>
                  </a:cubicBezTo>
                  <a:cubicBezTo>
                    <a:pt x="0" y="23750"/>
                    <a:pt x="0" y="23940"/>
                    <a:pt x="28" y="24130"/>
                  </a:cubicBezTo>
                  <a:cubicBezTo>
                    <a:pt x="82" y="24429"/>
                    <a:pt x="217" y="24591"/>
                    <a:pt x="543" y="24618"/>
                  </a:cubicBezTo>
                  <a:cubicBezTo>
                    <a:pt x="651" y="24627"/>
                    <a:pt x="763" y="24630"/>
                    <a:pt x="875" y="24630"/>
                  </a:cubicBezTo>
                  <a:cubicBezTo>
                    <a:pt x="1100" y="24630"/>
                    <a:pt x="1329" y="24618"/>
                    <a:pt x="1546" y="24618"/>
                  </a:cubicBezTo>
                  <a:cubicBezTo>
                    <a:pt x="3158" y="24618"/>
                    <a:pt x="4779" y="24589"/>
                    <a:pt x="6403" y="24589"/>
                  </a:cubicBezTo>
                  <a:cubicBezTo>
                    <a:pt x="7487" y="24589"/>
                    <a:pt x="8572" y="24602"/>
                    <a:pt x="9657" y="24646"/>
                  </a:cubicBezTo>
                  <a:cubicBezTo>
                    <a:pt x="12342" y="24727"/>
                    <a:pt x="15054" y="24835"/>
                    <a:pt x="17739" y="24863"/>
                  </a:cubicBezTo>
                  <a:cubicBezTo>
                    <a:pt x="22161" y="24917"/>
                    <a:pt x="26582" y="24890"/>
                    <a:pt x="30976" y="24917"/>
                  </a:cubicBezTo>
                  <a:cubicBezTo>
                    <a:pt x="31173" y="24919"/>
                    <a:pt x="31370" y="24920"/>
                    <a:pt x="31566" y="24920"/>
                  </a:cubicBezTo>
                  <a:cubicBezTo>
                    <a:pt x="33589" y="24920"/>
                    <a:pt x="35592" y="24801"/>
                    <a:pt x="37594" y="24727"/>
                  </a:cubicBezTo>
                  <a:cubicBezTo>
                    <a:pt x="37811" y="24727"/>
                    <a:pt x="38055" y="24727"/>
                    <a:pt x="38299" y="24483"/>
                  </a:cubicBezTo>
                  <a:cubicBezTo>
                    <a:pt x="38326" y="24184"/>
                    <a:pt x="38354" y="23832"/>
                    <a:pt x="38354" y="23479"/>
                  </a:cubicBezTo>
                  <a:cubicBezTo>
                    <a:pt x="38354" y="21960"/>
                    <a:pt x="38326" y="20441"/>
                    <a:pt x="38326" y="18950"/>
                  </a:cubicBezTo>
                  <a:cubicBezTo>
                    <a:pt x="38326" y="18733"/>
                    <a:pt x="38299" y="18516"/>
                    <a:pt x="38272" y="18299"/>
                  </a:cubicBezTo>
                  <a:cubicBezTo>
                    <a:pt x="38170" y="17713"/>
                    <a:pt x="37973" y="17509"/>
                    <a:pt x="37432" y="17509"/>
                  </a:cubicBezTo>
                  <a:cubicBezTo>
                    <a:pt x="37397" y="17509"/>
                    <a:pt x="37361" y="17510"/>
                    <a:pt x="37323" y="17512"/>
                  </a:cubicBezTo>
                  <a:lnTo>
                    <a:pt x="35044" y="17512"/>
                  </a:lnTo>
                  <a:cubicBezTo>
                    <a:pt x="34773" y="17512"/>
                    <a:pt x="34529" y="17485"/>
                    <a:pt x="34149" y="17485"/>
                  </a:cubicBezTo>
                  <a:cubicBezTo>
                    <a:pt x="34149" y="17024"/>
                    <a:pt x="34177" y="16671"/>
                    <a:pt x="34149" y="16319"/>
                  </a:cubicBezTo>
                  <a:cubicBezTo>
                    <a:pt x="34122" y="15179"/>
                    <a:pt x="33905" y="14067"/>
                    <a:pt x="33661" y="12955"/>
                  </a:cubicBezTo>
                  <a:cubicBezTo>
                    <a:pt x="33281" y="11165"/>
                    <a:pt x="32739" y="9402"/>
                    <a:pt x="31871" y="7802"/>
                  </a:cubicBezTo>
                  <a:cubicBezTo>
                    <a:pt x="30433" y="5116"/>
                    <a:pt x="28318" y="3055"/>
                    <a:pt x="25687" y="1563"/>
                  </a:cubicBezTo>
                  <a:cubicBezTo>
                    <a:pt x="23953" y="579"/>
                    <a:pt x="22099" y="0"/>
                    <a:pt x="20105"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7" name="Google Shape;1337;p60"/>
            <p:cNvGrpSpPr/>
            <p:nvPr/>
          </p:nvGrpSpPr>
          <p:grpSpPr>
            <a:xfrm>
              <a:off x="4620213" y="358500"/>
              <a:ext cx="959550" cy="623600"/>
              <a:chOff x="406275" y="547500"/>
              <a:chExt cx="959550" cy="623600"/>
            </a:xfrm>
          </p:grpSpPr>
          <p:sp>
            <p:nvSpPr>
              <p:cNvPr id="1338" name="Google Shape;1338;p60"/>
              <p:cNvSpPr/>
              <p:nvPr/>
            </p:nvSpPr>
            <p:spPr>
              <a:xfrm>
                <a:off x="406275" y="547500"/>
                <a:ext cx="959550" cy="623600"/>
              </a:xfrm>
              <a:custGeom>
                <a:avLst/>
                <a:gdLst/>
                <a:ahLst/>
                <a:cxnLst/>
                <a:rect l="l" t="t" r="r" b="b"/>
                <a:pathLst>
                  <a:path w="38382" h="24944" extrusionOk="0">
                    <a:moveTo>
                      <a:pt x="19700" y="6365"/>
                    </a:moveTo>
                    <a:cubicBezTo>
                      <a:pt x="22400" y="6365"/>
                      <a:pt x="24418" y="7761"/>
                      <a:pt x="25931" y="10079"/>
                    </a:cubicBezTo>
                    <a:cubicBezTo>
                      <a:pt x="26962" y="11707"/>
                      <a:pt x="27613" y="13524"/>
                      <a:pt x="28074" y="15396"/>
                    </a:cubicBezTo>
                    <a:cubicBezTo>
                      <a:pt x="28237" y="15992"/>
                      <a:pt x="28264" y="16589"/>
                      <a:pt x="28237" y="17294"/>
                    </a:cubicBezTo>
                    <a:cubicBezTo>
                      <a:pt x="27993" y="17321"/>
                      <a:pt x="27803" y="17348"/>
                      <a:pt x="27613" y="17348"/>
                    </a:cubicBezTo>
                    <a:cubicBezTo>
                      <a:pt x="26636" y="17294"/>
                      <a:pt x="25633" y="17267"/>
                      <a:pt x="24629" y="17213"/>
                    </a:cubicBezTo>
                    <a:cubicBezTo>
                      <a:pt x="23664" y="17169"/>
                      <a:pt x="22689" y="17152"/>
                      <a:pt x="21713" y="17152"/>
                    </a:cubicBezTo>
                    <a:cubicBezTo>
                      <a:pt x="20249" y="17152"/>
                      <a:pt x="18781" y="17191"/>
                      <a:pt x="17333" y="17240"/>
                    </a:cubicBezTo>
                    <a:cubicBezTo>
                      <a:pt x="15543" y="17321"/>
                      <a:pt x="13780" y="17348"/>
                      <a:pt x="11989" y="17376"/>
                    </a:cubicBezTo>
                    <a:cubicBezTo>
                      <a:pt x="11962" y="17381"/>
                      <a:pt x="11935" y="17383"/>
                      <a:pt x="11908" y="17383"/>
                    </a:cubicBezTo>
                    <a:cubicBezTo>
                      <a:pt x="11799" y="17383"/>
                      <a:pt x="11686" y="17348"/>
                      <a:pt x="11555" y="17348"/>
                    </a:cubicBezTo>
                    <a:cubicBezTo>
                      <a:pt x="11501" y="17213"/>
                      <a:pt x="11420" y="17077"/>
                      <a:pt x="11420" y="16942"/>
                    </a:cubicBezTo>
                    <a:cubicBezTo>
                      <a:pt x="11176" y="15450"/>
                      <a:pt x="11176" y="13931"/>
                      <a:pt x="11420" y="12412"/>
                    </a:cubicBezTo>
                    <a:cubicBezTo>
                      <a:pt x="11691" y="10730"/>
                      <a:pt x="12640" y="9455"/>
                      <a:pt x="13888" y="8398"/>
                    </a:cubicBezTo>
                    <a:cubicBezTo>
                      <a:pt x="15299" y="7204"/>
                      <a:pt x="16953" y="6607"/>
                      <a:pt x="18770" y="6418"/>
                    </a:cubicBezTo>
                    <a:cubicBezTo>
                      <a:pt x="19089" y="6382"/>
                      <a:pt x="19398" y="6365"/>
                      <a:pt x="19700" y="6365"/>
                    </a:cubicBezTo>
                    <a:close/>
                    <a:moveTo>
                      <a:pt x="18588" y="1008"/>
                    </a:moveTo>
                    <a:cubicBezTo>
                      <a:pt x="18668" y="1008"/>
                      <a:pt x="18752" y="1020"/>
                      <a:pt x="18825" y="1020"/>
                    </a:cubicBezTo>
                    <a:cubicBezTo>
                      <a:pt x="18879" y="1020"/>
                      <a:pt x="18906" y="1047"/>
                      <a:pt x="18987" y="1074"/>
                    </a:cubicBezTo>
                    <a:cubicBezTo>
                      <a:pt x="19015" y="1210"/>
                      <a:pt x="19069" y="1373"/>
                      <a:pt x="19123" y="1508"/>
                    </a:cubicBezTo>
                    <a:cubicBezTo>
                      <a:pt x="19177" y="1671"/>
                      <a:pt x="19204" y="1834"/>
                      <a:pt x="19286" y="1996"/>
                    </a:cubicBezTo>
                    <a:cubicBezTo>
                      <a:pt x="19356" y="2137"/>
                      <a:pt x="19467" y="2278"/>
                      <a:pt x="19637" y="2278"/>
                    </a:cubicBezTo>
                    <a:cubicBezTo>
                      <a:pt x="19663" y="2278"/>
                      <a:pt x="19691" y="2275"/>
                      <a:pt x="19720" y="2268"/>
                    </a:cubicBezTo>
                    <a:cubicBezTo>
                      <a:pt x="19937" y="2241"/>
                      <a:pt x="19991" y="2024"/>
                      <a:pt x="20018" y="1834"/>
                    </a:cubicBezTo>
                    <a:cubicBezTo>
                      <a:pt x="20018" y="1590"/>
                      <a:pt x="20045" y="1318"/>
                      <a:pt x="20045" y="1074"/>
                    </a:cubicBezTo>
                    <a:cubicBezTo>
                      <a:pt x="20222" y="1036"/>
                      <a:pt x="20434" y="1017"/>
                      <a:pt x="20667" y="1017"/>
                    </a:cubicBezTo>
                    <a:cubicBezTo>
                      <a:pt x="21581" y="1017"/>
                      <a:pt x="22832" y="1299"/>
                      <a:pt x="23653" y="1752"/>
                    </a:cubicBezTo>
                    <a:cubicBezTo>
                      <a:pt x="23626" y="1915"/>
                      <a:pt x="23598" y="2051"/>
                      <a:pt x="23571" y="2213"/>
                    </a:cubicBezTo>
                    <a:cubicBezTo>
                      <a:pt x="23517" y="2376"/>
                      <a:pt x="23436" y="2512"/>
                      <a:pt x="23382" y="2674"/>
                    </a:cubicBezTo>
                    <a:cubicBezTo>
                      <a:pt x="23300" y="2973"/>
                      <a:pt x="23382" y="3163"/>
                      <a:pt x="23544" y="3244"/>
                    </a:cubicBezTo>
                    <a:cubicBezTo>
                      <a:pt x="23581" y="3255"/>
                      <a:pt x="23619" y="3260"/>
                      <a:pt x="23656" y="3260"/>
                    </a:cubicBezTo>
                    <a:cubicBezTo>
                      <a:pt x="23808" y="3260"/>
                      <a:pt x="23956" y="3169"/>
                      <a:pt x="24087" y="2973"/>
                    </a:cubicBezTo>
                    <a:cubicBezTo>
                      <a:pt x="24195" y="2837"/>
                      <a:pt x="24249" y="2674"/>
                      <a:pt x="24331" y="2539"/>
                    </a:cubicBezTo>
                    <a:cubicBezTo>
                      <a:pt x="24412" y="2403"/>
                      <a:pt x="24521" y="2295"/>
                      <a:pt x="24629" y="2159"/>
                    </a:cubicBezTo>
                    <a:cubicBezTo>
                      <a:pt x="25497" y="2512"/>
                      <a:pt x="26636" y="3244"/>
                      <a:pt x="27260" y="3895"/>
                    </a:cubicBezTo>
                    <a:cubicBezTo>
                      <a:pt x="27206" y="4031"/>
                      <a:pt x="27125" y="4166"/>
                      <a:pt x="27043" y="4302"/>
                    </a:cubicBezTo>
                    <a:cubicBezTo>
                      <a:pt x="26962" y="4438"/>
                      <a:pt x="26880" y="4546"/>
                      <a:pt x="26826" y="4682"/>
                    </a:cubicBezTo>
                    <a:cubicBezTo>
                      <a:pt x="26772" y="4872"/>
                      <a:pt x="26799" y="5061"/>
                      <a:pt x="26962" y="5197"/>
                    </a:cubicBezTo>
                    <a:cubicBezTo>
                      <a:pt x="27035" y="5246"/>
                      <a:pt x="27114" y="5273"/>
                      <a:pt x="27193" y="5273"/>
                    </a:cubicBezTo>
                    <a:cubicBezTo>
                      <a:pt x="27290" y="5273"/>
                      <a:pt x="27388" y="5232"/>
                      <a:pt x="27477" y="5143"/>
                    </a:cubicBezTo>
                    <a:cubicBezTo>
                      <a:pt x="27667" y="4953"/>
                      <a:pt x="27830" y="4763"/>
                      <a:pt x="28020" y="4573"/>
                    </a:cubicBezTo>
                    <a:cubicBezTo>
                      <a:pt x="28562" y="4899"/>
                      <a:pt x="29132" y="5522"/>
                      <a:pt x="29593" y="6228"/>
                    </a:cubicBezTo>
                    <a:cubicBezTo>
                      <a:pt x="29349" y="6445"/>
                      <a:pt x="29132" y="6662"/>
                      <a:pt x="28888" y="6906"/>
                    </a:cubicBezTo>
                    <a:cubicBezTo>
                      <a:pt x="28644" y="7204"/>
                      <a:pt x="28616" y="7421"/>
                      <a:pt x="28752" y="7611"/>
                    </a:cubicBezTo>
                    <a:cubicBezTo>
                      <a:pt x="28823" y="7694"/>
                      <a:pt x="28915" y="7736"/>
                      <a:pt x="29023" y="7736"/>
                    </a:cubicBezTo>
                    <a:cubicBezTo>
                      <a:pt x="29162" y="7736"/>
                      <a:pt x="29328" y="7667"/>
                      <a:pt x="29511" y="7530"/>
                    </a:cubicBezTo>
                    <a:cubicBezTo>
                      <a:pt x="29728" y="7367"/>
                      <a:pt x="29918" y="7177"/>
                      <a:pt x="30190" y="6960"/>
                    </a:cubicBezTo>
                    <a:cubicBezTo>
                      <a:pt x="30868" y="7909"/>
                      <a:pt x="31410" y="8886"/>
                      <a:pt x="31763" y="9971"/>
                    </a:cubicBezTo>
                    <a:cubicBezTo>
                      <a:pt x="31519" y="10161"/>
                      <a:pt x="31275" y="10323"/>
                      <a:pt x="31085" y="10540"/>
                    </a:cubicBezTo>
                    <a:cubicBezTo>
                      <a:pt x="31003" y="10622"/>
                      <a:pt x="30976" y="10812"/>
                      <a:pt x="31030" y="10920"/>
                    </a:cubicBezTo>
                    <a:cubicBezTo>
                      <a:pt x="31058" y="11001"/>
                      <a:pt x="31247" y="11110"/>
                      <a:pt x="31356" y="11110"/>
                    </a:cubicBezTo>
                    <a:cubicBezTo>
                      <a:pt x="31600" y="11110"/>
                      <a:pt x="31817" y="11029"/>
                      <a:pt x="32034" y="11001"/>
                    </a:cubicBezTo>
                    <a:cubicBezTo>
                      <a:pt x="32387" y="11544"/>
                      <a:pt x="32739" y="12846"/>
                      <a:pt x="32766" y="13660"/>
                    </a:cubicBezTo>
                    <a:cubicBezTo>
                      <a:pt x="32522" y="13822"/>
                      <a:pt x="32278" y="13985"/>
                      <a:pt x="32034" y="14175"/>
                    </a:cubicBezTo>
                    <a:cubicBezTo>
                      <a:pt x="31953" y="14229"/>
                      <a:pt x="31898" y="14365"/>
                      <a:pt x="31926" y="14419"/>
                    </a:cubicBezTo>
                    <a:cubicBezTo>
                      <a:pt x="31980" y="14500"/>
                      <a:pt x="32088" y="14609"/>
                      <a:pt x="32170" y="14636"/>
                    </a:cubicBezTo>
                    <a:cubicBezTo>
                      <a:pt x="32414" y="14663"/>
                      <a:pt x="32685" y="14663"/>
                      <a:pt x="32929" y="14663"/>
                    </a:cubicBezTo>
                    <a:cubicBezTo>
                      <a:pt x="33227" y="15368"/>
                      <a:pt x="33336" y="16670"/>
                      <a:pt x="33173" y="17376"/>
                    </a:cubicBezTo>
                    <a:cubicBezTo>
                      <a:pt x="32915" y="17434"/>
                      <a:pt x="32257" y="17462"/>
                      <a:pt x="31542" y="17462"/>
                    </a:cubicBezTo>
                    <a:cubicBezTo>
                      <a:pt x="30604" y="17462"/>
                      <a:pt x="29567" y="17414"/>
                      <a:pt x="29213" y="17321"/>
                    </a:cubicBezTo>
                    <a:cubicBezTo>
                      <a:pt x="29186" y="17131"/>
                      <a:pt x="29159" y="16969"/>
                      <a:pt x="29159" y="16779"/>
                    </a:cubicBezTo>
                    <a:cubicBezTo>
                      <a:pt x="29213" y="15721"/>
                      <a:pt x="28942" y="14717"/>
                      <a:pt x="28616" y="13714"/>
                    </a:cubicBezTo>
                    <a:cubicBezTo>
                      <a:pt x="28182" y="12331"/>
                      <a:pt x="27613" y="11001"/>
                      <a:pt x="26880" y="9754"/>
                    </a:cubicBezTo>
                    <a:cubicBezTo>
                      <a:pt x="26013" y="8208"/>
                      <a:pt x="24765" y="7096"/>
                      <a:pt x="23219" y="6282"/>
                    </a:cubicBezTo>
                    <a:cubicBezTo>
                      <a:pt x="22703" y="6011"/>
                      <a:pt x="22161" y="5848"/>
                      <a:pt x="21591" y="5767"/>
                    </a:cubicBezTo>
                    <a:cubicBezTo>
                      <a:pt x="20807" y="5655"/>
                      <a:pt x="20022" y="5468"/>
                      <a:pt x="19222" y="5468"/>
                    </a:cubicBezTo>
                    <a:cubicBezTo>
                      <a:pt x="19054" y="5468"/>
                      <a:pt x="18886" y="5477"/>
                      <a:pt x="18716" y="5495"/>
                    </a:cubicBezTo>
                    <a:cubicBezTo>
                      <a:pt x="15678" y="5848"/>
                      <a:pt x="13183" y="7096"/>
                      <a:pt x="11474" y="9727"/>
                    </a:cubicBezTo>
                    <a:cubicBezTo>
                      <a:pt x="10715" y="10893"/>
                      <a:pt x="10389" y="12195"/>
                      <a:pt x="10308" y="13551"/>
                    </a:cubicBezTo>
                    <a:cubicBezTo>
                      <a:pt x="10254" y="14745"/>
                      <a:pt x="10254" y="15911"/>
                      <a:pt x="10498" y="17104"/>
                    </a:cubicBezTo>
                    <a:cubicBezTo>
                      <a:pt x="10525" y="17186"/>
                      <a:pt x="10498" y="17267"/>
                      <a:pt x="10498" y="17376"/>
                    </a:cubicBezTo>
                    <a:cubicBezTo>
                      <a:pt x="10192" y="17434"/>
                      <a:pt x="9272" y="17461"/>
                      <a:pt x="8366" y="17461"/>
                    </a:cubicBezTo>
                    <a:cubicBezTo>
                      <a:pt x="7582" y="17461"/>
                      <a:pt x="6809" y="17440"/>
                      <a:pt x="6456" y="17403"/>
                    </a:cubicBezTo>
                    <a:cubicBezTo>
                      <a:pt x="6321" y="16969"/>
                      <a:pt x="6293" y="15748"/>
                      <a:pt x="6429" y="14772"/>
                    </a:cubicBezTo>
                    <a:cubicBezTo>
                      <a:pt x="6507" y="14744"/>
                      <a:pt x="6591" y="14734"/>
                      <a:pt x="6678" y="14734"/>
                    </a:cubicBezTo>
                    <a:cubicBezTo>
                      <a:pt x="6878" y="14734"/>
                      <a:pt x="7094" y="14785"/>
                      <a:pt x="7297" y="14785"/>
                    </a:cubicBezTo>
                    <a:cubicBezTo>
                      <a:pt x="7526" y="14785"/>
                      <a:pt x="7739" y="14721"/>
                      <a:pt x="7894" y="14446"/>
                    </a:cubicBezTo>
                    <a:cubicBezTo>
                      <a:pt x="7595" y="13904"/>
                      <a:pt x="7026" y="14039"/>
                      <a:pt x="6592" y="13849"/>
                    </a:cubicBezTo>
                    <a:cubicBezTo>
                      <a:pt x="6456" y="13280"/>
                      <a:pt x="6538" y="12412"/>
                      <a:pt x="6809" y="11490"/>
                    </a:cubicBezTo>
                    <a:cubicBezTo>
                      <a:pt x="6904" y="11408"/>
                      <a:pt x="7005" y="11388"/>
                      <a:pt x="7111" y="11388"/>
                    </a:cubicBezTo>
                    <a:cubicBezTo>
                      <a:pt x="7216" y="11388"/>
                      <a:pt x="7324" y="11408"/>
                      <a:pt x="7433" y="11408"/>
                    </a:cubicBezTo>
                    <a:cubicBezTo>
                      <a:pt x="7568" y="11408"/>
                      <a:pt x="7704" y="11435"/>
                      <a:pt x="7840" y="11435"/>
                    </a:cubicBezTo>
                    <a:cubicBezTo>
                      <a:pt x="8029" y="11408"/>
                      <a:pt x="8138" y="11273"/>
                      <a:pt x="8192" y="11110"/>
                    </a:cubicBezTo>
                    <a:cubicBezTo>
                      <a:pt x="8219" y="10920"/>
                      <a:pt x="8138" y="10785"/>
                      <a:pt x="7975" y="10703"/>
                    </a:cubicBezTo>
                    <a:cubicBezTo>
                      <a:pt x="7812" y="10622"/>
                      <a:pt x="7623" y="10595"/>
                      <a:pt x="7433" y="10540"/>
                    </a:cubicBezTo>
                    <a:cubicBezTo>
                      <a:pt x="7324" y="10486"/>
                      <a:pt x="7216" y="10486"/>
                      <a:pt x="7107" y="10459"/>
                    </a:cubicBezTo>
                    <a:cubicBezTo>
                      <a:pt x="7134" y="9808"/>
                      <a:pt x="7324" y="9238"/>
                      <a:pt x="7731" y="8615"/>
                    </a:cubicBezTo>
                    <a:cubicBezTo>
                      <a:pt x="7921" y="8669"/>
                      <a:pt x="8111" y="8696"/>
                      <a:pt x="8328" y="8750"/>
                    </a:cubicBezTo>
                    <a:cubicBezTo>
                      <a:pt x="8436" y="8777"/>
                      <a:pt x="8545" y="8804"/>
                      <a:pt x="8680" y="8804"/>
                    </a:cubicBezTo>
                    <a:cubicBezTo>
                      <a:pt x="8704" y="8808"/>
                      <a:pt x="8727" y="8810"/>
                      <a:pt x="8750" y="8810"/>
                    </a:cubicBezTo>
                    <a:cubicBezTo>
                      <a:pt x="8910" y="8810"/>
                      <a:pt x="9047" y="8726"/>
                      <a:pt x="9141" y="8560"/>
                    </a:cubicBezTo>
                    <a:cubicBezTo>
                      <a:pt x="9223" y="8425"/>
                      <a:pt x="9141" y="8181"/>
                      <a:pt x="8952" y="8072"/>
                    </a:cubicBezTo>
                    <a:cubicBezTo>
                      <a:pt x="8707" y="7937"/>
                      <a:pt x="8436" y="7828"/>
                      <a:pt x="8192" y="7720"/>
                    </a:cubicBezTo>
                    <a:cubicBezTo>
                      <a:pt x="8355" y="7069"/>
                      <a:pt x="9087" y="5956"/>
                      <a:pt x="9928" y="5143"/>
                    </a:cubicBezTo>
                    <a:cubicBezTo>
                      <a:pt x="10064" y="5224"/>
                      <a:pt x="10226" y="5333"/>
                      <a:pt x="10389" y="5387"/>
                    </a:cubicBezTo>
                    <a:cubicBezTo>
                      <a:pt x="10579" y="5495"/>
                      <a:pt x="10769" y="5550"/>
                      <a:pt x="10986" y="5604"/>
                    </a:cubicBezTo>
                    <a:cubicBezTo>
                      <a:pt x="10998" y="5605"/>
                      <a:pt x="11011" y="5606"/>
                      <a:pt x="11022" y="5606"/>
                    </a:cubicBezTo>
                    <a:cubicBezTo>
                      <a:pt x="11218" y="5606"/>
                      <a:pt x="11334" y="5403"/>
                      <a:pt x="11257" y="5224"/>
                    </a:cubicBezTo>
                    <a:cubicBezTo>
                      <a:pt x="11203" y="5089"/>
                      <a:pt x="11122" y="4953"/>
                      <a:pt x="11040" y="4844"/>
                    </a:cubicBezTo>
                    <a:cubicBezTo>
                      <a:pt x="10932" y="4709"/>
                      <a:pt x="10796" y="4573"/>
                      <a:pt x="10660" y="4438"/>
                    </a:cubicBezTo>
                    <a:cubicBezTo>
                      <a:pt x="11230" y="3759"/>
                      <a:pt x="12559" y="2864"/>
                      <a:pt x="13563" y="2485"/>
                    </a:cubicBezTo>
                    <a:cubicBezTo>
                      <a:pt x="13671" y="2674"/>
                      <a:pt x="13780" y="2891"/>
                      <a:pt x="13915" y="3081"/>
                    </a:cubicBezTo>
                    <a:cubicBezTo>
                      <a:pt x="13997" y="3190"/>
                      <a:pt x="14105" y="3298"/>
                      <a:pt x="14214" y="3380"/>
                    </a:cubicBezTo>
                    <a:cubicBezTo>
                      <a:pt x="14263" y="3421"/>
                      <a:pt x="14322" y="3440"/>
                      <a:pt x="14381" y="3440"/>
                    </a:cubicBezTo>
                    <a:cubicBezTo>
                      <a:pt x="14516" y="3440"/>
                      <a:pt x="14648" y="3341"/>
                      <a:pt x="14648" y="3190"/>
                    </a:cubicBezTo>
                    <a:cubicBezTo>
                      <a:pt x="14648" y="2946"/>
                      <a:pt x="14593" y="2729"/>
                      <a:pt x="14566" y="2485"/>
                    </a:cubicBezTo>
                    <a:cubicBezTo>
                      <a:pt x="14539" y="2376"/>
                      <a:pt x="14485" y="2268"/>
                      <a:pt x="14458" y="2132"/>
                    </a:cubicBezTo>
                    <a:cubicBezTo>
                      <a:pt x="14539" y="2051"/>
                      <a:pt x="14593" y="1996"/>
                      <a:pt x="14702" y="1942"/>
                    </a:cubicBezTo>
                    <a:cubicBezTo>
                      <a:pt x="15895" y="1481"/>
                      <a:pt x="17170" y="1210"/>
                      <a:pt x="18472" y="1020"/>
                    </a:cubicBezTo>
                    <a:cubicBezTo>
                      <a:pt x="18508" y="1011"/>
                      <a:pt x="18547" y="1008"/>
                      <a:pt x="18588" y="1008"/>
                    </a:cubicBezTo>
                    <a:close/>
                    <a:moveTo>
                      <a:pt x="20631" y="18124"/>
                    </a:moveTo>
                    <a:cubicBezTo>
                      <a:pt x="21781" y="18124"/>
                      <a:pt x="22928" y="18150"/>
                      <a:pt x="24060" y="18189"/>
                    </a:cubicBezTo>
                    <a:cubicBezTo>
                      <a:pt x="26365" y="18244"/>
                      <a:pt x="28671" y="18325"/>
                      <a:pt x="30976" y="18406"/>
                    </a:cubicBezTo>
                    <a:cubicBezTo>
                      <a:pt x="32929" y="18461"/>
                      <a:pt x="34909" y="18461"/>
                      <a:pt x="36862" y="18515"/>
                    </a:cubicBezTo>
                    <a:cubicBezTo>
                      <a:pt x="36998" y="18515"/>
                      <a:pt x="37106" y="18515"/>
                      <a:pt x="37242" y="18542"/>
                    </a:cubicBezTo>
                    <a:cubicBezTo>
                      <a:pt x="37296" y="18678"/>
                      <a:pt x="37350" y="18813"/>
                      <a:pt x="37350" y="18949"/>
                    </a:cubicBezTo>
                    <a:cubicBezTo>
                      <a:pt x="37350" y="20359"/>
                      <a:pt x="37350" y="21770"/>
                      <a:pt x="37350" y="23207"/>
                    </a:cubicBezTo>
                    <a:cubicBezTo>
                      <a:pt x="37350" y="23289"/>
                      <a:pt x="37350" y="23397"/>
                      <a:pt x="37323" y="23478"/>
                    </a:cubicBezTo>
                    <a:cubicBezTo>
                      <a:pt x="36944" y="23612"/>
                      <a:pt x="35866" y="23710"/>
                      <a:pt x="34953" y="23710"/>
                    </a:cubicBezTo>
                    <a:cubicBezTo>
                      <a:pt x="34756" y="23710"/>
                      <a:pt x="34567" y="23705"/>
                      <a:pt x="34394" y="23695"/>
                    </a:cubicBezTo>
                    <a:cubicBezTo>
                      <a:pt x="34312" y="23343"/>
                      <a:pt x="34421" y="23017"/>
                      <a:pt x="34475" y="22665"/>
                    </a:cubicBezTo>
                    <a:cubicBezTo>
                      <a:pt x="34502" y="22421"/>
                      <a:pt x="34557" y="22204"/>
                      <a:pt x="34557" y="21960"/>
                    </a:cubicBezTo>
                    <a:cubicBezTo>
                      <a:pt x="34557" y="21743"/>
                      <a:pt x="34448" y="21607"/>
                      <a:pt x="34231" y="21553"/>
                    </a:cubicBezTo>
                    <a:cubicBezTo>
                      <a:pt x="34187" y="21542"/>
                      <a:pt x="34145" y="21536"/>
                      <a:pt x="34105" y="21536"/>
                    </a:cubicBezTo>
                    <a:cubicBezTo>
                      <a:pt x="33951" y="21536"/>
                      <a:pt x="33835" y="21619"/>
                      <a:pt x="33770" y="21770"/>
                    </a:cubicBezTo>
                    <a:cubicBezTo>
                      <a:pt x="33661" y="22014"/>
                      <a:pt x="33580" y="22258"/>
                      <a:pt x="33526" y="22529"/>
                    </a:cubicBezTo>
                    <a:cubicBezTo>
                      <a:pt x="33444" y="22882"/>
                      <a:pt x="33390" y="23261"/>
                      <a:pt x="33336" y="23641"/>
                    </a:cubicBezTo>
                    <a:cubicBezTo>
                      <a:pt x="32997" y="23766"/>
                      <a:pt x="32199" y="23844"/>
                      <a:pt x="31430" y="23844"/>
                    </a:cubicBezTo>
                    <a:cubicBezTo>
                      <a:pt x="31031" y="23844"/>
                      <a:pt x="30640" y="23823"/>
                      <a:pt x="30325" y="23777"/>
                    </a:cubicBezTo>
                    <a:cubicBezTo>
                      <a:pt x="30271" y="23451"/>
                      <a:pt x="30298" y="23099"/>
                      <a:pt x="30352" y="22746"/>
                    </a:cubicBezTo>
                    <a:cubicBezTo>
                      <a:pt x="30379" y="22529"/>
                      <a:pt x="30407" y="22285"/>
                      <a:pt x="30379" y="22068"/>
                    </a:cubicBezTo>
                    <a:cubicBezTo>
                      <a:pt x="30355" y="21894"/>
                      <a:pt x="30239" y="21766"/>
                      <a:pt x="30074" y="21766"/>
                    </a:cubicBezTo>
                    <a:cubicBezTo>
                      <a:pt x="30059" y="21766"/>
                      <a:pt x="30043" y="21767"/>
                      <a:pt x="30027" y="21770"/>
                    </a:cubicBezTo>
                    <a:cubicBezTo>
                      <a:pt x="29918" y="21770"/>
                      <a:pt x="29756" y="21851"/>
                      <a:pt x="29674" y="21960"/>
                    </a:cubicBezTo>
                    <a:cubicBezTo>
                      <a:pt x="29593" y="22122"/>
                      <a:pt x="29566" y="22312"/>
                      <a:pt x="29539" y="22502"/>
                    </a:cubicBezTo>
                    <a:cubicBezTo>
                      <a:pt x="29457" y="22936"/>
                      <a:pt x="29403" y="23397"/>
                      <a:pt x="29213" y="23831"/>
                    </a:cubicBezTo>
                    <a:lnTo>
                      <a:pt x="26880" y="23831"/>
                    </a:lnTo>
                    <a:cubicBezTo>
                      <a:pt x="26691" y="23506"/>
                      <a:pt x="26745" y="23153"/>
                      <a:pt x="26691" y="22827"/>
                    </a:cubicBezTo>
                    <a:cubicBezTo>
                      <a:pt x="26636" y="22638"/>
                      <a:pt x="26636" y="22421"/>
                      <a:pt x="26555" y="22204"/>
                    </a:cubicBezTo>
                    <a:cubicBezTo>
                      <a:pt x="26528" y="22041"/>
                      <a:pt x="26365" y="21960"/>
                      <a:pt x="26175" y="21960"/>
                    </a:cubicBezTo>
                    <a:cubicBezTo>
                      <a:pt x="25985" y="21960"/>
                      <a:pt x="25850" y="22068"/>
                      <a:pt x="25823" y="22258"/>
                    </a:cubicBezTo>
                    <a:cubicBezTo>
                      <a:pt x="25796" y="22421"/>
                      <a:pt x="25796" y="22583"/>
                      <a:pt x="25796" y="22746"/>
                    </a:cubicBezTo>
                    <a:cubicBezTo>
                      <a:pt x="25796" y="23099"/>
                      <a:pt x="25796" y="23424"/>
                      <a:pt x="25796" y="23777"/>
                    </a:cubicBezTo>
                    <a:cubicBezTo>
                      <a:pt x="25420" y="23835"/>
                      <a:pt x="24944" y="23864"/>
                      <a:pt x="24478" y="23864"/>
                    </a:cubicBezTo>
                    <a:cubicBezTo>
                      <a:pt x="23865" y="23864"/>
                      <a:pt x="23271" y="23815"/>
                      <a:pt x="22948" y="23723"/>
                    </a:cubicBezTo>
                    <a:cubicBezTo>
                      <a:pt x="22975" y="23478"/>
                      <a:pt x="23002" y="23234"/>
                      <a:pt x="23029" y="22963"/>
                    </a:cubicBezTo>
                    <a:cubicBezTo>
                      <a:pt x="23029" y="22692"/>
                      <a:pt x="23029" y="22393"/>
                      <a:pt x="23002" y="22122"/>
                    </a:cubicBezTo>
                    <a:cubicBezTo>
                      <a:pt x="22977" y="21952"/>
                      <a:pt x="22844" y="21847"/>
                      <a:pt x="22699" y="21847"/>
                    </a:cubicBezTo>
                    <a:cubicBezTo>
                      <a:pt x="22682" y="21847"/>
                      <a:pt x="22666" y="21848"/>
                      <a:pt x="22649" y="21851"/>
                    </a:cubicBezTo>
                    <a:cubicBezTo>
                      <a:pt x="22514" y="21851"/>
                      <a:pt x="22351" y="21932"/>
                      <a:pt x="22297" y="22041"/>
                    </a:cubicBezTo>
                    <a:cubicBezTo>
                      <a:pt x="22161" y="22312"/>
                      <a:pt x="22080" y="22610"/>
                      <a:pt x="21998" y="22909"/>
                    </a:cubicBezTo>
                    <a:cubicBezTo>
                      <a:pt x="21917" y="23180"/>
                      <a:pt x="21863" y="23451"/>
                      <a:pt x="21808" y="23723"/>
                    </a:cubicBezTo>
                    <a:cubicBezTo>
                      <a:pt x="21476" y="23833"/>
                      <a:pt x="20978" y="23889"/>
                      <a:pt x="20507" y="23889"/>
                    </a:cubicBezTo>
                    <a:cubicBezTo>
                      <a:pt x="20171" y="23889"/>
                      <a:pt x="19849" y="23860"/>
                      <a:pt x="19611" y="23804"/>
                    </a:cubicBezTo>
                    <a:cubicBezTo>
                      <a:pt x="19557" y="23451"/>
                      <a:pt x="19638" y="23099"/>
                      <a:pt x="19666" y="22746"/>
                    </a:cubicBezTo>
                    <a:cubicBezTo>
                      <a:pt x="19666" y="22529"/>
                      <a:pt x="19666" y="22285"/>
                      <a:pt x="19611" y="22068"/>
                    </a:cubicBezTo>
                    <a:cubicBezTo>
                      <a:pt x="19611" y="21960"/>
                      <a:pt x="19476" y="21824"/>
                      <a:pt x="19394" y="21824"/>
                    </a:cubicBezTo>
                    <a:cubicBezTo>
                      <a:pt x="19286" y="21824"/>
                      <a:pt x="19123" y="21878"/>
                      <a:pt x="19042" y="21960"/>
                    </a:cubicBezTo>
                    <a:cubicBezTo>
                      <a:pt x="18933" y="22095"/>
                      <a:pt x="18879" y="22258"/>
                      <a:pt x="18825" y="22393"/>
                    </a:cubicBezTo>
                    <a:cubicBezTo>
                      <a:pt x="18743" y="22638"/>
                      <a:pt x="18689" y="22855"/>
                      <a:pt x="18635" y="23099"/>
                    </a:cubicBezTo>
                    <a:cubicBezTo>
                      <a:pt x="18608" y="23316"/>
                      <a:pt x="18553" y="23560"/>
                      <a:pt x="18526" y="23777"/>
                    </a:cubicBezTo>
                    <a:cubicBezTo>
                      <a:pt x="18265" y="23878"/>
                      <a:pt x="17817" y="23933"/>
                      <a:pt x="17311" y="23933"/>
                    </a:cubicBezTo>
                    <a:cubicBezTo>
                      <a:pt x="16872" y="23933"/>
                      <a:pt x="16390" y="23892"/>
                      <a:pt x="15950" y="23804"/>
                    </a:cubicBezTo>
                    <a:cubicBezTo>
                      <a:pt x="15950" y="23668"/>
                      <a:pt x="15922" y="23506"/>
                      <a:pt x="15895" y="23370"/>
                    </a:cubicBezTo>
                    <a:cubicBezTo>
                      <a:pt x="15868" y="23044"/>
                      <a:pt x="15841" y="22746"/>
                      <a:pt x="15787" y="22448"/>
                    </a:cubicBezTo>
                    <a:cubicBezTo>
                      <a:pt x="15760" y="22258"/>
                      <a:pt x="15678" y="22068"/>
                      <a:pt x="15461" y="22041"/>
                    </a:cubicBezTo>
                    <a:cubicBezTo>
                      <a:pt x="15446" y="22039"/>
                      <a:pt x="15430" y="22037"/>
                      <a:pt x="15414" y="22037"/>
                    </a:cubicBezTo>
                    <a:cubicBezTo>
                      <a:pt x="15245" y="22037"/>
                      <a:pt x="15104" y="22174"/>
                      <a:pt x="15054" y="22448"/>
                    </a:cubicBezTo>
                    <a:cubicBezTo>
                      <a:pt x="14973" y="22719"/>
                      <a:pt x="14946" y="23017"/>
                      <a:pt x="14892" y="23289"/>
                    </a:cubicBezTo>
                    <a:cubicBezTo>
                      <a:pt x="14892" y="23451"/>
                      <a:pt x="14865" y="23614"/>
                      <a:pt x="14865" y="23750"/>
                    </a:cubicBezTo>
                    <a:cubicBezTo>
                      <a:pt x="14620" y="23811"/>
                      <a:pt x="14249" y="23839"/>
                      <a:pt x="13858" y="23839"/>
                    </a:cubicBezTo>
                    <a:cubicBezTo>
                      <a:pt x="13381" y="23839"/>
                      <a:pt x="12875" y="23797"/>
                      <a:pt x="12532" y="23723"/>
                    </a:cubicBezTo>
                    <a:cubicBezTo>
                      <a:pt x="12532" y="23533"/>
                      <a:pt x="12505" y="23343"/>
                      <a:pt x="12478" y="23126"/>
                    </a:cubicBezTo>
                    <a:cubicBezTo>
                      <a:pt x="12451" y="22882"/>
                      <a:pt x="12451" y="22665"/>
                      <a:pt x="12396" y="22421"/>
                    </a:cubicBezTo>
                    <a:cubicBezTo>
                      <a:pt x="12347" y="22247"/>
                      <a:pt x="12206" y="22119"/>
                      <a:pt x="12017" y="22119"/>
                    </a:cubicBezTo>
                    <a:cubicBezTo>
                      <a:pt x="11999" y="22119"/>
                      <a:pt x="11981" y="22120"/>
                      <a:pt x="11962" y="22122"/>
                    </a:cubicBezTo>
                    <a:cubicBezTo>
                      <a:pt x="11745" y="22122"/>
                      <a:pt x="11610" y="22258"/>
                      <a:pt x="11583" y="22448"/>
                    </a:cubicBezTo>
                    <a:cubicBezTo>
                      <a:pt x="11528" y="22746"/>
                      <a:pt x="11528" y="23017"/>
                      <a:pt x="11528" y="23316"/>
                    </a:cubicBezTo>
                    <a:cubicBezTo>
                      <a:pt x="11501" y="23424"/>
                      <a:pt x="11528" y="23533"/>
                      <a:pt x="11528" y="23668"/>
                    </a:cubicBezTo>
                    <a:cubicBezTo>
                      <a:pt x="11342" y="23738"/>
                      <a:pt x="11156" y="23758"/>
                      <a:pt x="10973" y="23758"/>
                    </a:cubicBezTo>
                    <a:cubicBezTo>
                      <a:pt x="10727" y="23758"/>
                      <a:pt x="10486" y="23723"/>
                      <a:pt x="10254" y="23723"/>
                    </a:cubicBezTo>
                    <a:cubicBezTo>
                      <a:pt x="9820" y="23750"/>
                      <a:pt x="9386" y="23750"/>
                      <a:pt x="9006" y="23750"/>
                    </a:cubicBezTo>
                    <a:cubicBezTo>
                      <a:pt x="8789" y="23533"/>
                      <a:pt x="8870" y="23289"/>
                      <a:pt x="8843" y="23099"/>
                    </a:cubicBezTo>
                    <a:cubicBezTo>
                      <a:pt x="8816" y="22855"/>
                      <a:pt x="8816" y="22610"/>
                      <a:pt x="8789" y="22393"/>
                    </a:cubicBezTo>
                    <a:cubicBezTo>
                      <a:pt x="8735" y="22149"/>
                      <a:pt x="8545" y="22014"/>
                      <a:pt x="8328" y="22014"/>
                    </a:cubicBezTo>
                    <a:cubicBezTo>
                      <a:pt x="8111" y="22041"/>
                      <a:pt x="7975" y="22176"/>
                      <a:pt x="7921" y="22366"/>
                    </a:cubicBezTo>
                    <a:cubicBezTo>
                      <a:pt x="7894" y="22556"/>
                      <a:pt x="7894" y="22746"/>
                      <a:pt x="7894" y="22936"/>
                    </a:cubicBezTo>
                    <a:cubicBezTo>
                      <a:pt x="7867" y="23153"/>
                      <a:pt x="7894" y="23397"/>
                      <a:pt x="7894" y="23668"/>
                    </a:cubicBezTo>
                    <a:cubicBezTo>
                      <a:pt x="7696" y="23723"/>
                      <a:pt x="7497" y="23738"/>
                      <a:pt x="7301" y="23738"/>
                    </a:cubicBezTo>
                    <a:cubicBezTo>
                      <a:pt x="7072" y="23738"/>
                      <a:pt x="6845" y="23718"/>
                      <a:pt x="6624" y="23718"/>
                    </a:cubicBezTo>
                    <a:cubicBezTo>
                      <a:pt x="6567" y="23718"/>
                      <a:pt x="6512" y="23719"/>
                      <a:pt x="6456" y="23723"/>
                    </a:cubicBezTo>
                    <a:cubicBezTo>
                      <a:pt x="6303" y="23732"/>
                      <a:pt x="6146" y="23735"/>
                      <a:pt x="5987" y="23735"/>
                    </a:cubicBezTo>
                    <a:cubicBezTo>
                      <a:pt x="5670" y="23735"/>
                      <a:pt x="5344" y="23723"/>
                      <a:pt x="5019" y="23723"/>
                    </a:cubicBezTo>
                    <a:cubicBezTo>
                      <a:pt x="4829" y="23451"/>
                      <a:pt x="4856" y="23153"/>
                      <a:pt x="4829" y="22855"/>
                    </a:cubicBezTo>
                    <a:cubicBezTo>
                      <a:pt x="4775" y="22583"/>
                      <a:pt x="4720" y="22339"/>
                      <a:pt x="4639" y="22095"/>
                    </a:cubicBezTo>
                    <a:cubicBezTo>
                      <a:pt x="4585" y="21932"/>
                      <a:pt x="4449" y="21824"/>
                      <a:pt x="4259" y="21824"/>
                    </a:cubicBezTo>
                    <a:cubicBezTo>
                      <a:pt x="4069" y="21851"/>
                      <a:pt x="3934" y="21960"/>
                      <a:pt x="3907" y="22149"/>
                    </a:cubicBezTo>
                    <a:cubicBezTo>
                      <a:pt x="3879" y="22421"/>
                      <a:pt x="3825" y="22692"/>
                      <a:pt x="3825" y="22990"/>
                    </a:cubicBezTo>
                    <a:cubicBezTo>
                      <a:pt x="3825" y="23234"/>
                      <a:pt x="3879" y="23478"/>
                      <a:pt x="3907" y="23750"/>
                    </a:cubicBezTo>
                    <a:cubicBezTo>
                      <a:pt x="3570" y="23822"/>
                      <a:pt x="3102" y="23857"/>
                      <a:pt x="2624" y="23857"/>
                    </a:cubicBezTo>
                    <a:cubicBezTo>
                      <a:pt x="2023" y="23857"/>
                      <a:pt x="1409" y="23801"/>
                      <a:pt x="1031" y="23695"/>
                    </a:cubicBezTo>
                    <a:cubicBezTo>
                      <a:pt x="896" y="23099"/>
                      <a:pt x="923" y="19274"/>
                      <a:pt x="1059" y="18433"/>
                    </a:cubicBezTo>
                    <a:cubicBezTo>
                      <a:pt x="1221" y="18361"/>
                      <a:pt x="1384" y="18349"/>
                      <a:pt x="1555" y="18349"/>
                    </a:cubicBezTo>
                    <a:cubicBezTo>
                      <a:pt x="1640" y="18349"/>
                      <a:pt x="1728" y="18352"/>
                      <a:pt x="1818" y="18352"/>
                    </a:cubicBezTo>
                    <a:cubicBezTo>
                      <a:pt x="3662" y="18352"/>
                      <a:pt x="5507" y="18364"/>
                      <a:pt x="7351" y="18364"/>
                    </a:cubicBezTo>
                    <a:cubicBezTo>
                      <a:pt x="8274" y="18364"/>
                      <a:pt x="9196" y="18361"/>
                      <a:pt x="10118" y="18352"/>
                    </a:cubicBezTo>
                    <a:cubicBezTo>
                      <a:pt x="13210" y="18298"/>
                      <a:pt x="16302" y="18189"/>
                      <a:pt x="19367" y="18135"/>
                    </a:cubicBezTo>
                    <a:cubicBezTo>
                      <a:pt x="19789" y="18128"/>
                      <a:pt x="20210" y="18124"/>
                      <a:pt x="20631" y="18124"/>
                    </a:cubicBezTo>
                    <a:close/>
                    <a:moveTo>
                      <a:pt x="20086" y="1"/>
                    </a:moveTo>
                    <a:cubicBezTo>
                      <a:pt x="19778" y="1"/>
                      <a:pt x="19466" y="15"/>
                      <a:pt x="19150" y="43"/>
                    </a:cubicBezTo>
                    <a:cubicBezTo>
                      <a:pt x="17143" y="233"/>
                      <a:pt x="15244" y="667"/>
                      <a:pt x="13400" y="1508"/>
                    </a:cubicBezTo>
                    <a:cubicBezTo>
                      <a:pt x="10742" y="2756"/>
                      <a:pt x="8707" y="4655"/>
                      <a:pt x="7297" y="7258"/>
                    </a:cubicBezTo>
                    <a:cubicBezTo>
                      <a:pt x="6293" y="9157"/>
                      <a:pt x="5805" y="11191"/>
                      <a:pt x="5615" y="13307"/>
                    </a:cubicBezTo>
                    <a:cubicBezTo>
                      <a:pt x="5507" y="14500"/>
                      <a:pt x="5453" y="15721"/>
                      <a:pt x="5371" y="16914"/>
                    </a:cubicBezTo>
                    <a:cubicBezTo>
                      <a:pt x="5371" y="17077"/>
                      <a:pt x="5317" y="17240"/>
                      <a:pt x="5290" y="17430"/>
                    </a:cubicBezTo>
                    <a:lnTo>
                      <a:pt x="4476" y="17430"/>
                    </a:lnTo>
                    <a:cubicBezTo>
                      <a:pt x="3228" y="17430"/>
                      <a:pt x="1981" y="17430"/>
                      <a:pt x="706" y="17457"/>
                    </a:cubicBezTo>
                    <a:cubicBezTo>
                      <a:pt x="245" y="17457"/>
                      <a:pt x="136" y="17565"/>
                      <a:pt x="82" y="18027"/>
                    </a:cubicBezTo>
                    <a:cubicBezTo>
                      <a:pt x="55" y="18406"/>
                      <a:pt x="55" y="18786"/>
                      <a:pt x="55" y="19166"/>
                    </a:cubicBezTo>
                    <a:cubicBezTo>
                      <a:pt x="28" y="20630"/>
                      <a:pt x="1" y="22095"/>
                      <a:pt x="1" y="23560"/>
                    </a:cubicBezTo>
                    <a:cubicBezTo>
                      <a:pt x="1" y="23750"/>
                      <a:pt x="1" y="23940"/>
                      <a:pt x="28" y="24129"/>
                    </a:cubicBezTo>
                    <a:cubicBezTo>
                      <a:pt x="82" y="24455"/>
                      <a:pt x="245" y="24591"/>
                      <a:pt x="543" y="24618"/>
                    </a:cubicBezTo>
                    <a:cubicBezTo>
                      <a:pt x="896" y="24645"/>
                      <a:pt x="1221" y="24645"/>
                      <a:pt x="1547" y="24645"/>
                    </a:cubicBezTo>
                    <a:cubicBezTo>
                      <a:pt x="3355" y="24645"/>
                      <a:pt x="5151" y="24609"/>
                      <a:pt x="6951" y="24609"/>
                    </a:cubicBezTo>
                    <a:cubicBezTo>
                      <a:pt x="7852" y="24609"/>
                      <a:pt x="8753" y="24618"/>
                      <a:pt x="9657" y="24645"/>
                    </a:cubicBezTo>
                    <a:cubicBezTo>
                      <a:pt x="12369" y="24753"/>
                      <a:pt x="15054" y="24862"/>
                      <a:pt x="17767" y="24889"/>
                    </a:cubicBezTo>
                    <a:cubicBezTo>
                      <a:pt x="22161" y="24916"/>
                      <a:pt x="26582" y="24889"/>
                      <a:pt x="30976" y="24943"/>
                    </a:cubicBezTo>
                    <a:cubicBezTo>
                      <a:pt x="33200" y="24943"/>
                      <a:pt x="35397" y="24835"/>
                      <a:pt x="37594" y="24753"/>
                    </a:cubicBezTo>
                    <a:cubicBezTo>
                      <a:pt x="37839" y="24726"/>
                      <a:pt x="38083" y="24753"/>
                      <a:pt x="38327" y="24482"/>
                    </a:cubicBezTo>
                    <a:cubicBezTo>
                      <a:pt x="38327" y="24211"/>
                      <a:pt x="38381" y="23858"/>
                      <a:pt x="38381" y="23506"/>
                    </a:cubicBezTo>
                    <a:cubicBezTo>
                      <a:pt x="38354" y="21987"/>
                      <a:pt x="38354" y="20468"/>
                      <a:pt x="38327" y="18949"/>
                    </a:cubicBezTo>
                    <a:cubicBezTo>
                      <a:pt x="38327" y="18732"/>
                      <a:pt x="38300" y="18515"/>
                      <a:pt x="38273" y="18325"/>
                    </a:cubicBezTo>
                    <a:cubicBezTo>
                      <a:pt x="38164" y="17701"/>
                      <a:pt x="37947" y="17511"/>
                      <a:pt x="37323" y="17511"/>
                    </a:cubicBezTo>
                    <a:lnTo>
                      <a:pt x="35045" y="17511"/>
                    </a:lnTo>
                    <a:cubicBezTo>
                      <a:pt x="34774" y="17511"/>
                      <a:pt x="34529" y="17511"/>
                      <a:pt x="34177" y="17484"/>
                    </a:cubicBezTo>
                    <a:cubicBezTo>
                      <a:pt x="34177" y="17050"/>
                      <a:pt x="34177" y="16697"/>
                      <a:pt x="34177" y="16345"/>
                    </a:cubicBezTo>
                    <a:cubicBezTo>
                      <a:pt x="34123" y="15179"/>
                      <a:pt x="33906" y="14066"/>
                      <a:pt x="33689" y="12954"/>
                    </a:cubicBezTo>
                    <a:cubicBezTo>
                      <a:pt x="33282" y="11164"/>
                      <a:pt x="32739" y="9428"/>
                      <a:pt x="31871" y="7801"/>
                    </a:cubicBezTo>
                    <a:cubicBezTo>
                      <a:pt x="30434" y="5116"/>
                      <a:pt x="28318" y="3081"/>
                      <a:pt x="25687" y="1590"/>
                    </a:cubicBezTo>
                    <a:cubicBezTo>
                      <a:pt x="23946" y="601"/>
                      <a:pt x="22102" y="1"/>
                      <a:pt x="2008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60"/>
              <p:cNvSpPr/>
              <p:nvPr/>
            </p:nvSpPr>
            <p:spPr>
              <a:xfrm>
                <a:off x="428650" y="1000600"/>
                <a:ext cx="911400" cy="145250"/>
              </a:xfrm>
              <a:custGeom>
                <a:avLst/>
                <a:gdLst/>
                <a:ahLst/>
                <a:cxnLst/>
                <a:rect l="l" t="t" r="r" b="b"/>
                <a:pathLst>
                  <a:path w="36456" h="5810" extrusionOk="0">
                    <a:moveTo>
                      <a:pt x="19736" y="0"/>
                    </a:moveTo>
                    <a:cubicBezTo>
                      <a:pt x="19315" y="0"/>
                      <a:pt x="18894" y="4"/>
                      <a:pt x="18472" y="11"/>
                    </a:cubicBezTo>
                    <a:cubicBezTo>
                      <a:pt x="15407" y="65"/>
                      <a:pt x="12315" y="174"/>
                      <a:pt x="9223" y="228"/>
                    </a:cubicBezTo>
                    <a:cubicBezTo>
                      <a:pt x="8301" y="237"/>
                      <a:pt x="7379" y="240"/>
                      <a:pt x="6456" y="240"/>
                    </a:cubicBezTo>
                    <a:cubicBezTo>
                      <a:pt x="4612" y="240"/>
                      <a:pt x="2767" y="228"/>
                      <a:pt x="923" y="228"/>
                    </a:cubicBezTo>
                    <a:cubicBezTo>
                      <a:pt x="833" y="228"/>
                      <a:pt x="745" y="225"/>
                      <a:pt x="660" y="225"/>
                    </a:cubicBezTo>
                    <a:cubicBezTo>
                      <a:pt x="489" y="225"/>
                      <a:pt x="326" y="237"/>
                      <a:pt x="164" y="309"/>
                    </a:cubicBezTo>
                    <a:cubicBezTo>
                      <a:pt x="28" y="1150"/>
                      <a:pt x="1" y="4975"/>
                      <a:pt x="136" y="5571"/>
                    </a:cubicBezTo>
                    <a:cubicBezTo>
                      <a:pt x="514" y="5677"/>
                      <a:pt x="1128" y="5733"/>
                      <a:pt x="1729" y="5733"/>
                    </a:cubicBezTo>
                    <a:cubicBezTo>
                      <a:pt x="2207" y="5733"/>
                      <a:pt x="2675" y="5698"/>
                      <a:pt x="3012" y="5626"/>
                    </a:cubicBezTo>
                    <a:cubicBezTo>
                      <a:pt x="2984" y="5354"/>
                      <a:pt x="2930" y="5110"/>
                      <a:pt x="2930" y="4866"/>
                    </a:cubicBezTo>
                    <a:cubicBezTo>
                      <a:pt x="2930" y="4568"/>
                      <a:pt x="2984" y="4297"/>
                      <a:pt x="3012" y="4025"/>
                    </a:cubicBezTo>
                    <a:cubicBezTo>
                      <a:pt x="3039" y="3836"/>
                      <a:pt x="3174" y="3727"/>
                      <a:pt x="3364" y="3700"/>
                    </a:cubicBezTo>
                    <a:cubicBezTo>
                      <a:pt x="3554" y="3700"/>
                      <a:pt x="3690" y="3808"/>
                      <a:pt x="3744" y="3971"/>
                    </a:cubicBezTo>
                    <a:cubicBezTo>
                      <a:pt x="3825" y="4215"/>
                      <a:pt x="3880" y="4459"/>
                      <a:pt x="3934" y="4731"/>
                    </a:cubicBezTo>
                    <a:cubicBezTo>
                      <a:pt x="3961" y="5029"/>
                      <a:pt x="3934" y="5327"/>
                      <a:pt x="4124" y="5599"/>
                    </a:cubicBezTo>
                    <a:cubicBezTo>
                      <a:pt x="4449" y="5599"/>
                      <a:pt x="4775" y="5611"/>
                      <a:pt x="5092" y="5611"/>
                    </a:cubicBezTo>
                    <a:cubicBezTo>
                      <a:pt x="5251" y="5611"/>
                      <a:pt x="5408" y="5608"/>
                      <a:pt x="5561" y="5599"/>
                    </a:cubicBezTo>
                    <a:cubicBezTo>
                      <a:pt x="5617" y="5595"/>
                      <a:pt x="5672" y="5594"/>
                      <a:pt x="5729" y="5594"/>
                    </a:cubicBezTo>
                    <a:cubicBezTo>
                      <a:pt x="5950" y="5594"/>
                      <a:pt x="6177" y="5614"/>
                      <a:pt x="6406" y="5614"/>
                    </a:cubicBezTo>
                    <a:cubicBezTo>
                      <a:pt x="6602" y="5614"/>
                      <a:pt x="6801" y="5599"/>
                      <a:pt x="6999" y="5544"/>
                    </a:cubicBezTo>
                    <a:cubicBezTo>
                      <a:pt x="6999" y="5273"/>
                      <a:pt x="6972" y="5029"/>
                      <a:pt x="6999" y="4812"/>
                    </a:cubicBezTo>
                    <a:cubicBezTo>
                      <a:pt x="6999" y="4622"/>
                      <a:pt x="6999" y="4432"/>
                      <a:pt x="7026" y="4242"/>
                    </a:cubicBezTo>
                    <a:cubicBezTo>
                      <a:pt x="7080" y="4052"/>
                      <a:pt x="7216" y="3917"/>
                      <a:pt x="7433" y="3890"/>
                    </a:cubicBezTo>
                    <a:cubicBezTo>
                      <a:pt x="7650" y="3890"/>
                      <a:pt x="7840" y="4025"/>
                      <a:pt x="7894" y="4269"/>
                    </a:cubicBezTo>
                    <a:cubicBezTo>
                      <a:pt x="7921" y="4486"/>
                      <a:pt x="7921" y="4731"/>
                      <a:pt x="7948" y="4975"/>
                    </a:cubicBezTo>
                    <a:cubicBezTo>
                      <a:pt x="7975" y="5165"/>
                      <a:pt x="7894" y="5409"/>
                      <a:pt x="8111" y="5626"/>
                    </a:cubicBezTo>
                    <a:cubicBezTo>
                      <a:pt x="8491" y="5626"/>
                      <a:pt x="8925" y="5626"/>
                      <a:pt x="9359" y="5599"/>
                    </a:cubicBezTo>
                    <a:cubicBezTo>
                      <a:pt x="9591" y="5599"/>
                      <a:pt x="9832" y="5634"/>
                      <a:pt x="10078" y="5634"/>
                    </a:cubicBezTo>
                    <a:cubicBezTo>
                      <a:pt x="10261" y="5634"/>
                      <a:pt x="10447" y="5614"/>
                      <a:pt x="10633" y="5544"/>
                    </a:cubicBezTo>
                    <a:cubicBezTo>
                      <a:pt x="10633" y="5409"/>
                      <a:pt x="10606" y="5300"/>
                      <a:pt x="10633" y="5192"/>
                    </a:cubicBezTo>
                    <a:cubicBezTo>
                      <a:pt x="10633" y="4893"/>
                      <a:pt x="10633" y="4622"/>
                      <a:pt x="10688" y="4324"/>
                    </a:cubicBezTo>
                    <a:cubicBezTo>
                      <a:pt x="10715" y="4134"/>
                      <a:pt x="10850" y="3998"/>
                      <a:pt x="11067" y="3998"/>
                    </a:cubicBezTo>
                    <a:cubicBezTo>
                      <a:pt x="11086" y="3996"/>
                      <a:pt x="11104" y="3995"/>
                      <a:pt x="11122" y="3995"/>
                    </a:cubicBezTo>
                    <a:cubicBezTo>
                      <a:pt x="11311" y="3995"/>
                      <a:pt x="11452" y="4123"/>
                      <a:pt x="11501" y="4297"/>
                    </a:cubicBezTo>
                    <a:cubicBezTo>
                      <a:pt x="11556" y="4541"/>
                      <a:pt x="11556" y="4758"/>
                      <a:pt x="11583" y="5002"/>
                    </a:cubicBezTo>
                    <a:cubicBezTo>
                      <a:pt x="11610" y="5219"/>
                      <a:pt x="11637" y="5409"/>
                      <a:pt x="11637" y="5599"/>
                    </a:cubicBezTo>
                    <a:cubicBezTo>
                      <a:pt x="11980" y="5673"/>
                      <a:pt x="12486" y="5715"/>
                      <a:pt x="12963" y="5715"/>
                    </a:cubicBezTo>
                    <a:cubicBezTo>
                      <a:pt x="13354" y="5715"/>
                      <a:pt x="13725" y="5687"/>
                      <a:pt x="13970" y="5626"/>
                    </a:cubicBezTo>
                    <a:cubicBezTo>
                      <a:pt x="13970" y="5490"/>
                      <a:pt x="13997" y="5327"/>
                      <a:pt x="13997" y="5165"/>
                    </a:cubicBezTo>
                    <a:cubicBezTo>
                      <a:pt x="14051" y="4893"/>
                      <a:pt x="14078" y="4595"/>
                      <a:pt x="14159" y="4324"/>
                    </a:cubicBezTo>
                    <a:cubicBezTo>
                      <a:pt x="14209" y="4050"/>
                      <a:pt x="14350" y="3913"/>
                      <a:pt x="14519" y="3913"/>
                    </a:cubicBezTo>
                    <a:cubicBezTo>
                      <a:pt x="14535" y="3913"/>
                      <a:pt x="14551" y="3915"/>
                      <a:pt x="14566" y="3917"/>
                    </a:cubicBezTo>
                    <a:cubicBezTo>
                      <a:pt x="14783" y="3944"/>
                      <a:pt x="14865" y="4134"/>
                      <a:pt x="14892" y="4324"/>
                    </a:cubicBezTo>
                    <a:cubicBezTo>
                      <a:pt x="14946" y="4622"/>
                      <a:pt x="14973" y="4920"/>
                      <a:pt x="15000" y="5246"/>
                    </a:cubicBezTo>
                    <a:cubicBezTo>
                      <a:pt x="15027" y="5382"/>
                      <a:pt x="15055" y="5544"/>
                      <a:pt x="15055" y="5680"/>
                    </a:cubicBezTo>
                    <a:cubicBezTo>
                      <a:pt x="15495" y="5768"/>
                      <a:pt x="15977" y="5809"/>
                      <a:pt x="16416" y="5809"/>
                    </a:cubicBezTo>
                    <a:cubicBezTo>
                      <a:pt x="16922" y="5809"/>
                      <a:pt x="17370" y="5754"/>
                      <a:pt x="17631" y="5653"/>
                    </a:cubicBezTo>
                    <a:cubicBezTo>
                      <a:pt x="17658" y="5436"/>
                      <a:pt x="17713" y="5192"/>
                      <a:pt x="17740" y="4975"/>
                    </a:cubicBezTo>
                    <a:cubicBezTo>
                      <a:pt x="17794" y="4731"/>
                      <a:pt x="17848" y="4514"/>
                      <a:pt x="17930" y="4269"/>
                    </a:cubicBezTo>
                    <a:cubicBezTo>
                      <a:pt x="17984" y="4134"/>
                      <a:pt x="18038" y="3971"/>
                      <a:pt x="18147" y="3836"/>
                    </a:cubicBezTo>
                    <a:cubicBezTo>
                      <a:pt x="18228" y="3754"/>
                      <a:pt x="18391" y="3700"/>
                      <a:pt x="18499" y="3700"/>
                    </a:cubicBezTo>
                    <a:cubicBezTo>
                      <a:pt x="18581" y="3700"/>
                      <a:pt x="18716" y="3836"/>
                      <a:pt x="18716" y="3944"/>
                    </a:cubicBezTo>
                    <a:cubicBezTo>
                      <a:pt x="18771" y="4161"/>
                      <a:pt x="18771" y="4405"/>
                      <a:pt x="18771" y="4622"/>
                    </a:cubicBezTo>
                    <a:cubicBezTo>
                      <a:pt x="18743" y="4975"/>
                      <a:pt x="18662" y="5327"/>
                      <a:pt x="18716" y="5680"/>
                    </a:cubicBezTo>
                    <a:cubicBezTo>
                      <a:pt x="18954" y="5736"/>
                      <a:pt x="19276" y="5765"/>
                      <a:pt x="19612" y="5765"/>
                    </a:cubicBezTo>
                    <a:cubicBezTo>
                      <a:pt x="20083" y="5765"/>
                      <a:pt x="20581" y="5709"/>
                      <a:pt x="20913" y="5599"/>
                    </a:cubicBezTo>
                    <a:cubicBezTo>
                      <a:pt x="20968" y="5327"/>
                      <a:pt x="21022" y="5056"/>
                      <a:pt x="21103" y="4785"/>
                    </a:cubicBezTo>
                    <a:cubicBezTo>
                      <a:pt x="21185" y="4486"/>
                      <a:pt x="21266" y="4188"/>
                      <a:pt x="21402" y="3917"/>
                    </a:cubicBezTo>
                    <a:cubicBezTo>
                      <a:pt x="21456" y="3808"/>
                      <a:pt x="21619" y="3727"/>
                      <a:pt x="21754" y="3727"/>
                    </a:cubicBezTo>
                    <a:cubicBezTo>
                      <a:pt x="21771" y="3724"/>
                      <a:pt x="21787" y="3723"/>
                      <a:pt x="21804" y="3723"/>
                    </a:cubicBezTo>
                    <a:cubicBezTo>
                      <a:pt x="21949" y="3723"/>
                      <a:pt x="22082" y="3828"/>
                      <a:pt x="22107" y="3998"/>
                    </a:cubicBezTo>
                    <a:cubicBezTo>
                      <a:pt x="22134" y="4269"/>
                      <a:pt x="22134" y="4568"/>
                      <a:pt x="22134" y="4839"/>
                    </a:cubicBezTo>
                    <a:cubicBezTo>
                      <a:pt x="22107" y="5110"/>
                      <a:pt x="22080" y="5354"/>
                      <a:pt x="22053" y="5599"/>
                    </a:cubicBezTo>
                    <a:cubicBezTo>
                      <a:pt x="22376" y="5691"/>
                      <a:pt x="22970" y="5740"/>
                      <a:pt x="23583" y="5740"/>
                    </a:cubicBezTo>
                    <a:cubicBezTo>
                      <a:pt x="24049" y="5740"/>
                      <a:pt x="24525" y="5711"/>
                      <a:pt x="24901" y="5653"/>
                    </a:cubicBezTo>
                    <a:cubicBezTo>
                      <a:pt x="24901" y="5300"/>
                      <a:pt x="24901" y="4975"/>
                      <a:pt x="24901" y="4622"/>
                    </a:cubicBezTo>
                    <a:cubicBezTo>
                      <a:pt x="24901" y="4459"/>
                      <a:pt x="24901" y="4297"/>
                      <a:pt x="24928" y="4134"/>
                    </a:cubicBezTo>
                    <a:cubicBezTo>
                      <a:pt x="24955" y="3944"/>
                      <a:pt x="25090" y="3836"/>
                      <a:pt x="25280" y="3836"/>
                    </a:cubicBezTo>
                    <a:cubicBezTo>
                      <a:pt x="25470" y="3836"/>
                      <a:pt x="25633" y="3917"/>
                      <a:pt x="25660" y="4080"/>
                    </a:cubicBezTo>
                    <a:cubicBezTo>
                      <a:pt x="25741" y="4297"/>
                      <a:pt x="25741" y="4514"/>
                      <a:pt x="25796" y="4703"/>
                    </a:cubicBezTo>
                    <a:cubicBezTo>
                      <a:pt x="25850" y="5029"/>
                      <a:pt x="25796" y="5382"/>
                      <a:pt x="25985" y="5707"/>
                    </a:cubicBezTo>
                    <a:lnTo>
                      <a:pt x="28318" y="5707"/>
                    </a:lnTo>
                    <a:cubicBezTo>
                      <a:pt x="28508" y="5273"/>
                      <a:pt x="28562" y="4812"/>
                      <a:pt x="28644" y="4378"/>
                    </a:cubicBezTo>
                    <a:cubicBezTo>
                      <a:pt x="28671" y="4188"/>
                      <a:pt x="28698" y="3998"/>
                      <a:pt x="28779" y="3836"/>
                    </a:cubicBezTo>
                    <a:cubicBezTo>
                      <a:pt x="28861" y="3727"/>
                      <a:pt x="29023" y="3646"/>
                      <a:pt x="29132" y="3646"/>
                    </a:cubicBezTo>
                    <a:cubicBezTo>
                      <a:pt x="29148" y="3643"/>
                      <a:pt x="29164" y="3642"/>
                      <a:pt x="29179" y="3642"/>
                    </a:cubicBezTo>
                    <a:cubicBezTo>
                      <a:pt x="29344" y="3642"/>
                      <a:pt x="29460" y="3770"/>
                      <a:pt x="29484" y="3944"/>
                    </a:cubicBezTo>
                    <a:cubicBezTo>
                      <a:pt x="29512" y="4161"/>
                      <a:pt x="29484" y="4405"/>
                      <a:pt x="29457" y="4622"/>
                    </a:cubicBezTo>
                    <a:cubicBezTo>
                      <a:pt x="29403" y="4975"/>
                      <a:pt x="29376" y="5327"/>
                      <a:pt x="29430" y="5653"/>
                    </a:cubicBezTo>
                    <a:cubicBezTo>
                      <a:pt x="29745" y="5699"/>
                      <a:pt x="30136" y="5720"/>
                      <a:pt x="30535" y="5720"/>
                    </a:cubicBezTo>
                    <a:cubicBezTo>
                      <a:pt x="31304" y="5720"/>
                      <a:pt x="32102" y="5642"/>
                      <a:pt x="32441" y="5517"/>
                    </a:cubicBezTo>
                    <a:cubicBezTo>
                      <a:pt x="32495" y="5137"/>
                      <a:pt x="32549" y="4758"/>
                      <a:pt x="32631" y="4405"/>
                    </a:cubicBezTo>
                    <a:cubicBezTo>
                      <a:pt x="32685" y="4134"/>
                      <a:pt x="32766" y="3890"/>
                      <a:pt x="32875" y="3646"/>
                    </a:cubicBezTo>
                    <a:cubicBezTo>
                      <a:pt x="32940" y="3495"/>
                      <a:pt x="33056" y="3412"/>
                      <a:pt x="33210" y="3412"/>
                    </a:cubicBezTo>
                    <a:cubicBezTo>
                      <a:pt x="33250" y="3412"/>
                      <a:pt x="33292" y="3418"/>
                      <a:pt x="33336" y="3429"/>
                    </a:cubicBezTo>
                    <a:cubicBezTo>
                      <a:pt x="33553" y="3483"/>
                      <a:pt x="33662" y="3619"/>
                      <a:pt x="33662" y="3836"/>
                    </a:cubicBezTo>
                    <a:cubicBezTo>
                      <a:pt x="33662" y="4080"/>
                      <a:pt x="33607" y="4297"/>
                      <a:pt x="33580" y="4541"/>
                    </a:cubicBezTo>
                    <a:cubicBezTo>
                      <a:pt x="33526" y="4893"/>
                      <a:pt x="33417" y="5219"/>
                      <a:pt x="33499" y="5571"/>
                    </a:cubicBezTo>
                    <a:cubicBezTo>
                      <a:pt x="33672" y="5581"/>
                      <a:pt x="33861" y="5586"/>
                      <a:pt x="34058" y="5586"/>
                    </a:cubicBezTo>
                    <a:cubicBezTo>
                      <a:pt x="34971" y="5586"/>
                      <a:pt x="36049" y="5488"/>
                      <a:pt x="36428" y="5354"/>
                    </a:cubicBezTo>
                    <a:cubicBezTo>
                      <a:pt x="36455" y="5273"/>
                      <a:pt x="36455" y="5165"/>
                      <a:pt x="36455" y="5083"/>
                    </a:cubicBezTo>
                    <a:cubicBezTo>
                      <a:pt x="36455" y="3646"/>
                      <a:pt x="36455" y="2235"/>
                      <a:pt x="36455" y="825"/>
                    </a:cubicBezTo>
                    <a:cubicBezTo>
                      <a:pt x="36455" y="689"/>
                      <a:pt x="36401" y="554"/>
                      <a:pt x="36347" y="418"/>
                    </a:cubicBezTo>
                    <a:cubicBezTo>
                      <a:pt x="36211" y="391"/>
                      <a:pt x="36103" y="391"/>
                      <a:pt x="35967" y="391"/>
                    </a:cubicBezTo>
                    <a:cubicBezTo>
                      <a:pt x="34014" y="337"/>
                      <a:pt x="32034" y="337"/>
                      <a:pt x="30081" y="282"/>
                    </a:cubicBezTo>
                    <a:cubicBezTo>
                      <a:pt x="27776" y="201"/>
                      <a:pt x="25470" y="120"/>
                      <a:pt x="23165" y="65"/>
                    </a:cubicBezTo>
                    <a:cubicBezTo>
                      <a:pt x="22033" y="26"/>
                      <a:pt x="20886" y="0"/>
                      <a:pt x="197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60"/>
              <p:cNvSpPr/>
              <p:nvPr/>
            </p:nvSpPr>
            <p:spPr>
              <a:xfrm>
                <a:off x="563600" y="572675"/>
                <a:ext cx="676075" cy="411400"/>
              </a:xfrm>
              <a:custGeom>
                <a:avLst/>
                <a:gdLst/>
                <a:ahLst/>
                <a:cxnLst/>
                <a:rect l="l" t="t" r="r" b="b"/>
                <a:pathLst>
                  <a:path w="27043" h="16456" extrusionOk="0">
                    <a:moveTo>
                      <a:pt x="12295" y="1"/>
                    </a:moveTo>
                    <a:cubicBezTo>
                      <a:pt x="12254" y="1"/>
                      <a:pt x="12215" y="4"/>
                      <a:pt x="12179" y="13"/>
                    </a:cubicBezTo>
                    <a:cubicBezTo>
                      <a:pt x="10877" y="203"/>
                      <a:pt x="9602" y="474"/>
                      <a:pt x="8409" y="935"/>
                    </a:cubicBezTo>
                    <a:cubicBezTo>
                      <a:pt x="8300" y="989"/>
                      <a:pt x="8246" y="1044"/>
                      <a:pt x="8165" y="1125"/>
                    </a:cubicBezTo>
                    <a:cubicBezTo>
                      <a:pt x="8192" y="1261"/>
                      <a:pt x="8246" y="1369"/>
                      <a:pt x="8273" y="1478"/>
                    </a:cubicBezTo>
                    <a:cubicBezTo>
                      <a:pt x="8300" y="1722"/>
                      <a:pt x="8355" y="1939"/>
                      <a:pt x="8355" y="2183"/>
                    </a:cubicBezTo>
                    <a:cubicBezTo>
                      <a:pt x="8355" y="2334"/>
                      <a:pt x="8223" y="2433"/>
                      <a:pt x="8088" y="2433"/>
                    </a:cubicBezTo>
                    <a:cubicBezTo>
                      <a:pt x="8029" y="2433"/>
                      <a:pt x="7970" y="2414"/>
                      <a:pt x="7921" y="2373"/>
                    </a:cubicBezTo>
                    <a:cubicBezTo>
                      <a:pt x="7812" y="2291"/>
                      <a:pt x="7704" y="2183"/>
                      <a:pt x="7622" y="2074"/>
                    </a:cubicBezTo>
                    <a:cubicBezTo>
                      <a:pt x="7487" y="1884"/>
                      <a:pt x="7378" y="1667"/>
                      <a:pt x="7270" y="1478"/>
                    </a:cubicBezTo>
                    <a:cubicBezTo>
                      <a:pt x="6266" y="1857"/>
                      <a:pt x="4937" y="2752"/>
                      <a:pt x="4367" y="3431"/>
                    </a:cubicBezTo>
                    <a:cubicBezTo>
                      <a:pt x="4503" y="3566"/>
                      <a:pt x="4639" y="3702"/>
                      <a:pt x="4747" y="3837"/>
                    </a:cubicBezTo>
                    <a:cubicBezTo>
                      <a:pt x="4829" y="3946"/>
                      <a:pt x="4910" y="4082"/>
                      <a:pt x="4964" y="4217"/>
                    </a:cubicBezTo>
                    <a:cubicBezTo>
                      <a:pt x="5041" y="4396"/>
                      <a:pt x="4925" y="4599"/>
                      <a:pt x="4729" y="4599"/>
                    </a:cubicBezTo>
                    <a:cubicBezTo>
                      <a:pt x="4718" y="4599"/>
                      <a:pt x="4705" y="4598"/>
                      <a:pt x="4693" y="4597"/>
                    </a:cubicBezTo>
                    <a:cubicBezTo>
                      <a:pt x="4476" y="4543"/>
                      <a:pt x="4286" y="4488"/>
                      <a:pt x="4096" y="4380"/>
                    </a:cubicBezTo>
                    <a:cubicBezTo>
                      <a:pt x="3933" y="4326"/>
                      <a:pt x="3771" y="4217"/>
                      <a:pt x="3635" y="4136"/>
                    </a:cubicBezTo>
                    <a:cubicBezTo>
                      <a:pt x="2794" y="4949"/>
                      <a:pt x="2062" y="6062"/>
                      <a:pt x="1899" y="6713"/>
                    </a:cubicBezTo>
                    <a:cubicBezTo>
                      <a:pt x="2143" y="6821"/>
                      <a:pt x="2414" y="6930"/>
                      <a:pt x="2659" y="7065"/>
                    </a:cubicBezTo>
                    <a:cubicBezTo>
                      <a:pt x="2848" y="7174"/>
                      <a:pt x="2930" y="7418"/>
                      <a:pt x="2848" y="7553"/>
                    </a:cubicBezTo>
                    <a:cubicBezTo>
                      <a:pt x="2754" y="7719"/>
                      <a:pt x="2617" y="7803"/>
                      <a:pt x="2457" y="7803"/>
                    </a:cubicBezTo>
                    <a:cubicBezTo>
                      <a:pt x="2434" y="7803"/>
                      <a:pt x="2411" y="7801"/>
                      <a:pt x="2387" y="7797"/>
                    </a:cubicBezTo>
                    <a:cubicBezTo>
                      <a:pt x="2252" y="7797"/>
                      <a:pt x="2143" y="7770"/>
                      <a:pt x="2035" y="7743"/>
                    </a:cubicBezTo>
                    <a:cubicBezTo>
                      <a:pt x="1818" y="7689"/>
                      <a:pt x="1628" y="7662"/>
                      <a:pt x="1438" y="7608"/>
                    </a:cubicBezTo>
                    <a:cubicBezTo>
                      <a:pt x="1031" y="8231"/>
                      <a:pt x="841" y="8801"/>
                      <a:pt x="814" y="9452"/>
                    </a:cubicBezTo>
                    <a:cubicBezTo>
                      <a:pt x="923" y="9479"/>
                      <a:pt x="1031" y="9479"/>
                      <a:pt x="1140" y="9533"/>
                    </a:cubicBezTo>
                    <a:cubicBezTo>
                      <a:pt x="1330" y="9588"/>
                      <a:pt x="1519" y="9615"/>
                      <a:pt x="1682" y="9696"/>
                    </a:cubicBezTo>
                    <a:cubicBezTo>
                      <a:pt x="1845" y="9778"/>
                      <a:pt x="1926" y="9913"/>
                      <a:pt x="1899" y="10103"/>
                    </a:cubicBezTo>
                    <a:cubicBezTo>
                      <a:pt x="1845" y="10266"/>
                      <a:pt x="1736" y="10401"/>
                      <a:pt x="1547" y="10428"/>
                    </a:cubicBezTo>
                    <a:cubicBezTo>
                      <a:pt x="1411" y="10428"/>
                      <a:pt x="1275" y="10401"/>
                      <a:pt x="1140" y="10401"/>
                    </a:cubicBezTo>
                    <a:cubicBezTo>
                      <a:pt x="1031" y="10401"/>
                      <a:pt x="923" y="10381"/>
                      <a:pt x="818" y="10381"/>
                    </a:cubicBezTo>
                    <a:cubicBezTo>
                      <a:pt x="712" y="10381"/>
                      <a:pt x="611" y="10401"/>
                      <a:pt x="516" y="10483"/>
                    </a:cubicBezTo>
                    <a:cubicBezTo>
                      <a:pt x="245" y="11405"/>
                      <a:pt x="163" y="12273"/>
                      <a:pt x="299" y="12842"/>
                    </a:cubicBezTo>
                    <a:cubicBezTo>
                      <a:pt x="733" y="13032"/>
                      <a:pt x="1302" y="12897"/>
                      <a:pt x="1601" y="13439"/>
                    </a:cubicBezTo>
                    <a:cubicBezTo>
                      <a:pt x="1446" y="13714"/>
                      <a:pt x="1233" y="13778"/>
                      <a:pt x="1004" y="13778"/>
                    </a:cubicBezTo>
                    <a:cubicBezTo>
                      <a:pt x="801" y="13778"/>
                      <a:pt x="585" y="13727"/>
                      <a:pt x="385" y="13727"/>
                    </a:cubicBezTo>
                    <a:cubicBezTo>
                      <a:pt x="298" y="13727"/>
                      <a:pt x="214" y="13737"/>
                      <a:pt x="136" y="13765"/>
                    </a:cubicBezTo>
                    <a:cubicBezTo>
                      <a:pt x="0" y="14741"/>
                      <a:pt x="28" y="15962"/>
                      <a:pt x="163" y="16396"/>
                    </a:cubicBezTo>
                    <a:cubicBezTo>
                      <a:pt x="516" y="16433"/>
                      <a:pt x="1289" y="16454"/>
                      <a:pt x="2073" y="16454"/>
                    </a:cubicBezTo>
                    <a:cubicBezTo>
                      <a:pt x="2979" y="16454"/>
                      <a:pt x="3899" y="16427"/>
                      <a:pt x="4205" y="16369"/>
                    </a:cubicBezTo>
                    <a:cubicBezTo>
                      <a:pt x="4205" y="16260"/>
                      <a:pt x="4232" y="16179"/>
                      <a:pt x="4205" y="16097"/>
                    </a:cubicBezTo>
                    <a:cubicBezTo>
                      <a:pt x="3961" y="14904"/>
                      <a:pt x="3961" y="13738"/>
                      <a:pt x="4015" y="12544"/>
                    </a:cubicBezTo>
                    <a:cubicBezTo>
                      <a:pt x="4096" y="11188"/>
                      <a:pt x="4422" y="9886"/>
                      <a:pt x="5181" y="8720"/>
                    </a:cubicBezTo>
                    <a:cubicBezTo>
                      <a:pt x="6890" y="6089"/>
                      <a:pt x="9385" y="4841"/>
                      <a:pt x="12423" y="4488"/>
                    </a:cubicBezTo>
                    <a:cubicBezTo>
                      <a:pt x="12593" y="4470"/>
                      <a:pt x="12761" y="4461"/>
                      <a:pt x="12929" y="4461"/>
                    </a:cubicBezTo>
                    <a:cubicBezTo>
                      <a:pt x="13729" y="4461"/>
                      <a:pt x="14514" y="4648"/>
                      <a:pt x="15298" y="4760"/>
                    </a:cubicBezTo>
                    <a:cubicBezTo>
                      <a:pt x="15868" y="4841"/>
                      <a:pt x="16410" y="5004"/>
                      <a:pt x="16926" y="5275"/>
                    </a:cubicBezTo>
                    <a:cubicBezTo>
                      <a:pt x="18472" y="6089"/>
                      <a:pt x="19720" y="7201"/>
                      <a:pt x="20587" y="8747"/>
                    </a:cubicBezTo>
                    <a:cubicBezTo>
                      <a:pt x="21320" y="9994"/>
                      <a:pt x="21889" y="11324"/>
                      <a:pt x="22323" y="12707"/>
                    </a:cubicBezTo>
                    <a:cubicBezTo>
                      <a:pt x="22649" y="13710"/>
                      <a:pt x="22920" y="14714"/>
                      <a:pt x="22866" y="15772"/>
                    </a:cubicBezTo>
                    <a:cubicBezTo>
                      <a:pt x="22866" y="15962"/>
                      <a:pt x="22893" y="16124"/>
                      <a:pt x="22920" y="16314"/>
                    </a:cubicBezTo>
                    <a:cubicBezTo>
                      <a:pt x="23274" y="16407"/>
                      <a:pt x="24311" y="16455"/>
                      <a:pt x="25249" y="16455"/>
                    </a:cubicBezTo>
                    <a:cubicBezTo>
                      <a:pt x="25964" y="16455"/>
                      <a:pt x="26622" y="16427"/>
                      <a:pt x="26880" y="16369"/>
                    </a:cubicBezTo>
                    <a:cubicBezTo>
                      <a:pt x="27043" y="15663"/>
                      <a:pt x="26934" y="14361"/>
                      <a:pt x="26636" y="13656"/>
                    </a:cubicBezTo>
                    <a:cubicBezTo>
                      <a:pt x="26392" y="13656"/>
                      <a:pt x="26121" y="13656"/>
                      <a:pt x="25877" y="13629"/>
                    </a:cubicBezTo>
                    <a:cubicBezTo>
                      <a:pt x="25795" y="13602"/>
                      <a:pt x="25687" y="13493"/>
                      <a:pt x="25633" y="13412"/>
                    </a:cubicBezTo>
                    <a:cubicBezTo>
                      <a:pt x="25605" y="13358"/>
                      <a:pt x="25660" y="13222"/>
                      <a:pt x="25741" y="13168"/>
                    </a:cubicBezTo>
                    <a:cubicBezTo>
                      <a:pt x="25985" y="12978"/>
                      <a:pt x="26229" y="12815"/>
                      <a:pt x="26473" y="12653"/>
                    </a:cubicBezTo>
                    <a:cubicBezTo>
                      <a:pt x="26446" y="11839"/>
                      <a:pt x="26094" y="10537"/>
                      <a:pt x="25741" y="9994"/>
                    </a:cubicBezTo>
                    <a:cubicBezTo>
                      <a:pt x="25524" y="10022"/>
                      <a:pt x="25307" y="10103"/>
                      <a:pt x="25063" y="10103"/>
                    </a:cubicBezTo>
                    <a:cubicBezTo>
                      <a:pt x="24954" y="10103"/>
                      <a:pt x="24765" y="9994"/>
                      <a:pt x="24737" y="9913"/>
                    </a:cubicBezTo>
                    <a:cubicBezTo>
                      <a:pt x="24683" y="9805"/>
                      <a:pt x="24710" y="9615"/>
                      <a:pt x="24792" y="9533"/>
                    </a:cubicBezTo>
                    <a:cubicBezTo>
                      <a:pt x="24982" y="9316"/>
                      <a:pt x="25226" y="9154"/>
                      <a:pt x="25470" y="8964"/>
                    </a:cubicBezTo>
                    <a:cubicBezTo>
                      <a:pt x="25117" y="7879"/>
                      <a:pt x="24575" y="6902"/>
                      <a:pt x="23897" y="5953"/>
                    </a:cubicBezTo>
                    <a:cubicBezTo>
                      <a:pt x="23625" y="6170"/>
                      <a:pt x="23435" y="6360"/>
                      <a:pt x="23218" y="6523"/>
                    </a:cubicBezTo>
                    <a:cubicBezTo>
                      <a:pt x="23035" y="6660"/>
                      <a:pt x="22869" y="6729"/>
                      <a:pt x="22730" y="6729"/>
                    </a:cubicBezTo>
                    <a:cubicBezTo>
                      <a:pt x="22622" y="6729"/>
                      <a:pt x="22530" y="6687"/>
                      <a:pt x="22459" y="6604"/>
                    </a:cubicBezTo>
                    <a:cubicBezTo>
                      <a:pt x="22323" y="6414"/>
                      <a:pt x="22351" y="6197"/>
                      <a:pt x="22595" y="5899"/>
                    </a:cubicBezTo>
                    <a:cubicBezTo>
                      <a:pt x="22839" y="5655"/>
                      <a:pt x="23056" y="5438"/>
                      <a:pt x="23300" y="5221"/>
                    </a:cubicBezTo>
                    <a:cubicBezTo>
                      <a:pt x="22839" y="4515"/>
                      <a:pt x="22269" y="3892"/>
                      <a:pt x="21727" y="3566"/>
                    </a:cubicBezTo>
                    <a:cubicBezTo>
                      <a:pt x="21537" y="3756"/>
                      <a:pt x="21374" y="3946"/>
                      <a:pt x="21184" y="4136"/>
                    </a:cubicBezTo>
                    <a:cubicBezTo>
                      <a:pt x="21095" y="4225"/>
                      <a:pt x="20997" y="4266"/>
                      <a:pt x="20900" y="4266"/>
                    </a:cubicBezTo>
                    <a:cubicBezTo>
                      <a:pt x="20821" y="4266"/>
                      <a:pt x="20742" y="4239"/>
                      <a:pt x="20669" y="4190"/>
                    </a:cubicBezTo>
                    <a:cubicBezTo>
                      <a:pt x="20506" y="4054"/>
                      <a:pt x="20479" y="3865"/>
                      <a:pt x="20533" y="3675"/>
                    </a:cubicBezTo>
                    <a:cubicBezTo>
                      <a:pt x="20587" y="3539"/>
                      <a:pt x="20669" y="3431"/>
                      <a:pt x="20750" y="3295"/>
                    </a:cubicBezTo>
                    <a:cubicBezTo>
                      <a:pt x="20832" y="3159"/>
                      <a:pt x="20913" y="3024"/>
                      <a:pt x="20967" y="2888"/>
                    </a:cubicBezTo>
                    <a:cubicBezTo>
                      <a:pt x="20343" y="2237"/>
                      <a:pt x="19204" y="1505"/>
                      <a:pt x="18336" y="1152"/>
                    </a:cubicBezTo>
                    <a:cubicBezTo>
                      <a:pt x="18228" y="1288"/>
                      <a:pt x="18119" y="1396"/>
                      <a:pt x="18038" y="1532"/>
                    </a:cubicBezTo>
                    <a:cubicBezTo>
                      <a:pt x="17956" y="1667"/>
                      <a:pt x="17902" y="1830"/>
                      <a:pt x="17794" y="1966"/>
                    </a:cubicBezTo>
                    <a:cubicBezTo>
                      <a:pt x="17663" y="2162"/>
                      <a:pt x="17515" y="2253"/>
                      <a:pt x="17363" y="2253"/>
                    </a:cubicBezTo>
                    <a:cubicBezTo>
                      <a:pt x="17326" y="2253"/>
                      <a:pt x="17288" y="2248"/>
                      <a:pt x="17251" y="2237"/>
                    </a:cubicBezTo>
                    <a:cubicBezTo>
                      <a:pt x="17089" y="2156"/>
                      <a:pt x="17007" y="1966"/>
                      <a:pt x="17089" y="1667"/>
                    </a:cubicBezTo>
                    <a:cubicBezTo>
                      <a:pt x="17143" y="1505"/>
                      <a:pt x="17224" y="1369"/>
                      <a:pt x="17278" y="1206"/>
                    </a:cubicBezTo>
                    <a:cubicBezTo>
                      <a:pt x="17305" y="1044"/>
                      <a:pt x="17333" y="908"/>
                      <a:pt x="17360" y="745"/>
                    </a:cubicBezTo>
                    <a:cubicBezTo>
                      <a:pt x="16539" y="292"/>
                      <a:pt x="15288" y="10"/>
                      <a:pt x="14374" y="10"/>
                    </a:cubicBezTo>
                    <a:cubicBezTo>
                      <a:pt x="14141" y="10"/>
                      <a:pt x="13929" y="29"/>
                      <a:pt x="13752" y="67"/>
                    </a:cubicBezTo>
                    <a:cubicBezTo>
                      <a:pt x="13752" y="311"/>
                      <a:pt x="13725" y="583"/>
                      <a:pt x="13725" y="827"/>
                    </a:cubicBezTo>
                    <a:cubicBezTo>
                      <a:pt x="13698" y="1017"/>
                      <a:pt x="13644" y="1234"/>
                      <a:pt x="13427" y="1261"/>
                    </a:cubicBezTo>
                    <a:cubicBezTo>
                      <a:pt x="13398" y="1268"/>
                      <a:pt x="13370" y="1271"/>
                      <a:pt x="13344" y="1271"/>
                    </a:cubicBezTo>
                    <a:cubicBezTo>
                      <a:pt x="13174" y="1271"/>
                      <a:pt x="13063" y="1130"/>
                      <a:pt x="12993" y="989"/>
                    </a:cubicBezTo>
                    <a:cubicBezTo>
                      <a:pt x="12911" y="827"/>
                      <a:pt x="12884" y="664"/>
                      <a:pt x="12830" y="501"/>
                    </a:cubicBezTo>
                    <a:cubicBezTo>
                      <a:pt x="12776" y="366"/>
                      <a:pt x="12722" y="203"/>
                      <a:pt x="12694" y="67"/>
                    </a:cubicBezTo>
                    <a:cubicBezTo>
                      <a:pt x="12613" y="40"/>
                      <a:pt x="12586" y="13"/>
                      <a:pt x="12532" y="13"/>
                    </a:cubicBezTo>
                    <a:cubicBezTo>
                      <a:pt x="12459" y="13"/>
                      <a:pt x="12375" y="1"/>
                      <a:pt x="12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41" name="Google Shape;1341;p60"/>
          <p:cNvGrpSpPr/>
          <p:nvPr/>
        </p:nvGrpSpPr>
        <p:grpSpPr>
          <a:xfrm flipH="1">
            <a:off x="8064012" y="3953551"/>
            <a:ext cx="619962" cy="788929"/>
            <a:chOff x="5905475" y="2032050"/>
            <a:chExt cx="454350" cy="580175"/>
          </a:xfrm>
        </p:grpSpPr>
        <p:sp>
          <p:nvSpPr>
            <p:cNvPr id="1342" name="Google Shape;1342;p6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6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6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6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6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6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8" name="Google Shape;1348;p60"/>
          <p:cNvGrpSpPr/>
          <p:nvPr/>
        </p:nvGrpSpPr>
        <p:grpSpPr>
          <a:xfrm>
            <a:off x="506741" y="3953551"/>
            <a:ext cx="460821" cy="681980"/>
            <a:chOff x="7509313" y="3231788"/>
            <a:chExt cx="249575" cy="365575"/>
          </a:xfrm>
        </p:grpSpPr>
        <p:sp>
          <p:nvSpPr>
            <p:cNvPr id="1349" name="Google Shape;1349;p6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6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60"/>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TextBox 14">
            <a:extLst>
              <a:ext uri="{FF2B5EF4-FFF2-40B4-BE49-F238E27FC236}">
                <a16:creationId xmlns:a16="http://schemas.microsoft.com/office/drawing/2014/main" id="{FE95EB5A-A966-68DB-60F3-C75353BF6118}"/>
              </a:ext>
            </a:extLst>
          </p:cNvPr>
          <p:cNvSpPr txBox="1"/>
          <p:nvPr/>
        </p:nvSpPr>
        <p:spPr>
          <a:xfrm>
            <a:off x="886092" y="1408879"/>
            <a:ext cx="7073380" cy="2554545"/>
          </a:xfrm>
          <a:prstGeom prst="rect">
            <a:avLst/>
          </a:prstGeom>
          <a:noFill/>
        </p:spPr>
        <p:txBody>
          <a:bodyPr wrap="square">
            <a:spAutoFit/>
          </a:bodyPr>
          <a:lstStyle/>
          <a:p>
            <a:pPr marL="285750" indent="-285750" algn="just">
              <a:buFont typeface="Wingdings" panose="05000000000000000000" pitchFamily="2" charset="2"/>
              <a:buChar char="Ø"/>
            </a:pPr>
            <a:r>
              <a:rPr lang="en-US" sz="3200" dirty="0" err="1"/>
              <a:t>Các</a:t>
            </a:r>
            <a:r>
              <a:rPr lang="en-US" sz="3200" dirty="0"/>
              <a:t> </a:t>
            </a:r>
            <a:r>
              <a:rPr lang="en-US" sz="3200" dirty="0" err="1"/>
              <a:t>phản</a:t>
            </a:r>
            <a:r>
              <a:rPr lang="en-US" sz="3200" dirty="0"/>
              <a:t> </a:t>
            </a:r>
            <a:r>
              <a:rPr lang="en-US" sz="3200" dirty="0" err="1"/>
              <a:t>ứng</a:t>
            </a:r>
            <a:r>
              <a:rPr lang="en-US" sz="3200" dirty="0"/>
              <a:t> </a:t>
            </a:r>
            <a:r>
              <a:rPr lang="en-US" sz="3200" dirty="0" err="1"/>
              <a:t>hóa</a:t>
            </a:r>
            <a:r>
              <a:rPr lang="en-US" sz="3200" dirty="0"/>
              <a:t> </a:t>
            </a:r>
            <a:r>
              <a:rPr lang="en-US" sz="3200" dirty="0" err="1"/>
              <a:t>học</a:t>
            </a:r>
            <a:r>
              <a:rPr lang="en-US" sz="3200" dirty="0"/>
              <a:t> </a:t>
            </a:r>
            <a:r>
              <a:rPr lang="en-US" sz="3200" dirty="0" err="1"/>
              <a:t>chỉ</a:t>
            </a:r>
            <a:r>
              <a:rPr lang="en-US" sz="3200" dirty="0"/>
              <a:t> </a:t>
            </a:r>
            <a:r>
              <a:rPr lang="en-US" sz="3200" dirty="0" err="1"/>
              <a:t>xảy</a:t>
            </a:r>
            <a:r>
              <a:rPr lang="en-US" sz="3200" dirty="0"/>
              <a:t> </a:t>
            </a:r>
            <a:r>
              <a:rPr lang="en-US" sz="3200" dirty="0" err="1"/>
              <a:t>ra</a:t>
            </a:r>
            <a:r>
              <a:rPr lang="en-US" sz="3200" dirty="0"/>
              <a:t> </a:t>
            </a:r>
            <a:r>
              <a:rPr lang="en-US" sz="3200" dirty="0" err="1"/>
              <a:t>khi</a:t>
            </a:r>
            <a:r>
              <a:rPr lang="en-US" sz="3200" dirty="0"/>
              <a:t> </a:t>
            </a:r>
            <a:r>
              <a:rPr lang="en-US" sz="3200" dirty="0" err="1"/>
              <a:t>các</a:t>
            </a:r>
            <a:r>
              <a:rPr lang="en-US" sz="3200" dirty="0"/>
              <a:t> </a:t>
            </a:r>
            <a:r>
              <a:rPr lang="en-US" sz="3200" dirty="0" err="1"/>
              <a:t>chất</a:t>
            </a:r>
            <a:r>
              <a:rPr lang="en-US" sz="3200" dirty="0"/>
              <a:t> </a:t>
            </a:r>
            <a:r>
              <a:rPr lang="en-US" sz="3200" dirty="0" err="1"/>
              <a:t>tiếp</a:t>
            </a:r>
            <a:r>
              <a:rPr lang="en-US" sz="3200" dirty="0"/>
              <a:t> </a:t>
            </a:r>
            <a:r>
              <a:rPr lang="en-US" sz="3200" dirty="0" err="1"/>
              <a:t>xúc</a:t>
            </a:r>
            <a:r>
              <a:rPr lang="en-US" sz="3200" dirty="0"/>
              <a:t> </a:t>
            </a:r>
            <a:r>
              <a:rPr lang="en-US" sz="3200" dirty="0" err="1"/>
              <a:t>với</a:t>
            </a:r>
            <a:r>
              <a:rPr lang="en-US" sz="3200" dirty="0"/>
              <a:t> </a:t>
            </a:r>
            <a:r>
              <a:rPr lang="en-US" sz="3200" dirty="0" err="1"/>
              <a:t>nhau</a:t>
            </a:r>
            <a:r>
              <a:rPr lang="en-US" sz="3200" dirty="0"/>
              <a:t>.</a:t>
            </a:r>
          </a:p>
          <a:p>
            <a:pPr marL="285750" indent="-285750" algn="just">
              <a:buFont typeface="Wingdings" panose="05000000000000000000" pitchFamily="2" charset="2"/>
              <a:buChar char="Ø"/>
            </a:pPr>
            <a:r>
              <a:rPr lang="en-US" sz="3200" dirty="0" err="1"/>
              <a:t>Nhiều</a:t>
            </a:r>
            <a:r>
              <a:rPr lang="en-US" sz="3200" dirty="0"/>
              <a:t> </a:t>
            </a:r>
            <a:r>
              <a:rPr lang="en-US" sz="3200" dirty="0" err="1"/>
              <a:t>phản</a:t>
            </a:r>
            <a:r>
              <a:rPr lang="en-US" sz="3200" dirty="0"/>
              <a:t> </a:t>
            </a:r>
            <a:r>
              <a:rPr lang="en-US" sz="3200" dirty="0" err="1"/>
              <a:t>ứng</a:t>
            </a:r>
            <a:r>
              <a:rPr lang="en-US" sz="3200" dirty="0"/>
              <a:t> </a:t>
            </a:r>
            <a:r>
              <a:rPr lang="en-US" sz="3200" dirty="0" err="1"/>
              <a:t>phải</a:t>
            </a:r>
            <a:r>
              <a:rPr lang="en-US" sz="3200" dirty="0"/>
              <a:t> </a:t>
            </a:r>
            <a:r>
              <a:rPr lang="en-US" sz="3200" dirty="0" err="1"/>
              <a:t>có</a:t>
            </a:r>
            <a:r>
              <a:rPr lang="en-US" sz="3200" dirty="0"/>
              <a:t> </a:t>
            </a:r>
            <a:r>
              <a:rPr lang="en-US" sz="3200" dirty="0" err="1"/>
              <a:t>thêm</a:t>
            </a:r>
            <a:r>
              <a:rPr lang="en-US" sz="3200" dirty="0"/>
              <a:t> </a:t>
            </a:r>
            <a:r>
              <a:rPr lang="en-US" sz="3200" dirty="0" err="1"/>
              <a:t>các</a:t>
            </a:r>
            <a:r>
              <a:rPr lang="en-US" sz="3200" dirty="0"/>
              <a:t> </a:t>
            </a:r>
            <a:r>
              <a:rPr lang="en-US" sz="3200" dirty="0" err="1"/>
              <a:t>điều</a:t>
            </a:r>
            <a:r>
              <a:rPr lang="en-US" sz="3200" dirty="0"/>
              <a:t> </a:t>
            </a:r>
            <a:r>
              <a:rPr lang="en-US" sz="3200" dirty="0" err="1"/>
              <a:t>kiện</a:t>
            </a:r>
            <a:r>
              <a:rPr lang="en-US" sz="3200" dirty="0"/>
              <a:t> </a:t>
            </a:r>
            <a:r>
              <a:rPr lang="en-US" sz="3200" dirty="0" err="1"/>
              <a:t>khác</a:t>
            </a:r>
            <a:r>
              <a:rPr lang="en-US" sz="3200" dirty="0"/>
              <a:t> </a:t>
            </a:r>
            <a:r>
              <a:rPr lang="en-US" sz="3200" dirty="0" err="1"/>
              <a:t>như</a:t>
            </a:r>
            <a:r>
              <a:rPr lang="en-US" sz="3200" dirty="0"/>
              <a:t> </a:t>
            </a:r>
            <a:r>
              <a:rPr lang="en-US" sz="3200" dirty="0" err="1"/>
              <a:t>nhiệt</a:t>
            </a:r>
            <a:r>
              <a:rPr lang="en-US" sz="3200" dirty="0"/>
              <a:t> </a:t>
            </a:r>
            <a:r>
              <a:rPr lang="en-US" sz="3200" dirty="0" err="1"/>
              <a:t>độ</a:t>
            </a:r>
            <a:r>
              <a:rPr lang="en-US" sz="3200" dirty="0"/>
              <a:t>, </a:t>
            </a:r>
            <a:r>
              <a:rPr lang="en-US" sz="3200" dirty="0" err="1"/>
              <a:t>áp</a:t>
            </a:r>
            <a:r>
              <a:rPr lang="en-US" sz="3200" dirty="0"/>
              <a:t> </a:t>
            </a:r>
            <a:r>
              <a:rPr lang="en-US" sz="3200" dirty="0" err="1"/>
              <a:t>suất</a:t>
            </a:r>
            <a:r>
              <a:rPr lang="en-US" sz="3200" dirty="0"/>
              <a:t>, </a:t>
            </a:r>
            <a:r>
              <a:rPr lang="en-US" sz="3200" dirty="0" err="1"/>
              <a:t>xúc</a:t>
            </a:r>
            <a:r>
              <a:rPr lang="en-US" sz="3200" dirty="0"/>
              <a:t> </a:t>
            </a:r>
            <a:r>
              <a:rPr lang="en-US" sz="3200" dirty="0" err="1"/>
              <a:t>tác</a:t>
            </a:r>
            <a:r>
              <a:rPr lang="en-US" sz="3200" dirty="0"/>
              <a:t>,...</a:t>
            </a:r>
          </a:p>
        </p:txBody>
      </p:sp>
      <p:sp>
        <p:nvSpPr>
          <p:cNvPr id="17" name="TextBox 16">
            <a:extLst>
              <a:ext uri="{FF2B5EF4-FFF2-40B4-BE49-F238E27FC236}">
                <a16:creationId xmlns:a16="http://schemas.microsoft.com/office/drawing/2014/main" id="{A6218936-D9B6-001D-E2E0-FD0609451242}"/>
              </a:ext>
            </a:extLst>
          </p:cNvPr>
          <p:cNvSpPr txBox="1"/>
          <p:nvPr/>
        </p:nvSpPr>
        <p:spPr>
          <a:xfrm>
            <a:off x="2347167" y="777703"/>
            <a:ext cx="5986130" cy="646331"/>
          </a:xfrm>
          <a:prstGeom prst="rect">
            <a:avLst/>
          </a:prstGeom>
          <a:noFill/>
        </p:spPr>
        <p:txBody>
          <a:bodyPr wrap="square">
            <a:spAutoFit/>
          </a:bodyPr>
          <a:lstStyle/>
          <a:p>
            <a:r>
              <a:rPr lang="en-US" sz="3600" b="1" dirty="0" err="1">
                <a:solidFill>
                  <a:srgbClr val="FF0000"/>
                </a:solidFill>
              </a:rPr>
              <a:t>Mở</a:t>
            </a:r>
            <a:r>
              <a:rPr lang="en-US" sz="3600" b="1" dirty="0">
                <a:solidFill>
                  <a:srgbClr val="FF0000"/>
                </a:solidFill>
              </a:rPr>
              <a:t> </a:t>
            </a:r>
            <a:r>
              <a:rPr lang="en-US" sz="3600" b="1" dirty="0" err="1">
                <a:solidFill>
                  <a:srgbClr val="FF0000"/>
                </a:solidFill>
              </a:rPr>
              <a:t>rộng</a:t>
            </a:r>
            <a:r>
              <a:rPr lang="en-US" sz="3600" b="1" dirty="0">
                <a:solidFill>
                  <a:srgbClr val="FF0000"/>
                </a:solidFill>
              </a:rPr>
              <a:t> </a:t>
            </a:r>
            <a:r>
              <a:rPr lang="en-US" sz="3600" b="1" dirty="0" err="1">
                <a:solidFill>
                  <a:srgbClr val="FF0000"/>
                </a:solidFill>
              </a:rPr>
              <a:t>kiến</a:t>
            </a:r>
            <a:r>
              <a:rPr lang="en-US" sz="3600" b="1" dirty="0">
                <a:solidFill>
                  <a:srgbClr val="FF0000"/>
                </a:solidFill>
              </a:rPr>
              <a:t> </a:t>
            </a:r>
            <a:r>
              <a:rPr lang="en-US" sz="3600" b="1" dirty="0" err="1">
                <a:solidFill>
                  <a:srgbClr val="FF0000"/>
                </a:solidFill>
              </a:rPr>
              <a:t>thức</a:t>
            </a:r>
            <a:endParaRPr lang="en-US" sz="3600" b="1" dirty="0">
              <a:solidFill>
                <a:srgbClr val="FF0000"/>
              </a:solidFill>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07"/>
                                        </p:tgtEl>
                                        <p:attrNameLst>
                                          <p:attrName>style.visibility</p:attrName>
                                        </p:attrNameLst>
                                      </p:cBhvr>
                                      <p:to>
                                        <p:strVal val="visible"/>
                                      </p:to>
                                    </p:set>
                                    <p:anim calcmode="lin" valueType="num">
                                      <p:cBhvr additive="base">
                                        <p:cTn id="7" dur="500" fill="hold"/>
                                        <p:tgtEl>
                                          <p:spTgt spid="1307"/>
                                        </p:tgtEl>
                                        <p:attrNameLst>
                                          <p:attrName>ppt_x</p:attrName>
                                        </p:attrNameLst>
                                      </p:cBhvr>
                                      <p:tavLst>
                                        <p:tav tm="0">
                                          <p:val>
                                            <p:strVal val="#ppt_x"/>
                                          </p:val>
                                        </p:tav>
                                        <p:tav tm="100000">
                                          <p:val>
                                            <p:strVal val="#ppt_x"/>
                                          </p:val>
                                        </p:tav>
                                      </p:tavLst>
                                    </p:anim>
                                    <p:anim calcmode="lin" valueType="num">
                                      <p:cBhvr additive="base">
                                        <p:cTn id="8" dur="500" fill="hold"/>
                                        <p:tgtEl>
                                          <p:spTgt spid="130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7" grpId="0" animBg="1"/>
      <p:bldP spid="15"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pic>
        <p:nvPicPr>
          <p:cNvPr id="7172" name="Picture 4" descr="Doctor sticker">
            <a:extLst>
              <a:ext uri="{FF2B5EF4-FFF2-40B4-BE49-F238E27FC236}">
                <a16:creationId xmlns:a16="http://schemas.microsoft.com/office/drawing/2014/main" id="{2B10BDF0-A106-53A7-3898-47AEBB5D73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92567" y="1480472"/>
            <a:ext cx="3501676" cy="35016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5FB10823-A65B-F39F-0C7D-87017AC8BF1C}"/>
              </a:ext>
            </a:extLst>
          </p:cNvPr>
          <p:cNvSpPr/>
          <p:nvPr/>
        </p:nvSpPr>
        <p:spPr>
          <a:xfrm>
            <a:off x="2021995" y="784347"/>
            <a:ext cx="6990508" cy="433251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1" i="0" u="none" strike="noStrike" kern="0" cap="none" spc="0" normalizeH="0" baseline="0" noProof="0" dirty="0">
              <a:ln>
                <a:noFill/>
              </a:ln>
              <a:solidFill>
                <a:srgbClr val="202124"/>
              </a:solidFill>
              <a:effectLst/>
              <a:uLnTx/>
              <a:uFillTx/>
              <a:latin typeface="Arial"/>
              <a:ea typeface="+mn-ea"/>
              <a:cs typeface="Gisha" panose="020B0502040204020203" pitchFamily="34" charset="-79"/>
              <a:sym typeface="Arial"/>
            </a:endParaRPr>
          </a:p>
        </p:txBody>
      </p:sp>
      <p:sp>
        <p:nvSpPr>
          <p:cNvPr id="1001" name="Google Shape;1001;p54"/>
          <p:cNvSpPr/>
          <p:nvPr/>
        </p:nvSpPr>
        <p:spPr>
          <a:xfrm>
            <a:off x="-1" y="25759"/>
            <a:ext cx="8917969" cy="77424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dk1"/>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 name="Google Shape;1002;p54"/>
          <p:cNvSpPr txBox="1">
            <a:spLocks noGrp="1"/>
          </p:cNvSpPr>
          <p:nvPr>
            <p:ph type="title"/>
          </p:nvPr>
        </p:nvSpPr>
        <p:spPr>
          <a:xfrm>
            <a:off x="51232" y="227121"/>
            <a:ext cx="9092768" cy="4201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3. </a:t>
            </a:r>
            <a:r>
              <a:rPr lang="en-US" b="1" dirty="0" err="1"/>
              <a:t>Hiện</a:t>
            </a:r>
            <a:r>
              <a:rPr lang="en-US" b="1" dirty="0"/>
              <a:t> </a:t>
            </a:r>
            <a:r>
              <a:rPr lang="en-US" b="1" dirty="0" err="1"/>
              <a:t>tượng</a:t>
            </a:r>
            <a:r>
              <a:rPr lang="en-US" b="1" dirty="0"/>
              <a:t> </a:t>
            </a:r>
            <a:r>
              <a:rPr lang="en-US" b="1" dirty="0" err="1"/>
              <a:t>kèm</a:t>
            </a:r>
            <a:r>
              <a:rPr lang="en-US" b="1" dirty="0"/>
              <a:t> </a:t>
            </a:r>
            <a:r>
              <a:rPr lang="en-US" b="1" dirty="0" err="1"/>
              <a:t>theo</a:t>
            </a:r>
            <a:r>
              <a:rPr lang="en-US" b="1" dirty="0"/>
              <a:t> </a:t>
            </a:r>
            <a:r>
              <a:rPr lang="en-US" b="1" dirty="0" err="1"/>
              <a:t>phản</a:t>
            </a:r>
            <a:r>
              <a:rPr lang="en-US" b="1" dirty="0"/>
              <a:t> </a:t>
            </a:r>
            <a:r>
              <a:rPr lang="en-US" b="1" dirty="0" err="1"/>
              <a:t>ứng</a:t>
            </a:r>
            <a:r>
              <a:rPr lang="en-US" b="1" dirty="0"/>
              <a:t> </a:t>
            </a:r>
            <a:r>
              <a:rPr lang="en-US" b="1" dirty="0" err="1"/>
              <a:t>hóa</a:t>
            </a:r>
            <a:r>
              <a:rPr lang="en-US" b="1" dirty="0"/>
              <a:t> </a:t>
            </a:r>
            <a:r>
              <a:rPr lang="en-US" b="1" dirty="0" err="1"/>
              <a:t>học</a:t>
            </a:r>
            <a:endParaRPr b="1" dirty="0"/>
          </a:p>
        </p:txBody>
      </p:sp>
      <p:grpSp>
        <p:nvGrpSpPr>
          <p:cNvPr id="1022" name="Google Shape;1022;p54"/>
          <p:cNvGrpSpPr/>
          <p:nvPr/>
        </p:nvGrpSpPr>
        <p:grpSpPr>
          <a:xfrm>
            <a:off x="1818080" y="1136091"/>
            <a:ext cx="562740" cy="642308"/>
            <a:chOff x="5905475" y="2032050"/>
            <a:chExt cx="454350" cy="580175"/>
          </a:xfrm>
        </p:grpSpPr>
        <p:sp>
          <p:nvSpPr>
            <p:cNvPr id="1023" name="Google Shape;1023;p5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4" name="Google Shape;1024;p5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5" name="Google Shape;1025;p5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6" name="Google Shape;1026;p5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7" name="Google Shape;1027;p5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8" name="Google Shape;1028;p5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29" name="Google Shape;1029;p54"/>
          <p:cNvGrpSpPr/>
          <p:nvPr/>
        </p:nvGrpSpPr>
        <p:grpSpPr>
          <a:xfrm>
            <a:off x="8682366" y="647272"/>
            <a:ext cx="401015" cy="400110"/>
            <a:chOff x="7249250" y="2312150"/>
            <a:chExt cx="433317" cy="542846"/>
          </a:xfrm>
        </p:grpSpPr>
        <p:sp>
          <p:nvSpPr>
            <p:cNvPr id="1030" name="Google Shape;1030;p54"/>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1" name="Google Shape;1031;p54"/>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2" name="Google Shape;1032;p54"/>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TextBox 1">
            <a:extLst>
              <a:ext uri="{FF2B5EF4-FFF2-40B4-BE49-F238E27FC236}">
                <a16:creationId xmlns:a16="http://schemas.microsoft.com/office/drawing/2014/main" id="{6B0383F3-3D1F-8893-CB10-D6409E855CE8}"/>
              </a:ext>
            </a:extLst>
          </p:cNvPr>
          <p:cNvSpPr txBox="1"/>
          <p:nvPr/>
        </p:nvSpPr>
        <p:spPr>
          <a:xfrm>
            <a:off x="2345397" y="950448"/>
            <a:ext cx="679860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i="0" u="none" strike="noStrike" kern="0" cap="none" spc="0" normalizeH="0" baseline="0" noProof="0" dirty="0" err="1">
                <a:ln>
                  <a:noFill/>
                </a:ln>
                <a:effectLst/>
                <a:uLnTx/>
                <a:uFillTx/>
                <a:latin typeface="Arial"/>
                <a:cs typeface="Arial"/>
                <a:sym typeface="Arial"/>
              </a:rPr>
              <a:t>Nghiên</a:t>
            </a:r>
            <a:r>
              <a:rPr kumimoji="0" lang="en-US" sz="2000" i="0" u="none" strike="noStrike" kern="0" cap="none" spc="0" normalizeH="0" baseline="0" noProof="0" dirty="0">
                <a:ln>
                  <a:noFill/>
                </a:ln>
                <a:effectLst/>
                <a:uLnTx/>
                <a:uFillTx/>
                <a:latin typeface="Arial"/>
                <a:cs typeface="Arial"/>
                <a:sym typeface="Arial"/>
              </a:rPr>
              <a:t> </a:t>
            </a:r>
            <a:r>
              <a:rPr kumimoji="0" lang="en-US" sz="2000" i="0" u="none" strike="noStrike" kern="0" cap="none" spc="0" normalizeH="0" baseline="0" noProof="0" dirty="0" err="1">
                <a:ln>
                  <a:noFill/>
                </a:ln>
                <a:effectLst/>
                <a:uLnTx/>
                <a:uFillTx/>
                <a:latin typeface="Arial"/>
                <a:cs typeface="Arial"/>
                <a:sym typeface="Arial"/>
              </a:rPr>
              <a:t>cứu</a:t>
            </a:r>
            <a:r>
              <a:rPr kumimoji="0" lang="en-US" sz="2000" i="0" u="none" strike="noStrike" kern="0" cap="none" spc="0" normalizeH="0" baseline="0" noProof="0" dirty="0">
                <a:ln>
                  <a:noFill/>
                </a:ln>
                <a:effectLst/>
                <a:uLnTx/>
                <a:uFillTx/>
                <a:latin typeface="Arial"/>
                <a:cs typeface="Arial"/>
                <a:sym typeface="Arial"/>
              </a:rPr>
              <a:t> </a:t>
            </a:r>
            <a:r>
              <a:rPr kumimoji="0" lang="en-US" sz="2000" i="0" u="none" strike="noStrike" kern="0" cap="none" spc="0" normalizeH="0" baseline="0" noProof="0" dirty="0" err="1">
                <a:ln>
                  <a:noFill/>
                </a:ln>
                <a:effectLst/>
                <a:uLnTx/>
                <a:uFillTx/>
                <a:latin typeface="Arial"/>
                <a:cs typeface="Arial"/>
                <a:sym typeface="Arial"/>
              </a:rPr>
              <a:t>thí</a:t>
            </a:r>
            <a:r>
              <a:rPr kumimoji="0" lang="en-US" sz="2000" i="0" u="none" strike="noStrike" kern="0" cap="none" spc="0" normalizeH="0" baseline="0" noProof="0" dirty="0">
                <a:ln>
                  <a:noFill/>
                </a:ln>
                <a:effectLst/>
                <a:uLnTx/>
                <a:uFillTx/>
                <a:latin typeface="Arial"/>
                <a:cs typeface="Arial"/>
                <a:sym typeface="Arial"/>
              </a:rPr>
              <a:t> </a:t>
            </a:r>
            <a:r>
              <a:rPr kumimoji="0" lang="en-US" sz="2000" i="0" u="none" strike="noStrike" kern="0" cap="none" spc="0" normalizeH="0" baseline="0" noProof="0" dirty="0" err="1">
                <a:ln>
                  <a:noFill/>
                </a:ln>
                <a:effectLst/>
                <a:uLnTx/>
                <a:uFillTx/>
                <a:latin typeface="Arial"/>
                <a:cs typeface="Arial"/>
                <a:sym typeface="Arial"/>
              </a:rPr>
              <a:t>nghiệm</a:t>
            </a:r>
            <a:r>
              <a:rPr kumimoji="0" lang="en-US" sz="2000" i="0" u="none" strike="noStrike" kern="0" cap="none" spc="0" normalizeH="0" baseline="0" noProof="0" dirty="0">
                <a:ln>
                  <a:noFill/>
                </a:ln>
                <a:effectLst/>
                <a:uLnTx/>
                <a:uFillTx/>
                <a:latin typeface="Arial"/>
                <a:cs typeface="Arial"/>
                <a:sym typeface="Arial"/>
              </a:rPr>
              <a:t> “</a:t>
            </a:r>
            <a:r>
              <a:rPr kumimoji="0" lang="en-US" sz="2000" i="0" u="none" strike="noStrike" kern="0" cap="none" spc="0" normalizeH="0" baseline="0" noProof="0" dirty="0" err="1">
                <a:ln>
                  <a:noFill/>
                </a:ln>
                <a:effectLst/>
                <a:uLnTx/>
                <a:uFillTx/>
                <a:latin typeface="Arial"/>
                <a:cs typeface="Arial"/>
                <a:sym typeface="Arial"/>
              </a:rPr>
              <a:t>Dấu</a:t>
            </a:r>
            <a:r>
              <a:rPr kumimoji="0" lang="en-US" sz="2000" i="0" u="none" strike="noStrike" kern="0" cap="none" spc="0" normalizeH="0" baseline="0" noProof="0" dirty="0">
                <a:ln>
                  <a:noFill/>
                </a:ln>
                <a:effectLst/>
                <a:uLnTx/>
                <a:uFillTx/>
                <a:latin typeface="Arial"/>
                <a:cs typeface="Arial"/>
                <a:sym typeface="Arial"/>
              </a:rPr>
              <a:t> </a:t>
            </a:r>
            <a:r>
              <a:rPr kumimoji="0" lang="en-US" sz="2000" i="0" u="none" strike="noStrike" kern="0" cap="none" spc="0" normalizeH="0" baseline="0" noProof="0" dirty="0" err="1">
                <a:ln>
                  <a:noFill/>
                </a:ln>
                <a:effectLst/>
                <a:uLnTx/>
                <a:uFillTx/>
                <a:latin typeface="Arial"/>
                <a:cs typeface="Arial"/>
                <a:sym typeface="Arial"/>
              </a:rPr>
              <a:t>hiệu</a:t>
            </a:r>
            <a:r>
              <a:rPr kumimoji="0" lang="en-US" sz="2000" i="0" u="none" strike="noStrike" kern="0" cap="none" spc="0" normalizeH="0" baseline="0" noProof="0" dirty="0">
                <a:ln>
                  <a:noFill/>
                </a:ln>
                <a:effectLst/>
                <a:uLnTx/>
                <a:uFillTx/>
                <a:latin typeface="Arial"/>
                <a:cs typeface="Arial"/>
                <a:sym typeface="Arial"/>
              </a:rPr>
              <a:t> </a:t>
            </a:r>
            <a:r>
              <a:rPr kumimoji="0" lang="en-US" sz="2000" i="0" u="none" strike="noStrike" kern="0" cap="none" spc="0" normalizeH="0" baseline="0" noProof="0" dirty="0" err="1">
                <a:ln>
                  <a:noFill/>
                </a:ln>
                <a:effectLst/>
                <a:uLnTx/>
                <a:uFillTx/>
                <a:latin typeface="Arial"/>
                <a:cs typeface="Arial"/>
                <a:sym typeface="Arial"/>
              </a:rPr>
              <a:t>nhận</a:t>
            </a:r>
            <a:r>
              <a:rPr kumimoji="0" lang="en-US" sz="2000" i="0" u="none" strike="noStrike" kern="0" cap="none" spc="0" normalizeH="0" baseline="0" noProof="0" dirty="0">
                <a:ln>
                  <a:noFill/>
                </a:ln>
                <a:effectLst/>
                <a:uLnTx/>
                <a:uFillTx/>
                <a:latin typeface="Arial"/>
                <a:cs typeface="Arial"/>
                <a:sym typeface="Arial"/>
              </a:rPr>
              <a:t> </a:t>
            </a:r>
            <a:r>
              <a:rPr kumimoji="0" lang="en-US" sz="2000" i="0" u="none" strike="noStrike" kern="0" cap="none" spc="0" normalizeH="0" baseline="0" noProof="0" dirty="0" err="1">
                <a:ln>
                  <a:noFill/>
                </a:ln>
                <a:effectLst/>
                <a:uLnTx/>
                <a:uFillTx/>
                <a:latin typeface="Arial"/>
                <a:cs typeface="Arial"/>
                <a:sym typeface="Arial"/>
              </a:rPr>
              <a:t>biết</a:t>
            </a:r>
            <a:r>
              <a:rPr kumimoji="0" lang="en-US" sz="2000" i="0" u="none" strike="noStrike" kern="0" cap="none" spc="0" normalizeH="0" baseline="0" noProof="0" dirty="0">
                <a:ln>
                  <a:noFill/>
                </a:ln>
                <a:effectLst/>
                <a:uLnTx/>
                <a:uFillTx/>
                <a:latin typeface="Arial"/>
                <a:cs typeface="Arial"/>
                <a:sym typeface="Arial"/>
              </a:rPr>
              <a:t> </a:t>
            </a:r>
            <a:r>
              <a:rPr kumimoji="0" lang="en-US" sz="2000" i="0" u="none" strike="noStrike" kern="0" cap="none" spc="0" normalizeH="0" baseline="0" noProof="0" dirty="0" err="1">
                <a:ln>
                  <a:noFill/>
                </a:ln>
                <a:effectLst/>
                <a:uLnTx/>
                <a:uFillTx/>
                <a:latin typeface="Arial"/>
                <a:cs typeface="Arial"/>
                <a:sym typeface="Arial"/>
              </a:rPr>
              <a:t>có</a:t>
            </a:r>
            <a:r>
              <a:rPr kumimoji="0" lang="en-US" sz="2000" i="0" u="none" strike="noStrike" kern="0" cap="none" spc="0" normalizeH="0" baseline="0" noProof="0" dirty="0">
                <a:ln>
                  <a:noFill/>
                </a:ln>
                <a:effectLst/>
                <a:uLnTx/>
                <a:uFillTx/>
                <a:latin typeface="Arial"/>
                <a:cs typeface="Arial"/>
                <a:sym typeface="Arial"/>
              </a:rPr>
              <a:t> </a:t>
            </a:r>
            <a:r>
              <a:rPr kumimoji="0" lang="en-US" sz="2000" i="0" u="none" strike="noStrike" kern="0" cap="none" spc="0" normalizeH="0" baseline="0" noProof="0" dirty="0" err="1">
                <a:ln>
                  <a:noFill/>
                </a:ln>
                <a:effectLst/>
                <a:uLnTx/>
                <a:uFillTx/>
                <a:latin typeface="Arial"/>
                <a:cs typeface="Arial"/>
                <a:sym typeface="Arial"/>
              </a:rPr>
              <a:t>chất</a:t>
            </a:r>
            <a:r>
              <a:rPr kumimoji="0" lang="en-US" sz="2000" i="0" u="none" strike="noStrike" kern="0" cap="none" spc="0" normalizeH="0" baseline="0" noProof="0" dirty="0">
                <a:ln>
                  <a:noFill/>
                </a:ln>
                <a:effectLst/>
                <a:uLnTx/>
                <a:uFillTx/>
                <a:latin typeface="Arial"/>
                <a:cs typeface="Arial"/>
                <a:sym typeface="Arial"/>
              </a:rPr>
              <a:t> </a:t>
            </a:r>
            <a:r>
              <a:rPr kumimoji="0" lang="en-US" sz="2000" i="0" u="none" strike="noStrike" kern="0" cap="none" spc="0" normalizeH="0" baseline="0" noProof="0" dirty="0" err="1">
                <a:ln>
                  <a:noFill/>
                </a:ln>
                <a:effectLst/>
                <a:uLnTx/>
                <a:uFillTx/>
                <a:latin typeface="Arial"/>
                <a:cs typeface="Arial"/>
                <a:sym typeface="Arial"/>
              </a:rPr>
              <a:t>mới</a:t>
            </a:r>
            <a:r>
              <a:rPr kumimoji="0" lang="en-US" sz="2000" i="0" u="none" strike="noStrike" kern="0" cap="none" spc="0" normalizeH="0" baseline="0" noProof="0" dirty="0">
                <a:ln>
                  <a:noFill/>
                </a:ln>
                <a:effectLst/>
                <a:uLnTx/>
                <a:uFillTx/>
                <a:latin typeface="Arial"/>
                <a:cs typeface="Arial"/>
                <a:sym typeface="Arial"/>
              </a:rPr>
              <a:t> </a:t>
            </a:r>
            <a:r>
              <a:rPr kumimoji="0" lang="en-US" sz="2000" i="0" u="none" strike="noStrike" kern="0" cap="none" spc="0" normalizeH="0" baseline="0" noProof="0" dirty="0" err="1">
                <a:ln>
                  <a:noFill/>
                </a:ln>
                <a:effectLst/>
                <a:uLnTx/>
                <a:uFillTx/>
                <a:latin typeface="Arial"/>
                <a:cs typeface="Arial"/>
                <a:sym typeface="Arial"/>
              </a:rPr>
              <a:t>tạo</a:t>
            </a:r>
            <a:r>
              <a:rPr kumimoji="0" lang="en-US" sz="2000" i="0" u="none" strike="noStrike" kern="0" cap="none" spc="0" normalizeH="0" baseline="0" noProof="0" dirty="0">
                <a:ln>
                  <a:noFill/>
                </a:ln>
                <a:effectLst/>
                <a:uLnTx/>
                <a:uFillTx/>
                <a:latin typeface="Arial"/>
                <a:cs typeface="Arial"/>
                <a:sym typeface="Arial"/>
              </a:rPr>
              <a:t> </a:t>
            </a:r>
            <a:r>
              <a:rPr kumimoji="0" lang="en-US" sz="2000" i="0" u="none" strike="noStrike" kern="0" cap="none" spc="0" normalizeH="0" baseline="0" noProof="0" dirty="0" err="1">
                <a:ln>
                  <a:noFill/>
                </a:ln>
                <a:effectLst/>
                <a:uLnTx/>
                <a:uFillTx/>
                <a:latin typeface="Arial"/>
                <a:cs typeface="Arial"/>
                <a:sym typeface="Arial"/>
              </a:rPr>
              <a:t>thành</a:t>
            </a:r>
            <a:r>
              <a:rPr kumimoji="0" lang="en-US" sz="2000" i="0" u="none" strike="noStrike" kern="0" cap="none" spc="0" normalizeH="0" baseline="0" noProof="0" dirty="0">
                <a:ln>
                  <a:noFill/>
                </a:ln>
                <a:effectLst/>
                <a:uLnTx/>
                <a:uFillTx/>
                <a:latin typeface="Arial"/>
                <a:cs typeface="Arial"/>
                <a:sym typeface="Arial"/>
              </a:rPr>
              <a:t>” </a:t>
            </a:r>
            <a:r>
              <a:rPr kumimoji="0" lang="en-US" sz="2000" i="0" u="none" strike="noStrike" kern="0" cap="none" spc="0" normalizeH="0" baseline="0" noProof="0" dirty="0" err="1">
                <a:ln>
                  <a:noFill/>
                </a:ln>
                <a:effectLst/>
                <a:uLnTx/>
                <a:uFillTx/>
                <a:latin typeface="Arial"/>
                <a:cs typeface="Arial"/>
                <a:sym typeface="Arial"/>
              </a:rPr>
              <a:t>và</a:t>
            </a:r>
            <a:r>
              <a:rPr kumimoji="0" lang="en-US" sz="2000" i="0" u="none" strike="noStrike" kern="0" cap="none" spc="0" normalizeH="0" baseline="0" noProof="0" dirty="0">
                <a:ln>
                  <a:noFill/>
                </a:ln>
                <a:effectLst/>
                <a:uLnTx/>
                <a:uFillTx/>
                <a:latin typeface="Arial"/>
                <a:cs typeface="Arial"/>
                <a:sym typeface="Arial"/>
              </a:rPr>
              <a:t> </a:t>
            </a:r>
            <a:r>
              <a:rPr kumimoji="0" lang="en-US" sz="2000" i="0" u="none" strike="noStrike" kern="0" cap="none" spc="0" normalizeH="0" baseline="0" noProof="0" dirty="0" err="1">
                <a:ln>
                  <a:noFill/>
                </a:ln>
                <a:effectLst/>
                <a:uLnTx/>
                <a:uFillTx/>
                <a:latin typeface="Arial"/>
                <a:cs typeface="Arial"/>
                <a:sym typeface="Arial"/>
              </a:rPr>
              <a:t>cho</a:t>
            </a:r>
            <a:r>
              <a:rPr kumimoji="0" lang="en-US" sz="2000" i="0" u="none" strike="noStrike" kern="0" cap="none" spc="0" normalizeH="0" baseline="0" noProof="0" dirty="0">
                <a:ln>
                  <a:noFill/>
                </a:ln>
                <a:effectLst/>
                <a:uLnTx/>
                <a:uFillTx/>
                <a:latin typeface="Arial"/>
                <a:cs typeface="Arial"/>
                <a:sym typeface="Arial"/>
              </a:rPr>
              <a:t> </a:t>
            </a:r>
            <a:r>
              <a:rPr kumimoji="0" lang="en-US" sz="2000" i="0" u="none" strike="noStrike" kern="0" cap="none" spc="0" normalizeH="0" baseline="0" noProof="0" dirty="0" err="1">
                <a:ln>
                  <a:noFill/>
                </a:ln>
                <a:effectLst/>
                <a:uLnTx/>
                <a:uFillTx/>
                <a:latin typeface="Arial"/>
                <a:cs typeface="Arial"/>
                <a:sym typeface="Arial"/>
              </a:rPr>
              <a:t>biết</a:t>
            </a:r>
            <a:r>
              <a:rPr kumimoji="0" lang="en-US" sz="2000" i="0" u="none" strike="noStrike" kern="0" cap="none" spc="0" normalizeH="0" baseline="0" noProof="0" dirty="0">
                <a:ln>
                  <a:noFill/>
                </a:ln>
                <a:effectLst/>
                <a:uLnTx/>
                <a:uFillTx/>
                <a:latin typeface="Arial"/>
                <a:cs typeface="Arial"/>
                <a:sym typeface="Arial"/>
              </a:rPr>
              <a:t>: </a:t>
            </a:r>
            <a:r>
              <a:rPr kumimoji="0" lang="en-US" sz="2000" i="0" u="none" strike="noStrike" kern="0" cap="none" spc="0" normalizeH="0" baseline="0" noProof="0" dirty="0" err="1">
                <a:ln>
                  <a:noFill/>
                </a:ln>
                <a:solidFill>
                  <a:srgbClr val="FF0000"/>
                </a:solidFill>
                <a:effectLst/>
                <a:uLnTx/>
                <a:uFillTx/>
                <a:latin typeface="Arial"/>
                <a:cs typeface="Arial"/>
                <a:sym typeface="Arial"/>
              </a:rPr>
              <a:t>Ống</a:t>
            </a:r>
            <a:r>
              <a:rPr kumimoji="0" lang="en-US" sz="2000" i="0" u="none" strike="noStrike" kern="0" cap="none" spc="0" normalizeH="0" baseline="0" noProof="0" dirty="0">
                <a:ln>
                  <a:noFill/>
                </a:ln>
                <a:solidFill>
                  <a:srgbClr val="FF0000"/>
                </a:solidFill>
                <a:effectLst/>
                <a:uLnTx/>
                <a:uFillTx/>
                <a:latin typeface="Arial"/>
                <a:cs typeface="Arial"/>
                <a:sym typeface="Arial"/>
              </a:rPr>
              <a:t> </a:t>
            </a:r>
            <a:r>
              <a:rPr kumimoji="0" lang="en-US" sz="2000" i="0" u="none" strike="noStrike" kern="0" cap="none" spc="0" normalizeH="0" baseline="0" noProof="0" dirty="0" err="1">
                <a:ln>
                  <a:noFill/>
                </a:ln>
                <a:solidFill>
                  <a:srgbClr val="FF0000"/>
                </a:solidFill>
                <a:effectLst/>
                <a:uLnTx/>
                <a:uFillTx/>
                <a:latin typeface="Arial"/>
                <a:cs typeface="Arial"/>
                <a:sym typeface="Arial"/>
              </a:rPr>
              <a:t>nghiệm</a:t>
            </a:r>
            <a:r>
              <a:rPr kumimoji="0" lang="en-US" sz="2000" i="0" u="none" strike="noStrike" kern="0" cap="none" spc="0" normalizeH="0" baseline="0" noProof="0" dirty="0">
                <a:ln>
                  <a:noFill/>
                </a:ln>
                <a:solidFill>
                  <a:srgbClr val="FF0000"/>
                </a:solidFill>
                <a:effectLst/>
                <a:uLnTx/>
                <a:uFillTx/>
                <a:latin typeface="Arial"/>
                <a:cs typeface="Arial"/>
                <a:sym typeface="Arial"/>
              </a:rPr>
              <a:t> </a:t>
            </a:r>
            <a:r>
              <a:rPr kumimoji="0" lang="en-US" sz="2000" i="0" u="none" strike="noStrike" kern="0" cap="none" spc="0" normalizeH="0" baseline="0" noProof="0" dirty="0" err="1">
                <a:ln>
                  <a:noFill/>
                </a:ln>
                <a:solidFill>
                  <a:srgbClr val="FF0000"/>
                </a:solidFill>
                <a:effectLst/>
                <a:uLnTx/>
                <a:uFillTx/>
                <a:latin typeface="Arial"/>
                <a:cs typeface="Arial"/>
                <a:sym typeface="Arial"/>
              </a:rPr>
              <a:t>nào</a:t>
            </a:r>
            <a:r>
              <a:rPr kumimoji="0" lang="en-US" sz="2000" i="0" u="none" strike="noStrike" kern="0" cap="none" spc="0" normalizeH="0" baseline="0" noProof="0" dirty="0">
                <a:ln>
                  <a:noFill/>
                </a:ln>
                <a:solidFill>
                  <a:srgbClr val="FF0000"/>
                </a:solidFill>
                <a:effectLst/>
                <a:uLnTx/>
                <a:uFillTx/>
                <a:latin typeface="Arial"/>
                <a:cs typeface="Arial"/>
                <a:sym typeface="Arial"/>
              </a:rPr>
              <a:t> </a:t>
            </a:r>
            <a:r>
              <a:rPr kumimoji="0" lang="en-US" sz="2000" i="0" u="none" strike="noStrike" kern="0" cap="none" spc="0" normalizeH="0" baseline="0" noProof="0" dirty="0" err="1">
                <a:ln>
                  <a:noFill/>
                </a:ln>
                <a:solidFill>
                  <a:srgbClr val="FF0000"/>
                </a:solidFill>
                <a:effectLst/>
                <a:uLnTx/>
                <a:uFillTx/>
                <a:latin typeface="Arial"/>
                <a:cs typeface="Arial"/>
                <a:sym typeface="Arial"/>
              </a:rPr>
              <a:t>đã</a:t>
            </a:r>
            <a:r>
              <a:rPr kumimoji="0" lang="en-US" sz="2000" i="0" u="none" strike="noStrike" kern="0" cap="none" spc="0" normalizeH="0" baseline="0" noProof="0" dirty="0">
                <a:ln>
                  <a:noFill/>
                </a:ln>
                <a:solidFill>
                  <a:srgbClr val="FF0000"/>
                </a:solidFill>
                <a:effectLst/>
                <a:uLnTx/>
                <a:uFillTx/>
                <a:latin typeface="Arial"/>
                <a:cs typeface="Arial"/>
                <a:sym typeface="Arial"/>
              </a:rPr>
              <a:t> </a:t>
            </a:r>
            <a:r>
              <a:rPr kumimoji="0" lang="en-US" sz="2000" i="0" u="none" strike="noStrike" kern="0" cap="none" spc="0" normalizeH="0" baseline="0" noProof="0" dirty="0" err="1">
                <a:ln>
                  <a:noFill/>
                </a:ln>
                <a:solidFill>
                  <a:srgbClr val="FF0000"/>
                </a:solidFill>
                <a:effectLst/>
                <a:uLnTx/>
                <a:uFillTx/>
                <a:latin typeface="Arial"/>
                <a:cs typeface="Arial"/>
                <a:sym typeface="Arial"/>
              </a:rPr>
              <a:t>xảy</a:t>
            </a:r>
            <a:r>
              <a:rPr kumimoji="0" lang="en-US" sz="2000" i="0" u="none" strike="noStrike" kern="0" cap="none" spc="0" normalizeH="0" baseline="0" noProof="0" dirty="0">
                <a:ln>
                  <a:noFill/>
                </a:ln>
                <a:solidFill>
                  <a:srgbClr val="FF0000"/>
                </a:solidFill>
                <a:effectLst/>
                <a:uLnTx/>
                <a:uFillTx/>
                <a:latin typeface="Arial"/>
                <a:cs typeface="Arial"/>
                <a:sym typeface="Arial"/>
              </a:rPr>
              <a:t> </a:t>
            </a:r>
            <a:r>
              <a:rPr kumimoji="0" lang="en-US" sz="2000" i="0" u="none" strike="noStrike" kern="0" cap="none" spc="0" normalizeH="0" baseline="0" noProof="0" dirty="0" err="1">
                <a:ln>
                  <a:noFill/>
                </a:ln>
                <a:solidFill>
                  <a:srgbClr val="FF0000"/>
                </a:solidFill>
                <a:effectLst/>
                <a:uLnTx/>
                <a:uFillTx/>
                <a:latin typeface="Arial"/>
                <a:cs typeface="Arial"/>
                <a:sym typeface="Arial"/>
              </a:rPr>
              <a:t>ra</a:t>
            </a:r>
            <a:r>
              <a:rPr kumimoji="0" lang="en-US" sz="2000" i="0" u="none" strike="noStrike" kern="0" cap="none" spc="0" normalizeH="0" baseline="0" noProof="0" dirty="0">
                <a:ln>
                  <a:noFill/>
                </a:ln>
                <a:solidFill>
                  <a:srgbClr val="FF0000"/>
                </a:solidFill>
                <a:effectLst/>
                <a:uLnTx/>
                <a:uFillTx/>
                <a:latin typeface="Arial"/>
                <a:cs typeface="Arial"/>
                <a:sym typeface="Arial"/>
              </a:rPr>
              <a:t> </a:t>
            </a:r>
            <a:r>
              <a:rPr kumimoji="0" lang="en-US" sz="2000" i="0" u="none" strike="noStrike" kern="0" cap="none" spc="0" normalizeH="0" baseline="0" noProof="0" dirty="0" err="1">
                <a:ln>
                  <a:noFill/>
                </a:ln>
                <a:solidFill>
                  <a:srgbClr val="FF0000"/>
                </a:solidFill>
                <a:effectLst/>
                <a:uLnTx/>
                <a:uFillTx/>
                <a:latin typeface="Arial"/>
                <a:cs typeface="Arial"/>
                <a:sym typeface="Arial"/>
              </a:rPr>
              <a:t>phản</a:t>
            </a:r>
            <a:r>
              <a:rPr kumimoji="0" lang="en-US" sz="2000" i="0" u="none" strike="noStrike" kern="0" cap="none" spc="0" normalizeH="0" baseline="0" noProof="0" dirty="0">
                <a:ln>
                  <a:noFill/>
                </a:ln>
                <a:solidFill>
                  <a:srgbClr val="FF0000"/>
                </a:solidFill>
                <a:effectLst/>
                <a:uLnTx/>
                <a:uFillTx/>
                <a:latin typeface="Arial"/>
                <a:cs typeface="Arial"/>
                <a:sym typeface="Arial"/>
              </a:rPr>
              <a:t> </a:t>
            </a:r>
            <a:r>
              <a:rPr kumimoji="0" lang="en-US" sz="2000" i="0" u="none" strike="noStrike" kern="0" cap="none" spc="0" normalizeH="0" baseline="0" noProof="0" dirty="0" err="1">
                <a:ln>
                  <a:noFill/>
                </a:ln>
                <a:solidFill>
                  <a:srgbClr val="FF0000"/>
                </a:solidFill>
                <a:effectLst/>
                <a:uLnTx/>
                <a:uFillTx/>
                <a:latin typeface="Arial"/>
                <a:cs typeface="Arial"/>
                <a:sym typeface="Arial"/>
              </a:rPr>
              <a:t>ứng</a:t>
            </a:r>
            <a:r>
              <a:rPr kumimoji="0" lang="en-US" sz="2000" i="0" u="none" strike="noStrike" kern="0" cap="none" spc="0" normalizeH="0" baseline="0" noProof="0" dirty="0">
                <a:ln>
                  <a:noFill/>
                </a:ln>
                <a:solidFill>
                  <a:srgbClr val="FF0000"/>
                </a:solidFill>
                <a:effectLst/>
                <a:uLnTx/>
                <a:uFillTx/>
                <a:latin typeface="Arial"/>
                <a:cs typeface="Arial"/>
                <a:sym typeface="Arial"/>
              </a:rPr>
              <a:t> </a:t>
            </a:r>
            <a:r>
              <a:rPr kumimoji="0" lang="en-US" sz="2000" i="0" u="none" strike="noStrike" kern="0" cap="none" spc="0" normalizeH="0" baseline="0" noProof="0" dirty="0" err="1">
                <a:ln>
                  <a:noFill/>
                </a:ln>
                <a:solidFill>
                  <a:srgbClr val="FF0000"/>
                </a:solidFill>
                <a:effectLst/>
                <a:uLnTx/>
                <a:uFillTx/>
                <a:latin typeface="Arial"/>
                <a:cs typeface="Arial"/>
                <a:sym typeface="Arial"/>
              </a:rPr>
              <a:t>hóa</a:t>
            </a:r>
            <a:r>
              <a:rPr kumimoji="0" lang="en-US" sz="2000" i="0" u="none" strike="noStrike" kern="0" cap="none" spc="0" normalizeH="0" baseline="0" noProof="0" dirty="0">
                <a:ln>
                  <a:noFill/>
                </a:ln>
                <a:solidFill>
                  <a:srgbClr val="FF0000"/>
                </a:solidFill>
                <a:effectLst/>
                <a:uLnTx/>
                <a:uFillTx/>
                <a:latin typeface="Arial"/>
                <a:cs typeface="Arial"/>
                <a:sym typeface="Arial"/>
              </a:rPr>
              <a:t> </a:t>
            </a:r>
            <a:r>
              <a:rPr kumimoji="0" lang="en-US" sz="2000" i="0" u="none" strike="noStrike" kern="0" cap="none" spc="0" normalizeH="0" baseline="0" noProof="0" dirty="0" err="1">
                <a:ln>
                  <a:noFill/>
                </a:ln>
                <a:solidFill>
                  <a:srgbClr val="FF0000"/>
                </a:solidFill>
                <a:effectLst/>
                <a:uLnTx/>
                <a:uFillTx/>
                <a:latin typeface="Arial"/>
                <a:cs typeface="Arial"/>
                <a:sym typeface="Arial"/>
              </a:rPr>
              <a:t>học</a:t>
            </a:r>
            <a:r>
              <a:rPr kumimoji="0" lang="en-US" sz="2000" i="0" u="none" strike="noStrike" kern="0" cap="none" spc="0" normalizeH="0" baseline="0" noProof="0" dirty="0">
                <a:ln>
                  <a:noFill/>
                </a:ln>
                <a:solidFill>
                  <a:srgbClr val="FF0000"/>
                </a:solidFill>
                <a:effectLst/>
                <a:uLnTx/>
                <a:uFillTx/>
                <a:latin typeface="Arial"/>
                <a:cs typeface="Arial"/>
                <a:sym typeface="Arial"/>
              </a:rPr>
              <a:t>?</a:t>
            </a:r>
          </a:p>
        </p:txBody>
      </p:sp>
      <p:pic>
        <p:nvPicPr>
          <p:cNvPr id="6" name="Picture 5" descr="A white paper with black text&#10;&#10;Description automatically generated">
            <a:extLst>
              <a:ext uri="{FF2B5EF4-FFF2-40B4-BE49-F238E27FC236}">
                <a16:creationId xmlns:a16="http://schemas.microsoft.com/office/drawing/2014/main" id="{457DAA5E-6184-F43D-2D15-1CF33602E37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2052844" y="1966110"/>
            <a:ext cx="6781578" cy="3141775"/>
          </a:xfrm>
          <a:prstGeom prst="roundRect">
            <a:avLst/>
          </a:prstGeom>
        </p:spPr>
      </p:pic>
    </p:spTree>
    <p:extLst>
      <p:ext uri="{BB962C8B-B14F-4D97-AF65-F5344CB8AC3E}">
        <p14:creationId xmlns:p14="http://schemas.microsoft.com/office/powerpoint/2010/main" val="197200185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1"/>
                                        </p:tgtEl>
                                        <p:attrNameLst>
                                          <p:attrName>style.visibility</p:attrName>
                                        </p:attrNameLst>
                                      </p:cBhvr>
                                      <p:to>
                                        <p:strVal val="visible"/>
                                      </p:to>
                                    </p:set>
                                    <p:animEffect transition="in" filter="fade">
                                      <p:cBhvr>
                                        <p:cTn id="7" dur="500"/>
                                        <p:tgtEl>
                                          <p:spTgt spid="100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02"/>
                                        </p:tgtEl>
                                        <p:attrNameLst>
                                          <p:attrName>style.visibility</p:attrName>
                                        </p:attrNameLst>
                                      </p:cBhvr>
                                      <p:to>
                                        <p:strVal val="visible"/>
                                      </p:to>
                                    </p:set>
                                    <p:animEffect transition="in" filter="fade">
                                      <p:cBhvr>
                                        <p:cTn id="10" dur="500"/>
                                        <p:tgtEl>
                                          <p:spTgt spid="100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01" grpId="0" animBg="1"/>
      <p:bldP spid="1002"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pic>
        <p:nvPicPr>
          <p:cNvPr id="7172" name="Picture 4" descr="Doctor sticker">
            <a:extLst>
              <a:ext uri="{FF2B5EF4-FFF2-40B4-BE49-F238E27FC236}">
                <a16:creationId xmlns:a16="http://schemas.microsoft.com/office/drawing/2014/main" id="{2B10BDF0-A106-53A7-3898-47AEBB5D73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92567" y="1480472"/>
            <a:ext cx="3501676" cy="35016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5FB10823-A65B-F39F-0C7D-87017AC8BF1C}"/>
              </a:ext>
            </a:extLst>
          </p:cNvPr>
          <p:cNvSpPr/>
          <p:nvPr/>
        </p:nvSpPr>
        <p:spPr>
          <a:xfrm>
            <a:off x="2021995" y="784347"/>
            <a:ext cx="6990508" cy="433251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1" i="0" u="none" strike="noStrike" kern="0" cap="none" spc="0" normalizeH="0" baseline="0" noProof="0" dirty="0">
              <a:ln>
                <a:noFill/>
              </a:ln>
              <a:solidFill>
                <a:srgbClr val="202124"/>
              </a:solidFill>
              <a:effectLst/>
              <a:uLnTx/>
              <a:uFillTx/>
              <a:latin typeface="Arial"/>
              <a:ea typeface="+mn-ea"/>
              <a:cs typeface="Gisha" panose="020B0502040204020203" pitchFamily="34" charset="-79"/>
              <a:sym typeface="Arial"/>
            </a:endParaRPr>
          </a:p>
        </p:txBody>
      </p:sp>
      <p:sp>
        <p:nvSpPr>
          <p:cNvPr id="1001" name="Google Shape;1001;p54"/>
          <p:cNvSpPr/>
          <p:nvPr/>
        </p:nvSpPr>
        <p:spPr>
          <a:xfrm>
            <a:off x="-1" y="25759"/>
            <a:ext cx="8917969" cy="77424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dk1"/>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 name="Google Shape;1002;p54"/>
          <p:cNvSpPr txBox="1">
            <a:spLocks noGrp="1"/>
          </p:cNvSpPr>
          <p:nvPr>
            <p:ph type="title"/>
          </p:nvPr>
        </p:nvSpPr>
        <p:spPr>
          <a:xfrm>
            <a:off x="51232" y="227121"/>
            <a:ext cx="9092768" cy="4201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3. </a:t>
            </a:r>
            <a:r>
              <a:rPr lang="en-US" b="1" dirty="0" err="1"/>
              <a:t>Hiện</a:t>
            </a:r>
            <a:r>
              <a:rPr lang="en-US" b="1" dirty="0"/>
              <a:t> </a:t>
            </a:r>
            <a:r>
              <a:rPr lang="en-US" b="1" dirty="0" err="1"/>
              <a:t>tượng</a:t>
            </a:r>
            <a:r>
              <a:rPr lang="en-US" b="1" dirty="0"/>
              <a:t> </a:t>
            </a:r>
            <a:r>
              <a:rPr lang="en-US" b="1" dirty="0" err="1"/>
              <a:t>kèm</a:t>
            </a:r>
            <a:r>
              <a:rPr lang="en-US" b="1" dirty="0"/>
              <a:t> </a:t>
            </a:r>
            <a:r>
              <a:rPr lang="en-US" b="1" dirty="0" err="1"/>
              <a:t>theo</a:t>
            </a:r>
            <a:r>
              <a:rPr lang="en-US" b="1" dirty="0"/>
              <a:t> </a:t>
            </a:r>
            <a:r>
              <a:rPr lang="en-US" b="1" dirty="0" err="1"/>
              <a:t>phản</a:t>
            </a:r>
            <a:r>
              <a:rPr lang="en-US" b="1" dirty="0"/>
              <a:t> </a:t>
            </a:r>
            <a:r>
              <a:rPr lang="en-US" b="1" dirty="0" err="1"/>
              <a:t>ứng</a:t>
            </a:r>
            <a:r>
              <a:rPr lang="en-US" b="1" dirty="0"/>
              <a:t> </a:t>
            </a:r>
            <a:r>
              <a:rPr lang="en-US" b="1" dirty="0" err="1"/>
              <a:t>hóa</a:t>
            </a:r>
            <a:r>
              <a:rPr lang="en-US" b="1" dirty="0"/>
              <a:t> </a:t>
            </a:r>
            <a:r>
              <a:rPr lang="en-US" b="1" dirty="0" err="1"/>
              <a:t>học</a:t>
            </a:r>
            <a:endParaRPr b="1" dirty="0"/>
          </a:p>
        </p:txBody>
      </p:sp>
      <p:grpSp>
        <p:nvGrpSpPr>
          <p:cNvPr id="1022" name="Google Shape;1022;p54"/>
          <p:cNvGrpSpPr/>
          <p:nvPr/>
        </p:nvGrpSpPr>
        <p:grpSpPr>
          <a:xfrm>
            <a:off x="1768437" y="838164"/>
            <a:ext cx="562740" cy="642308"/>
            <a:chOff x="5905475" y="2032050"/>
            <a:chExt cx="454350" cy="580175"/>
          </a:xfrm>
        </p:grpSpPr>
        <p:sp>
          <p:nvSpPr>
            <p:cNvPr id="1023" name="Google Shape;1023;p5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4" name="Google Shape;1024;p5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5" name="Google Shape;1025;p5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6" name="Google Shape;1026;p5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7" name="Google Shape;1027;p5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8" name="Google Shape;1028;p5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29" name="Google Shape;1029;p54"/>
          <p:cNvGrpSpPr/>
          <p:nvPr/>
        </p:nvGrpSpPr>
        <p:grpSpPr>
          <a:xfrm>
            <a:off x="8682366" y="647272"/>
            <a:ext cx="401015" cy="400110"/>
            <a:chOff x="7249250" y="2312150"/>
            <a:chExt cx="433317" cy="542846"/>
          </a:xfrm>
        </p:grpSpPr>
        <p:sp>
          <p:nvSpPr>
            <p:cNvPr id="1030" name="Google Shape;1030;p54"/>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1" name="Google Shape;1031;p54"/>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2" name="Google Shape;1032;p54"/>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 name="Rectangle: Rounded Corners 2">
            <a:extLst>
              <a:ext uri="{FF2B5EF4-FFF2-40B4-BE49-F238E27FC236}">
                <a16:creationId xmlns:a16="http://schemas.microsoft.com/office/drawing/2014/main" id="{C44C49A3-CEB7-8B08-B23A-4FA399B70C45}"/>
              </a:ext>
            </a:extLst>
          </p:cNvPr>
          <p:cNvSpPr/>
          <p:nvPr/>
        </p:nvSpPr>
        <p:spPr>
          <a:xfrm>
            <a:off x="2394158" y="1047381"/>
            <a:ext cx="2630256" cy="1740429"/>
          </a:xfrm>
          <a:custGeom>
            <a:avLst/>
            <a:gdLst>
              <a:gd name="connsiteX0" fmla="*/ 0 w 2630256"/>
              <a:gd name="connsiteY0" fmla="*/ 290077 h 1740429"/>
              <a:gd name="connsiteX1" fmla="*/ 290077 w 2630256"/>
              <a:gd name="connsiteY1" fmla="*/ 0 h 1740429"/>
              <a:gd name="connsiteX2" fmla="*/ 2340179 w 2630256"/>
              <a:gd name="connsiteY2" fmla="*/ 0 h 1740429"/>
              <a:gd name="connsiteX3" fmla="*/ 2630256 w 2630256"/>
              <a:gd name="connsiteY3" fmla="*/ 290077 h 1740429"/>
              <a:gd name="connsiteX4" fmla="*/ 2630256 w 2630256"/>
              <a:gd name="connsiteY4" fmla="*/ 1450352 h 1740429"/>
              <a:gd name="connsiteX5" fmla="*/ 2340179 w 2630256"/>
              <a:gd name="connsiteY5" fmla="*/ 1740429 h 1740429"/>
              <a:gd name="connsiteX6" fmla="*/ 290077 w 2630256"/>
              <a:gd name="connsiteY6" fmla="*/ 1740429 h 1740429"/>
              <a:gd name="connsiteX7" fmla="*/ 0 w 2630256"/>
              <a:gd name="connsiteY7" fmla="*/ 1450352 h 1740429"/>
              <a:gd name="connsiteX8" fmla="*/ 0 w 2630256"/>
              <a:gd name="connsiteY8" fmla="*/ 290077 h 174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0256" h="1740429" fill="none" extrusionOk="0">
                <a:moveTo>
                  <a:pt x="0" y="290077"/>
                </a:moveTo>
                <a:cubicBezTo>
                  <a:pt x="-5475" y="125612"/>
                  <a:pt x="129036" y="6345"/>
                  <a:pt x="290077" y="0"/>
                </a:cubicBezTo>
                <a:cubicBezTo>
                  <a:pt x="721443" y="121736"/>
                  <a:pt x="1977119" y="-129707"/>
                  <a:pt x="2340179" y="0"/>
                </a:cubicBezTo>
                <a:cubicBezTo>
                  <a:pt x="2479273" y="-16906"/>
                  <a:pt x="2607881" y="121549"/>
                  <a:pt x="2630256" y="290077"/>
                </a:cubicBezTo>
                <a:cubicBezTo>
                  <a:pt x="2705572" y="432944"/>
                  <a:pt x="2616758" y="907543"/>
                  <a:pt x="2630256" y="1450352"/>
                </a:cubicBezTo>
                <a:cubicBezTo>
                  <a:pt x="2618111" y="1608439"/>
                  <a:pt x="2491026" y="1728594"/>
                  <a:pt x="2340179" y="1740429"/>
                </a:cubicBezTo>
                <a:cubicBezTo>
                  <a:pt x="2133014" y="1644136"/>
                  <a:pt x="956336" y="1675430"/>
                  <a:pt x="290077" y="1740429"/>
                </a:cubicBezTo>
                <a:cubicBezTo>
                  <a:pt x="121500" y="1747648"/>
                  <a:pt x="13725" y="1606014"/>
                  <a:pt x="0" y="1450352"/>
                </a:cubicBezTo>
                <a:cubicBezTo>
                  <a:pt x="37555" y="979585"/>
                  <a:pt x="18129" y="560464"/>
                  <a:pt x="0" y="290077"/>
                </a:cubicBezTo>
                <a:close/>
              </a:path>
              <a:path w="2630256" h="1740429" stroke="0" extrusionOk="0">
                <a:moveTo>
                  <a:pt x="0" y="290077"/>
                </a:moveTo>
                <a:cubicBezTo>
                  <a:pt x="-7988" y="133383"/>
                  <a:pt x="98327" y="1377"/>
                  <a:pt x="290077" y="0"/>
                </a:cubicBezTo>
                <a:cubicBezTo>
                  <a:pt x="1051491" y="123955"/>
                  <a:pt x="1748245" y="-128130"/>
                  <a:pt x="2340179" y="0"/>
                </a:cubicBezTo>
                <a:cubicBezTo>
                  <a:pt x="2498501" y="-2912"/>
                  <a:pt x="2634559" y="131046"/>
                  <a:pt x="2630256" y="290077"/>
                </a:cubicBezTo>
                <a:cubicBezTo>
                  <a:pt x="2536773" y="553820"/>
                  <a:pt x="2619267" y="1125903"/>
                  <a:pt x="2630256" y="1450352"/>
                </a:cubicBezTo>
                <a:cubicBezTo>
                  <a:pt x="2657753" y="1601147"/>
                  <a:pt x="2511111" y="1751372"/>
                  <a:pt x="2340179" y="1740429"/>
                </a:cubicBezTo>
                <a:cubicBezTo>
                  <a:pt x="2023767" y="1751651"/>
                  <a:pt x="833840" y="1776644"/>
                  <a:pt x="290077" y="1740429"/>
                </a:cubicBezTo>
                <a:cubicBezTo>
                  <a:pt x="141632" y="1739228"/>
                  <a:pt x="-5578" y="1604816"/>
                  <a:pt x="0" y="1450352"/>
                </a:cubicBezTo>
                <a:cubicBezTo>
                  <a:pt x="-50308" y="960923"/>
                  <a:pt x="-38857" y="862541"/>
                  <a:pt x="0" y="290077"/>
                </a:cubicBezTo>
                <a:close/>
              </a:path>
            </a:pathLst>
          </a:custGeom>
          <a:ln w="38100">
            <a:extLst>
              <a:ext uri="{C807C97D-BFC1-408E-A445-0C87EB9F89A2}">
                <ask:lineSketchStyleProps xmlns:ask="http://schemas.microsoft.com/office/drawing/2018/sketchyshapes" xmlns="" sd="912937321">
                  <a:prstGeom prst="roundRect">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just"/>
            <a:r>
              <a:rPr lang="en-US" sz="2000" dirty="0" err="1"/>
              <a:t>Ống</a:t>
            </a:r>
            <a:r>
              <a:rPr lang="en-US" sz="2000" dirty="0"/>
              <a:t> </a:t>
            </a:r>
            <a:r>
              <a:rPr lang="en-US" sz="2000" dirty="0" err="1"/>
              <a:t>nghiệm</a:t>
            </a:r>
            <a:r>
              <a:rPr lang="en-US" sz="2000" dirty="0"/>
              <a:t> (1) </a:t>
            </a:r>
            <a:r>
              <a:rPr lang="en-US" sz="2000" dirty="0" err="1"/>
              <a:t>và</a:t>
            </a:r>
            <a:r>
              <a:rPr lang="en-US" sz="2000" dirty="0"/>
              <a:t> (3) </a:t>
            </a:r>
            <a:r>
              <a:rPr lang="en-US" sz="2000" dirty="0" err="1"/>
              <a:t>xảy</a:t>
            </a:r>
            <a:r>
              <a:rPr lang="en-US" sz="2000" dirty="0"/>
              <a:t> </a:t>
            </a:r>
            <a:r>
              <a:rPr lang="en-US" sz="2000" dirty="0" err="1"/>
              <a:t>ra</a:t>
            </a:r>
            <a:r>
              <a:rPr lang="en-US" sz="2000" dirty="0"/>
              <a:t> </a:t>
            </a:r>
            <a:r>
              <a:rPr lang="en-US" sz="2000" dirty="0" err="1"/>
              <a:t>phản</a:t>
            </a:r>
            <a:r>
              <a:rPr lang="en-US" sz="2000" dirty="0"/>
              <a:t> </a:t>
            </a:r>
            <a:r>
              <a:rPr lang="en-US" sz="2000" dirty="0" err="1"/>
              <a:t>ứng</a:t>
            </a:r>
            <a:r>
              <a:rPr lang="en-US" sz="2000" dirty="0"/>
              <a:t> </a:t>
            </a:r>
            <a:r>
              <a:rPr lang="en-US" sz="2000" dirty="0" err="1"/>
              <a:t>hóa</a:t>
            </a:r>
            <a:r>
              <a:rPr lang="en-US" sz="2000" dirty="0"/>
              <a:t> </a:t>
            </a:r>
            <a:r>
              <a:rPr lang="en-US" sz="2000" dirty="0" err="1"/>
              <a:t>học</a:t>
            </a:r>
            <a:endParaRPr lang="en-US" sz="2000" dirty="0"/>
          </a:p>
        </p:txBody>
      </p:sp>
      <p:sp>
        <p:nvSpPr>
          <p:cNvPr id="5" name="Rectangle: Rounded Corners 4">
            <a:extLst>
              <a:ext uri="{FF2B5EF4-FFF2-40B4-BE49-F238E27FC236}">
                <a16:creationId xmlns:a16="http://schemas.microsoft.com/office/drawing/2014/main" id="{13EAB161-E1B9-3B22-3B5D-0FEFF05E9E2E}"/>
              </a:ext>
            </a:extLst>
          </p:cNvPr>
          <p:cNvSpPr/>
          <p:nvPr/>
        </p:nvSpPr>
        <p:spPr>
          <a:xfrm>
            <a:off x="5428950" y="1047381"/>
            <a:ext cx="3256606" cy="1603351"/>
          </a:xfrm>
          <a:custGeom>
            <a:avLst/>
            <a:gdLst>
              <a:gd name="connsiteX0" fmla="*/ 0 w 3256606"/>
              <a:gd name="connsiteY0" fmla="*/ 267231 h 1603351"/>
              <a:gd name="connsiteX1" fmla="*/ 267231 w 3256606"/>
              <a:gd name="connsiteY1" fmla="*/ 0 h 1603351"/>
              <a:gd name="connsiteX2" fmla="*/ 2989375 w 3256606"/>
              <a:gd name="connsiteY2" fmla="*/ 0 h 1603351"/>
              <a:gd name="connsiteX3" fmla="*/ 3256606 w 3256606"/>
              <a:gd name="connsiteY3" fmla="*/ 267231 h 1603351"/>
              <a:gd name="connsiteX4" fmla="*/ 3256606 w 3256606"/>
              <a:gd name="connsiteY4" fmla="*/ 1336120 h 1603351"/>
              <a:gd name="connsiteX5" fmla="*/ 2989375 w 3256606"/>
              <a:gd name="connsiteY5" fmla="*/ 1603351 h 1603351"/>
              <a:gd name="connsiteX6" fmla="*/ 267231 w 3256606"/>
              <a:gd name="connsiteY6" fmla="*/ 1603351 h 1603351"/>
              <a:gd name="connsiteX7" fmla="*/ 0 w 3256606"/>
              <a:gd name="connsiteY7" fmla="*/ 1336120 h 1603351"/>
              <a:gd name="connsiteX8" fmla="*/ 0 w 3256606"/>
              <a:gd name="connsiteY8" fmla="*/ 267231 h 160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6606" h="1603351" fill="none" extrusionOk="0">
                <a:moveTo>
                  <a:pt x="0" y="267231"/>
                </a:moveTo>
                <a:cubicBezTo>
                  <a:pt x="-6810" y="118288"/>
                  <a:pt x="113719" y="21295"/>
                  <a:pt x="267231" y="0"/>
                </a:cubicBezTo>
                <a:cubicBezTo>
                  <a:pt x="738697" y="-19069"/>
                  <a:pt x="2618387" y="96009"/>
                  <a:pt x="2989375" y="0"/>
                </a:cubicBezTo>
                <a:cubicBezTo>
                  <a:pt x="3133525" y="2475"/>
                  <a:pt x="3262199" y="112051"/>
                  <a:pt x="3256606" y="267231"/>
                </a:cubicBezTo>
                <a:cubicBezTo>
                  <a:pt x="3256240" y="423229"/>
                  <a:pt x="3286141" y="1185692"/>
                  <a:pt x="3256606" y="1336120"/>
                </a:cubicBezTo>
                <a:cubicBezTo>
                  <a:pt x="3254257" y="1508342"/>
                  <a:pt x="3136666" y="1614087"/>
                  <a:pt x="2989375" y="1603351"/>
                </a:cubicBezTo>
                <a:cubicBezTo>
                  <a:pt x="2427985" y="1732967"/>
                  <a:pt x="756875" y="1698329"/>
                  <a:pt x="267231" y="1603351"/>
                </a:cubicBezTo>
                <a:cubicBezTo>
                  <a:pt x="100372" y="1581350"/>
                  <a:pt x="4025" y="1466565"/>
                  <a:pt x="0" y="1336120"/>
                </a:cubicBezTo>
                <a:cubicBezTo>
                  <a:pt x="55456" y="829983"/>
                  <a:pt x="96012" y="422726"/>
                  <a:pt x="0" y="267231"/>
                </a:cubicBezTo>
                <a:close/>
              </a:path>
              <a:path w="3256606" h="1603351" stroke="0" extrusionOk="0">
                <a:moveTo>
                  <a:pt x="0" y="267231"/>
                </a:moveTo>
                <a:cubicBezTo>
                  <a:pt x="-4628" y="125416"/>
                  <a:pt x="102329" y="-14812"/>
                  <a:pt x="267231" y="0"/>
                </a:cubicBezTo>
                <a:cubicBezTo>
                  <a:pt x="1398137" y="-65233"/>
                  <a:pt x="2356274" y="-19471"/>
                  <a:pt x="2989375" y="0"/>
                </a:cubicBezTo>
                <a:cubicBezTo>
                  <a:pt x="3141182" y="9493"/>
                  <a:pt x="3272398" y="133490"/>
                  <a:pt x="3256606" y="267231"/>
                </a:cubicBezTo>
                <a:cubicBezTo>
                  <a:pt x="3342485" y="644069"/>
                  <a:pt x="3292302" y="880372"/>
                  <a:pt x="3256606" y="1336120"/>
                </a:cubicBezTo>
                <a:cubicBezTo>
                  <a:pt x="3240443" y="1500506"/>
                  <a:pt x="3121007" y="1609837"/>
                  <a:pt x="2989375" y="1603351"/>
                </a:cubicBezTo>
                <a:cubicBezTo>
                  <a:pt x="2305677" y="1633889"/>
                  <a:pt x="1082268" y="1460892"/>
                  <a:pt x="267231" y="1603351"/>
                </a:cubicBezTo>
                <a:cubicBezTo>
                  <a:pt x="132179" y="1618097"/>
                  <a:pt x="16595" y="1472873"/>
                  <a:pt x="0" y="1336120"/>
                </a:cubicBezTo>
                <a:cubicBezTo>
                  <a:pt x="-83126" y="1152757"/>
                  <a:pt x="79940" y="629400"/>
                  <a:pt x="0" y="267231"/>
                </a:cubicBezTo>
                <a:close/>
              </a:path>
            </a:pathLst>
          </a:custGeom>
          <a:ln w="38100">
            <a:extLst>
              <a:ext uri="{C807C97D-BFC1-408E-A445-0C87EB9F89A2}">
                <ask:lineSketchStyleProps xmlns:ask="http://schemas.microsoft.com/office/drawing/2018/sketchyshapes" xmlns="" sd="384216679">
                  <a:prstGeom prst="roundRect">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algn="just"/>
            <a:r>
              <a:rPr lang="en-US" sz="1800" dirty="0" err="1"/>
              <a:t>Dấu</a:t>
            </a:r>
            <a:r>
              <a:rPr lang="en-US" sz="1800" dirty="0"/>
              <a:t> </a:t>
            </a:r>
            <a:r>
              <a:rPr lang="en-US" sz="1800" dirty="0" err="1"/>
              <a:t>hiệu</a:t>
            </a:r>
            <a:r>
              <a:rPr lang="en-US" sz="1800" dirty="0"/>
              <a:t> </a:t>
            </a:r>
            <a:r>
              <a:rPr lang="en-US" sz="1800" dirty="0" err="1"/>
              <a:t>có</a:t>
            </a:r>
            <a:r>
              <a:rPr lang="en-US" sz="1800" dirty="0"/>
              <a:t> </a:t>
            </a:r>
            <a:r>
              <a:rPr lang="en-US" sz="1800" dirty="0" err="1"/>
              <a:t>chất</a:t>
            </a:r>
            <a:r>
              <a:rPr lang="en-US" sz="1800" dirty="0"/>
              <a:t> </a:t>
            </a:r>
            <a:r>
              <a:rPr lang="en-US" sz="1800" dirty="0" err="1"/>
              <a:t>mới</a:t>
            </a:r>
            <a:r>
              <a:rPr lang="en-US" sz="1800" dirty="0"/>
              <a:t> </a:t>
            </a:r>
            <a:r>
              <a:rPr lang="en-US" sz="1800" dirty="0" err="1"/>
              <a:t>tạo</a:t>
            </a:r>
            <a:r>
              <a:rPr lang="en-US" sz="1800" dirty="0"/>
              <a:t> </a:t>
            </a:r>
            <a:r>
              <a:rPr lang="en-US" sz="1800" dirty="0" err="1"/>
              <a:t>thành</a:t>
            </a:r>
            <a:r>
              <a:rPr lang="en-US" sz="1800" dirty="0"/>
              <a:t>: </a:t>
            </a:r>
            <a:r>
              <a:rPr lang="en-US" sz="1800" dirty="0" err="1"/>
              <a:t>Có</a:t>
            </a:r>
            <a:r>
              <a:rPr lang="en-US" sz="1800" dirty="0"/>
              <a:t> </a:t>
            </a:r>
            <a:r>
              <a:rPr lang="en-US" sz="1800" dirty="0" err="1"/>
              <a:t>bọt</a:t>
            </a:r>
            <a:r>
              <a:rPr lang="en-US" sz="1800" dirty="0"/>
              <a:t> </a:t>
            </a:r>
            <a:r>
              <a:rPr lang="en-US" sz="1800" dirty="0" err="1"/>
              <a:t>khí</a:t>
            </a:r>
            <a:r>
              <a:rPr lang="en-US" sz="1800" dirty="0"/>
              <a:t> </a:t>
            </a:r>
            <a:r>
              <a:rPr lang="en-US" sz="1800" dirty="0" err="1"/>
              <a:t>thoát</a:t>
            </a:r>
            <a:r>
              <a:rPr lang="en-US" sz="1800" dirty="0"/>
              <a:t> </a:t>
            </a:r>
            <a:r>
              <a:rPr lang="en-US" sz="1800" dirty="0" err="1"/>
              <a:t>ra</a:t>
            </a:r>
            <a:r>
              <a:rPr lang="en-US" sz="1800" dirty="0"/>
              <a:t> ở </a:t>
            </a:r>
            <a:r>
              <a:rPr lang="en-US" sz="1800" dirty="0" err="1"/>
              <a:t>ống</a:t>
            </a:r>
            <a:r>
              <a:rPr lang="en-US" sz="1800" dirty="0"/>
              <a:t> </a:t>
            </a:r>
            <a:r>
              <a:rPr lang="en-US" sz="1800" dirty="0" err="1"/>
              <a:t>nghiệm</a:t>
            </a:r>
            <a:r>
              <a:rPr lang="en-US" sz="1800" dirty="0"/>
              <a:t> (1) </a:t>
            </a:r>
            <a:r>
              <a:rPr lang="en-US" sz="1800" dirty="0" err="1"/>
              <a:t>và</a:t>
            </a:r>
            <a:r>
              <a:rPr lang="en-US" sz="1800" dirty="0"/>
              <a:t> </a:t>
            </a:r>
            <a:r>
              <a:rPr lang="en-US" sz="1800" dirty="0" err="1"/>
              <a:t>kết</a:t>
            </a:r>
            <a:r>
              <a:rPr lang="en-US" sz="1800" dirty="0"/>
              <a:t> </a:t>
            </a:r>
            <a:r>
              <a:rPr lang="en-US" sz="1800" dirty="0" err="1"/>
              <a:t>tủa</a:t>
            </a:r>
            <a:r>
              <a:rPr lang="en-US" sz="1800" dirty="0"/>
              <a:t> </a:t>
            </a:r>
            <a:r>
              <a:rPr lang="en-US" sz="1800" dirty="0" err="1"/>
              <a:t>tạo</a:t>
            </a:r>
            <a:r>
              <a:rPr lang="en-US" sz="1800" dirty="0"/>
              <a:t> </a:t>
            </a:r>
            <a:r>
              <a:rPr lang="en-US" sz="1800" dirty="0" err="1"/>
              <a:t>thành</a:t>
            </a:r>
            <a:r>
              <a:rPr lang="en-US" sz="1800" dirty="0"/>
              <a:t> </a:t>
            </a:r>
            <a:r>
              <a:rPr lang="en-US" sz="1800" dirty="0" err="1"/>
              <a:t>ống</a:t>
            </a:r>
            <a:r>
              <a:rPr lang="en-US" sz="1800" dirty="0"/>
              <a:t> </a:t>
            </a:r>
            <a:r>
              <a:rPr lang="en-US" sz="1800" dirty="0" err="1"/>
              <a:t>nghiệm</a:t>
            </a:r>
            <a:r>
              <a:rPr lang="en-US" sz="1800" dirty="0"/>
              <a:t> (3).</a:t>
            </a:r>
          </a:p>
        </p:txBody>
      </p:sp>
      <p:sp>
        <p:nvSpPr>
          <p:cNvPr id="8" name="Right Brace 7">
            <a:extLst>
              <a:ext uri="{FF2B5EF4-FFF2-40B4-BE49-F238E27FC236}">
                <a16:creationId xmlns:a16="http://schemas.microsoft.com/office/drawing/2014/main" id="{A3C43144-F9A6-175E-1D99-4DA933AC294D}"/>
              </a:ext>
            </a:extLst>
          </p:cNvPr>
          <p:cNvSpPr/>
          <p:nvPr/>
        </p:nvSpPr>
        <p:spPr>
          <a:xfrm rot="5400000">
            <a:off x="4992657" y="1350730"/>
            <a:ext cx="627516" cy="3501676"/>
          </a:xfrm>
          <a:prstGeom prst="rightBrace">
            <a:avLst>
              <a:gd name="adj1" fmla="val 8333"/>
              <a:gd name="adj2" fmla="val 48826"/>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1C2BE4ED-F446-A6C5-BBF1-841CFBEB65B0}"/>
              </a:ext>
            </a:extLst>
          </p:cNvPr>
          <p:cNvSpPr txBox="1"/>
          <p:nvPr/>
        </p:nvSpPr>
        <p:spPr>
          <a:xfrm>
            <a:off x="2177471" y="3604374"/>
            <a:ext cx="6827477" cy="1323439"/>
          </a:xfrm>
          <a:prstGeom prst="rect">
            <a:avLst/>
          </a:prstGeom>
          <a:noFill/>
        </p:spPr>
        <p:txBody>
          <a:bodyPr wrap="square">
            <a:spAutoFit/>
          </a:bodyPr>
          <a:lstStyle/>
          <a:p>
            <a:pPr algn="just"/>
            <a:r>
              <a:rPr lang="en-US" sz="2000" dirty="0" err="1"/>
              <a:t>Để</a:t>
            </a:r>
            <a:r>
              <a:rPr lang="en-US" sz="2000" dirty="0"/>
              <a:t> </a:t>
            </a:r>
            <a:r>
              <a:rPr lang="en-US" sz="2000" dirty="0" err="1"/>
              <a:t>nhận</a:t>
            </a:r>
            <a:r>
              <a:rPr lang="en-US" sz="2000" dirty="0"/>
              <a:t> </a:t>
            </a:r>
            <a:r>
              <a:rPr lang="en-US" sz="2000" dirty="0" err="1"/>
              <a:t>biết</a:t>
            </a:r>
            <a:r>
              <a:rPr lang="en-US" sz="2000" dirty="0"/>
              <a:t> </a:t>
            </a:r>
            <a:r>
              <a:rPr lang="en-US" sz="2000" dirty="0" err="1"/>
              <a:t>phản</a:t>
            </a:r>
            <a:r>
              <a:rPr lang="en-US" sz="2000" dirty="0"/>
              <a:t> </a:t>
            </a:r>
            <a:r>
              <a:rPr lang="en-US" sz="2000" dirty="0" err="1"/>
              <a:t>ứng</a:t>
            </a:r>
            <a:r>
              <a:rPr lang="en-US" sz="2000" dirty="0"/>
              <a:t> </a:t>
            </a:r>
            <a:r>
              <a:rPr lang="en-US" sz="2000" dirty="0" err="1"/>
              <a:t>hóa</a:t>
            </a:r>
            <a:r>
              <a:rPr lang="en-US" sz="2000" dirty="0"/>
              <a:t> </a:t>
            </a:r>
            <a:r>
              <a:rPr lang="en-US" sz="2000" dirty="0" err="1"/>
              <a:t>học</a:t>
            </a:r>
            <a:r>
              <a:rPr lang="en-US" sz="2000" dirty="0"/>
              <a:t> </a:t>
            </a:r>
            <a:r>
              <a:rPr lang="en-US" sz="2000" dirty="0" err="1"/>
              <a:t>xảy</a:t>
            </a:r>
            <a:r>
              <a:rPr lang="en-US" sz="2000" dirty="0"/>
              <a:t> </a:t>
            </a:r>
            <a:r>
              <a:rPr lang="en-US" sz="2000" dirty="0" err="1"/>
              <a:t>ra</a:t>
            </a:r>
            <a:r>
              <a:rPr lang="en-US" sz="2000" dirty="0"/>
              <a:t> </a:t>
            </a:r>
            <a:r>
              <a:rPr lang="en-US" sz="2000" dirty="0" err="1"/>
              <a:t>có</a:t>
            </a:r>
            <a:r>
              <a:rPr lang="en-US" sz="2000" dirty="0"/>
              <a:t> </a:t>
            </a:r>
            <a:r>
              <a:rPr lang="en-US" sz="2000" dirty="0" err="1"/>
              <a:t>thể</a:t>
            </a:r>
            <a:r>
              <a:rPr lang="en-US" sz="2000" dirty="0"/>
              <a:t> </a:t>
            </a:r>
            <a:r>
              <a:rPr lang="en-US" sz="2000" dirty="0" err="1"/>
              <a:t>dựa</a:t>
            </a:r>
            <a:r>
              <a:rPr lang="en-US" sz="2000" dirty="0"/>
              <a:t> </a:t>
            </a:r>
            <a:r>
              <a:rPr lang="en-US" sz="2000" dirty="0" err="1"/>
              <a:t>vào</a:t>
            </a:r>
            <a:r>
              <a:rPr lang="en-US" sz="2000" dirty="0"/>
              <a:t> </a:t>
            </a:r>
            <a:r>
              <a:rPr lang="en-US" sz="2000" dirty="0" err="1"/>
              <a:t>một</a:t>
            </a:r>
            <a:endParaRPr lang="en-US" sz="2000" dirty="0"/>
          </a:p>
          <a:p>
            <a:pPr algn="just"/>
            <a:r>
              <a:rPr lang="en-US" sz="2000" dirty="0" err="1"/>
              <a:t>trong</a:t>
            </a:r>
            <a:r>
              <a:rPr lang="en-US" sz="2000" dirty="0"/>
              <a:t> </a:t>
            </a:r>
            <a:r>
              <a:rPr lang="en-US" sz="2000" dirty="0" err="1"/>
              <a:t>các</a:t>
            </a:r>
            <a:r>
              <a:rPr lang="en-US" sz="2000" dirty="0"/>
              <a:t> </a:t>
            </a:r>
            <a:r>
              <a:rPr lang="en-US" sz="2000" dirty="0" err="1"/>
              <a:t>dấu</a:t>
            </a:r>
            <a:r>
              <a:rPr lang="en-US" sz="2000" dirty="0"/>
              <a:t> </a:t>
            </a:r>
            <a:r>
              <a:rPr lang="en-US" sz="2000" dirty="0" err="1"/>
              <a:t>hiệu</a:t>
            </a:r>
            <a:r>
              <a:rPr lang="en-US" sz="2000" dirty="0"/>
              <a:t> </a:t>
            </a:r>
            <a:r>
              <a:rPr lang="en-US" sz="2000" dirty="0" err="1"/>
              <a:t>sau</a:t>
            </a:r>
            <a:r>
              <a:rPr lang="en-US" sz="2000" dirty="0"/>
              <a:t>: </a:t>
            </a:r>
            <a:r>
              <a:rPr lang="en-US" sz="2000" dirty="0" err="1">
                <a:solidFill>
                  <a:srgbClr val="FF0000"/>
                </a:solidFill>
              </a:rPr>
              <a:t>sự</a:t>
            </a:r>
            <a:r>
              <a:rPr lang="en-US" sz="2000" dirty="0">
                <a:solidFill>
                  <a:srgbClr val="FF0000"/>
                </a:solidFill>
              </a:rPr>
              <a:t> </a:t>
            </a:r>
            <a:r>
              <a:rPr lang="en-US" sz="2000" dirty="0" err="1">
                <a:solidFill>
                  <a:srgbClr val="FF0000"/>
                </a:solidFill>
              </a:rPr>
              <a:t>tạo</a:t>
            </a:r>
            <a:r>
              <a:rPr lang="en-US" sz="2000" dirty="0">
                <a:solidFill>
                  <a:srgbClr val="FF0000"/>
                </a:solidFill>
              </a:rPr>
              <a:t> </a:t>
            </a:r>
            <a:r>
              <a:rPr lang="en-US" sz="2000" dirty="0" err="1">
                <a:solidFill>
                  <a:srgbClr val="FF0000"/>
                </a:solidFill>
              </a:rPr>
              <a:t>thành</a:t>
            </a:r>
            <a:r>
              <a:rPr lang="en-US" sz="2000" dirty="0">
                <a:solidFill>
                  <a:srgbClr val="FF0000"/>
                </a:solidFill>
              </a:rPr>
              <a:t> </a:t>
            </a:r>
            <a:r>
              <a:rPr lang="en-US" sz="2000" dirty="0" err="1">
                <a:solidFill>
                  <a:srgbClr val="FF0000"/>
                </a:solidFill>
              </a:rPr>
              <a:t>chất</a:t>
            </a:r>
            <a:r>
              <a:rPr lang="en-US" sz="2000" dirty="0">
                <a:solidFill>
                  <a:srgbClr val="FF0000"/>
                </a:solidFill>
              </a:rPr>
              <a:t> </a:t>
            </a:r>
            <a:r>
              <a:rPr lang="en-US" sz="2000" dirty="0" err="1">
                <a:solidFill>
                  <a:srgbClr val="FF0000"/>
                </a:solidFill>
              </a:rPr>
              <a:t>khí</a:t>
            </a:r>
            <a:r>
              <a:rPr lang="en-US" sz="2000" dirty="0">
                <a:solidFill>
                  <a:srgbClr val="FF0000"/>
                </a:solidFill>
              </a:rPr>
              <a:t>, </a:t>
            </a:r>
            <a:r>
              <a:rPr lang="en-US" sz="2000" dirty="0" err="1">
                <a:solidFill>
                  <a:srgbClr val="FF0000"/>
                </a:solidFill>
              </a:rPr>
              <a:t>chất</a:t>
            </a:r>
            <a:r>
              <a:rPr lang="en-US" sz="2000" dirty="0">
                <a:solidFill>
                  <a:srgbClr val="FF0000"/>
                </a:solidFill>
              </a:rPr>
              <a:t> </a:t>
            </a:r>
            <a:r>
              <a:rPr lang="en-US" sz="2000" dirty="0" err="1">
                <a:solidFill>
                  <a:srgbClr val="FF0000"/>
                </a:solidFill>
              </a:rPr>
              <a:t>kết</a:t>
            </a:r>
            <a:r>
              <a:rPr lang="en-US" sz="2000" dirty="0">
                <a:solidFill>
                  <a:srgbClr val="FF0000"/>
                </a:solidFill>
              </a:rPr>
              <a:t> </a:t>
            </a:r>
            <a:r>
              <a:rPr lang="en-US" sz="2000" dirty="0" err="1">
                <a:solidFill>
                  <a:srgbClr val="FF0000"/>
                </a:solidFill>
              </a:rPr>
              <a:t>tủa</a:t>
            </a:r>
            <a:r>
              <a:rPr lang="en-US" sz="2000" dirty="0">
                <a:solidFill>
                  <a:srgbClr val="FF0000"/>
                </a:solidFill>
              </a:rPr>
              <a:t>, </a:t>
            </a:r>
            <a:r>
              <a:rPr lang="en-US" sz="2000" dirty="0" err="1">
                <a:solidFill>
                  <a:srgbClr val="FF0000"/>
                </a:solidFill>
              </a:rPr>
              <a:t>sự</a:t>
            </a:r>
            <a:r>
              <a:rPr lang="en-US" sz="2000" dirty="0">
                <a:solidFill>
                  <a:srgbClr val="FF0000"/>
                </a:solidFill>
              </a:rPr>
              <a:t> </a:t>
            </a:r>
            <a:r>
              <a:rPr lang="en-US" sz="2000" dirty="0" err="1">
                <a:solidFill>
                  <a:srgbClr val="FF0000"/>
                </a:solidFill>
              </a:rPr>
              <a:t>thay</a:t>
            </a:r>
            <a:r>
              <a:rPr lang="en-US" sz="2000" dirty="0">
                <a:solidFill>
                  <a:srgbClr val="FF0000"/>
                </a:solidFill>
              </a:rPr>
              <a:t> </a:t>
            </a:r>
            <a:r>
              <a:rPr lang="en-US" sz="2000" dirty="0" err="1">
                <a:solidFill>
                  <a:srgbClr val="FF0000"/>
                </a:solidFill>
              </a:rPr>
              <a:t>đổi</a:t>
            </a:r>
            <a:r>
              <a:rPr lang="en-US" sz="2000" dirty="0">
                <a:solidFill>
                  <a:srgbClr val="FF0000"/>
                </a:solidFill>
              </a:rPr>
              <a:t> </a:t>
            </a:r>
            <a:r>
              <a:rPr lang="en-US" sz="2000" dirty="0" err="1">
                <a:solidFill>
                  <a:srgbClr val="FF0000"/>
                </a:solidFill>
              </a:rPr>
              <a:t>màu</a:t>
            </a:r>
            <a:r>
              <a:rPr lang="en-US" sz="2000" dirty="0">
                <a:solidFill>
                  <a:srgbClr val="FF0000"/>
                </a:solidFill>
              </a:rPr>
              <a:t> </a:t>
            </a:r>
            <a:r>
              <a:rPr lang="en-US" sz="2000" dirty="0" err="1">
                <a:solidFill>
                  <a:srgbClr val="FF0000"/>
                </a:solidFill>
              </a:rPr>
              <a:t>sắc</a:t>
            </a:r>
            <a:r>
              <a:rPr lang="en-US" sz="2000" dirty="0">
                <a:solidFill>
                  <a:srgbClr val="FF0000"/>
                </a:solidFill>
              </a:rPr>
              <a:t>, </a:t>
            </a:r>
            <a:r>
              <a:rPr lang="en-US" sz="2000" dirty="0" err="1">
                <a:solidFill>
                  <a:srgbClr val="FF0000"/>
                </a:solidFill>
              </a:rPr>
              <a:t>sự</a:t>
            </a:r>
            <a:r>
              <a:rPr lang="en-US" sz="2000" dirty="0">
                <a:solidFill>
                  <a:srgbClr val="FF0000"/>
                </a:solidFill>
              </a:rPr>
              <a:t> </a:t>
            </a:r>
            <a:r>
              <a:rPr lang="en-US" sz="2000" dirty="0" err="1">
                <a:solidFill>
                  <a:srgbClr val="FF0000"/>
                </a:solidFill>
              </a:rPr>
              <a:t>thay</a:t>
            </a:r>
            <a:r>
              <a:rPr lang="en-US" sz="2000" dirty="0">
                <a:solidFill>
                  <a:srgbClr val="FF0000"/>
                </a:solidFill>
              </a:rPr>
              <a:t> </a:t>
            </a:r>
            <a:r>
              <a:rPr lang="en-US" sz="2000" dirty="0" err="1">
                <a:solidFill>
                  <a:srgbClr val="FF0000"/>
                </a:solidFill>
              </a:rPr>
              <a:t>đổi</a:t>
            </a:r>
            <a:r>
              <a:rPr lang="en-US" sz="2000" dirty="0">
                <a:solidFill>
                  <a:srgbClr val="FF0000"/>
                </a:solidFill>
              </a:rPr>
              <a:t> </a:t>
            </a:r>
            <a:r>
              <a:rPr lang="en-US" sz="2000" dirty="0" err="1">
                <a:solidFill>
                  <a:srgbClr val="FF0000"/>
                </a:solidFill>
              </a:rPr>
              <a:t>về</a:t>
            </a:r>
            <a:r>
              <a:rPr lang="en-US" sz="2000" dirty="0">
                <a:solidFill>
                  <a:srgbClr val="FF0000"/>
                </a:solidFill>
              </a:rPr>
              <a:t> </a:t>
            </a:r>
            <a:r>
              <a:rPr lang="en-US" sz="2000" dirty="0" err="1">
                <a:solidFill>
                  <a:srgbClr val="FF0000"/>
                </a:solidFill>
              </a:rPr>
              <a:t>nhiệt</a:t>
            </a:r>
            <a:r>
              <a:rPr lang="en-US" sz="2000" dirty="0">
                <a:solidFill>
                  <a:srgbClr val="FF0000"/>
                </a:solidFill>
              </a:rPr>
              <a:t> </a:t>
            </a:r>
            <a:r>
              <a:rPr lang="en-US" sz="2000" dirty="0" err="1">
                <a:solidFill>
                  <a:srgbClr val="FF0000"/>
                </a:solidFill>
              </a:rPr>
              <a:t>độ</a:t>
            </a:r>
            <a:r>
              <a:rPr lang="en-US" sz="2000" dirty="0">
                <a:solidFill>
                  <a:srgbClr val="FF0000"/>
                </a:solidFill>
              </a:rPr>
              <a:t> </a:t>
            </a:r>
            <a:r>
              <a:rPr lang="en-US" sz="2000" dirty="0" err="1">
                <a:solidFill>
                  <a:srgbClr val="FF0000"/>
                </a:solidFill>
              </a:rPr>
              <a:t>của</a:t>
            </a:r>
            <a:r>
              <a:rPr lang="en-US" sz="2000" dirty="0">
                <a:solidFill>
                  <a:srgbClr val="FF0000"/>
                </a:solidFill>
              </a:rPr>
              <a:t> </a:t>
            </a:r>
            <a:r>
              <a:rPr lang="en-US" sz="2000" dirty="0" err="1">
                <a:solidFill>
                  <a:srgbClr val="FF0000"/>
                </a:solidFill>
              </a:rPr>
              <a:t>môi</a:t>
            </a:r>
            <a:r>
              <a:rPr lang="en-US" sz="2000" dirty="0">
                <a:solidFill>
                  <a:srgbClr val="FF0000"/>
                </a:solidFill>
              </a:rPr>
              <a:t> </a:t>
            </a:r>
            <a:r>
              <a:rPr lang="en-US" sz="2000" dirty="0" err="1">
                <a:solidFill>
                  <a:srgbClr val="FF0000"/>
                </a:solidFill>
              </a:rPr>
              <a:t>trường</a:t>
            </a:r>
            <a:r>
              <a:rPr lang="en-US" sz="2000" dirty="0">
                <a:solidFill>
                  <a:srgbClr val="FF0000"/>
                </a:solidFill>
              </a:rPr>
              <a:t>....</a:t>
            </a:r>
          </a:p>
        </p:txBody>
      </p:sp>
    </p:spTree>
    <p:extLst>
      <p:ext uri="{BB962C8B-B14F-4D97-AF65-F5344CB8AC3E}">
        <p14:creationId xmlns:p14="http://schemas.microsoft.com/office/powerpoint/2010/main" val="205137843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8" grpId="0" animBg="1"/>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55"/>
        <p:cNvGrpSpPr/>
        <p:nvPr/>
      </p:nvGrpSpPr>
      <p:grpSpPr>
        <a:xfrm>
          <a:off x="0" y="0"/>
          <a:ext cx="0" cy="0"/>
          <a:chOff x="0" y="0"/>
          <a:chExt cx="0" cy="0"/>
        </a:xfrm>
      </p:grpSpPr>
      <p:sp>
        <p:nvSpPr>
          <p:cNvPr id="1358" name="Google Shape;1358;p61"/>
          <p:cNvSpPr/>
          <p:nvPr/>
        </p:nvSpPr>
        <p:spPr>
          <a:xfrm>
            <a:off x="3526281" y="1242239"/>
            <a:ext cx="4687946" cy="379209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61"/>
          <p:cNvSpPr txBox="1">
            <a:spLocks noGrp="1"/>
          </p:cNvSpPr>
          <p:nvPr>
            <p:ph type="title" idx="2"/>
          </p:nvPr>
        </p:nvSpPr>
        <p:spPr>
          <a:xfrm>
            <a:off x="3794545" y="1752674"/>
            <a:ext cx="4209024" cy="3136926"/>
          </a:xfrm>
          <a:prstGeom prst="rect">
            <a:avLst/>
          </a:prstGeom>
        </p:spPr>
        <p:txBody>
          <a:bodyPr spcFirstLastPara="1" wrap="square" lIns="91425" tIns="91425" rIns="91425" bIns="91425" anchor="b" anchorCtr="0">
            <a:noAutofit/>
          </a:bodyPr>
          <a:lstStyle/>
          <a:p>
            <a:pPr lvl="0" algn="just" rtl="0">
              <a:lnSpc>
                <a:spcPct val="100000"/>
              </a:lnSpc>
              <a:spcBef>
                <a:spcPts val="0"/>
              </a:spcBef>
              <a:spcAft>
                <a:spcPts val="0"/>
              </a:spcAft>
            </a:pPr>
            <a:r>
              <a:rPr lang="en-US" sz="2800" dirty="0">
                <a:solidFill>
                  <a:srgbClr val="000000"/>
                </a:solidFill>
                <a:latin typeface="+mj-lt"/>
              </a:rPr>
              <a:t>1. Trong </a:t>
            </a:r>
            <a:r>
              <a:rPr lang="en-US" sz="2800" dirty="0" err="1">
                <a:solidFill>
                  <a:srgbClr val="000000"/>
                </a:solidFill>
                <a:latin typeface="+mj-lt"/>
              </a:rPr>
              <a:t>phản</a:t>
            </a:r>
            <a:r>
              <a:rPr lang="en-US" sz="2800" dirty="0">
                <a:solidFill>
                  <a:srgbClr val="000000"/>
                </a:solidFill>
                <a:latin typeface="+mj-lt"/>
              </a:rPr>
              <a:t> </a:t>
            </a:r>
            <a:r>
              <a:rPr lang="en-US" sz="2800" dirty="0" err="1">
                <a:solidFill>
                  <a:srgbClr val="000000"/>
                </a:solidFill>
                <a:latin typeface="+mj-lt"/>
              </a:rPr>
              <a:t>ứng</a:t>
            </a:r>
            <a:r>
              <a:rPr lang="en-US" sz="2800" dirty="0">
                <a:solidFill>
                  <a:srgbClr val="000000"/>
                </a:solidFill>
                <a:latin typeface="+mj-lt"/>
              </a:rPr>
              <a:t> </a:t>
            </a:r>
            <a:r>
              <a:rPr lang="en-US" sz="2800" dirty="0" err="1">
                <a:solidFill>
                  <a:srgbClr val="000000"/>
                </a:solidFill>
                <a:latin typeface="+mj-lt"/>
              </a:rPr>
              <a:t>giữa</a:t>
            </a:r>
            <a:r>
              <a:rPr lang="en-US" sz="2800" dirty="0">
                <a:solidFill>
                  <a:srgbClr val="000000"/>
                </a:solidFill>
                <a:latin typeface="+mj-lt"/>
              </a:rPr>
              <a:t> oxygen </a:t>
            </a:r>
            <a:r>
              <a:rPr lang="en-US" sz="2800" dirty="0" err="1">
                <a:solidFill>
                  <a:srgbClr val="000000"/>
                </a:solidFill>
                <a:latin typeface="+mj-lt"/>
              </a:rPr>
              <a:t>và</a:t>
            </a:r>
            <a:r>
              <a:rPr lang="en-US" sz="2800" dirty="0">
                <a:solidFill>
                  <a:srgbClr val="000000"/>
                </a:solidFill>
                <a:latin typeface="+mj-lt"/>
              </a:rPr>
              <a:t> hydrogen, </a:t>
            </a:r>
            <a:r>
              <a:rPr lang="en-US" sz="2800" dirty="0" err="1">
                <a:solidFill>
                  <a:srgbClr val="000000"/>
                </a:solidFill>
                <a:latin typeface="+mj-lt"/>
              </a:rPr>
              <a:t>nếu</a:t>
            </a:r>
            <a:r>
              <a:rPr lang="en-US" sz="2800" dirty="0">
                <a:solidFill>
                  <a:srgbClr val="000000"/>
                </a:solidFill>
                <a:latin typeface="+mj-lt"/>
              </a:rPr>
              <a:t> oxygen </a:t>
            </a:r>
            <a:r>
              <a:rPr lang="en-US" sz="2800" dirty="0" err="1">
                <a:solidFill>
                  <a:srgbClr val="000000"/>
                </a:solidFill>
                <a:latin typeface="+mj-lt"/>
              </a:rPr>
              <a:t>hết</a:t>
            </a:r>
            <a:r>
              <a:rPr lang="en-US" sz="2800" dirty="0">
                <a:solidFill>
                  <a:srgbClr val="000000"/>
                </a:solidFill>
                <a:latin typeface="+mj-lt"/>
              </a:rPr>
              <a:t> </a:t>
            </a:r>
            <a:r>
              <a:rPr lang="en-US" sz="2800" dirty="0" err="1">
                <a:solidFill>
                  <a:srgbClr val="000000"/>
                </a:solidFill>
                <a:latin typeface="+mj-lt"/>
              </a:rPr>
              <a:t>thì</a:t>
            </a:r>
            <a:r>
              <a:rPr lang="en-US" sz="2800" dirty="0">
                <a:solidFill>
                  <a:srgbClr val="000000"/>
                </a:solidFill>
                <a:latin typeface="+mj-lt"/>
              </a:rPr>
              <a:t> </a:t>
            </a:r>
            <a:r>
              <a:rPr lang="en-US" sz="2800" dirty="0" err="1">
                <a:solidFill>
                  <a:srgbClr val="000000"/>
                </a:solidFill>
                <a:latin typeface="+mj-lt"/>
              </a:rPr>
              <a:t>phản</a:t>
            </a:r>
            <a:r>
              <a:rPr lang="en-US" sz="2800" dirty="0">
                <a:solidFill>
                  <a:srgbClr val="000000"/>
                </a:solidFill>
                <a:latin typeface="+mj-lt"/>
              </a:rPr>
              <a:t> </a:t>
            </a:r>
            <a:r>
              <a:rPr lang="en-US" sz="2800" dirty="0" err="1">
                <a:solidFill>
                  <a:srgbClr val="000000"/>
                </a:solidFill>
                <a:latin typeface="+mj-lt"/>
              </a:rPr>
              <a:t>ứng</a:t>
            </a:r>
            <a:r>
              <a:rPr lang="en-US" sz="2800" dirty="0">
                <a:solidFill>
                  <a:srgbClr val="000000"/>
                </a:solidFill>
                <a:latin typeface="+mj-lt"/>
              </a:rPr>
              <a:t> </a:t>
            </a:r>
            <a:r>
              <a:rPr lang="en-US" sz="2800" dirty="0" err="1">
                <a:solidFill>
                  <a:srgbClr val="000000"/>
                </a:solidFill>
                <a:latin typeface="+mj-lt"/>
              </a:rPr>
              <a:t>có</a:t>
            </a:r>
            <a:r>
              <a:rPr lang="en-US" sz="2800" dirty="0">
                <a:solidFill>
                  <a:srgbClr val="000000"/>
                </a:solidFill>
                <a:latin typeface="+mj-lt"/>
              </a:rPr>
              <a:t> </a:t>
            </a:r>
            <a:r>
              <a:rPr lang="en-US" sz="2800" dirty="0" err="1">
                <a:solidFill>
                  <a:srgbClr val="000000"/>
                </a:solidFill>
                <a:latin typeface="+mj-lt"/>
              </a:rPr>
              <a:t>xảy</a:t>
            </a:r>
            <a:r>
              <a:rPr lang="en-US" sz="2800" dirty="0">
                <a:solidFill>
                  <a:srgbClr val="000000"/>
                </a:solidFill>
                <a:latin typeface="+mj-lt"/>
              </a:rPr>
              <a:t> </a:t>
            </a:r>
            <a:r>
              <a:rPr lang="en-US" sz="2800" dirty="0" err="1">
                <a:solidFill>
                  <a:srgbClr val="000000"/>
                </a:solidFill>
                <a:latin typeface="+mj-lt"/>
              </a:rPr>
              <a:t>ra</a:t>
            </a:r>
            <a:r>
              <a:rPr lang="en-US" sz="2800" dirty="0">
                <a:solidFill>
                  <a:srgbClr val="000000"/>
                </a:solidFill>
                <a:latin typeface="+mj-lt"/>
              </a:rPr>
              <a:t> </a:t>
            </a:r>
            <a:r>
              <a:rPr lang="en-US" sz="2800" dirty="0" err="1">
                <a:solidFill>
                  <a:srgbClr val="000000"/>
                </a:solidFill>
                <a:latin typeface="+mj-lt"/>
              </a:rPr>
              <a:t>nữa</a:t>
            </a:r>
            <a:r>
              <a:rPr lang="en-US" sz="2800" dirty="0">
                <a:solidFill>
                  <a:srgbClr val="000000"/>
                </a:solidFill>
                <a:latin typeface="+mj-lt"/>
              </a:rPr>
              <a:t> </a:t>
            </a:r>
            <a:r>
              <a:rPr lang="en-US" sz="2800" dirty="0" err="1">
                <a:solidFill>
                  <a:srgbClr val="000000"/>
                </a:solidFill>
                <a:latin typeface="+mj-lt"/>
              </a:rPr>
              <a:t>không</a:t>
            </a:r>
            <a:r>
              <a:rPr lang="en-US" sz="2800" dirty="0">
                <a:solidFill>
                  <a:srgbClr val="000000"/>
                </a:solidFill>
                <a:latin typeface="+mj-lt"/>
              </a:rPr>
              <a:t>?</a:t>
            </a:r>
            <a:br>
              <a:rPr lang="en-US" sz="2800" dirty="0">
                <a:solidFill>
                  <a:srgbClr val="000000"/>
                </a:solidFill>
                <a:latin typeface="+mj-lt"/>
              </a:rPr>
            </a:br>
            <a:r>
              <a:rPr lang="en-US" sz="2800" dirty="0">
                <a:solidFill>
                  <a:srgbClr val="000000"/>
                </a:solidFill>
                <a:latin typeface="+mj-lt"/>
              </a:rPr>
              <a:t>2. </a:t>
            </a:r>
            <a:r>
              <a:rPr lang="en-US" sz="2800" dirty="0" err="1">
                <a:solidFill>
                  <a:srgbClr val="000000"/>
                </a:solidFill>
                <a:latin typeface="+mj-lt"/>
              </a:rPr>
              <a:t>Nhỏ</a:t>
            </a:r>
            <a:r>
              <a:rPr lang="en-US" sz="2800" dirty="0">
                <a:solidFill>
                  <a:srgbClr val="000000"/>
                </a:solidFill>
                <a:latin typeface="+mj-lt"/>
              </a:rPr>
              <a:t> </a:t>
            </a:r>
            <a:r>
              <a:rPr lang="en-US" sz="2800" dirty="0" err="1">
                <a:solidFill>
                  <a:srgbClr val="000000"/>
                </a:solidFill>
                <a:latin typeface="+mj-lt"/>
              </a:rPr>
              <a:t>giấm</a:t>
            </a:r>
            <a:r>
              <a:rPr lang="en-US" sz="2800" dirty="0">
                <a:solidFill>
                  <a:srgbClr val="000000"/>
                </a:solidFill>
                <a:latin typeface="+mj-lt"/>
              </a:rPr>
              <a:t> </a:t>
            </a:r>
            <a:r>
              <a:rPr lang="en-US" sz="2800" dirty="0" err="1">
                <a:solidFill>
                  <a:srgbClr val="000000"/>
                </a:solidFill>
                <a:latin typeface="+mj-lt"/>
              </a:rPr>
              <a:t>ăn</a:t>
            </a:r>
            <a:r>
              <a:rPr lang="en-US" sz="2800" dirty="0">
                <a:solidFill>
                  <a:srgbClr val="000000"/>
                </a:solidFill>
                <a:latin typeface="+mj-lt"/>
              </a:rPr>
              <a:t> </a:t>
            </a:r>
            <a:r>
              <a:rPr lang="en-US" sz="2800" dirty="0" err="1">
                <a:solidFill>
                  <a:srgbClr val="000000"/>
                </a:solidFill>
                <a:latin typeface="+mj-lt"/>
              </a:rPr>
              <a:t>vào</a:t>
            </a:r>
            <a:r>
              <a:rPr lang="en-US" sz="2800" dirty="0">
                <a:solidFill>
                  <a:srgbClr val="000000"/>
                </a:solidFill>
                <a:latin typeface="+mj-lt"/>
              </a:rPr>
              <a:t> </a:t>
            </a:r>
            <a:r>
              <a:rPr lang="en-US" sz="2800" dirty="0" err="1">
                <a:solidFill>
                  <a:srgbClr val="000000"/>
                </a:solidFill>
                <a:latin typeface="+mj-lt"/>
              </a:rPr>
              <a:t>viên</a:t>
            </a:r>
            <a:r>
              <a:rPr lang="en-US" sz="2800" dirty="0">
                <a:solidFill>
                  <a:srgbClr val="000000"/>
                </a:solidFill>
                <a:latin typeface="+mj-lt"/>
              </a:rPr>
              <a:t> </a:t>
            </a:r>
            <a:r>
              <a:rPr lang="en-US" sz="2800" dirty="0" err="1">
                <a:solidFill>
                  <a:srgbClr val="000000"/>
                </a:solidFill>
                <a:latin typeface="+mj-lt"/>
              </a:rPr>
              <a:t>đá</a:t>
            </a:r>
            <a:r>
              <a:rPr lang="en-US" sz="2800" dirty="0">
                <a:solidFill>
                  <a:srgbClr val="000000"/>
                </a:solidFill>
                <a:latin typeface="+mj-lt"/>
              </a:rPr>
              <a:t> </a:t>
            </a:r>
            <a:r>
              <a:rPr lang="en-US" sz="2800" dirty="0" err="1">
                <a:solidFill>
                  <a:srgbClr val="000000"/>
                </a:solidFill>
                <a:latin typeface="+mj-lt"/>
              </a:rPr>
              <a:t>vôi</a:t>
            </a:r>
            <a:r>
              <a:rPr lang="en-US" sz="2800" dirty="0">
                <a:solidFill>
                  <a:srgbClr val="000000"/>
                </a:solidFill>
                <a:latin typeface="+mj-lt"/>
              </a:rPr>
              <a:t>. </a:t>
            </a:r>
            <a:r>
              <a:rPr lang="en-US" sz="2800" dirty="0" err="1">
                <a:solidFill>
                  <a:srgbClr val="000000"/>
                </a:solidFill>
                <a:latin typeface="+mj-lt"/>
              </a:rPr>
              <a:t>Dấu</a:t>
            </a:r>
            <a:r>
              <a:rPr lang="en-US" sz="2800" dirty="0">
                <a:solidFill>
                  <a:srgbClr val="000000"/>
                </a:solidFill>
                <a:latin typeface="+mj-lt"/>
              </a:rPr>
              <a:t> </a:t>
            </a:r>
            <a:r>
              <a:rPr lang="en-US" sz="2800" dirty="0" err="1">
                <a:solidFill>
                  <a:srgbClr val="000000"/>
                </a:solidFill>
                <a:latin typeface="+mj-lt"/>
              </a:rPr>
              <a:t>hiệu</a:t>
            </a:r>
            <a:r>
              <a:rPr lang="en-US" sz="2800" dirty="0">
                <a:solidFill>
                  <a:srgbClr val="000000"/>
                </a:solidFill>
                <a:latin typeface="+mj-lt"/>
              </a:rPr>
              <a:t> </a:t>
            </a:r>
            <a:r>
              <a:rPr lang="en-US" sz="2800" dirty="0" err="1">
                <a:solidFill>
                  <a:srgbClr val="000000"/>
                </a:solidFill>
                <a:latin typeface="+mj-lt"/>
              </a:rPr>
              <a:t>nào</a:t>
            </a:r>
            <a:r>
              <a:rPr lang="en-US" sz="2800" dirty="0">
                <a:solidFill>
                  <a:srgbClr val="000000"/>
                </a:solidFill>
                <a:latin typeface="+mj-lt"/>
              </a:rPr>
              <a:t> </a:t>
            </a:r>
            <a:r>
              <a:rPr lang="en-US" sz="2800" dirty="0" err="1">
                <a:solidFill>
                  <a:srgbClr val="000000"/>
                </a:solidFill>
                <a:latin typeface="+mj-lt"/>
              </a:rPr>
              <a:t>cho</a:t>
            </a:r>
            <a:r>
              <a:rPr lang="en-US" sz="2800" dirty="0">
                <a:solidFill>
                  <a:srgbClr val="000000"/>
                </a:solidFill>
                <a:latin typeface="+mj-lt"/>
              </a:rPr>
              <a:t> </a:t>
            </a:r>
            <a:r>
              <a:rPr lang="en-US" sz="2800" dirty="0" err="1">
                <a:solidFill>
                  <a:srgbClr val="000000"/>
                </a:solidFill>
                <a:latin typeface="+mj-lt"/>
              </a:rPr>
              <a:t>biết</a:t>
            </a:r>
            <a:r>
              <a:rPr lang="en-US" sz="2800" dirty="0">
                <a:solidFill>
                  <a:srgbClr val="000000"/>
                </a:solidFill>
                <a:latin typeface="+mj-lt"/>
              </a:rPr>
              <a:t> </a:t>
            </a:r>
            <a:r>
              <a:rPr lang="en-US" sz="2800" dirty="0" err="1">
                <a:solidFill>
                  <a:srgbClr val="000000"/>
                </a:solidFill>
                <a:latin typeface="+mj-lt"/>
              </a:rPr>
              <a:t>đã</a:t>
            </a:r>
            <a:r>
              <a:rPr lang="en-US" sz="2800" dirty="0">
                <a:solidFill>
                  <a:srgbClr val="000000"/>
                </a:solidFill>
                <a:latin typeface="+mj-lt"/>
              </a:rPr>
              <a:t> </a:t>
            </a:r>
            <a:r>
              <a:rPr lang="en-US" sz="2800" dirty="0" err="1">
                <a:solidFill>
                  <a:srgbClr val="000000"/>
                </a:solidFill>
                <a:latin typeface="+mj-lt"/>
              </a:rPr>
              <a:t>có</a:t>
            </a:r>
            <a:r>
              <a:rPr lang="en-US" sz="2800" dirty="0">
                <a:solidFill>
                  <a:srgbClr val="000000"/>
                </a:solidFill>
                <a:latin typeface="+mj-lt"/>
              </a:rPr>
              <a:t> </a:t>
            </a:r>
            <a:r>
              <a:rPr lang="en-US" sz="2800" dirty="0" err="1">
                <a:solidFill>
                  <a:srgbClr val="000000"/>
                </a:solidFill>
                <a:latin typeface="+mj-lt"/>
              </a:rPr>
              <a:t>phản</a:t>
            </a:r>
            <a:r>
              <a:rPr lang="en-US" sz="2800" dirty="0">
                <a:solidFill>
                  <a:srgbClr val="000000"/>
                </a:solidFill>
                <a:latin typeface="+mj-lt"/>
              </a:rPr>
              <a:t> </a:t>
            </a:r>
            <a:r>
              <a:rPr lang="en-US" sz="2800" dirty="0" err="1">
                <a:solidFill>
                  <a:srgbClr val="000000"/>
                </a:solidFill>
                <a:latin typeface="+mj-lt"/>
              </a:rPr>
              <a:t>ứng</a:t>
            </a:r>
            <a:r>
              <a:rPr lang="en-US" sz="2800" dirty="0">
                <a:solidFill>
                  <a:srgbClr val="000000"/>
                </a:solidFill>
                <a:latin typeface="+mj-lt"/>
              </a:rPr>
              <a:t> </a:t>
            </a:r>
            <a:r>
              <a:rPr lang="en-US" sz="2800" dirty="0" err="1">
                <a:solidFill>
                  <a:srgbClr val="000000"/>
                </a:solidFill>
                <a:latin typeface="+mj-lt"/>
              </a:rPr>
              <a:t>hóa</a:t>
            </a:r>
            <a:r>
              <a:rPr lang="en-US" sz="2800" dirty="0">
                <a:solidFill>
                  <a:srgbClr val="000000"/>
                </a:solidFill>
                <a:latin typeface="+mj-lt"/>
              </a:rPr>
              <a:t> </a:t>
            </a:r>
            <a:r>
              <a:rPr lang="en-US" sz="2800" dirty="0" err="1">
                <a:solidFill>
                  <a:srgbClr val="000000"/>
                </a:solidFill>
                <a:latin typeface="+mj-lt"/>
              </a:rPr>
              <a:t>học</a:t>
            </a:r>
            <a:r>
              <a:rPr lang="en-US" sz="2800" dirty="0">
                <a:solidFill>
                  <a:srgbClr val="000000"/>
                </a:solidFill>
                <a:latin typeface="+mj-lt"/>
              </a:rPr>
              <a:t> </a:t>
            </a:r>
            <a:r>
              <a:rPr lang="en-US" sz="2800" dirty="0" err="1">
                <a:solidFill>
                  <a:srgbClr val="000000"/>
                </a:solidFill>
                <a:latin typeface="+mj-lt"/>
              </a:rPr>
              <a:t>xảy</a:t>
            </a:r>
            <a:r>
              <a:rPr lang="en-US" sz="2800" dirty="0">
                <a:solidFill>
                  <a:srgbClr val="000000"/>
                </a:solidFill>
                <a:latin typeface="+mj-lt"/>
              </a:rPr>
              <a:t> </a:t>
            </a:r>
            <a:r>
              <a:rPr lang="en-US" sz="2800" dirty="0" err="1">
                <a:solidFill>
                  <a:srgbClr val="000000"/>
                </a:solidFill>
                <a:latin typeface="+mj-lt"/>
              </a:rPr>
              <a:t>ra</a:t>
            </a:r>
            <a:r>
              <a:rPr lang="en-US" sz="2800" dirty="0">
                <a:solidFill>
                  <a:srgbClr val="000000"/>
                </a:solidFill>
                <a:latin typeface="+mj-lt"/>
              </a:rPr>
              <a:t>?</a:t>
            </a:r>
            <a:endParaRPr sz="2800" dirty="0">
              <a:solidFill>
                <a:srgbClr val="000000"/>
              </a:solidFill>
              <a:latin typeface="+mj-lt"/>
            </a:endParaRPr>
          </a:p>
        </p:txBody>
      </p:sp>
      <p:sp>
        <p:nvSpPr>
          <p:cNvPr id="1365" name="Google Shape;1365;p61"/>
          <p:cNvSpPr txBox="1">
            <a:spLocks noGrp="1"/>
          </p:cNvSpPr>
          <p:nvPr>
            <p:ph type="title" idx="8"/>
          </p:nvPr>
        </p:nvSpPr>
        <p:spPr>
          <a:xfrm>
            <a:off x="628132" y="586180"/>
            <a:ext cx="7704000" cy="42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chemeClr val="dk1"/>
                </a:solidFill>
                <a:latin typeface="+mj-lt"/>
              </a:rPr>
              <a:t>B</a:t>
            </a:r>
            <a:r>
              <a:rPr lang="en" b="1" dirty="0">
                <a:solidFill>
                  <a:schemeClr val="dk1"/>
                </a:solidFill>
                <a:latin typeface="+mj-lt"/>
              </a:rPr>
              <a:t>ài tập</a:t>
            </a:r>
            <a:endParaRPr b="1" dirty="0">
              <a:solidFill>
                <a:schemeClr val="accent3"/>
              </a:solidFill>
              <a:latin typeface="+mj-lt"/>
            </a:endParaRPr>
          </a:p>
        </p:txBody>
      </p:sp>
      <p:grpSp>
        <p:nvGrpSpPr>
          <p:cNvPr id="1369" name="Google Shape;1369;p61"/>
          <p:cNvGrpSpPr/>
          <p:nvPr/>
        </p:nvGrpSpPr>
        <p:grpSpPr>
          <a:xfrm>
            <a:off x="648039" y="590888"/>
            <a:ext cx="320453" cy="409255"/>
            <a:chOff x="5905475" y="2032050"/>
            <a:chExt cx="454350" cy="580175"/>
          </a:xfrm>
        </p:grpSpPr>
        <p:sp>
          <p:nvSpPr>
            <p:cNvPr id="1370" name="Google Shape;1370;p61"/>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61"/>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61"/>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61"/>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61"/>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61"/>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6" name="Google Shape;1376;p61"/>
          <p:cNvGrpSpPr/>
          <p:nvPr/>
        </p:nvGrpSpPr>
        <p:grpSpPr>
          <a:xfrm>
            <a:off x="3036621" y="4583544"/>
            <a:ext cx="244304" cy="306056"/>
            <a:chOff x="7249250" y="2312150"/>
            <a:chExt cx="433317" cy="542846"/>
          </a:xfrm>
        </p:grpSpPr>
        <p:sp>
          <p:nvSpPr>
            <p:cNvPr id="1377" name="Google Shape;1377;p61"/>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61"/>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61"/>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0" name="Google Shape;1380;p61"/>
          <p:cNvGrpSpPr/>
          <p:nvPr/>
        </p:nvGrpSpPr>
        <p:grpSpPr>
          <a:xfrm>
            <a:off x="8442229" y="4346851"/>
            <a:ext cx="580701" cy="687485"/>
            <a:chOff x="5905475" y="2032050"/>
            <a:chExt cx="454350" cy="580175"/>
          </a:xfrm>
        </p:grpSpPr>
        <p:sp>
          <p:nvSpPr>
            <p:cNvPr id="1381" name="Google Shape;1381;p61"/>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61"/>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61"/>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61"/>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61"/>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61"/>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7" name="Google Shape;1387;p61"/>
          <p:cNvGrpSpPr/>
          <p:nvPr/>
        </p:nvGrpSpPr>
        <p:grpSpPr>
          <a:xfrm rot="5973186">
            <a:off x="8080742" y="646708"/>
            <a:ext cx="525721" cy="428640"/>
            <a:chOff x="5426900" y="3064075"/>
            <a:chExt cx="281450" cy="229525"/>
          </a:xfrm>
        </p:grpSpPr>
        <p:sp>
          <p:nvSpPr>
            <p:cNvPr id="1388" name="Google Shape;1388;p61"/>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61"/>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61"/>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61"/>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61"/>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61"/>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61"/>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61"/>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61"/>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 name="Picture 10">
            <a:extLst>
              <a:ext uri="{FF2B5EF4-FFF2-40B4-BE49-F238E27FC236}">
                <a16:creationId xmlns:a16="http://schemas.microsoft.com/office/drawing/2014/main" id="{30B15993-FAE8-98A8-D783-849D9D2FC680}"/>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brightnessContrast contrast="20000"/>
                    </a14:imgEffect>
                  </a14:imgLayer>
                </a14:imgProps>
              </a:ext>
            </a:extLst>
          </a:blip>
          <a:stretch>
            <a:fillRect/>
          </a:stretch>
        </p:blipFill>
        <p:spPr>
          <a:xfrm>
            <a:off x="0" y="1561600"/>
            <a:ext cx="3372321" cy="3581900"/>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65"/>
                                        </p:tgtEl>
                                        <p:attrNameLst>
                                          <p:attrName>style.visibility</p:attrName>
                                        </p:attrNameLst>
                                      </p:cBhvr>
                                      <p:to>
                                        <p:strVal val="visible"/>
                                      </p:to>
                                    </p:set>
                                    <p:animEffect transition="in" filter="barn(inVertical)">
                                      <p:cBhvr>
                                        <p:cTn id="7" dur="500"/>
                                        <p:tgtEl>
                                          <p:spTgt spid="13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61"/>
                                        </p:tgtEl>
                                        <p:attrNameLst>
                                          <p:attrName>style.visibility</p:attrName>
                                        </p:attrNameLst>
                                      </p:cBhvr>
                                      <p:to>
                                        <p:strVal val="visible"/>
                                      </p:to>
                                    </p:set>
                                    <p:animEffect transition="in" filter="fade">
                                      <p:cBhvr>
                                        <p:cTn id="12" dur="500"/>
                                        <p:tgtEl>
                                          <p:spTgt spid="1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 grpId="0"/>
      <p:bldP spid="136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55"/>
        <p:cNvGrpSpPr/>
        <p:nvPr/>
      </p:nvGrpSpPr>
      <p:grpSpPr>
        <a:xfrm>
          <a:off x="0" y="0"/>
          <a:ext cx="0" cy="0"/>
          <a:chOff x="0" y="0"/>
          <a:chExt cx="0" cy="0"/>
        </a:xfrm>
      </p:grpSpPr>
      <p:sp>
        <p:nvSpPr>
          <p:cNvPr id="1358" name="Google Shape;1358;p61"/>
          <p:cNvSpPr/>
          <p:nvPr/>
        </p:nvSpPr>
        <p:spPr>
          <a:xfrm>
            <a:off x="3298133" y="1532927"/>
            <a:ext cx="5322705" cy="322710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1" name="Google Shape;1361;p61"/>
          <p:cNvSpPr txBox="1">
            <a:spLocks noGrp="1"/>
          </p:cNvSpPr>
          <p:nvPr>
            <p:ph type="title" idx="2"/>
          </p:nvPr>
        </p:nvSpPr>
        <p:spPr>
          <a:xfrm>
            <a:off x="3437312" y="2236156"/>
            <a:ext cx="5333387" cy="2321164"/>
          </a:xfrm>
          <a:prstGeom prst="rect">
            <a:avLst/>
          </a:prstGeom>
        </p:spPr>
        <p:txBody>
          <a:bodyPr spcFirstLastPara="1" wrap="square" lIns="91425" tIns="91425" rIns="91425" bIns="91425" anchor="b" anchorCtr="0">
            <a:noAutofit/>
          </a:bodyPr>
          <a:lstStyle/>
          <a:p>
            <a:pPr lvl="0" algn="l" rtl="0">
              <a:lnSpc>
                <a:spcPct val="100000"/>
              </a:lnSpc>
              <a:spcBef>
                <a:spcPts val="0"/>
              </a:spcBef>
              <a:spcAft>
                <a:spcPts val="0"/>
              </a:spcAft>
            </a:pPr>
            <a:r>
              <a:rPr lang="en-US" sz="2400" dirty="0">
                <a:solidFill>
                  <a:srgbClr val="000000"/>
                </a:solidFill>
                <a:latin typeface="+mj-lt"/>
              </a:rPr>
              <a:t>1. Trong </a:t>
            </a:r>
            <a:r>
              <a:rPr lang="en-US" sz="2400" dirty="0" err="1">
                <a:solidFill>
                  <a:srgbClr val="000000"/>
                </a:solidFill>
                <a:latin typeface="+mj-lt"/>
              </a:rPr>
              <a:t>phản</a:t>
            </a:r>
            <a:r>
              <a:rPr lang="en-US" sz="2400" dirty="0">
                <a:solidFill>
                  <a:srgbClr val="000000"/>
                </a:solidFill>
                <a:latin typeface="+mj-lt"/>
              </a:rPr>
              <a:t> </a:t>
            </a:r>
            <a:r>
              <a:rPr lang="en-US" sz="2400" dirty="0" err="1">
                <a:solidFill>
                  <a:srgbClr val="000000"/>
                </a:solidFill>
                <a:latin typeface="+mj-lt"/>
              </a:rPr>
              <a:t>ứng</a:t>
            </a:r>
            <a:r>
              <a:rPr lang="en-US" sz="2400" dirty="0">
                <a:solidFill>
                  <a:srgbClr val="000000"/>
                </a:solidFill>
                <a:latin typeface="+mj-lt"/>
              </a:rPr>
              <a:t> </a:t>
            </a:r>
            <a:r>
              <a:rPr lang="en-US" sz="2400" dirty="0" err="1">
                <a:solidFill>
                  <a:srgbClr val="000000"/>
                </a:solidFill>
                <a:latin typeface="+mj-lt"/>
              </a:rPr>
              <a:t>giữa</a:t>
            </a:r>
            <a:r>
              <a:rPr lang="en-US" sz="2400" dirty="0">
                <a:solidFill>
                  <a:srgbClr val="000000"/>
                </a:solidFill>
                <a:latin typeface="+mj-lt"/>
              </a:rPr>
              <a:t> oxygen </a:t>
            </a:r>
            <a:r>
              <a:rPr lang="en-US" sz="2400" dirty="0" err="1">
                <a:solidFill>
                  <a:srgbClr val="000000"/>
                </a:solidFill>
                <a:latin typeface="+mj-lt"/>
              </a:rPr>
              <a:t>và</a:t>
            </a:r>
            <a:r>
              <a:rPr lang="en-US" sz="2400" dirty="0">
                <a:solidFill>
                  <a:srgbClr val="000000"/>
                </a:solidFill>
                <a:latin typeface="+mj-lt"/>
              </a:rPr>
              <a:t> hydrogen, </a:t>
            </a:r>
            <a:r>
              <a:rPr lang="en-US" sz="2400" dirty="0" err="1">
                <a:solidFill>
                  <a:srgbClr val="000000"/>
                </a:solidFill>
                <a:latin typeface="+mj-lt"/>
              </a:rPr>
              <a:t>nếu</a:t>
            </a:r>
            <a:r>
              <a:rPr lang="en-US" sz="2400" dirty="0">
                <a:solidFill>
                  <a:srgbClr val="000000"/>
                </a:solidFill>
                <a:latin typeface="+mj-lt"/>
              </a:rPr>
              <a:t> oxygen </a:t>
            </a:r>
            <a:r>
              <a:rPr lang="en-US" sz="2400" dirty="0" err="1">
                <a:solidFill>
                  <a:srgbClr val="000000"/>
                </a:solidFill>
                <a:latin typeface="+mj-lt"/>
              </a:rPr>
              <a:t>hết</a:t>
            </a:r>
            <a:r>
              <a:rPr lang="en-US" sz="2400" dirty="0">
                <a:solidFill>
                  <a:srgbClr val="000000"/>
                </a:solidFill>
                <a:latin typeface="+mj-lt"/>
              </a:rPr>
              <a:t> </a:t>
            </a:r>
            <a:r>
              <a:rPr lang="en-US" sz="2400" dirty="0" err="1">
                <a:solidFill>
                  <a:srgbClr val="000000"/>
                </a:solidFill>
                <a:latin typeface="+mj-lt"/>
              </a:rPr>
              <a:t>thì</a:t>
            </a:r>
            <a:r>
              <a:rPr lang="en-US" sz="2400" dirty="0">
                <a:solidFill>
                  <a:srgbClr val="000000"/>
                </a:solidFill>
                <a:latin typeface="+mj-lt"/>
              </a:rPr>
              <a:t> </a:t>
            </a:r>
            <a:r>
              <a:rPr lang="en-US" sz="2400" dirty="0" err="1">
                <a:solidFill>
                  <a:srgbClr val="000000"/>
                </a:solidFill>
                <a:latin typeface="+mj-lt"/>
              </a:rPr>
              <a:t>phản</a:t>
            </a:r>
            <a:r>
              <a:rPr lang="en-US" sz="2400" dirty="0">
                <a:solidFill>
                  <a:srgbClr val="000000"/>
                </a:solidFill>
                <a:latin typeface="+mj-lt"/>
              </a:rPr>
              <a:t> </a:t>
            </a:r>
            <a:r>
              <a:rPr lang="en-US" sz="2400" dirty="0" err="1">
                <a:solidFill>
                  <a:srgbClr val="000000"/>
                </a:solidFill>
                <a:latin typeface="+mj-lt"/>
              </a:rPr>
              <a:t>ứng</a:t>
            </a:r>
            <a:r>
              <a:rPr lang="en-US" sz="2400" dirty="0">
                <a:solidFill>
                  <a:srgbClr val="000000"/>
                </a:solidFill>
                <a:latin typeface="+mj-lt"/>
              </a:rPr>
              <a:t> </a:t>
            </a:r>
            <a:r>
              <a:rPr lang="en-US" sz="2400" dirty="0" err="1">
                <a:solidFill>
                  <a:srgbClr val="000000"/>
                </a:solidFill>
                <a:latin typeface="+mj-lt"/>
              </a:rPr>
              <a:t>sẽ</a:t>
            </a:r>
            <a:r>
              <a:rPr lang="en-US" sz="2400" dirty="0">
                <a:solidFill>
                  <a:srgbClr val="000000"/>
                </a:solidFill>
                <a:latin typeface="+mj-lt"/>
              </a:rPr>
              <a:t> </a:t>
            </a:r>
            <a:r>
              <a:rPr lang="en-US" sz="2400" dirty="0" err="1">
                <a:solidFill>
                  <a:srgbClr val="000000"/>
                </a:solidFill>
                <a:latin typeface="+mj-lt"/>
              </a:rPr>
              <a:t>ngừng</a:t>
            </a:r>
            <a:r>
              <a:rPr lang="en-US" sz="2400" dirty="0">
                <a:solidFill>
                  <a:srgbClr val="000000"/>
                </a:solidFill>
                <a:latin typeface="+mj-lt"/>
              </a:rPr>
              <a:t> </a:t>
            </a:r>
            <a:r>
              <a:rPr lang="en-US" sz="2400" dirty="0" err="1">
                <a:solidFill>
                  <a:srgbClr val="000000"/>
                </a:solidFill>
                <a:latin typeface="+mj-lt"/>
              </a:rPr>
              <a:t>lại</a:t>
            </a:r>
            <a:r>
              <a:rPr lang="en-US" sz="2400" dirty="0">
                <a:solidFill>
                  <a:srgbClr val="000000"/>
                </a:solidFill>
                <a:latin typeface="+mj-lt"/>
              </a:rPr>
              <a:t>.</a:t>
            </a:r>
            <a:br>
              <a:rPr lang="en-US" sz="2400" dirty="0">
                <a:solidFill>
                  <a:srgbClr val="000000"/>
                </a:solidFill>
                <a:latin typeface="+mj-lt"/>
              </a:rPr>
            </a:br>
            <a:r>
              <a:rPr lang="en-US" sz="2400" dirty="0">
                <a:solidFill>
                  <a:srgbClr val="000000"/>
                </a:solidFill>
                <a:latin typeface="+mj-lt"/>
              </a:rPr>
              <a:t>2. </a:t>
            </a:r>
            <a:r>
              <a:rPr lang="en-US" sz="2400" dirty="0" err="1">
                <a:solidFill>
                  <a:srgbClr val="000000"/>
                </a:solidFill>
                <a:latin typeface="+mj-lt"/>
              </a:rPr>
              <a:t>Nhỏ</a:t>
            </a:r>
            <a:r>
              <a:rPr lang="en-US" sz="2400" dirty="0">
                <a:solidFill>
                  <a:srgbClr val="000000"/>
                </a:solidFill>
                <a:latin typeface="+mj-lt"/>
              </a:rPr>
              <a:t> </a:t>
            </a:r>
            <a:r>
              <a:rPr lang="en-US" sz="2400" dirty="0" err="1">
                <a:solidFill>
                  <a:srgbClr val="000000"/>
                </a:solidFill>
                <a:latin typeface="+mj-lt"/>
              </a:rPr>
              <a:t>giấm</a:t>
            </a:r>
            <a:r>
              <a:rPr lang="en-US" sz="2400" dirty="0">
                <a:solidFill>
                  <a:srgbClr val="000000"/>
                </a:solidFill>
                <a:latin typeface="+mj-lt"/>
              </a:rPr>
              <a:t> </a:t>
            </a:r>
            <a:r>
              <a:rPr lang="en-US" sz="2400" dirty="0" err="1">
                <a:solidFill>
                  <a:srgbClr val="000000"/>
                </a:solidFill>
                <a:latin typeface="+mj-lt"/>
              </a:rPr>
              <a:t>ăn</a:t>
            </a:r>
            <a:r>
              <a:rPr lang="en-US" sz="2400" dirty="0">
                <a:solidFill>
                  <a:srgbClr val="000000"/>
                </a:solidFill>
                <a:latin typeface="+mj-lt"/>
              </a:rPr>
              <a:t> </a:t>
            </a:r>
            <a:r>
              <a:rPr lang="en-US" sz="2400" dirty="0" err="1">
                <a:solidFill>
                  <a:srgbClr val="000000"/>
                </a:solidFill>
                <a:latin typeface="+mj-lt"/>
              </a:rPr>
              <a:t>vào</a:t>
            </a:r>
            <a:r>
              <a:rPr lang="en-US" sz="2400" dirty="0">
                <a:solidFill>
                  <a:srgbClr val="000000"/>
                </a:solidFill>
                <a:latin typeface="+mj-lt"/>
              </a:rPr>
              <a:t> </a:t>
            </a:r>
            <a:r>
              <a:rPr lang="en-US" sz="2400" dirty="0" err="1">
                <a:solidFill>
                  <a:srgbClr val="000000"/>
                </a:solidFill>
                <a:latin typeface="+mj-lt"/>
              </a:rPr>
              <a:t>viên</a:t>
            </a:r>
            <a:r>
              <a:rPr lang="en-US" sz="2400" dirty="0">
                <a:solidFill>
                  <a:srgbClr val="000000"/>
                </a:solidFill>
                <a:latin typeface="+mj-lt"/>
              </a:rPr>
              <a:t> </a:t>
            </a:r>
            <a:r>
              <a:rPr lang="en-US" sz="2400" dirty="0" err="1">
                <a:solidFill>
                  <a:srgbClr val="000000"/>
                </a:solidFill>
                <a:latin typeface="+mj-lt"/>
              </a:rPr>
              <a:t>đá</a:t>
            </a:r>
            <a:r>
              <a:rPr lang="en-US" sz="2400" dirty="0">
                <a:solidFill>
                  <a:srgbClr val="000000"/>
                </a:solidFill>
                <a:latin typeface="+mj-lt"/>
              </a:rPr>
              <a:t> </a:t>
            </a:r>
            <a:r>
              <a:rPr lang="en-US" sz="2400" dirty="0" err="1">
                <a:solidFill>
                  <a:srgbClr val="000000"/>
                </a:solidFill>
                <a:latin typeface="+mj-lt"/>
              </a:rPr>
              <a:t>vôi</a:t>
            </a:r>
            <a:r>
              <a:rPr lang="en-US" sz="2400" dirty="0">
                <a:solidFill>
                  <a:srgbClr val="000000"/>
                </a:solidFill>
                <a:latin typeface="+mj-lt"/>
              </a:rPr>
              <a:t>, </a:t>
            </a:r>
            <a:r>
              <a:rPr lang="en-US" sz="2400" dirty="0" err="1">
                <a:solidFill>
                  <a:srgbClr val="000000"/>
                </a:solidFill>
                <a:latin typeface="+mj-lt"/>
              </a:rPr>
              <a:t>thấy</a:t>
            </a:r>
            <a:r>
              <a:rPr lang="en-US" sz="2400" dirty="0">
                <a:solidFill>
                  <a:srgbClr val="000000"/>
                </a:solidFill>
                <a:latin typeface="+mj-lt"/>
              </a:rPr>
              <a:t> </a:t>
            </a:r>
            <a:r>
              <a:rPr lang="en-US" sz="2400" dirty="0" err="1">
                <a:solidFill>
                  <a:srgbClr val="000000"/>
                </a:solidFill>
                <a:latin typeface="+mj-lt"/>
              </a:rPr>
              <a:t>bề</a:t>
            </a:r>
            <a:r>
              <a:rPr lang="en-US" sz="2400" dirty="0">
                <a:solidFill>
                  <a:srgbClr val="000000"/>
                </a:solidFill>
                <a:latin typeface="+mj-lt"/>
              </a:rPr>
              <a:t> </a:t>
            </a:r>
            <a:r>
              <a:rPr lang="en-US" sz="2400" dirty="0" err="1">
                <a:solidFill>
                  <a:srgbClr val="000000"/>
                </a:solidFill>
                <a:latin typeface="+mj-lt"/>
              </a:rPr>
              <a:t>mặt</a:t>
            </a:r>
            <a:r>
              <a:rPr lang="en-US" sz="2400" dirty="0">
                <a:solidFill>
                  <a:srgbClr val="000000"/>
                </a:solidFill>
                <a:latin typeface="+mj-lt"/>
              </a:rPr>
              <a:t> </a:t>
            </a:r>
            <a:r>
              <a:rPr lang="en-US" sz="2400" dirty="0" err="1">
                <a:solidFill>
                  <a:srgbClr val="000000"/>
                </a:solidFill>
                <a:latin typeface="+mj-lt"/>
              </a:rPr>
              <a:t>đá</a:t>
            </a:r>
            <a:r>
              <a:rPr lang="en-US" sz="2400" dirty="0">
                <a:solidFill>
                  <a:srgbClr val="000000"/>
                </a:solidFill>
                <a:latin typeface="+mj-lt"/>
              </a:rPr>
              <a:t> </a:t>
            </a:r>
            <a:r>
              <a:rPr lang="en-US" sz="2400" dirty="0" err="1">
                <a:solidFill>
                  <a:srgbClr val="000000"/>
                </a:solidFill>
                <a:latin typeface="+mj-lt"/>
              </a:rPr>
              <a:t>côi</a:t>
            </a:r>
            <a:r>
              <a:rPr lang="en-US" sz="2400" dirty="0">
                <a:solidFill>
                  <a:srgbClr val="000000"/>
                </a:solidFill>
                <a:latin typeface="+mj-lt"/>
              </a:rPr>
              <a:t> </a:t>
            </a:r>
            <a:r>
              <a:rPr lang="en-US" sz="2400" dirty="0" err="1">
                <a:solidFill>
                  <a:srgbClr val="000000"/>
                </a:solidFill>
                <a:latin typeface="+mj-lt"/>
              </a:rPr>
              <a:t>sủi</a:t>
            </a:r>
            <a:r>
              <a:rPr lang="en-US" sz="2400" dirty="0">
                <a:solidFill>
                  <a:srgbClr val="000000"/>
                </a:solidFill>
                <a:latin typeface="+mj-lt"/>
              </a:rPr>
              <a:t> </a:t>
            </a:r>
            <a:r>
              <a:rPr lang="en-US" sz="2400" dirty="0" err="1">
                <a:solidFill>
                  <a:srgbClr val="000000"/>
                </a:solidFill>
                <a:latin typeface="+mj-lt"/>
              </a:rPr>
              <a:t>bọt</a:t>
            </a:r>
            <a:r>
              <a:rPr lang="en-US" sz="2400" dirty="0">
                <a:solidFill>
                  <a:srgbClr val="000000"/>
                </a:solidFill>
                <a:latin typeface="+mj-lt"/>
              </a:rPr>
              <a:t> </a:t>
            </a:r>
            <a:r>
              <a:rPr lang="en-US" sz="2400" dirty="0" err="1">
                <a:solidFill>
                  <a:srgbClr val="000000"/>
                </a:solidFill>
                <a:latin typeface="+mj-lt"/>
              </a:rPr>
              <a:t>khí</a:t>
            </a:r>
            <a:r>
              <a:rPr lang="en-US" sz="2400" dirty="0">
                <a:solidFill>
                  <a:srgbClr val="000000"/>
                </a:solidFill>
                <a:latin typeface="+mj-lt"/>
              </a:rPr>
              <a:t> → </a:t>
            </a:r>
            <a:r>
              <a:rPr lang="en-US" sz="2400" dirty="0" err="1">
                <a:solidFill>
                  <a:srgbClr val="000000"/>
                </a:solidFill>
                <a:latin typeface="+mj-lt"/>
              </a:rPr>
              <a:t>Dấu</a:t>
            </a:r>
            <a:r>
              <a:rPr lang="en-US" sz="2400" dirty="0">
                <a:solidFill>
                  <a:srgbClr val="000000"/>
                </a:solidFill>
                <a:latin typeface="+mj-lt"/>
              </a:rPr>
              <a:t> </a:t>
            </a:r>
            <a:r>
              <a:rPr lang="en-US" sz="2400" dirty="0" err="1">
                <a:solidFill>
                  <a:srgbClr val="000000"/>
                </a:solidFill>
                <a:latin typeface="+mj-lt"/>
              </a:rPr>
              <a:t>hiệu</a:t>
            </a:r>
            <a:r>
              <a:rPr lang="en-US" sz="2400" dirty="0">
                <a:solidFill>
                  <a:srgbClr val="000000"/>
                </a:solidFill>
                <a:latin typeface="+mj-lt"/>
              </a:rPr>
              <a:t> </a:t>
            </a:r>
            <a:r>
              <a:rPr lang="en-US" sz="2400" dirty="0" err="1">
                <a:solidFill>
                  <a:srgbClr val="000000"/>
                </a:solidFill>
                <a:latin typeface="+mj-lt"/>
              </a:rPr>
              <a:t>cho</a:t>
            </a:r>
            <a:r>
              <a:rPr lang="en-US" sz="2400" dirty="0">
                <a:solidFill>
                  <a:srgbClr val="000000"/>
                </a:solidFill>
                <a:latin typeface="+mj-lt"/>
              </a:rPr>
              <a:t> </a:t>
            </a:r>
            <a:r>
              <a:rPr lang="en-US" sz="2400" dirty="0" err="1">
                <a:solidFill>
                  <a:srgbClr val="000000"/>
                </a:solidFill>
                <a:latin typeface="+mj-lt"/>
              </a:rPr>
              <a:t>biết</a:t>
            </a:r>
            <a:r>
              <a:rPr lang="en-US" sz="2400" dirty="0">
                <a:solidFill>
                  <a:srgbClr val="000000"/>
                </a:solidFill>
                <a:latin typeface="+mj-lt"/>
              </a:rPr>
              <a:t> </a:t>
            </a:r>
            <a:r>
              <a:rPr lang="en-US" sz="2400" dirty="0" err="1">
                <a:solidFill>
                  <a:srgbClr val="000000"/>
                </a:solidFill>
                <a:latin typeface="+mj-lt"/>
              </a:rPr>
              <a:t>có</a:t>
            </a:r>
            <a:r>
              <a:rPr lang="en-US" sz="2400" dirty="0">
                <a:solidFill>
                  <a:srgbClr val="000000"/>
                </a:solidFill>
                <a:latin typeface="+mj-lt"/>
              </a:rPr>
              <a:t> </a:t>
            </a:r>
            <a:r>
              <a:rPr lang="en-US" sz="2400" dirty="0" err="1">
                <a:solidFill>
                  <a:srgbClr val="000000"/>
                </a:solidFill>
                <a:latin typeface="+mj-lt"/>
              </a:rPr>
              <a:t>phản</a:t>
            </a:r>
            <a:r>
              <a:rPr lang="en-US" sz="2400" dirty="0">
                <a:solidFill>
                  <a:srgbClr val="000000"/>
                </a:solidFill>
                <a:latin typeface="+mj-lt"/>
              </a:rPr>
              <a:t> </a:t>
            </a:r>
            <a:r>
              <a:rPr lang="en-US" sz="2400" dirty="0" err="1">
                <a:solidFill>
                  <a:srgbClr val="000000"/>
                </a:solidFill>
                <a:latin typeface="+mj-lt"/>
              </a:rPr>
              <a:t>ứng</a:t>
            </a:r>
            <a:r>
              <a:rPr lang="en-US" sz="2400" dirty="0">
                <a:solidFill>
                  <a:srgbClr val="000000"/>
                </a:solidFill>
                <a:latin typeface="+mj-lt"/>
              </a:rPr>
              <a:t> </a:t>
            </a:r>
            <a:r>
              <a:rPr lang="en-US" sz="2400" dirty="0" err="1">
                <a:solidFill>
                  <a:srgbClr val="000000"/>
                </a:solidFill>
                <a:latin typeface="+mj-lt"/>
              </a:rPr>
              <a:t>hóa</a:t>
            </a:r>
            <a:r>
              <a:rPr lang="en-US" sz="2400" dirty="0">
                <a:solidFill>
                  <a:srgbClr val="000000"/>
                </a:solidFill>
                <a:latin typeface="+mj-lt"/>
              </a:rPr>
              <a:t> </a:t>
            </a:r>
            <a:r>
              <a:rPr lang="en-US" sz="2400" dirty="0" err="1">
                <a:solidFill>
                  <a:srgbClr val="000000"/>
                </a:solidFill>
                <a:latin typeface="+mj-lt"/>
              </a:rPr>
              <a:t>học</a:t>
            </a:r>
            <a:r>
              <a:rPr lang="en-US" sz="2400" dirty="0">
                <a:solidFill>
                  <a:srgbClr val="000000"/>
                </a:solidFill>
                <a:latin typeface="+mj-lt"/>
              </a:rPr>
              <a:t> </a:t>
            </a:r>
            <a:r>
              <a:rPr lang="en-US" sz="2400" dirty="0" err="1">
                <a:solidFill>
                  <a:srgbClr val="000000"/>
                </a:solidFill>
                <a:latin typeface="+mj-lt"/>
              </a:rPr>
              <a:t>xảy</a:t>
            </a:r>
            <a:r>
              <a:rPr lang="en-US" sz="2400" dirty="0">
                <a:solidFill>
                  <a:srgbClr val="000000"/>
                </a:solidFill>
                <a:latin typeface="+mj-lt"/>
              </a:rPr>
              <a:t> </a:t>
            </a:r>
            <a:r>
              <a:rPr lang="en-US" sz="2400" dirty="0" err="1">
                <a:solidFill>
                  <a:srgbClr val="000000"/>
                </a:solidFill>
                <a:latin typeface="+mj-lt"/>
              </a:rPr>
              <a:t>ra</a:t>
            </a:r>
            <a:r>
              <a:rPr lang="en-US" sz="2400" dirty="0">
                <a:solidFill>
                  <a:srgbClr val="000000"/>
                </a:solidFill>
                <a:latin typeface="+mj-lt"/>
              </a:rPr>
              <a:t>, </a:t>
            </a:r>
            <a:r>
              <a:rPr lang="en-US" sz="2400" dirty="0" err="1">
                <a:solidFill>
                  <a:srgbClr val="000000"/>
                </a:solidFill>
                <a:latin typeface="+mj-lt"/>
              </a:rPr>
              <a:t>tạo</a:t>
            </a:r>
            <a:r>
              <a:rPr lang="en-US" sz="2400" dirty="0">
                <a:solidFill>
                  <a:srgbClr val="000000"/>
                </a:solidFill>
                <a:latin typeface="+mj-lt"/>
              </a:rPr>
              <a:t> </a:t>
            </a:r>
            <a:r>
              <a:rPr lang="en-US" sz="2400" dirty="0" err="1">
                <a:solidFill>
                  <a:srgbClr val="000000"/>
                </a:solidFill>
                <a:latin typeface="+mj-lt"/>
              </a:rPr>
              <a:t>khí</a:t>
            </a:r>
            <a:r>
              <a:rPr lang="en-US" sz="2400" dirty="0">
                <a:solidFill>
                  <a:srgbClr val="000000"/>
                </a:solidFill>
                <a:latin typeface="+mj-lt"/>
              </a:rPr>
              <a:t> carbon dioxide.</a:t>
            </a:r>
            <a:endParaRPr sz="2400" dirty="0">
              <a:solidFill>
                <a:srgbClr val="000000"/>
              </a:solidFill>
              <a:latin typeface="+mj-lt"/>
            </a:endParaRPr>
          </a:p>
        </p:txBody>
      </p:sp>
      <p:sp>
        <p:nvSpPr>
          <p:cNvPr id="1365" name="Google Shape;1365;p61"/>
          <p:cNvSpPr txBox="1">
            <a:spLocks noGrp="1"/>
          </p:cNvSpPr>
          <p:nvPr>
            <p:ph type="title" idx="8"/>
          </p:nvPr>
        </p:nvSpPr>
        <p:spPr>
          <a:xfrm>
            <a:off x="628132" y="586180"/>
            <a:ext cx="7704000" cy="42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solidFill>
                  <a:schemeClr val="dk1"/>
                </a:solidFill>
                <a:latin typeface="+mj-lt"/>
              </a:rPr>
              <a:t>B</a:t>
            </a:r>
            <a:r>
              <a:rPr lang="en" b="1" dirty="0">
                <a:solidFill>
                  <a:schemeClr val="dk1"/>
                </a:solidFill>
                <a:latin typeface="+mj-lt"/>
              </a:rPr>
              <a:t>ài tập</a:t>
            </a:r>
            <a:endParaRPr b="1" dirty="0">
              <a:solidFill>
                <a:schemeClr val="accent3"/>
              </a:solidFill>
              <a:latin typeface="+mj-lt"/>
            </a:endParaRPr>
          </a:p>
        </p:txBody>
      </p:sp>
      <p:grpSp>
        <p:nvGrpSpPr>
          <p:cNvPr id="1369" name="Google Shape;1369;p61"/>
          <p:cNvGrpSpPr/>
          <p:nvPr/>
        </p:nvGrpSpPr>
        <p:grpSpPr>
          <a:xfrm>
            <a:off x="648039" y="590888"/>
            <a:ext cx="320453" cy="409255"/>
            <a:chOff x="5905475" y="2032050"/>
            <a:chExt cx="454350" cy="580175"/>
          </a:xfrm>
        </p:grpSpPr>
        <p:sp>
          <p:nvSpPr>
            <p:cNvPr id="1370" name="Google Shape;1370;p61"/>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1" name="Google Shape;1371;p61"/>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2" name="Google Shape;1372;p61"/>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3" name="Google Shape;1373;p61"/>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4" name="Google Shape;1374;p61"/>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5" name="Google Shape;1375;p61"/>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76" name="Google Shape;1376;p61"/>
          <p:cNvGrpSpPr/>
          <p:nvPr/>
        </p:nvGrpSpPr>
        <p:grpSpPr>
          <a:xfrm>
            <a:off x="3036621" y="4583544"/>
            <a:ext cx="244304" cy="306056"/>
            <a:chOff x="7249250" y="2312150"/>
            <a:chExt cx="433317" cy="542846"/>
          </a:xfrm>
        </p:grpSpPr>
        <p:sp>
          <p:nvSpPr>
            <p:cNvPr id="1377" name="Google Shape;1377;p61"/>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8" name="Google Shape;1378;p61"/>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9" name="Google Shape;1379;p61"/>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80" name="Google Shape;1380;p61"/>
          <p:cNvGrpSpPr/>
          <p:nvPr/>
        </p:nvGrpSpPr>
        <p:grpSpPr>
          <a:xfrm>
            <a:off x="8442229" y="4346851"/>
            <a:ext cx="580701" cy="687485"/>
            <a:chOff x="5905475" y="2032050"/>
            <a:chExt cx="454350" cy="580175"/>
          </a:xfrm>
        </p:grpSpPr>
        <p:sp>
          <p:nvSpPr>
            <p:cNvPr id="1381" name="Google Shape;1381;p61"/>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2" name="Google Shape;1382;p61"/>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3" name="Google Shape;1383;p61"/>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4" name="Google Shape;1384;p61"/>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5" name="Google Shape;1385;p61"/>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6" name="Google Shape;1386;p61"/>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87" name="Google Shape;1387;p61"/>
          <p:cNvGrpSpPr/>
          <p:nvPr/>
        </p:nvGrpSpPr>
        <p:grpSpPr>
          <a:xfrm rot="5973186">
            <a:off x="8080742" y="646708"/>
            <a:ext cx="525721" cy="428640"/>
            <a:chOff x="5426900" y="3064075"/>
            <a:chExt cx="281450" cy="229525"/>
          </a:xfrm>
        </p:grpSpPr>
        <p:sp>
          <p:nvSpPr>
            <p:cNvPr id="1388" name="Google Shape;1388;p61"/>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389;p61"/>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61"/>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1" name="Google Shape;1391;p61"/>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2" name="Google Shape;1392;p61"/>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3" name="Google Shape;1393;p61"/>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4" name="Google Shape;1394;p61"/>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5" name="Google Shape;1395;p61"/>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6" name="Google Shape;1396;p61"/>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1" name="Picture 10">
            <a:extLst>
              <a:ext uri="{FF2B5EF4-FFF2-40B4-BE49-F238E27FC236}">
                <a16:creationId xmlns:a16="http://schemas.microsoft.com/office/drawing/2014/main" id="{30B15993-FAE8-98A8-D783-849D9D2FC680}"/>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brightnessContrast contrast="20000"/>
                    </a14:imgEffect>
                  </a14:imgLayer>
                </a14:imgProps>
              </a:ext>
            </a:extLst>
          </a:blip>
          <a:stretch>
            <a:fillRect/>
          </a:stretch>
        </p:blipFill>
        <p:spPr>
          <a:xfrm>
            <a:off x="0" y="1561600"/>
            <a:ext cx="3372321" cy="3581900"/>
          </a:xfrm>
          <a:prstGeom prst="rect">
            <a:avLst/>
          </a:prstGeom>
        </p:spPr>
      </p:pic>
    </p:spTree>
    <p:extLst>
      <p:ext uri="{BB962C8B-B14F-4D97-AF65-F5344CB8AC3E}">
        <p14:creationId xmlns:p14="http://schemas.microsoft.com/office/powerpoint/2010/main" val="61855245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65"/>
                                        </p:tgtEl>
                                        <p:attrNameLst>
                                          <p:attrName>style.visibility</p:attrName>
                                        </p:attrNameLst>
                                      </p:cBhvr>
                                      <p:to>
                                        <p:strVal val="visible"/>
                                      </p:to>
                                    </p:set>
                                    <p:animEffect transition="in" filter="fade">
                                      <p:cBhvr>
                                        <p:cTn id="7" dur="500"/>
                                        <p:tgtEl>
                                          <p:spTgt spid="13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61"/>
                                        </p:tgtEl>
                                        <p:attrNameLst>
                                          <p:attrName>style.visibility</p:attrName>
                                        </p:attrNameLst>
                                      </p:cBhvr>
                                      <p:to>
                                        <p:strVal val="visible"/>
                                      </p:to>
                                    </p:set>
                                    <p:animEffect transition="in" filter="fade">
                                      <p:cBhvr>
                                        <p:cTn id="12" dur="500"/>
                                        <p:tgtEl>
                                          <p:spTgt spid="1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 grpId="0"/>
      <p:bldP spid="136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10"/>
        <p:cNvGrpSpPr/>
        <p:nvPr/>
      </p:nvGrpSpPr>
      <p:grpSpPr>
        <a:xfrm>
          <a:off x="0" y="0"/>
          <a:ext cx="0" cy="0"/>
          <a:chOff x="0" y="0"/>
          <a:chExt cx="0" cy="0"/>
        </a:xfrm>
      </p:grpSpPr>
      <p:sp>
        <p:nvSpPr>
          <p:cNvPr id="1411" name="Google Shape;1411;p62"/>
          <p:cNvSpPr/>
          <p:nvPr/>
        </p:nvSpPr>
        <p:spPr>
          <a:xfrm>
            <a:off x="418448" y="578236"/>
            <a:ext cx="1252048" cy="12236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lt1"/>
              </a:solidFill>
              <a:latin typeface="Comfortaa"/>
              <a:ea typeface="Comfortaa"/>
              <a:cs typeface="Comfortaa"/>
              <a:sym typeface="Comfortaa"/>
            </a:endParaRPr>
          </a:p>
        </p:txBody>
      </p:sp>
      <p:sp>
        <p:nvSpPr>
          <p:cNvPr id="1412" name="Google Shape;1412;p62"/>
          <p:cNvSpPr/>
          <p:nvPr/>
        </p:nvSpPr>
        <p:spPr>
          <a:xfrm>
            <a:off x="448156" y="1844348"/>
            <a:ext cx="4871080" cy="2953684"/>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62"/>
          <p:cNvSpPr txBox="1">
            <a:spLocks noGrp="1"/>
          </p:cNvSpPr>
          <p:nvPr>
            <p:ph type="title"/>
          </p:nvPr>
        </p:nvSpPr>
        <p:spPr>
          <a:xfrm>
            <a:off x="133815" y="842756"/>
            <a:ext cx="1774277" cy="73627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dirty="0"/>
              <a:t>III</a:t>
            </a:r>
            <a:endParaRPr dirty="0"/>
          </a:p>
        </p:txBody>
      </p:sp>
      <p:sp>
        <p:nvSpPr>
          <p:cNvPr id="1415" name="Google Shape;1415;p62"/>
          <p:cNvSpPr txBox="1">
            <a:spLocks noGrp="1"/>
          </p:cNvSpPr>
          <p:nvPr>
            <p:ph type="title" idx="2"/>
          </p:nvPr>
        </p:nvSpPr>
        <p:spPr>
          <a:xfrm>
            <a:off x="418448" y="2027540"/>
            <a:ext cx="4767359" cy="5802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5400" b="1" dirty="0"/>
              <a:t>Năng lượng của phản ứng hóa học</a:t>
            </a:r>
            <a:endParaRPr sz="5400" b="1" dirty="0"/>
          </a:p>
        </p:txBody>
      </p:sp>
      <p:grpSp>
        <p:nvGrpSpPr>
          <p:cNvPr id="1416" name="Google Shape;1416;p62"/>
          <p:cNvGrpSpPr/>
          <p:nvPr/>
        </p:nvGrpSpPr>
        <p:grpSpPr>
          <a:xfrm flipH="1">
            <a:off x="5849977" y="521001"/>
            <a:ext cx="2724800" cy="4173478"/>
            <a:chOff x="10246825" y="5541700"/>
            <a:chExt cx="962225" cy="1581288"/>
          </a:xfrm>
        </p:grpSpPr>
        <p:sp>
          <p:nvSpPr>
            <p:cNvPr id="1417" name="Google Shape;1417;p62"/>
            <p:cNvSpPr/>
            <p:nvPr/>
          </p:nvSpPr>
          <p:spPr>
            <a:xfrm>
              <a:off x="10627225" y="5784450"/>
              <a:ext cx="123450" cy="193300"/>
            </a:xfrm>
            <a:custGeom>
              <a:avLst/>
              <a:gdLst/>
              <a:ahLst/>
              <a:cxnLst/>
              <a:rect l="l" t="t" r="r" b="b"/>
              <a:pathLst>
                <a:path w="4938" h="7732" extrusionOk="0">
                  <a:moveTo>
                    <a:pt x="4910" y="1"/>
                  </a:moveTo>
                  <a:lnTo>
                    <a:pt x="3690" y="28"/>
                  </a:lnTo>
                  <a:cubicBezTo>
                    <a:pt x="3283" y="28"/>
                    <a:pt x="2876" y="28"/>
                    <a:pt x="2496" y="55"/>
                  </a:cubicBezTo>
                  <a:cubicBezTo>
                    <a:pt x="2089" y="82"/>
                    <a:pt x="1682" y="82"/>
                    <a:pt x="1275" y="109"/>
                  </a:cubicBezTo>
                  <a:cubicBezTo>
                    <a:pt x="896" y="109"/>
                    <a:pt x="489" y="109"/>
                    <a:pt x="109" y="137"/>
                  </a:cubicBezTo>
                  <a:cubicBezTo>
                    <a:pt x="28" y="381"/>
                    <a:pt x="28" y="625"/>
                    <a:pt x="109" y="869"/>
                  </a:cubicBezTo>
                  <a:cubicBezTo>
                    <a:pt x="163" y="855"/>
                    <a:pt x="224" y="849"/>
                    <a:pt x="289" y="849"/>
                  </a:cubicBezTo>
                  <a:cubicBezTo>
                    <a:pt x="353" y="849"/>
                    <a:pt x="421" y="855"/>
                    <a:pt x="489" y="869"/>
                  </a:cubicBezTo>
                  <a:cubicBezTo>
                    <a:pt x="570" y="869"/>
                    <a:pt x="652" y="923"/>
                    <a:pt x="706" y="977"/>
                  </a:cubicBezTo>
                  <a:cubicBezTo>
                    <a:pt x="787" y="1032"/>
                    <a:pt x="787" y="1167"/>
                    <a:pt x="679" y="1194"/>
                  </a:cubicBezTo>
                  <a:cubicBezTo>
                    <a:pt x="625" y="1222"/>
                    <a:pt x="543" y="1249"/>
                    <a:pt x="462" y="1276"/>
                  </a:cubicBezTo>
                  <a:cubicBezTo>
                    <a:pt x="380" y="1303"/>
                    <a:pt x="245" y="1303"/>
                    <a:pt x="82" y="1303"/>
                  </a:cubicBezTo>
                  <a:cubicBezTo>
                    <a:pt x="82" y="1764"/>
                    <a:pt x="28" y="2198"/>
                    <a:pt x="55" y="2605"/>
                  </a:cubicBezTo>
                  <a:cubicBezTo>
                    <a:pt x="191" y="2659"/>
                    <a:pt x="326" y="2659"/>
                    <a:pt x="435" y="2713"/>
                  </a:cubicBezTo>
                  <a:cubicBezTo>
                    <a:pt x="543" y="2740"/>
                    <a:pt x="625" y="2849"/>
                    <a:pt x="625" y="2957"/>
                  </a:cubicBezTo>
                  <a:cubicBezTo>
                    <a:pt x="597" y="3066"/>
                    <a:pt x="516" y="3174"/>
                    <a:pt x="408" y="3174"/>
                  </a:cubicBezTo>
                  <a:cubicBezTo>
                    <a:pt x="272" y="3202"/>
                    <a:pt x="163" y="3202"/>
                    <a:pt x="28" y="3229"/>
                  </a:cubicBezTo>
                  <a:lnTo>
                    <a:pt x="28" y="4368"/>
                  </a:lnTo>
                  <a:cubicBezTo>
                    <a:pt x="1" y="4666"/>
                    <a:pt x="109" y="4965"/>
                    <a:pt x="299" y="5209"/>
                  </a:cubicBezTo>
                  <a:cubicBezTo>
                    <a:pt x="733" y="5805"/>
                    <a:pt x="1167" y="6402"/>
                    <a:pt x="1601" y="6999"/>
                  </a:cubicBezTo>
                  <a:cubicBezTo>
                    <a:pt x="1764" y="7243"/>
                    <a:pt x="1954" y="7487"/>
                    <a:pt x="2171" y="7731"/>
                  </a:cubicBezTo>
                  <a:cubicBezTo>
                    <a:pt x="2252" y="7677"/>
                    <a:pt x="2306" y="7623"/>
                    <a:pt x="2333" y="7569"/>
                  </a:cubicBezTo>
                  <a:cubicBezTo>
                    <a:pt x="2713" y="7189"/>
                    <a:pt x="3066" y="6836"/>
                    <a:pt x="3418" y="6456"/>
                  </a:cubicBezTo>
                  <a:cubicBezTo>
                    <a:pt x="3771" y="6077"/>
                    <a:pt x="4151" y="5670"/>
                    <a:pt x="4503" y="5263"/>
                  </a:cubicBezTo>
                  <a:cubicBezTo>
                    <a:pt x="4747" y="5019"/>
                    <a:pt x="4883" y="4693"/>
                    <a:pt x="4856" y="4368"/>
                  </a:cubicBezTo>
                  <a:cubicBezTo>
                    <a:pt x="4856" y="3961"/>
                    <a:pt x="4883" y="3527"/>
                    <a:pt x="4883" y="3120"/>
                  </a:cubicBezTo>
                  <a:cubicBezTo>
                    <a:pt x="4910" y="2198"/>
                    <a:pt x="4910" y="1276"/>
                    <a:pt x="4937" y="354"/>
                  </a:cubicBezTo>
                  <a:cubicBezTo>
                    <a:pt x="4937" y="245"/>
                    <a:pt x="4910" y="137"/>
                    <a:pt x="4910" y="1"/>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62"/>
            <p:cNvSpPr/>
            <p:nvPr/>
          </p:nvSpPr>
          <p:spPr>
            <a:xfrm>
              <a:off x="10467875" y="5789375"/>
              <a:ext cx="41400" cy="461650"/>
            </a:xfrm>
            <a:custGeom>
              <a:avLst/>
              <a:gdLst/>
              <a:ahLst/>
              <a:cxnLst/>
              <a:rect l="l" t="t" r="r" b="b"/>
              <a:pathLst>
                <a:path w="1656" h="18466" extrusionOk="0">
                  <a:moveTo>
                    <a:pt x="777" y="1"/>
                  </a:moveTo>
                  <a:cubicBezTo>
                    <a:pt x="550" y="1"/>
                    <a:pt x="326" y="7"/>
                    <a:pt x="109" y="21"/>
                  </a:cubicBezTo>
                  <a:cubicBezTo>
                    <a:pt x="28" y="401"/>
                    <a:pt x="1" y="13800"/>
                    <a:pt x="55" y="18113"/>
                  </a:cubicBezTo>
                  <a:cubicBezTo>
                    <a:pt x="55" y="18221"/>
                    <a:pt x="55" y="18302"/>
                    <a:pt x="82" y="18465"/>
                  </a:cubicBezTo>
                  <a:cubicBezTo>
                    <a:pt x="597" y="18330"/>
                    <a:pt x="1113" y="18411"/>
                    <a:pt x="1655" y="18330"/>
                  </a:cubicBezTo>
                  <a:lnTo>
                    <a:pt x="1655" y="17950"/>
                  </a:lnTo>
                  <a:cubicBezTo>
                    <a:pt x="1655" y="16892"/>
                    <a:pt x="1628" y="15861"/>
                    <a:pt x="1628" y="14803"/>
                  </a:cubicBezTo>
                  <a:cubicBezTo>
                    <a:pt x="1601" y="12579"/>
                    <a:pt x="1601" y="10355"/>
                    <a:pt x="1574" y="8131"/>
                  </a:cubicBezTo>
                  <a:lnTo>
                    <a:pt x="1519" y="455"/>
                  </a:lnTo>
                  <a:cubicBezTo>
                    <a:pt x="1547" y="292"/>
                    <a:pt x="1519" y="157"/>
                    <a:pt x="1465" y="21"/>
                  </a:cubicBezTo>
                  <a:cubicBezTo>
                    <a:pt x="1235" y="7"/>
                    <a:pt x="1004" y="1"/>
                    <a:pt x="777" y="1"/>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62"/>
            <p:cNvSpPr/>
            <p:nvPr/>
          </p:nvSpPr>
          <p:spPr>
            <a:xfrm>
              <a:off x="10469900" y="6648775"/>
              <a:ext cx="44800" cy="388700"/>
            </a:xfrm>
            <a:custGeom>
              <a:avLst/>
              <a:gdLst/>
              <a:ahLst/>
              <a:cxnLst/>
              <a:rect l="l" t="t" r="r" b="b"/>
              <a:pathLst>
                <a:path w="1792" h="15548" extrusionOk="0">
                  <a:moveTo>
                    <a:pt x="872" y="0"/>
                  </a:moveTo>
                  <a:cubicBezTo>
                    <a:pt x="577" y="0"/>
                    <a:pt x="285" y="20"/>
                    <a:pt x="1" y="65"/>
                  </a:cubicBezTo>
                  <a:lnTo>
                    <a:pt x="1" y="15282"/>
                  </a:lnTo>
                  <a:cubicBezTo>
                    <a:pt x="1" y="15363"/>
                    <a:pt x="1" y="15417"/>
                    <a:pt x="28" y="15499"/>
                  </a:cubicBezTo>
                  <a:cubicBezTo>
                    <a:pt x="267" y="15533"/>
                    <a:pt x="505" y="15548"/>
                    <a:pt x="742" y="15548"/>
                  </a:cubicBezTo>
                  <a:cubicBezTo>
                    <a:pt x="1070" y="15548"/>
                    <a:pt x="1394" y="15519"/>
                    <a:pt x="1710" y="15471"/>
                  </a:cubicBezTo>
                  <a:cubicBezTo>
                    <a:pt x="1791" y="14929"/>
                    <a:pt x="1683" y="391"/>
                    <a:pt x="1601" y="38"/>
                  </a:cubicBezTo>
                  <a:cubicBezTo>
                    <a:pt x="1357" y="14"/>
                    <a:pt x="1114" y="0"/>
                    <a:pt x="872" y="0"/>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62"/>
            <p:cNvSpPr/>
            <p:nvPr/>
          </p:nvSpPr>
          <p:spPr>
            <a:xfrm>
              <a:off x="10912025" y="6359250"/>
              <a:ext cx="107850" cy="407825"/>
            </a:xfrm>
            <a:custGeom>
              <a:avLst/>
              <a:gdLst/>
              <a:ahLst/>
              <a:cxnLst/>
              <a:rect l="l" t="t" r="r" b="b"/>
              <a:pathLst>
                <a:path w="4314" h="16313" extrusionOk="0">
                  <a:moveTo>
                    <a:pt x="509" y="0"/>
                  </a:moveTo>
                  <a:cubicBezTo>
                    <a:pt x="349" y="0"/>
                    <a:pt x="189" y="12"/>
                    <a:pt x="28" y="37"/>
                  </a:cubicBezTo>
                  <a:cubicBezTo>
                    <a:pt x="28" y="118"/>
                    <a:pt x="1" y="200"/>
                    <a:pt x="1" y="281"/>
                  </a:cubicBezTo>
                  <a:cubicBezTo>
                    <a:pt x="28" y="525"/>
                    <a:pt x="28" y="769"/>
                    <a:pt x="28" y="1041"/>
                  </a:cubicBezTo>
                  <a:lnTo>
                    <a:pt x="191" y="1041"/>
                  </a:lnTo>
                  <a:cubicBezTo>
                    <a:pt x="950" y="1068"/>
                    <a:pt x="1628" y="1529"/>
                    <a:pt x="1926" y="2207"/>
                  </a:cubicBezTo>
                  <a:cubicBezTo>
                    <a:pt x="2171" y="2695"/>
                    <a:pt x="2360" y="3238"/>
                    <a:pt x="2469" y="3780"/>
                  </a:cubicBezTo>
                  <a:cubicBezTo>
                    <a:pt x="2632" y="4567"/>
                    <a:pt x="2740" y="5380"/>
                    <a:pt x="2794" y="6194"/>
                  </a:cubicBezTo>
                  <a:cubicBezTo>
                    <a:pt x="2822" y="6791"/>
                    <a:pt x="2849" y="7415"/>
                    <a:pt x="2876" y="8039"/>
                  </a:cubicBezTo>
                  <a:cubicBezTo>
                    <a:pt x="2984" y="9666"/>
                    <a:pt x="2930" y="11293"/>
                    <a:pt x="2876" y="12894"/>
                  </a:cubicBezTo>
                  <a:cubicBezTo>
                    <a:pt x="2849" y="13924"/>
                    <a:pt x="2849" y="14955"/>
                    <a:pt x="2849" y="15986"/>
                  </a:cubicBezTo>
                  <a:cubicBezTo>
                    <a:pt x="2849" y="16094"/>
                    <a:pt x="2849" y="16176"/>
                    <a:pt x="2876" y="16284"/>
                  </a:cubicBezTo>
                  <a:cubicBezTo>
                    <a:pt x="3039" y="16303"/>
                    <a:pt x="3203" y="16312"/>
                    <a:pt x="3365" y="16312"/>
                  </a:cubicBezTo>
                  <a:cubicBezTo>
                    <a:pt x="3660" y="16312"/>
                    <a:pt x="3952" y="16283"/>
                    <a:pt x="4232" y="16230"/>
                  </a:cubicBezTo>
                  <a:cubicBezTo>
                    <a:pt x="4232" y="16040"/>
                    <a:pt x="4286" y="15823"/>
                    <a:pt x="4286" y="15633"/>
                  </a:cubicBezTo>
                  <a:cubicBezTo>
                    <a:pt x="4286" y="15009"/>
                    <a:pt x="4313" y="14386"/>
                    <a:pt x="4313" y="13762"/>
                  </a:cubicBezTo>
                  <a:cubicBezTo>
                    <a:pt x="4313" y="12216"/>
                    <a:pt x="4313" y="10642"/>
                    <a:pt x="4286" y="9096"/>
                  </a:cubicBezTo>
                  <a:cubicBezTo>
                    <a:pt x="4232" y="7713"/>
                    <a:pt x="4124" y="6303"/>
                    <a:pt x="4042" y="4919"/>
                  </a:cubicBezTo>
                  <a:cubicBezTo>
                    <a:pt x="4042" y="4567"/>
                    <a:pt x="3988" y="4241"/>
                    <a:pt x="3934" y="3889"/>
                  </a:cubicBezTo>
                  <a:cubicBezTo>
                    <a:pt x="3798" y="3265"/>
                    <a:pt x="3608" y="2641"/>
                    <a:pt x="3337" y="2071"/>
                  </a:cubicBezTo>
                  <a:cubicBezTo>
                    <a:pt x="3147" y="1583"/>
                    <a:pt x="2876" y="1176"/>
                    <a:pt x="2523" y="797"/>
                  </a:cubicBezTo>
                  <a:cubicBezTo>
                    <a:pt x="2388" y="634"/>
                    <a:pt x="2252" y="498"/>
                    <a:pt x="2062" y="390"/>
                  </a:cubicBezTo>
                  <a:cubicBezTo>
                    <a:pt x="1580" y="138"/>
                    <a:pt x="1050" y="0"/>
                    <a:pt x="509" y="0"/>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62"/>
            <p:cNvSpPr/>
            <p:nvPr/>
          </p:nvSpPr>
          <p:spPr>
            <a:xfrm>
              <a:off x="10608250" y="5553225"/>
              <a:ext cx="168875" cy="178025"/>
            </a:xfrm>
            <a:custGeom>
              <a:avLst/>
              <a:gdLst/>
              <a:ahLst/>
              <a:cxnLst/>
              <a:rect l="l" t="t" r="r" b="b"/>
              <a:pathLst>
                <a:path w="6755" h="7121" extrusionOk="0">
                  <a:moveTo>
                    <a:pt x="814" y="1"/>
                  </a:moveTo>
                  <a:cubicBezTo>
                    <a:pt x="624" y="1"/>
                    <a:pt x="407" y="1"/>
                    <a:pt x="190" y="28"/>
                  </a:cubicBezTo>
                  <a:cubicBezTo>
                    <a:pt x="136" y="1737"/>
                    <a:pt x="54" y="3364"/>
                    <a:pt x="0" y="5019"/>
                  </a:cubicBezTo>
                  <a:cubicBezTo>
                    <a:pt x="0" y="5100"/>
                    <a:pt x="27" y="5181"/>
                    <a:pt x="27" y="5236"/>
                  </a:cubicBezTo>
                  <a:lnTo>
                    <a:pt x="461" y="5154"/>
                  </a:lnTo>
                  <a:cubicBezTo>
                    <a:pt x="488" y="5046"/>
                    <a:pt x="516" y="4964"/>
                    <a:pt x="516" y="4883"/>
                  </a:cubicBezTo>
                  <a:cubicBezTo>
                    <a:pt x="543" y="4422"/>
                    <a:pt x="570" y="3961"/>
                    <a:pt x="597" y="3500"/>
                  </a:cubicBezTo>
                  <a:cubicBezTo>
                    <a:pt x="624" y="3337"/>
                    <a:pt x="651" y="3174"/>
                    <a:pt x="678" y="3012"/>
                  </a:cubicBezTo>
                  <a:cubicBezTo>
                    <a:pt x="728" y="2813"/>
                    <a:pt x="891" y="2683"/>
                    <a:pt x="1085" y="2683"/>
                  </a:cubicBezTo>
                  <a:cubicBezTo>
                    <a:pt x="1103" y="2683"/>
                    <a:pt x="1121" y="2684"/>
                    <a:pt x="1139" y="2686"/>
                  </a:cubicBezTo>
                  <a:cubicBezTo>
                    <a:pt x="1275" y="2686"/>
                    <a:pt x="1384" y="2740"/>
                    <a:pt x="1492" y="2795"/>
                  </a:cubicBezTo>
                  <a:cubicBezTo>
                    <a:pt x="1628" y="2849"/>
                    <a:pt x="1790" y="2930"/>
                    <a:pt x="1926" y="3039"/>
                  </a:cubicBezTo>
                  <a:cubicBezTo>
                    <a:pt x="2044" y="3171"/>
                    <a:pt x="2210" y="3240"/>
                    <a:pt x="2381" y="3240"/>
                  </a:cubicBezTo>
                  <a:cubicBezTo>
                    <a:pt x="2524" y="3240"/>
                    <a:pt x="2670" y="3192"/>
                    <a:pt x="2794" y="3093"/>
                  </a:cubicBezTo>
                  <a:cubicBezTo>
                    <a:pt x="2981" y="2981"/>
                    <a:pt x="3194" y="2920"/>
                    <a:pt x="3407" y="2920"/>
                  </a:cubicBezTo>
                  <a:cubicBezTo>
                    <a:pt x="3502" y="2920"/>
                    <a:pt x="3597" y="2932"/>
                    <a:pt x="3689" y="2957"/>
                  </a:cubicBezTo>
                  <a:cubicBezTo>
                    <a:pt x="3906" y="2984"/>
                    <a:pt x="4123" y="3093"/>
                    <a:pt x="4286" y="3228"/>
                  </a:cubicBezTo>
                  <a:cubicBezTo>
                    <a:pt x="4410" y="3352"/>
                    <a:pt x="4569" y="3414"/>
                    <a:pt x="4729" y="3414"/>
                  </a:cubicBezTo>
                  <a:cubicBezTo>
                    <a:pt x="4848" y="3414"/>
                    <a:pt x="4968" y="3380"/>
                    <a:pt x="5072" y="3310"/>
                  </a:cubicBezTo>
                  <a:cubicBezTo>
                    <a:pt x="5289" y="3201"/>
                    <a:pt x="5561" y="3147"/>
                    <a:pt x="5805" y="3147"/>
                  </a:cubicBezTo>
                  <a:cubicBezTo>
                    <a:pt x="6130" y="3147"/>
                    <a:pt x="6212" y="3228"/>
                    <a:pt x="6212" y="3527"/>
                  </a:cubicBezTo>
                  <a:cubicBezTo>
                    <a:pt x="6212" y="4585"/>
                    <a:pt x="6184" y="5615"/>
                    <a:pt x="6157" y="6673"/>
                  </a:cubicBezTo>
                  <a:cubicBezTo>
                    <a:pt x="6130" y="6809"/>
                    <a:pt x="6157" y="6944"/>
                    <a:pt x="6212" y="7080"/>
                  </a:cubicBezTo>
                  <a:cubicBezTo>
                    <a:pt x="6293" y="7107"/>
                    <a:pt x="6374" y="7121"/>
                    <a:pt x="6452" y="7121"/>
                  </a:cubicBezTo>
                  <a:cubicBezTo>
                    <a:pt x="6530" y="7121"/>
                    <a:pt x="6605" y="7107"/>
                    <a:pt x="6673" y="7080"/>
                  </a:cubicBezTo>
                  <a:cubicBezTo>
                    <a:pt x="6754" y="6565"/>
                    <a:pt x="6700" y="570"/>
                    <a:pt x="6591" y="1"/>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62"/>
            <p:cNvSpPr/>
            <p:nvPr/>
          </p:nvSpPr>
          <p:spPr>
            <a:xfrm>
              <a:off x="10467875" y="6301175"/>
              <a:ext cx="42750" cy="298150"/>
            </a:xfrm>
            <a:custGeom>
              <a:avLst/>
              <a:gdLst/>
              <a:ahLst/>
              <a:cxnLst/>
              <a:rect l="l" t="t" r="r" b="b"/>
              <a:pathLst>
                <a:path w="1710" h="11926" extrusionOk="0">
                  <a:moveTo>
                    <a:pt x="1086" y="0"/>
                  </a:moveTo>
                  <a:cubicBezTo>
                    <a:pt x="742" y="0"/>
                    <a:pt x="398" y="36"/>
                    <a:pt x="55" y="109"/>
                  </a:cubicBezTo>
                  <a:lnTo>
                    <a:pt x="55" y="516"/>
                  </a:lnTo>
                  <a:lnTo>
                    <a:pt x="55" y="7378"/>
                  </a:lnTo>
                  <a:lnTo>
                    <a:pt x="55" y="11474"/>
                  </a:lnTo>
                  <a:cubicBezTo>
                    <a:pt x="55" y="11609"/>
                    <a:pt x="1" y="11772"/>
                    <a:pt x="136" y="11908"/>
                  </a:cubicBezTo>
                  <a:cubicBezTo>
                    <a:pt x="350" y="11919"/>
                    <a:pt x="568" y="11925"/>
                    <a:pt x="787" y="11925"/>
                  </a:cubicBezTo>
                  <a:cubicBezTo>
                    <a:pt x="1096" y="11925"/>
                    <a:pt x="1407" y="11912"/>
                    <a:pt x="1709" y="11881"/>
                  </a:cubicBezTo>
                  <a:lnTo>
                    <a:pt x="1709" y="11419"/>
                  </a:lnTo>
                  <a:lnTo>
                    <a:pt x="1682" y="5642"/>
                  </a:lnTo>
                  <a:cubicBezTo>
                    <a:pt x="1682" y="3906"/>
                    <a:pt x="1682" y="2197"/>
                    <a:pt x="1655" y="461"/>
                  </a:cubicBezTo>
                  <a:cubicBezTo>
                    <a:pt x="1682" y="326"/>
                    <a:pt x="1655" y="163"/>
                    <a:pt x="1601" y="27"/>
                  </a:cubicBezTo>
                  <a:cubicBezTo>
                    <a:pt x="1429" y="9"/>
                    <a:pt x="1257" y="0"/>
                    <a:pt x="1086" y="0"/>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62"/>
            <p:cNvSpPr/>
            <p:nvPr/>
          </p:nvSpPr>
          <p:spPr>
            <a:xfrm>
              <a:off x="10469900" y="5742425"/>
              <a:ext cx="396725" cy="34125"/>
            </a:xfrm>
            <a:custGeom>
              <a:avLst/>
              <a:gdLst/>
              <a:ahLst/>
              <a:cxnLst/>
              <a:rect l="l" t="t" r="r" b="b"/>
              <a:pathLst>
                <a:path w="15869" h="1365" extrusionOk="0">
                  <a:moveTo>
                    <a:pt x="11664" y="0"/>
                  </a:moveTo>
                  <a:cubicBezTo>
                    <a:pt x="11013" y="27"/>
                    <a:pt x="10362" y="55"/>
                    <a:pt x="9738" y="82"/>
                  </a:cubicBezTo>
                  <a:cubicBezTo>
                    <a:pt x="8491" y="82"/>
                    <a:pt x="7243" y="109"/>
                    <a:pt x="5995" y="109"/>
                  </a:cubicBezTo>
                  <a:lnTo>
                    <a:pt x="354" y="109"/>
                  </a:lnTo>
                  <a:cubicBezTo>
                    <a:pt x="317" y="109"/>
                    <a:pt x="278" y="106"/>
                    <a:pt x="238" y="106"/>
                  </a:cubicBezTo>
                  <a:cubicBezTo>
                    <a:pt x="158" y="106"/>
                    <a:pt x="73" y="118"/>
                    <a:pt x="1" y="190"/>
                  </a:cubicBezTo>
                  <a:lnTo>
                    <a:pt x="1" y="1275"/>
                  </a:lnTo>
                  <a:cubicBezTo>
                    <a:pt x="28" y="1302"/>
                    <a:pt x="82" y="1302"/>
                    <a:pt x="137" y="1329"/>
                  </a:cubicBezTo>
                  <a:lnTo>
                    <a:pt x="3690" y="1329"/>
                  </a:lnTo>
                  <a:cubicBezTo>
                    <a:pt x="3994" y="1329"/>
                    <a:pt x="4280" y="1364"/>
                    <a:pt x="4563" y="1364"/>
                  </a:cubicBezTo>
                  <a:cubicBezTo>
                    <a:pt x="4634" y="1364"/>
                    <a:pt x="4704" y="1362"/>
                    <a:pt x="4775" y="1356"/>
                  </a:cubicBezTo>
                  <a:cubicBezTo>
                    <a:pt x="5480" y="1356"/>
                    <a:pt x="6185" y="1302"/>
                    <a:pt x="6890" y="1275"/>
                  </a:cubicBezTo>
                  <a:cubicBezTo>
                    <a:pt x="8084" y="1221"/>
                    <a:pt x="9277" y="1194"/>
                    <a:pt x="10471" y="1140"/>
                  </a:cubicBezTo>
                  <a:cubicBezTo>
                    <a:pt x="12098" y="1112"/>
                    <a:pt x="13726" y="1085"/>
                    <a:pt x="15353" y="1058"/>
                  </a:cubicBezTo>
                  <a:cubicBezTo>
                    <a:pt x="15401" y="1066"/>
                    <a:pt x="15448" y="1069"/>
                    <a:pt x="15496" y="1069"/>
                  </a:cubicBezTo>
                  <a:cubicBezTo>
                    <a:pt x="15611" y="1069"/>
                    <a:pt x="15726" y="1050"/>
                    <a:pt x="15841" y="1031"/>
                  </a:cubicBezTo>
                  <a:cubicBezTo>
                    <a:pt x="15868" y="678"/>
                    <a:pt x="15841" y="353"/>
                    <a:pt x="15787" y="0"/>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62"/>
            <p:cNvSpPr/>
            <p:nvPr/>
          </p:nvSpPr>
          <p:spPr>
            <a:xfrm>
              <a:off x="10294950" y="6646550"/>
              <a:ext cx="104475" cy="246625"/>
            </a:xfrm>
            <a:custGeom>
              <a:avLst/>
              <a:gdLst/>
              <a:ahLst/>
              <a:cxnLst/>
              <a:rect l="l" t="t" r="r" b="b"/>
              <a:pathLst>
                <a:path w="4179" h="9865" extrusionOk="0">
                  <a:moveTo>
                    <a:pt x="617" y="1"/>
                  </a:moveTo>
                  <a:cubicBezTo>
                    <a:pt x="290" y="1"/>
                    <a:pt x="58" y="6"/>
                    <a:pt x="1" y="18"/>
                  </a:cubicBezTo>
                  <a:lnTo>
                    <a:pt x="1" y="534"/>
                  </a:lnTo>
                  <a:cubicBezTo>
                    <a:pt x="28" y="2677"/>
                    <a:pt x="191" y="4846"/>
                    <a:pt x="164" y="7016"/>
                  </a:cubicBezTo>
                  <a:lnTo>
                    <a:pt x="164" y="7125"/>
                  </a:lnTo>
                  <a:cubicBezTo>
                    <a:pt x="191" y="7559"/>
                    <a:pt x="272" y="8020"/>
                    <a:pt x="381" y="8454"/>
                  </a:cubicBezTo>
                  <a:cubicBezTo>
                    <a:pt x="571" y="9105"/>
                    <a:pt x="1113" y="9620"/>
                    <a:pt x="1764" y="9783"/>
                  </a:cubicBezTo>
                  <a:cubicBezTo>
                    <a:pt x="1927" y="9837"/>
                    <a:pt x="2103" y="9864"/>
                    <a:pt x="2279" y="9864"/>
                  </a:cubicBezTo>
                  <a:cubicBezTo>
                    <a:pt x="2456" y="9864"/>
                    <a:pt x="2632" y="9837"/>
                    <a:pt x="2795" y="9783"/>
                  </a:cubicBezTo>
                  <a:cubicBezTo>
                    <a:pt x="3554" y="9566"/>
                    <a:pt x="4097" y="8861"/>
                    <a:pt x="4070" y="8047"/>
                  </a:cubicBezTo>
                  <a:cubicBezTo>
                    <a:pt x="4151" y="6447"/>
                    <a:pt x="4178" y="4819"/>
                    <a:pt x="4151" y="3192"/>
                  </a:cubicBezTo>
                  <a:cubicBezTo>
                    <a:pt x="4124" y="2649"/>
                    <a:pt x="4097" y="2080"/>
                    <a:pt x="4070" y="1537"/>
                  </a:cubicBezTo>
                  <a:lnTo>
                    <a:pt x="4015" y="208"/>
                  </a:lnTo>
                  <a:cubicBezTo>
                    <a:pt x="4015" y="181"/>
                    <a:pt x="3988" y="127"/>
                    <a:pt x="3988" y="100"/>
                  </a:cubicBezTo>
                  <a:cubicBezTo>
                    <a:pt x="3801" y="58"/>
                    <a:pt x="1696" y="1"/>
                    <a:pt x="617" y="1"/>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62"/>
            <p:cNvSpPr/>
            <p:nvPr/>
          </p:nvSpPr>
          <p:spPr>
            <a:xfrm>
              <a:off x="10629950" y="5631900"/>
              <a:ext cx="120050" cy="101725"/>
            </a:xfrm>
            <a:custGeom>
              <a:avLst/>
              <a:gdLst/>
              <a:ahLst/>
              <a:cxnLst/>
              <a:rect l="l" t="t" r="r" b="b"/>
              <a:pathLst>
                <a:path w="4802" h="4069" extrusionOk="0">
                  <a:moveTo>
                    <a:pt x="217" y="0"/>
                  </a:moveTo>
                  <a:cubicBezTo>
                    <a:pt x="190" y="678"/>
                    <a:pt x="163" y="1275"/>
                    <a:pt x="136" y="1872"/>
                  </a:cubicBezTo>
                  <a:cubicBezTo>
                    <a:pt x="136" y="1899"/>
                    <a:pt x="163" y="1953"/>
                    <a:pt x="190" y="1980"/>
                  </a:cubicBezTo>
                  <a:lnTo>
                    <a:pt x="380" y="1980"/>
                  </a:lnTo>
                  <a:cubicBezTo>
                    <a:pt x="516" y="1980"/>
                    <a:pt x="624" y="1980"/>
                    <a:pt x="760" y="2007"/>
                  </a:cubicBezTo>
                  <a:cubicBezTo>
                    <a:pt x="868" y="2007"/>
                    <a:pt x="949" y="2116"/>
                    <a:pt x="949" y="2224"/>
                  </a:cubicBezTo>
                  <a:cubicBezTo>
                    <a:pt x="949" y="2333"/>
                    <a:pt x="868" y="2441"/>
                    <a:pt x="760" y="2441"/>
                  </a:cubicBezTo>
                  <a:cubicBezTo>
                    <a:pt x="678" y="2468"/>
                    <a:pt x="570" y="2496"/>
                    <a:pt x="461" y="2496"/>
                  </a:cubicBezTo>
                  <a:cubicBezTo>
                    <a:pt x="353" y="2496"/>
                    <a:pt x="217" y="2496"/>
                    <a:pt x="82" y="2604"/>
                  </a:cubicBezTo>
                  <a:cubicBezTo>
                    <a:pt x="54" y="3011"/>
                    <a:pt x="27" y="3445"/>
                    <a:pt x="0" y="3879"/>
                  </a:cubicBezTo>
                  <a:cubicBezTo>
                    <a:pt x="0" y="3933"/>
                    <a:pt x="0" y="3987"/>
                    <a:pt x="0" y="4042"/>
                  </a:cubicBezTo>
                  <a:cubicBezTo>
                    <a:pt x="54" y="4042"/>
                    <a:pt x="82" y="4069"/>
                    <a:pt x="136" y="4069"/>
                  </a:cubicBezTo>
                  <a:cubicBezTo>
                    <a:pt x="760" y="4069"/>
                    <a:pt x="1411" y="4042"/>
                    <a:pt x="2062" y="4042"/>
                  </a:cubicBezTo>
                  <a:lnTo>
                    <a:pt x="4204" y="4014"/>
                  </a:lnTo>
                  <a:cubicBezTo>
                    <a:pt x="4394" y="4014"/>
                    <a:pt x="4584" y="3987"/>
                    <a:pt x="4747" y="3933"/>
                  </a:cubicBezTo>
                  <a:cubicBezTo>
                    <a:pt x="4747" y="3852"/>
                    <a:pt x="4747" y="3797"/>
                    <a:pt x="4747" y="3743"/>
                  </a:cubicBezTo>
                  <a:cubicBezTo>
                    <a:pt x="4774" y="3119"/>
                    <a:pt x="4801" y="2468"/>
                    <a:pt x="4801" y="1817"/>
                  </a:cubicBezTo>
                  <a:lnTo>
                    <a:pt x="4801" y="760"/>
                  </a:lnTo>
                  <a:cubicBezTo>
                    <a:pt x="4801" y="651"/>
                    <a:pt x="4774" y="570"/>
                    <a:pt x="4747" y="488"/>
                  </a:cubicBezTo>
                  <a:cubicBezTo>
                    <a:pt x="4530" y="570"/>
                    <a:pt x="4367" y="597"/>
                    <a:pt x="4204" y="678"/>
                  </a:cubicBezTo>
                  <a:cubicBezTo>
                    <a:pt x="4080" y="753"/>
                    <a:pt x="3938" y="788"/>
                    <a:pt x="3798" y="788"/>
                  </a:cubicBezTo>
                  <a:cubicBezTo>
                    <a:pt x="3633" y="788"/>
                    <a:pt x="3469" y="739"/>
                    <a:pt x="3336" y="651"/>
                  </a:cubicBezTo>
                  <a:cubicBezTo>
                    <a:pt x="3228" y="570"/>
                    <a:pt x="3119" y="488"/>
                    <a:pt x="3011" y="434"/>
                  </a:cubicBezTo>
                  <a:cubicBezTo>
                    <a:pt x="2879" y="331"/>
                    <a:pt x="2714" y="284"/>
                    <a:pt x="2553" y="284"/>
                  </a:cubicBezTo>
                  <a:cubicBezTo>
                    <a:pt x="2416" y="284"/>
                    <a:pt x="2282" y="318"/>
                    <a:pt x="2170" y="380"/>
                  </a:cubicBezTo>
                  <a:lnTo>
                    <a:pt x="2007" y="488"/>
                  </a:lnTo>
                  <a:cubicBezTo>
                    <a:pt x="1856" y="577"/>
                    <a:pt x="1687" y="618"/>
                    <a:pt x="1520" y="618"/>
                  </a:cubicBezTo>
                  <a:cubicBezTo>
                    <a:pt x="1327" y="618"/>
                    <a:pt x="1136" y="563"/>
                    <a:pt x="977" y="461"/>
                  </a:cubicBezTo>
                  <a:cubicBezTo>
                    <a:pt x="868" y="407"/>
                    <a:pt x="760" y="326"/>
                    <a:pt x="651" y="244"/>
                  </a:cubicBezTo>
                  <a:cubicBezTo>
                    <a:pt x="516" y="190"/>
                    <a:pt x="407" y="109"/>
                    <a:pt x="217" y="0"/>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62"/>
            <p:cNvSpPr/>
            <p:nvPr/>
          </p:nvSpPr>
          <p:spPr>
            <a:xfrm>
              <a:off x="10468550" y="6255050"/>
              <a:ext cx="364175" cy="33950"/>
            </a:xfrm>
            <a:custGeom>
              <a:avLst/>
              <a:gdLst/>
              <a:ahLst/>
              <a:cxnLst/>
              <a:rect l="l" t="t" r="r" b="b"/>
              <a:pathLst>
                <a:path w="14567" h="1358" extrusionOk="0">
                  <a:moveTo>
                    <a:pt x="10579" y="1"/>
                  </a:moveTo>
                  <a:cubicBezTo>
                    <a:pt x="9847" y="1"/>
                    <a:pt x="9114" y="55"/>
                    <a:pt x="8382" y="55"/>
                  </a:cubicBezTo>
                  <a:lnTo>
                    <a:pt x="6429" y="137"/>
                  </a:lnTo>
                  <a:cubicBezTo>
                    <a:pt x="5046" y="191"/>
                    <a:pt x="3635" y="218"/>
                    <a:pt x="2225" y="218"/>
                  </a:cubicBezTo>
                  <a:cubicBezTo>
                    <a:pt x="1601" y="218"/>
                    <a:pt x="977" y="218"/>
                    <a:pt x="326" y="245"/>
                  </a:cubicBezTo>
                  <a:cubicBezTo>
                    <a:pt x="245" y="245"/>
                    <a:pt x="136" y="272"/>
                    <a:pt x="28" y="299"/>
                  </a:cubicBezTo>
                  <a:cubicBezTo>
                    <a:pt x="1" y="652"/>
                    <a:pt x="28" y="1004"/>
                    <a:pt x="82" y="1357"/>
                  </a:cubicBezTo>
                  <a:lnTo>
                    <a:pt x="1628" y="1357"/>
                  </a:lnTo>
                  <a:cubicBezTo>
                    <a:pt x="1981" y="1357"/>
                    <a:pt x="2360" y="1303"/>
                    <a:pt x="2713" y="1303"/>
                  </a:cubicBezTo>
                  <a:cubicBezTo>
                    <a:pt x="2889" y="1289"/>
                    <a:pt x="3066" y="1289"/>
                    <a:pt x="3245" y="1289"/>
                  </a:cubicBezTo>
                  <a:cubicBezTo>
                    <a:pt x="3425" y="1289"/>
                    <a:pt x="3608" y="1289"/>
                    <a:pt x="3798" y="1276"/>
                  </a:cubicBezTo>
                  <a:cubicBezTo>
                    <a:pt x="4693" y="1194"/>
                    <a:pt x="5615" y="1113"/>
                    <a:pt x="6538" y="1086"/>
                  </a:cubicBezTo>
                  <a:cubicBezTo>
                    <a:pt x="8056" y="1032"/>
                    <a:pt x="9575" y="1004"/>
                    <a:pt x="11121" y="977"/>
                  </a:cubicBezTo>
                  <a:cubicBezTo>
                    <a:pt x="11881" y="977"/>
                    <a:pt x="12640" y="1032"/>
                    <a:pt x="13400" y="1059"/>
                  </a:cubicBezTo>
                  <a:lnTo>
                    <a:pt x="14159" y="1059"/>
                  </a:lnTo>
                  <a:cubicBezTo>
                    <a:pt x="14295" y="1059"/>
                    <a:pt x="14431" y="1032"/>
                    <a:pt x="14512" y="950"/>
                  </a:cubicBezTo>
                  <a:cubicBezTo>
                    <a:pt x="14566" y="679"/>
                    <a:pt x="14566" y="381"/>
                    <a:pt x="14512" y="109"/>
                  </a:cubicBezTo>
                  <a:cubicBezTo>
                    <a:pt x="14403" y="28"/>
                    <a:pt x="14268" y="1"/>
                    <a:pt x="14132" y="1"/>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62"/>
            <p:cNvSpPr/>
            <p:nvPr/>
          </p:nvSpPr>
          <p:spPr>
            <a:xfrm>
              <a:off x="10590600" y="6291375"/>
              <a:ext cx="233300" cy="173075"/>
            </a:xfrm>
            <a:custGeom>
              <a:avLst/>
              <a:gdLst/>
              <a:ahLst/>
              <a:cxnLst/>
              <a:rect l="l" t="t" r="r" b="b"/>
              <a:pathLst>
                <a:path w="9332" h="6923" extrusionOk="0">
                  <a:moveTo>
                    <a:pt x="5941" y="1"/>
                  </a:moveTo>
                  <a:cubicBezTo>
                    <a:pt x="4181" y="1"/>
                    <a:pt x="1854" y="49"/>
                    <a:pt x="1493" y="121"/>
                  </a:cubicBezTo>
                  <a:cubicBezTo>
                    <a:pt x="1466" y="230"/>
                    <a:pt x="1411" y="365"/>
                    <a:pt x="1384" y="474"/>
                  </a:cubicBezTo>
                  <a:cubicBezTo>
                    <a:pt x="1140" y="1450"/>
                    <a:pt x="896" y="2427"/>
                    <a:pt x="652" y="3403"/>
                  </a:cubicBezTo>
                  <a:cubicBezTo>
                    <a:pt x="516" y="3918"/>
                    <a:pt x="381" y="4461"/>
                    <a:pt x="245" y="4976"/>
                  </a:cubicBezTo>
                  <a:cubicBezTo>
                    <a:pt x="1" y="5654"/>
                    <a:pt x="408" y="6387"/>
                    <a:pt x="1113" y="6549"/>
                  </a:cubicBezTo>
                  <a:cubicBezTo>
                    <a:pt x="1249" y="6577"/>
                    <a:pt x="1357" y="6604"/>
                    <a:pt x="1493" y="6658"/>
                  </a:cubicBezTo>
                  <a:cubicBezTo>
                    <a:pt x="1981" y="6766"/>
                    <a:pt x="2496" y="6848"/>
                    <a:pt x="3012" y="6848"/>
                  </a:cubicBezTo>
                  <a:cubicBezTo>
                    <a:pt x="3859" y="6866"/>
                    <a:pt x="4719" y="6922"/>
                    <a:pt x="5575" y="6922"/>
                  </a:cubicBezTo>
                  <a:cubicBezTo>
                    <a:pt x="5979" y="6922"/>
                    <a:pt x="6382" y="6910"/>
                    <a:pt x="6782" y="6875"/>
                  </a:cubicBezTo>
                  <a:cubicBezTo>
                    <a:pt x="7324" y="6848"/>
                    <a:pt x="7867" y="6766"/>
                    <a:pt x="8382" y="6658"/>
                  </a:cubicBezTo>
                  <a:cubicBezTo>
                    <a:pt x="8599" y="6604"/>
                    <a:pt x="8789" y="6522"/>
                    <a:pt x="8952" y="6387"/>
                  </a:cubicBezTo>
                  <a:cubicBezTo>
                    <a:pt x="9196" y="6224"/>
                    <a:pt x="9332" y="5926"/>
                    <a:pt x="9277" y="5627"/>
                  </a:cubicBezTo>
                  <a:cubicBezTo>
                    <a:pt x="9250" y="5247"/>
                    <a:pt x="9169" y="4868"/>
                    <a:pt x="9060" y="4488"/>
                  </a:cubicBezTo>
                  <a:cubicBezTo>
                    <a:pt x="9006" y="4244"/>
                    <a:pt x="8925" y="4027"/>
                    <a:pt x="8870" y="3783"/>
                  </a:cubicBezTo>
                  <a:cubicBezTo>
                    <a:pt x="8545" y="2616"/>
                    <a:pt x="8247" y="1450"/>
                    <a:pt x="7948" y="284"/>
                  </a:cubicBezTo>
                  <a:cubicBezTo>
                    <a:pt x="7921" y="202"/>
                    <a:pt x="7894" y="121"/>
                    <a:pt x="7840" y="40"/>
                  </a:cubicBezTo>
                  <a:cubicBezTo>
                    <a:pt x="7559" y="13"/>
                    <a:pt x="6821" y="1"/>
                    <a:pt x="5941" y="1"/>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62"/>
            <p:cNvSpPr/>
            <p:nvPr/>
          </p:nvSpPr>
          <p:spPr>
            <a:xfrm>
              <a:off x="10259025" y="6609025"/>
              <a:ext cx="252275" cy="28500"/>
            </a:xfrm>
            <a:custGeom>
              <a:avLst/>
              <a:gdLst/>
              <a:ahLst/>
              <a:cxnLst/>
              <a:rect l="l" t="t" r="r" b="b"/>
              <a:pathLst>
                <a:path w="10091" h="1140" extrusionOk="0">
                  <a:moveTo>
                    <a:pt x="624" y="1"/>
                  </a:moveTo>
                  <a:cubicBezTo>
                    <a:pt x="434" y="28"/>
                    <a:pt x="245" y="28"/>
                    <a:pt x="82" y="82"/>
                  </a:cubicBezTo>
                  <a:cubicBezTo>
                    <a:pt x="28" y="299"/>
                    <a:pt x="0" y="543"/>
                    <a:pt x="55" y="787"/>
                  </a:cubicBezTo>
                  <a:cubicBezTo>
                    <a:pt x="55" y="896"/>
                    <a:pt x="136" y="977"/>
                    <a:pt x="245" y="1004"/>
                  </a:cubicBezTo>
                  <a:cubicBezTo>
                    <a:pt x="434" y="1031"/>
                    <a:pt x="624" y="1031"/>
                    <a:pt x="814" y="1058"/>
                  </a:cubicBezTo>
                  <a:lnTo>
                    <a:pt x="2713" y="1058"/>
                  </a:lnTo>
                  <a:cubicBezTo>
                    <a:pt x="2903" y="1058"/>
                    <a:pt x="3120" y="1031"/>
                    <a:pt x="3310" y="1031"/>
                  </a:cubicBezTo>
                  <a:cubicBezTo>
                    <a:pt x="3716" y="1031"/>
                    <a:pt x="4096" y="1058"/>
                    <a:pt x="4476" y="1058"/>
                  </a:cubicBezTo>
                  <a:cubicBezTo>
                    <a:pt x="5100" y="1058"/>
                    <a:pt x="5751" y="1085"/>
                    <a:pt x="6375" y="1085"/>
                  </a:cubicBezTo>
                  <a:cubicBezTo>
                    <a:pt x="6998" y="1113"/>
                    <a:pt x="7541" y="1140"/>
                    <a:pt x="8110" y="1140"/>
                  </a:cubicBezTo>
                  <a:cubicBezTo>
                    <a:pt x="8680" y="1140"/>
                    <a:pt x="9277" y="1113"/>
                    <a:pt x="9873" y="1085"/>
                  </a:cubicBezTo>
                  <a:cubicBezTo>
                    <a:pt x="9955" y="1085"/>
                    <a:pt x="10009" y="1058"/>
                    <a:pt x="10063" y="1031"/>
                  </a:cubicBezTo>
                  <a:cubicBezTo>
                    <a:pt x="10090" y="733"/>
                    <a:pt x="10090" y="434"/>
                    <a:pt x="10063" y="163"/>
                  </a:cubicBezTo>
                  <a:cubicBezTo>
                    <a:pt x="10009" y="136"/>
                    <a:pt x="9982" y="109"/>
                    <a:pt x="9928" y="109"/>
                  </a:cubicBezTo>
                  <a:cubicBezTo>
                    <a:pt x="9250" y="82"/>
                    <a:pt x="8599" y="28"/>
                    <a:pt x="7921" y="28"/>
                  </a:cubicBezTo>
                  <a:cubicBezTo>
                    <a:pt x="6958" y="14"/>
                    <a:pt x="6002" y="14"/>
                    <a:pt x="5045" y="14"/>
                  </a:cubicBezTo>
                  <a:cubicBezTo>
                    <a:pt x="4089" y="14"/>
                    <a:pt x="3133" y="14"/>
                    <a:pt x="2170" y="1"/>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62"/>
            <p:cNvSpPr/>
            <p:nvPr/>
          </p:nvSpPr>
          <p:spPr>
            <a:xfrm>
              <a:off x="10623850" y="6152275"/>
              <a:ext cx="164800" cy="42175"/>
            </a:xfrm>
            <a:custGeom>
              <a:avLst/>
              <a:gdLst/>
              <a:ahLst/>
              <a:cxnLst/>
              <a:rect l="l" t="t" r="r" b="b"/>
              <a:pathLst>
                <a:path w="6592" h="1687" extrusionOk="0">
                  <a:moveTo>
                    <a:pt x="3799" y="0"/>
                  </a:moveTo>
                  <a:cubicBezTo>
                    <a:pt x="3390" y="0"/>
                    <a:pt x="2981" y="11"/>
                    <a:pt x="2577" y="43"/>
                  </a:cubicBezTo>
                  <a:cubicBezTo>
                    <a:pt x="2197" y="43"/>
                    <a:pt x="1790" y="70"/>
                    <a:pt x="1410" y="98"/>
                  </a:cubicBezTo>
                  <a:cubicBezTo>
                    <a:pt x="1031" y="125"/>
                    <a:pt x="651" y="152"/>
                    <a:pt x="271" y="179"/>
                  </a:cubicBezTo>
                  <a:cubicBezTo>
                    <a:pt x="54" y="206"/>
                    <a:pt x="0" y="260"/>
                    <a:pt x="0" y="477"/>
                  </a:cubicBezTo>
                  <a:cubicBezTo>
                    <a:pt x="27" y="694"/>
                    <a:pt x="27" y="993"/>
                    <a:pt x="54" y="1237"/>
                  </a:cubicBezTo>
                  <a:cubicBezTo>
                    <a:pt x="81" y="1508"/>
                    <a:pt x="136" y="1535"/>
                    <a:pt x="380" y="1562"/>
                  </a:cubicBezTo>
                  <a:lnTo>
                    <a:pt x="597" y="1589"/>
                  </a:lnTo>
                  <a:cubicBezTo>
                    <a:pt x="1356" y="1617"/>
                    <a:pt x="2089" y="1671"/>
                    <a:pt x="2821" y="1671"/>
                  </a:cubicBezTo>
                  <a:cubicBezTo>
                    <a:pt x="3218" y="1681"/>
                    <a:pt x="3615" y="1687"/>
                    <a:pt x="4012" y="1687"/>
                  </a:cubicBezTo>
                  <a:cubicBezTo>
                    <a:pt x="4700" y="1687"/>
                    <a:pt x="5388" y="1668"/>
                    <a:pt x="6076" y="1617"/>
                  </a:cubicBezTo>
                  <a:cubicBezTo>
                    <a:pt x="6483" y="1589"/>
                    <a:pt x="6591" y="1481"/>
                    <a:pt x="6591" y="1074"/>
                  </a:cubicBezTo>
                  <a:cubicBezTo>
                    <a:pt x="6591" y="1020"/>
                    <a:pt x="6591" y="966"/>
                    <a:pt x="6591" y="911"/>
                  </a:cubicBezTo>
                  <a:cubicBezTo>
                    <a:pt x="6591" y="749"/>
                    <a:pt x="6564" y="559"/>
                    <a:pt x="6537" y="369"/>
                  </a:cubicBezTo>
                  <a:cubicBezTo>
                    <a:pt x="6510" y="287"/>
                    <a:pt x="6510" y="179"/>
                    <a:pt x="6483" y="98"/>
                  </a:cubicBezTo>
                  <a:cubicBezTo>
                    <a:pt x="6211" y="70"/>
                    <a:pt x="5940" y="43"/>
                    <a:pt x="5696" y="43"/>
                  </a:cubicBezTo>
                  <a:cubicBezTo>
                    <a:pt x="5070" y="27"/>
                    <a:pt x="4433" y="0"/>
                    <a:pt x="3799" y="0"/>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62"/>
            <p:cNvSpPr/>
            <p:nvPr/>
          </p:nvSpPr>
          <p:spPr>
            <a:xfrm>
              <a:off x="10292250" y="6543250"/>
              <a:ext cx="103775" cy="55625"/>
            </a:xfrm>
            <a:custGeom>
              <a:avLst/>
              <a:gdLst/>
              <a:ahLst/>
              <a:cxnLst/>
              <a:rect l="l" t="t" r="r" b="b"/>
              <a:pathLst>
                <a:path w="4151" h="2225" extrusionOk="0">
                  <a:moveTo>
                    <a:pt x="272" y="1"/>
                  </a:moveTo>
                  <a:cubicBezTo>
                    <a:pt x="217" y="1"/>
                    <a:pt x="136" y="1"/>
                    <a:pt x="82" y="28"/>
                  </a:cubicBezTo>
                  <a:cubicBezTo>
                    <a:pt x="0" y="760"/>
                    <a:pt x="28" y="1492"/>
                    <a:pt x="109" y="2225"/>
                  </a:cubicBezTo>
                  <a:lnTo>
                    <a:pt x="4096" y="2116"/>
                  </a:lnTo>
                  <a:cubicBezTo>
                    <a:pt x="4150" y="1411"/>
                    <a:pt x="4123" y="706"/>
                    <a:pt x="4069" y="1"/>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62"/>
            <p:cNvSpPr/>
            <p:nvPr/>
          </p:nvSpPr>
          <p:spPr>
            <a:xfrm>
              <a:off x="10600100" y="5783775"/>
              <a:ext cx="172950" cy="232625"/>
            </a:xfrm>
            <a:custGeom>
              <a:avLst/>
              <a:gdLst/>
              <a:ahLst/>
              <a:cxnLst/>
              <a:rect l="l" t="t" r="r" b="b"/>
              <a:pathLst>
                <a:path w="6918" h="9305" extrusionOk="0">
                  <a:moveTo>
                    <a:pt x="6538" y="1"/>
                  </a:moveTo>
                  <a:lnTo>
                    <a:pt x="6538" y="625"/>
                  </a:lnTo>
                  <a:cubicBezTo>
                    <a:pt x="6510" y="1791"/>
                    <a:pt x="6483" y="2957"/>
                    <a:pt x="6429" y="4124"/>
                  </a:cubicBezTo>
                  <a:cubicBezTo>
                    <a:pt x="6456" y="4802"/>
                    <a:pt x="6185" y="5426"/>
                    <a:pt x="5724" y="5914"/>
                  </a:cubicBezTo>
                  <a:cubicBezTo>
                    <a:pt x="5073" y="6592"/>
                    <a:pt x="4449" y="7297"/>
                    <a:pt x="3825" y="7975"/>
                  </a:cubicBezTo>
                  <a:cubicBezTo>
                    <a:pt x="3717" y="8084"/>
                    <a:pt x="3608" y="8192"/>
                    <a:pt x="3500" y="8274"/>
                  </a:cubicBezTo>
                  <a:cubicBezTo>
                    <a:pt x="3439" y="8322"/>
                    <a:pt x="3361" y="8349"/>
                    <a:pt x="3285" y="8349"/>
                  </a:cubicBezTo>
                  <a:cubicBezTo>
                    <a:pt x="3191" y="8349"/>
                    <a:pt x="3098" y="8309"/>
                    <a:pt x="3039" y="8219"/>
                  </a:cubicBezTo>
                  <a:cubicBezTo>
                    <a:pt x="2930" y="8111"/>
                    <a:pt x="2822" y="7975"/>
                    <a:pt x="2713" y="7840"/>
                  </a:cubicBezTo>
                  <a:cubicBezTo>
                    <a:pt x="2089" y="6999"/>
                    <a:pt x="1465" y="6158"/>
                    <a:pt x="869" y="5290"/>
                  </a:cubicBezTo>
                  <a:cubicBezTo>
                    <a:pt x="706" y="5046"/>
                    <a:pt x="625" y="4775"/>
                    <a:pt x="652" y="4503"/>
                  </a:cubicBezTo>
                  <a:lnTo>
                    <a:pt x="652" y="3500"/>
                  </a:lnTo>
                  <a:cubicBezTo>
                    <a:pt x="652" y="3391"/>
                    <a:pt x="625" y="3283"/>
                    <a:pt x="625" y="3174"/>
                  </a:cubicBezTo>
                  <a:lnTo>
                    <a:pt x="136" y="3174"/>
                  </a:lnTo>
                  <a:cubicBezTo>
                    <a:pt x="136" y="3310"/>
                    <a:pt x="109" y="3391"/>
                    <a:pt x="109" y="3500"/>
                  </a:cubicBezTo>
                  <a:cubicBezTo>
                    <a:pt x="109" y="3744"/>
                    <a:pt x="82" y="4015"/>
                    <a:pt x="82" y="4259"/>
                  </a:cubicBezTo>
                  <a:cubicBezTo>
                    <a:pt x="1" y="4748"/>
                    <a:pt x="109" y="5236"/>
                    <a:pt x="408" y="5615"/>
                  </a:cubicBezTo>
                  <a:cubicBezTo>
                    <a:pt x="489" y="5724"/>
                    <a:pt x="570" y="5832"/>
                    <a:pt x="652" y="5968"/>
                  </a:cubicBezTo>
                  <a:cubicBezTo>
                    <a:pt x="1303" y="6999"/>
                    <a:pt x="2035" y="7975"/>
                    <a:pt x="2849" y="8897"/>
                  </a:cubicBezTo>
                  <a:cubicBezTo>
                    <a:pt x="2957" y="9033"/>
                    <a:pt x="3120" y="9196"/>
                    <a:pt x="3283" y="9304"/>
                  </a:cubicBezTo>
                  <a:cubicBezTo>
                    <a:pt x="3418" y="9142"/>
                    <a:pt x="3527" y="9033"/>
                    <a:pt x="3635" y="8897"/>
                  </a:cubicBezTo>
                  <a:cubicBezTo>
                    <a:pt x="4286" y="8111"/>
                    <a:pt x="4937" y="7324"/>
                    <a:pt x="5588" y="6538"/>
                  </a:cubicBezTo>
                  <a:cubicBezTo>
                    <a:pt x="5859" y="6185"/>
                    <a:pt x="6131" y="5860"/>
                    <a:pt x="6402" y="5534"/>
                  </a:cubicBezTo>
                  <a:cubicBezTo>
                    <a:pt x="6565" y="5344"/>
                    <a:pt x="6673" y="5073"/>
                    <a:pt x="6673" y="4802"/>
                  </a:cubicBezTo>
                  <a:cubicBezTo>
                    <a:pt x="6673" y="4286"/>
                    <a:pt x="6727" y="3744"/>
                    <a:pt x="6755" y="3229"/>
                  </a:cubicBezTo>
                  <a:cubicBezTo>
                    <a:pt x="6809" y="2225"/>
                    <a:pt x="6863" y="1249"/>
                    <a:pt x="6917" y="245"/>
                  </a:cubicBezTo>
                  <a:cubicBezTo>
                    <a:pt x="6917" y="164"/>
                    <a:pt x="6890" y="82"/>
                    <a:pt x="6863" y="1"/>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62"/>
            <p:cNvSpPr/>
            <p:nvPr/>
          </p:nvSpPr>
          <p:spPr>
            <a:xfrm>
              <a:off x="10640800" y="6204875"/>
              <a:ext cx="132925" cy="41400"/>
            </a:xfrm>
            <a:custGeom>
              <a:avLst/>
              <a:gdLst/>
              <a:ahLst/>
              <a:cxnLst/>
              <a:rect l="l" t="t" r="r" b="b"/>
              <a:pathLst>
                <a:path w="5317" h="1656" extrusionOk="0">
                  <a:moveTo>
                    <a:pt x="407" y="1"/>
                  </a:moveTo>
                  <a:cubicBezTo>
                    <a:pt x="244" y="543"/>
                    <a:pt x="136" y="1059"/>
                    <a:pt x="0" y="1655"/>
                  </a:cubicBezTo>
                  <a:lnTo>
                    <a:pt x="434" y="1655"/>
                  </a:lnTo>
                  <a:cubicBezTo>
                    <a:pt x="1302" y="1628"/>
                    <a:pt x="2170" y="1574"/>
                    <a:pt x="3038" y="1547"/>
                  </a:cubicBezTo>
                  <a:cubicBezTo>
                    <a:pt x="3255" y="1538"/>
                    <a:pt x="3472" y="1535"/>
                    <a:pt x="3689" y="1535"/>
                  </a:cubicBezTo>
                  <a:cubicBezTo>
                    <a:pt x="4123" y="1535"/>
                    <a:pt x="4557" y="1547"/>
                    <a:pt x="4991" y="1547"/>
                  </a:cubicBezTo>
                  <a:cubicBezTo>
                    <a:pt x="5027" y="1547"/>
                    <a:pt x="5066" y="1550"/>
                    <a:pt x="5105" y="1550"/>
                  </a:cubicBezTo>
                  <a:cubicBezTo>
                    <a:pt x="5184" y="1550"/>
                    <a:pt x="5262" y="1538"/>
                    <a:pt x="5316" y="1465"/>
                  </a:cubicBezTo>
                  <a:cubicBezTo>
                    <a:pt x="5235" y="977"/>
                    <a:pt x="5099" y="489"/>
                    <a:pt x="4855" y="28"/>
                  </a:cubicBezTo>
                  <a:cubicBezTo>
                    <a:pt x="4230" y="62"/>
                    <a:pt x="3610" y="77"/>
                    <a:pt x="2991" y="77"/>
                  </a:cubicBezTo>
                  <a:cubicBezTo>
                    <a:pt x="2132" y="77"/>
                    <a:pt x="1274" y="48"/>
                    <a:pt x="407" y="1"/>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62"/>
            <p:cNvSpPr/>
            <p:nvPr/>
          </p:nvSpPr>
          <p:spPr>
            <a:xfrm>
              <a:off x="10273275" y="6496850"/>
              <a:ext cx="142425" cy="34400"/>
            </a:xfrm>
            <a:custGeom>
              <a:avLst/>
              <a:gdLst/>
              <a:ahLst/>
              <a:cxnLst/>
              <a:rect l="l" t="t" r="r" b="b"/>
              <a:pathLst>
                <a:path w="5697" h="1376" extrusionOk="0">
                  <a:moveTo>
                    <a:pt x="4876" y="0"/>
                  </a:moveTo>
                  <a:cubicBezTo>
                    <a:pt x="4771" y="0"/>
                    <a:pt x="4665" y="3"/>
                    <a:pt x="4557" y="12"/>
                  </a:cubicBezTo>
                  <a:cubicBezTo>
                    <a:pt x="3716" y="39"/>
                    <a:pt x="2848" y="39"/>
                    <a:pt x="2007" y="93"/>
                  </a:cubicBezTo>
                  <a:cubicBezTo>
                    <a:pt x="1492" y="93"/>
                    <a:pt x="949" y="121"/>
                    <a:pt x="434" y="175"/>
                  </a:cubicBezTo>
                  <a:cubicBezTo>
                    <a:pt x="81" y="175"/>
                    <a:pt x="0" y="256"/>
                    <a:pt x="0" y="609"/>
                  </a:cubicBezTo>
                  <a:cubicBezTo>
                    <a:pt x="0" y="826"/>
                    <a:pt x="27" y="1043"/>
                    <a:pt x="54" y="1314"/>
                  </a:cubicBezTo>
                  <a:cubicBezTo>
                    <a:pt x="190" y="1314"/>
                    <a:pt x="271" y="1341"/>
                    <a:pt x="353" y="1341"/>
                  </a:cubicBezTo>
                  <a:lnTo>
                    <a:pt x="3770" y="1368"/>
                  </a:lnTo>
                  <a:lnTo>
                    <a:pt x="5099" y="1368"/>
                  </a:lnTo>
                  <a:cubicBezTo>
                    <a:pt x="5127" y="1373"/>
                    <a:pt x="5155" y="1375"/>
                    <a:pt x="5183" y="1375"/>
                  </a:cubicBezTo>
                  <a:cubicBezTo>
                    <a:pt x="5317" y="1375"/>
                    <a:pt x="5448" y="1323"/>
                    <a:pt x="5560" y="1233"/>
                  </a:cubicBezTo>
                  <a:cubicBezTo>
                    <a:pt x="5696" y="826"/>
                    <a:pt x="5669" y="392"/>
                    <a:pt x="5533" y="12"/>
                  </a:cubicBezTo>
                  <a:cubicBezTo>
                    <a:pt x="5298" y="12"/>
                    <a:pt x="5087" y="0"/>
                    <a:pt x="4876" y="0"/>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62"/>
            <p:cNvSpPr/>
            <p:nvPr/>
          </p:nvSpPr>
          <p:spPr>
            <a:xfrm>
              <a:off x="10819800" y="6352025"/>
              <a:ext cx="56325" cy="45625"/>
            </a:xfrm>
            <a:custGeom>
              <a:avLst/>
              <a:gdLst/>
              <a:ahLst/>
              <a:cxnLst/>
              <a:rect l="l" t="t" r="r" b="b"/>
              <a:pathLst>
                <a:path w="2253" h="1825" extrusionOk="0">
                  <a:moveTo>
                    <a:pt x="1466" y="1"/>
                  </a:moveTo>
                  <a:cubicBezTo>
                    <a:pt x="977" y="1"/>
                    <a:pt x="489" y="37"/>
                    <a:pt x="1" y="109"/>
                  </a:cubicBezTo>
                  <a:cubicBezTo>
                    <a:pt x="1" y="380"/>
                    <a:pt x="55" y="679"/>
                    <a:pt x="164" y="950"/>
                  </a:cubicBezTo>
                  <a:cubicBezTo>
                    <a:pt x="218" y="1221"/>
                    <a:pt x="299" y="1492"/>
                    <a:pt x="408" y="1764"/>
                  </a:cubicBezTo>
                  <a:cubicBezTo>
                    <a:pt x="720" y="1804"/>
                    <a:pt x="1032" y="1825"/>
                    <a:pt x="1340" y="1825"/>
                  </a:cubicBezTo>
                  <a:cubicBezTo>
                    <a:pt x="1649" y="1825"/>
                    <a:pt x="1954" y="1804"/>
                    <a:pt x="2252" y="1764"/>
                  </a:cubicBezTo>
                  <a:lnTo>
                    <a:pt x="2252" y="272"/>
                  </a:lnTo>
                  <a:cubicBezTo>
                    <a:pt x="2252" y="190"/>
                    <a:pt x="2225" y="109"/>
                    <a:pt x="2198" y="28"/>
                  </a:cubicBezTo>
                  <a:cubicBezTo>
                    <a:pt x="1954" y="10"/>
                    <a:pt x="1710" y="1"/>
                    <a:pt x="1466" y="1"/>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62"/>
            <p:cNvSpPr/>
            <p:nvPr/>
          </p:nvSpPr>
          <p:spPr>
            <a:xfrm>
              <a:off x="10468550" y="5682575"/>
              <a:ext cx="36650" cy="51750"/>
            </a:xfrm>
            <a:custGeom>
              <a:avLst/>
              <a:gdLst/>
              <a:ahLst/>
              <a:cxnLst/>
              <a:rect l="l" t="t" r="r" b="b"/>
              <a:pathLst>
                <a:path w="1466" h="2070" extrusionOk="0">
                  <a:moveTo>
                    <a:pt x="760" y="1"/>
                  </a:moveTo>
                  <a:cubicBezTo>
                    <a:pt x="523" y="1"/>
                    <a:pt x="285" y="21"/>
                    <a:pt x="55" y="62"/>
                  </a:cubicBezTo>
                  <a:cubicBezTo>
                    <a:pt x="1" y="713"/>
                    <a:pt x="1" y="1391"/>
                    <a:pt x="82" y="2042"/>
                  </a:cubicBezTo>
                  <a:cubicBezTo>
                    <a:pt x="245" y="2061"/>
                    <a:pt x="409" y="2070"/>
                    <a:pt x="571" y="2070"/>
                  </a:cubicBezTo>
                  <a:cubicBezTo>
                    <a:pt x="866" y="2070"/>
                    <a:pt x="1158" y="2040"/>
                    <a:pt x="1438" y="1987"/>
                  </a:cubicBezTo>
                  <a:lnTo>
                    <a:pt x="1465" y="62"/>
                  </a:lnTo>
                  <a:cubicBezTo>
                    <a:pt x="1235" y="21"/>
                    <a:pt x="997" y="1"/>
                    <a:pt x="760" y="1"/>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62"/>
            <p:cNvSpPr/>
            <p:nvPr/>
          </p:nvSpPr>
          <p:spPr>
            <a:xfrm>
              <a:off x="10884900" y="6339825"/>
              <a:ext cx="16975" cy="68500"/>
            </a:xfrm>
            <a:custGeom>
              <a:avLst/>
              <a:gdLst/>
              <a:ahLst/>
              <a:cxnLst/>
              <a:rect l="l" t="t" r="r" b="b"/>
              <a:pathLst>
                <a:path w="679" h="2740" extrusionOk="0">
                  <a:moveTo>
                    <a:pt x="380" y="0"/>
                  </a:moveTo>
                  <a:lnTo>
                    <a:pt x="163" y="27"/>
                  </a:lnTo>
                  <a:cubicBezTo>
                    <a:pt x="163" y="950"/>
                    <a:pt x="1" y="1818"/>
                    <a:pt x="163" y="2740"/>
                  </a:cubicBezTo>
                  <a:lnTo>
                    <a:pt x="516" y="2740"/>
                  </a:lnTo>
                  <a:cubicBezTo>
                    <a:pt x="543" y="2658"/>
                    <a:pt x="543" y="2550"/>
                    <a:pt x="570" y="2469"/>
                  </a:cubicBezTo>
                  <a:cubicBezTo>
                    <a:pt x="597" y="2170"/>
                    <a:pt x="625" y="1872"/>
                    <a:pt x="625" y="1574"/>
                  </a:cubicBezTo>
                  <a:cubicBezTo>
                    <a:pt x="679" y="1085"/>
                    <a:pt x="652" y="597"/>
                    <a:pt x="570" y="136"/>
                  </a:cubicBezTo>
                  <a:cubicBezTo>
                    <a:pt x="570" y="82"/>
                    <a:pt x="543" y="55"/>
                    <a:pt x="516" y="27"/>
                  </a:cubicBezTo>
                  <a:cubicBezTo>
                    <a:pt x="489" y="27"/>
                    <a:pt x="435" y="0"/>
                    <a:pt x="380" y="0"/>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62"/>
            <p:cNvSpPr/>
            <p:nvPr/>
          </p:nvSpPr>
          <p:spPr>
            <a:xfrm>
              <a:off x="10606200" y="5698350"/>
              <a:ext cx="13600" cy="35950"/>
            </a:xfrm>
            <a:custGeom>
              <a:avLst/>
              <a:gdLst/>
              <a:ahLst/>
              <a:cxnLst/>
              <a:rect l="l" t="t" r="r" b="b"/>
              <a:pathLst>
                <a:path w="544" h="1438" extrusionOk="0">
                  <a:moveTo>
                    <a:pt x="245" y="0"/>
                  </a:moveTo>
                  <a:cubicBezTo>
                    <a:pt x="191" y="27"/>
                    <a:pt x="136" y="27"/>
                    <a:pt x="82" y="55"/>
                  </a:cubicBezTo>
                  <a:cubicBezTo>
                    <a:pt x="1" y="488"/>
                    <a:pt x="1" y="977"/>
                    <a:pt x="82" y="1438"/>
                  </a:cubicBezTo>
                  <a:lnTo>
                    <a:pt x="408" y="1438"/>
                  </a:lnTo>
                  <a:cubicBezTo>
                    <a:pt x="516" y="950"/>
                    <a:pt x="543" y="488"/>
                    <a:pt x="462" y="0"/>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62"/>
            <p:cNvSpPr/>
            <p:nvPr/>
          </p:nvSpPr>
          <p:spPr>
            <a:xfrm>
              <a:off x="10602150" y="5818375"/>
              <a:ext cx="15600" cy="31200"/>
            </a:xfrm>
            <a:custGeom>
              <a:avLst/>
              <a:gdLst/>
              <a:ahLst/>
              <a:cxnLst/>
              <a:rect l="l" t="t" r="r" b="b"/>
              <a:pathLst>
                <a:path w="624" h="1248" extrusionOk="0">
                  <a:moveTo>
                    <a:pt x="81" y="0"/>
                  </a:moveTo>
                  <a:cubicBezTo>
                    <a:pt x="0" y="407"/>
                    <a:pt x="0" y="841"/>
                    <a:pt x="81" y="1248"/>
                  </a:cubicBezTo>
                  <a:lnTo>
                    <a:pt x="515" y="1248"/>
                  </a:lnTo>
                  <a:cubicBezTo>
                    <a:pt x="543" y="1058"/>
                    <a:pt x="570" y="841"/>
                    <a:pt x="570" y="624"/>
                  </a:cubicBezTo>
                  <a:cubicBezTo>
                    <a:pt x="570" y="434"/>
                    <a:pt x="624" y="190"/>
                    <a:pt x="488" y="0"/>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62"/>
            <p:cNvSpPr/>
            <p:nvPr/>
          </p:nvSpPr>
          <p:spPr>
            <a:xfrm>
              <a:off x="10604175" y="5787850"/>
              <a:ext cx="12900" cy="17650"/>
            </a:xfrm>
            <a:custGeom>
              <a:avLst/>
              <a:gdLst/>
              <a:ahLst/>
              <a:cxnLst/>
              <a:rect l="l" t="t" r="r" b="b"/>
              <a:pathLst>
                <a:path w="516" h="706" extrusionOk="0">
                  <a:moveTo>
                    <a:pt x="434" y="1"/>
                  </a:moveTo>
                  <a:lnTo>
                    <a:pt x="55" y="28"/>
                  </a:lnTo>
                  <a:cubicBezTo>
                    <a:pt x="0" y="245"/>
                    <a:pt x="0" y="462"/>
                    <a:pt x="55" y="679"/>
                  </a:cubicBezTo>
                  <a:lnTo>
                    <a:pt x="434" y="706"/>
                  </a:lnTo>
                  <a:cubicBezTo>
                    <a:pt x="516" y="462"/>
                    <a:pt x="489" y="218"/>
                    <a:pt x="434" y="1"/>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62"/>
            <p:cNvSpPr/>
            <p:nvPr/>
          </p:nvSpPr>
          <p:spPr>
            <a:xfrm>
              <a:off x="10246825" y="5541700"/>
              <a:ext cx="785250" cy="1563725"/>
            </a:xfrm>
            <a:custGeom>
              <a:avLst/>
              <a:gdLst/>
              <a:ahLst/>
              <a:cxnLst/>
              <a:rect l="l" t="t" r="r" b="b"/>
              <a:pathLst>
                <a:path w="31410" h="62549" extrusionOk="0">
                  <a:moveTo>
                    <a:pt x="21048" y="462"/>
                  </a:moveTo>
                  <a:cubicBezTo>
                    <a:pt x="21157" y="1031"/>
                    <a:pt x="21211" y="7026"/>
                    <a:pt x="21157" y="7541"/>
                  </a:cubicBezTo>
                  <a:cubicBezTo>
                    <a:pt x="21075" y="7568"/>
                    <a:pt x="20994" y="7582"/>
                    <a:pt x="20913" y="7582"/>
                  </a:cubicBezTo>
                  <a:cubicBezTo>
                    <a:pt x="20831" y="7582"/>
                    <a:pt x="20750" y="7568"/>
                    <a:pt x="20669" y="7541"/>
                  </a:cubicBezTo>
                  <a:cubicBezTo>
                    <a:pt x="20614" y="7405"/>
                    <a:pt x="20587" y="7270"/>
                    <a:pt x="20614" y="7134"/>
                  </a:cubicBezTo>
                  <a:cubicBezTo>
                    <a:pt x="20641" y="6076"/>
                    <a:pt x="20669" y="5046"/>
                    <a:pt x="20669" y="3988"/>
                  </a:cubicBezTo>
                  <a:cubicBezTo>
                    <a:pt x="20669" y="3689"/>
                    <a:pt x="20587" y="3608"/>
                    <a:pt x="20289" y="3608"/>
                  </a:cubicBezTo>
                  <a:cubicBezTo>
                    <a:pt x="20018" y="3608"/>
                    <a:pt x="19773" y="3662"/>
                    <a:pt x="19529" y="3771"/>
                  </a:cubicBezTo>
                  <a:cubicBezTo>
                    <a:pt x="19425" y="3841"/>
                    <a:pt x="19305" y="3875"/>
                    <a:pt x="19186" y="3875"/>
                  </a:cubicBezTo>
                  <a:cubicBezTo>
                    <a:pt x="19026" y="3875"/>
                    <a:pt x="18867" y="3813"/>
                    <a:pt x="18743" y="3689"/>
                  </a:cubicBezTo>
                  <a:cubicBezTo>
                    <a:pt x="18580" y="3554"/>
                    <a:pt x="18390" y="3445"/>
                    <a:pt x="18173" y="3418"/>
                  </a:cubicBezTo>
                  <a:cubicBezTo>
                    <a:pt x="18072" y="3393"/>
                    <a:pt x="17974" y="3381"/>
                    <a:pt x="17879" y="3381"/>
                  </a:cubicBezTo>
                  <a:cubicBezTo>
                    <a:pt x="17666" y="3381"/>
                    <a:pt x="17465" y="3442"/>
                    <a:pt x="17278" y="3554"/>
                  </a:cubicBezTo>
                  <a:cubicBezTo>
                    <a:pt x="17154" y="3653"/>
                    <a:pt x="17008" y="3701"/>
                    <a:pt x="16862" y="3701"/>
                  </a:cubicBezTo>
                  <a:cubicBezTo>
                    <a:pt x="16689" y="3701"/>
                    <a:pt x="16516" y="3632"/>
                    <a:pt x="16383" y="3500"/>
                  </a:cubicBezTo>
                  <a:cubicBezTo>
                    <a:pt x="16247" y="3391"/>
                    <a:pt x="16112" y="3310"/>
                    <a:pt x="15949" y="3256"/>
                  </a:cubicBezTo>
                  <a:cubicBezTo>
                    <a:pt x="15841" y="3201"/>
                    <a:pt x="15732" y="3147"/>
                    <a:pt x="15624" y="3147"/>
                  </a:cubicBezTo>
                  <a:cubicBezTo>
                    <a:pt x="15605" y="3145"/>
                    <a:pt x="15587" y="3144"/>
                    <a:pt x="15568" y="3144"/>
                  </a:cubicBezTo>
                  <a:cubicBezTo>
                    <a:pt x="15371" y="3144"/>
                    <a:pt x="15185" y="3274"/>
                    <a:pt x="15135" y="3473"/>
                  </a:cubicBezTo>
                  <a:cubicBezTo>
                    <a:pt x="15108" y="3635"/>
                    <a:pt x="15081" y="3798"/>
                    <a:pt x="15081" y="3961"/>
                  </a:cubicBezTo>
                  <a:cubicBezTo>
                    <a:pt x="15054" y="4422"/>
                    <a:pt x="15000" y="4883"/>
                    <a:pt x="14973" y="5344"/>
                  </a:cubicBezTo>
                  <a:cubicBezTo>
                    <a:pt x="14973" y="5425"/>
                    <a:pt x="14945" y="5507"/>
                    <a:pt x="14918" y="5615"/>
                  </a:cubicBezTo>
                  <a:lnTo>
                    <a:pt x="14511" y="5697"/>
                  </a:lnTo>
                  <a:cubicBezTo>
                    <a:pt x="14484" y="5642"/>
                    <a:pt x="14484" y="5561"/>
                    <a:pt x="14457" y="5480"/>
                  </a:cubicBezTo>
                  <a:cubicBezTo>
                    <a:pt x="14539" y="3825"/>
                    <a:pt x="14593" y="2198"/>
                    <a:pt x="14674" y="489"/>
                  </a:cubicBezTo>
                  <a:cubicBezTo>
                    <a:pt x="14891" y="462"/>
                    <a:pt x="15081" y="462"/>
                    <a:pt x="15298" y="462"/>
                  </a:cubicBezTo>
                  <a:close/>
                  <a:moveTo>
                    <a:pt x="14837" y="6266"/>
                  </a:moveTo>
                  <a:cubicBezTo>
                    <a:pt x="14918" y="6727"/>
                    <a:pt x="14891" y="7216"/>
                    <a:pt x="14783" y="7677"/>
                  </a:cubicBezTo>
                  <a:lnTo>
                    <a:pt x="14457" y="7677"/>
                  </a:lnTo>
                  <a:cubicBezTo>
                    <a:pt x="14376" y="7216"/>
                    <a:pt x="14376" y="6754"/>
                    <a:pt x="14457" y="6293"/>
                  </a:cubicBezTo>
                  <a:cubicBezTo>
                    <a:pt x="14511" y="6293"/>
                    <a:pt x="14566" y="6266"/>
                    <a:pt x="14620" y="6266"/>
                  </a:cubicBezTo>
                  <a:close/>
                  <a:moveTo>
                    <a:pt x="15542" y="3608"/>
                  </a:moveTo>
                  <a:cubicBezTo>
                    <a:pt x="15732" y="3717"/>
                    <a:pt x="15841" y="3798"/>
                    <a:pt x="15976" y="3852"/>
                  </a:cubicBezTo>
                  <a:cubicBezTo>
                    <a:pt x="16085" y="3934"/>
                    <a:pt x="16193" y="4015"/>
                    <a:pt x="16302" y="4069"/>
                  </a:cubicBezTo>
                  <a:cubicBezTo>
                    <a:pt x="16461" y="4171"/>
                    <a:pt x="16652" y="4226"/>
                    <a:pt x="16845" y="4226"/>
                  </a:cubicBezTo>
                  <a:cubicBezTo>
                    <a:pt x="17012" y="4226"/>
                    <a:pt x="17181" y="4185"/>
                    <a:pt x="17332" y="4096"/>
                  </a:cubicBezTo>
                  <a:lnTo>
                    <a:pt x="17495" y="3988"/>
                  </a:lnTo>
                  <a:cubicBezTo>
                    <a:pt x="17607" y="3926"/>
                    <a:pt x="17741" y="3892"/>
                    <a:pt x="17878" y="3892"/>
                  </a:cubicBezTo>
                  <a:cubicBezTo>
                    <a:pt x="18039" y="3892"/>
                    <a:pt x="18204" y="3939"/>
                    <a:pt x="18336" y="4042"/>
                  </a:cubicBezTo>
                  <a:cubicBezTo>
                    <a:pt x="18444" y="4096"/>
                    <a:pt x="18553" y="4178"/>
                    <a:pt x="18661" y="4259"/>
                  </a:cubicBezTo>
                  <a:cubicBezTo>
                    <a:pt x="18794" y="4347"/>
                    <a:pt x="18958" y="4396"/>
                    <a:pt x="19123" y="4396"/>
                  </a:cubicBezTo>
                  <a:cubicBezTo>
                    <a:pt x="19263" y="4396"/>
                    <a:pt x="19405" y="4361"/>
                    <a:pt x="19529" y="4286"/>
                  </a:cubicBezTo>
                  <a:cubicBezTo>
                    <a:pt x="19692" y="4205"/>
                    <a:pt x="19855" y="4178"/>
                    <a:pt x="20072" y="4096"/>
                  </a:cubicBezTo>
                  <a:cubicBezTo>
                    <a:pt x="20099" y="4178"/>
                    <a:pt x="20126" y="4259"/>
                    <a:pt x="20126" y="4368"/>
                  </a:cubicBezTo>
                  <a:lnTo>
                    <a:pt x="20126" y="5425"/>
                  </a:lnTo>
                  <a:cubicBezTo>
                    <a:pt x="20126" y="6076"/>
                    <a:pt x="20099" y="6727"/>
                    <a:pt x="20072" y="7351"/>
                  </a:cubicBezTo>
                  <a:cubicBezTo>
                    <a:pt x="20072" y="7405"/>
                    <a:pt x="20072" y="7460"/>
                    <a:pt x="20072" y="7541"/>
                  </a:cubicBezTo>
                  <a:cubicBezTo>
                    <a:pt x="19909" y="7595"/>
                    <a:pt x="19719" y="7622"/>
                    <a:pt x="19529" y="7622"/>
                  </a:cubicBezTo>
                  <a:lnTo>
                    <a:pt x="17387" y="7650"/>
                  </a:lnTo>
                  <a:cubicBezTo>
                    <a:pt x="16736" y="7650"/>
                    <a:pt x="16085" y="7677"/>
                    <a:pt x="15461" y="7677"/>
                  </a:cubicBezTo>
                  <a:cubicBezTo>
                    <a:pt x="15407" y="7677"/>
                    <a:pt x="15379" y="7650"/>
                    <a:pt x="15325" y="7650"/>
                  </a:cubicBezTo>
                  <a:cubicBezTo>
                    <a:pt x="15325" y="7595"/>
                    <a:pt x="15325" y="7541"/>
                    <a:pt x="15325" y="7487"/>
                  </a:cubicBezTo>
                  <a:cubicBezTo>
                    <a:pt x="15352" y="7053"/>
                    <a:pt x="15379" y="6619"/>
                    <a:pt x="15407" y="6212"/>
                  </a:cubicBezTo>
                  <a:cubicBezTo>
                    <a:pt x="15542" y="6104"/>
                    <a:pt x="15678" y="6104"/>
                    <a:pt x="15786" y="6104"/>
                  </a:cubicBezTo>
                  <a:cubicBezTo>
                    <a:pt x="15895" y="6104"/>
                    <a:pt x="16003" y="6076"/>
                    <a:pt x="16085" y="6049"/>
                  </a:cubicBezTo>
                  <a:cubicBezTo>
                    <a:pt x="16193" y="6049"/>
                    <a:pt x="16274" y="5941"/>
                    <a:pt x="16274" y="5832"/>
                  </a:cubicBezTo>
                  <a:cubicBezTo>
                    <a:pt x="16274" y="5724"/>
                    <a:pt x="16193" y="5615"/>
                    <a:pt x="16085" y="5615"/>
                  </a:cubicBezTo>
                  <a:cubicBezTo>
                    <a:pt x="15949" y="5588"/>
                    <a:pt x="15841" y="5588"/>
                    <a:pt x="15705" y="5588"/>
                  </a:cubicBezTo>
                  <a:lnTo>
                    <a:pt x="15515" y="5588"/>
                  </a:lnTo>
                  <a:cubicBezTo>
                    <a:pt x="15488" y="5561"/>
                    <a:pt x="15461" y="5507"/>
                    <a:pt x="15461" y="5480"/>
                  </a:cubicBezTo>
                  <a:cubicBezTo>
                    <a:pt x="15488" y="4883"/>
                    <a:pt x="15515" y="4286"/>
                    <a:pt x="15542" y="3608"/>
                  </a:cubicBezTo>
                  <a:close/>
                  <a:moveTo>
                    <a:pt x="9643" y="5636"/>
                  </a:moveTo>
                  <a:cubicBezTo>
                    <a:pt x="9873" y="5636"/>
                    <a:pt x="10104" y="5656"/>
                    <a:pt x="10334" y="5697"/>
                  </a:cubicBezTo>
                  <a:lnTo>
                    <a:pt x="10334" y="7622"/>
                  </a:lnTo>
                  <a:cubicBezTo>
                    <a:pt x="10037" y="7675"/>
                    <a:pt x="9739" y="7705"/>
                    <a:pt x="9448" y="7705"/>
                  </a:cubicBezTo>
                  <a:cubicBezTo>
                    <a:pt x="9289" y="7705"/>
                    <a:pt x="9132" y="7696"/>
                    <a:pt x="8978" y="7677"/>
                  </a:cubicBezTo>
                  <a:cubicBezTo>
                    <a:pt x="8897" y="7026"/>
                    <a:pt x="8870" y="6348"/>
                    <a:pt x="8951" y="5697"/>
                  </a:cubicBezTo>
                  <a:cubicBezTo>
                    <a:pt x="9182" y="5656"/>
                    <a:pt x="9412" y="5636"/>
                    <a:pt x="9643" y="5636"/>
                  </a:cubicBezTo>
                  <a:close/>
                  <a:moveTo>
                    <a:pt x="24710" y="8029"/>
                  </a:moveTo>
                  <a:cubicBezTo>
                    <a:pt x="24764" y="8382"/>
                    <a:pt x="24791" y="8707"/>
                    <a:pt x="24764" y="9060"/>
                  </a:cubicBezTo>
                  <a:cubicBezTo>
                    <a:pt x="24649" y="9079"/>
                    <a:pt x="24534" y="9098"/>
                    <a:pt x="24419" y="9098"/>
                  </a:cubicBezTo>
                  <a:cubicBezTo>
                    <a:pt x="24371" y="9098"/>
                    <a:pt x="24324" y="9095"/>
                    <a:pt x="24276" y="9087"/>
                  </a:cubicBezTo>
                  <a:cubicBezTo>
                    <a:pt x="22649" y="9114"/>
                    <a:pt x="21021" y="9141"/>
                    <a:pt x="19394" y="9169"/>
                  </a:cubicBezTo>
                  <a:cubicBezTo>
                    <a:pt x="18200" y="9223"/>
                    <a:pt x="17007" y="9250"/>
                    <a:pt x="15813" y="9304"/>
                  </a:cubicBezTo>
                  <a:cubicBezTo>
                    <a:pt x="15108" y="9331"/>
                    <a:pt x="14403" y="9385"/>
                    <a:pt x="13698" y="9385"/>
                  </a:cubicBezTo>
                  <a:cubicBezTo>
                    <a:pt x="13627" y="9391"/>
                    <a:pt x="13557" y="9393"/>
                    <a:pt x="13486" y="9393"/>
                  </a:cubicBezTo>
                  <a:cubicBezTo>
                    <a:pt x="13203" y="9393"/>
                    <a:pt x="12917" y="9358"/>
                    <a:pt x="12613" y="9358"/>
                  </a:cubicBezTo>
                  <a:lnTo>
                    <a:pt x="9060" y="9358"/>
                  </a:lnTo>
                  <a:cubicBezTo>
                    <a:pt x="9005" y="9331"/>
                    <a:pt x="8951" y="9331"/>
                    <a:pt x="8924" y="9304"/>
                  </a:cubicBezTo>
                  <a:lnTo>
                    <a:pt x="8924" y="8219"/>
                  </a:lnTo>
                  <a:cubicBezTo>
                    <a:pt x="8996" y="8147"/>
                    <a:pt x="9081" y="8135"/>
                    <a:pt x="9161" y="8135"/>
                  </a:cubicBezTo>
                  <a:cubicBezTo>
                    <a:pt x="9201" y="8135"/>
                    <a:pt x="9240" y="8138"/>
                    <a:pt x="9277" y="8138"/>
                  </a:cubicBezTo>
                  <a:lnTo>
                    <a:pt x="14918" y="8138"/>
                  </a:lnTo>
                  <a:cubicBezTo>
                    <a:pt x="16166" y="8138"/>
                    <a:pt x="17414" y="8111"/>
                    <a:pt x="18661" y="8111"/>
                  </a:cubicBezTo>
                  <a:cubicBezTo>
                    <a:pt x="19285" y="8084"/>
                    <a:pt x="19936" y="8056"/>
                    <a:pt x="20587" y="8029"/>
                  </a:cubicBezTo>
                  <a:close/>
                  <a:moveTo>
                    <a:pt x="14728" y="9847"/>
                  </a:moveTo>
                  <a:cubicBezTo>
                    <a:pt x="14783" y="10064"/>
                    <a:pt x="14810" y="10308"/>
                    <a:pt x="14728" y="10552"/>
                  </a:cubicBezTo>
                  <a:lnTo>
                    <a:pt x="14349" y="10525"/>
                  </a:lnTo>
                  <a:cubicBezTo>
                    <a:pt x="14294" y="10308"/>
                    <a:pt x="14294" y="10091"/>
                    <a:pt x="14349" y="9874"/>
                  </a:cubicBezTo>
                  <a:lnTo>
                    <a:pt x="14728" y="9847"/>
                  </a:lnTo>
                  <a:close/>
                  <a:moveTo>
                    <a:pt x="14701" y="11067"/>
                  </a:moveTo>
                  <a:cubicBezTo>
                    <a:pt x="14837" y="11257"/>
                    <a:pt x="14783" y="11501"/>
                    <a:pt x="14783" y="11691"/>
                  </a:cubicBezTo>
                  <a:cubicBezTo>
                    <a:pt x="14783" y="11908"/>
                    <a:pt x="14756" y="12125"/>
                    <a:pt x="14728" y="12315"/>
                  </a:cubicBezTo>
                  <a:lnTo>
                    <a:pt x="14294" y="12315"/>
                  </a:lnTo>
                  <a:cubicBezTo>
                    <a:pt x="14213" y="11908"/>
                    <a:pt x="14213" y="11474"/>
                    <a:pt x="14294" y="11067"/>
                  </a:cubicBezTo>
                  <a:close/>
                  <a:moveTo>
                    <a:pt x="20099" y="9711"/>
                  </a:moveTo>
                  <a:cubicBezTo>
                    <a:pt x="20126" y="9847"/>
                    <a:pt x="20126" y="9955"/>
                    <a:pt x="20126" y="10064"/>
                  </a:cubicBezTo>
                  <a:cubicBezTo>
                    <a:pt x="20126" y="10986"/>
                    <a:pt x="20126" y="11908"/>
                    <a:pt x="20099" y="12830"/>
                  </a:cubicBezTo>
                  <a:cubicBezTo>
                    <a:pt x="20099" y="13237"/>
                    <a:pt x="20072" y="13671"/>
                    <a:pt x="20072" y="14078"/>
                  </a:cubicBezTo>
                  <a:cubicBezTo>
                    <a:pt x="20099" y="14403"/>
                    <a:pt x="19963" y="14729"/>
                    <a:pt x="19719" y="14973"/>
                  </a:cubicBezTo>
                  <a:cubicBezTo>
                    <a:pt x="19367" y="15380"/>
                    <a:pt x="18987" y="15787"/>
                    <a:pt x="18634" y="16166"/>
                  </a:cubicBezTo>
                  <a:cubicBezTo>
                    <a:pt x="18282" y="16546"/>
                    <a:pt x="17929" y="16899"/>
                    <a:pt x="17549" y="17279"/>
                  </a:cubicBezTo>
                  <a:cubicBezTo>
                    <a:pt x="17522" y="17333"/>
                    <a:pt x="17441" y="17387"/>
                    <a:pt x="17387" y="17441"/>
                  </a:cubicBezTo>
                  <a:cubicBezTo>
                    <a:pt x="17170" y="17197"/>
                    <a:pt x="16980" y="16953"/>
                    <a:pt x="16817" y="16709"/>
                  </a:cubicBezTo>
                  <a:cubicBezTo>
                    <a:pt x="16383" y="16112"/>
                    <a:pt x="15949" y="15515"/>
                    <a:pt x="15515" y="14919"/>
                  </a:cubicBezTo>
                  <a:cubicBezTo>
                    <a:pt x="15325" y="14675"/>
                    <a:pt x="15217" y="14376"/>
                    <a:pt x="15244" y="14078"/>
                  </a:cubicBezTo>
                  <a:lnTo>
                    <a:pt x="15244" y="12939"/>
                  </a:lnTo>
                  <a:cubicBezTo>
                    <a:pt x="15379" y="12912"/>
                    <a:pt x="15488" y="12912"/>
                    <a:pt x="15596" y="12884"/>
                  </a:cubicBezTo>
                  <a:cubicBezTo>
                    <a:pt x="15732" y="12884"/>
                    <a:pt x="15813" y="12776"/>
                    <a:pt x="15841" y="12667"/>
                  </a:cubicBezTo>
                  <a:cubicBezTo>
                    <a:pt x="15841" y="12559"/>
                    <a:pt x="15759" y="12450"/>
                    <a:pt x="15651" y="12423"/>
                  </a:cubicBezTo>
                  <a:cubicBezTo>
                    <a:pt x="15515" y="12369"/>
                    <a:pt x="15407" y="12369"/>
                    <a:pt x="15244" y="12315"/>
                  </a:cubicBezTo>
                  <a:cubicBezTo>
                    <a:pt x="15244" y="11908"/>
                    <a:pt x="15298" y="11474"/>
                    <a:pt x="15298" y="11013"/>
                  </a:cubicBezTo>
                  <a:cubicBezTo>
                    <a:pt x="15461" y="11013"/>
                    <a:pt x="15596" y="11013"/>
                    <a:pt x="15678" y="10986"/>
                  </a:cubicBezTo>
                  <a:cubicBezTo>
                    <a:pt x="15759" y="10959"/>
                    <a:pt x="15841" y="10932"/>
                    <a:pt x="15895" y="10904"/>
                  </a:cubicBezTo>
                  <a:cubicBezTo>
                    <a:pt x="16003" y="10877"/>
                    <a:pt x="16003" y="10742"/>
                    <a:pt x="15922" y="10687"/>
                  </a:cubicBezTo>
                  <a:cubicBezTo>
                    <a:pt x="15868" y="10633"/>
                    <a:pt x="15786" y="10579"/>
                    <a:pt x="15705" y="10579"/>
                  </a:cubicBezTo>
                  <a:cubicBezTo>
                    <a:pt x="15637" y="10565"/>
                    <a:pt x="15569" y="10559"/>
                    <a:pt x="15505" y="10559"/>
                  </a:cubicBezTo>
                  <a:cubicBezTo>
                    <a:pt x="15440" y="10559"/>
                    <a:pt x="15379" y="10565"/>
                    <a:pt x="15325" y="10579"/>
                  </a:cubicBezTo>
                  <a:cubicBezTo>
                    <a:pt x="15244" y="10335"/>
                    <a:pt x="15244" y="10091"/>
                    <a:pt x="15325" y="9847"/>
                  </a:cubicBezTo>
                  <a:cubicBezTo>
                    <a:pt x="15705" y="9819"/>
                    <a:pt x="16112" y="9819"/>
                    <a:pt x="16491" y="9819"/>
                  </a:cubicBezTo>
                  <a:cubicBezTo>
                    <a:pt x="16898" y="9792"/>
                    <a:pt x="17305" y="9792"/>
                    <a:pt x="17685" y="9765"/>
                  </a:cubicBezTo>
                  <a:cubicBezTo>
                    <a:pt x="18092" y="9738"/>
                    <a:pt x="18499" y="9738"/>
                    <a:pt x="18878" y="9738"/>
                  </a:cubicBezTo>
                  <a:lnTo>
                    <a:pt x="20099" y="9711"/>
                  </a:lnTo>
                  <a:close/>
                  <a:moveTo>
                    <a:pt x="20994" y="9684"/>
                  </a:moveTo>
                  <a:cubicBezTo>
                    <a:pt x="21021" y="9765"/>
                    <a:pt x="21021" y="9847"/>
                    <a:pt x="21021" y="9928"/>
                  </a:cubicBezTo>
                  <a:cubicBezTo>
                    <a:pt x="20994" y="10932"/>
                    <a:pt x="20940" y="11908"/>
                    <a:pt x="20886" y="12912"/>
                  </a:cubicBezTo>
                  <a:cubicBezTo>
                    <a:pt x="20858" y="13427"/>
                    <a:pt x="20804" y="13969"/>
                    <a:pt x="20804" y="14485"/>
                  </a:cubicBezTo>
                  <a:cubicBezTo>
                    <a:pt x="20777" y="14756"/>
                    <a:pt x="20696" y="15027"/>
                    <a:pt x="20506" y="15217"/>
                  </a:cubicBezTo>
                  <a:cubicBezTo>
                    <a:pt x="20235" y="15543"/>
                    <a:pt x="19990" y="15868"/>
                    <a:pt x="19719" y="16221"/>
                  </a:cubicBezTo>
                  <a:cubicBezTo>
                    <a:pt x="19068" y="17007"/>
                    <a:pt x="18417" y="17794"/>
                    <a:pt x="17766" y="18580"/>
                  </a:cubicBezTo>
                  <a:cubicBezTo>
                    <a:pt x="17658" y="18716"/>
                    <a:pt x="17522" y="18825"/>
                    <a:pt x="17387" y="18987"/>
                  </a:cubicBezTo>
                  <a:cubicBezTo>
                    <a:pt x="17224" y="18879"/>
                    <a:pt x="17088" y="18716"/>
                    <a:pt x="16980" y="18580"/>
                  </a:cubicBezTo>
                  <a:cubicBezTo>
                    <a:pt x="16166" y="17658"/>
                    <a:pt x="15434" y="16682"/>
                    <a:pt x="14756" y="15651"/>
                  </a:cubicBezTo>
                  <a:cubicBezTo>
                    <a:pt x="14701" y="15515"/>
                    <a:pt x="14620" y="15407"/>
                    <a:pt x="14539" y="15298"/>
                  </a:cubicBezTo>
                  <a:cubicBezTo>
                    <a:pt x="14240" y="14919"/>
                    <a:pt x="14105" y="14431"/>
                    <a:pt x="14186" y="13942"/>
                  </a:cubicBezTo>
                  <a:cubicBezTo>
                    <a:pt x="14186" y="13698"/>
                    <a:pt x="14213" y="13427"/>
                    <a:pt x="14213" y="13183"/>
                  </a:cubicBezTo>
                  <a:cubicBezTo>
                    <a:pt x="14213" y="13074"/>
                    <a:pt x="14240" y="12993"/>
                    <a:pt x="14240" y="12857"/>
                  </a:cubicBezTo>
                  <a:lnTo>
                    <a:pt x="14728" y="12857"/>
                  </a:lnTo>
                  <a:cubicBezTo>
                    <a:pt x="14728" y="12966"/>
                    <a:pt x="14756" y="13074"/>
                    <a:pt x="14756" y="13183"/>
                  </a:cubicBezTo>
                  <a:lnTo>
                    <a:pt x="14756" y="14186"/>
                  </a:lnTo>
                  <a:cubicBezTo>
                    <a:pt x="14756" y="14458"/>
                    <a:pt x="14810" y="14729"/>
                    <a:pt x="14973" y="14973"/>
                  </a:cubicBezTo>
                  <a:cubicBezTo>
                    <a:pt x="15596" y="15841"/>
                    <a:pt x="16193" y="16682"/>
                    <a:pt x="16817" y="17523"/>
                  </a:cubicBezTo>
                  <a:cubicBezTo>
                    <a:pt x="16925" y="17658"/>
                    <a:pt x="17034" y="17794"/>
                    <a:pt x="17170" y="17902"/>
                  </a:cubicBezTo>
                  <a:cubicBezTo>
                    <a:pt x="17229" y="17992"/>
                    <a:pt x="17322" y="18032"/>
                    <a:pt x="17411" y="18032"/>
                  </a:cubicBezTo>
                  <a:cubicBezTo>
                    <a:pt x="17484" y="18032"/>
                    <a:pt x="17555" y="18005"/>
                    <a:pt x="17604" y="17957"/>
                  </a:cubicBezTo>
                  <a:cubicBezTo>
                    <a:pt x="17739" y="17875"/>
                    <a:pt x="17821" y="17767"/>
                    <a:pt x="17929" y="17658"/>
                  </a:cubicBezTo>
                  <a:cubicBezTo>
                    <a:pt x="18580" y="16980"/>
                    <a:pt x="19177" y="16275"/>
                    <a:pt x="19855" y="15597"/>
                  </a:cubicBezTo>
                  <a:cubicBezTo>
                    <a:pt x="20316" y="15109"/>
                    <a:pt x="20560" y="14485"/>
                    <a:pt x="20560" y="13807"/>
                  </a:cubicBezTo>
                  <a:cubicBezTo>
                    <a:pt x="20587" y="12640"/>
                    <a:pt x="20614" y="11474"/>
                    <a:pt x="20641" y="10308"/>
                  </a:cubicBezTo>
                  <a:lnTo>
                    <a:pt x="20641" y="9684"/>
                  </a:lnTo>
                  <a:close/>
                  <a:moveTo>
                    <a:pt x="18880" y="24423"/>
                  </a:moveTo>
                  <a:cubicBezTo>
                    <a:pt x="19514" y="24423"/>
                    <a:pt x="20151" y="24450"/>
                    <a:pt x="20777" y="24466"/>
                  </a:cubicBezTo>
                  <a:cubicBezTo>
                    <a:pt x="21021" y="24466"/>
                    <a:pt x="21292" y="24493"/>
                    <a:pt x="21564" y="24521"/>
                  </a:cubicBezTo>
                  <a:cubicBezTo>
                    <a:pt x="21591" y="24602"/>
                    <a:pt x="21591" y="24710"/>
                    <a:pt x="21618" y="24792"/>
                  </a:cubicBezTo>
                  <a:cubicBezTo>
                    <a:pt x="21645" y="24982"/>
                    <a:pt x="21672" y="25172"/>
                    <a:pt x="21672" y="25334"/>
                  </a:cubicBezTo>
                  <a:cubicBezTo>
                    <a:pt x="21672" y="25389"/>
                    <a:pt x="21672" y="25443"/>
                    <a:pt x="21672" y="25497"/>
                  </a:cubicBezTo>
                  <a:cubicBezTo>
                    <a:pt x="21672" y="25904"/>
                    <a:pt x="21564" y="26012"/>
                    <a:pt x="21157" y="26040"/>
                  </a:cubicBezTo>
                  <a:cubicBezTo>
                    <a:pt x="20469" y="26091"/>
                    <a:pt x="19781" y="26110"/>
                    <a:pt x="19093" y="26110"/>
                  </a:cubicBezTo>
                  <a:cubicBezTo>
                    <a:pt x="18696" y="26110"/>
                    <a:pt x="18299" y="26104"/>
                    <a:pt x="17902" y="26094"/>
                  </a:cubicBezTo>
                  <a:cubicBezTo>
                    <a:pt x="17170" y="26094"/>
                    <a:pt x="16437" y="26040"/>
                    <a:pt x="15678" y="26012"/>
                  </a:cubicBezTo>
                  <a:lnTo>
                    <a:pt x="15461" y="25985"/>
                  </a:lnTo>
                  <a:cubicBezTo>
                    <a:pt x="15217" y="25958"/>
                    <a:pt x="15162" y="25931"/>
                    <a:pt x="15135" y="25660"/>
                  </a:cubicBezTo>
                  <a:cubicBezTo>
                    <a:pt x="15108" y="25416"/>
                    <a:pt x="15108" y="25117"/>
                    <a:pt x="15081" y="24900"/>
                  </a:cubicBezTo>
                  <a:cubicBezTo>
                    <a:pt x="15081" y="24683"/>
                    <a:pt x="15135" y="24629"/>
                    <a:pt x="15352" y="24602"/>
                  </a:cubicBezTo>
                  <a:cubicBezTo>
                    <a:pt x="15732" y="24575"/>
                    <a:pt x="16112" y="24548"/>
                    <a:pt x="16491" y="24521"/>
                  </a:cubicBezTo>
                  <a:cubicBezTo>
                    <a:pt x="16871" y="24493"/>
                    <a:pt x="17278" y="24466"/>
                    <a:pt x="17658" y="24466"/>
                  </a:cubicBezTo>
                  <a:cubicBezTo>
                    <a:pt x="18062" y="24434"/>
                    <a:pt x="18471" y="24423"/>
                    <a:pt x="18880" y="24423"/>
                  </a:cubicBezTo>
                  <a:close/>
                  <a:moveTo>
                    <a:pt x="16166" y="26528"/>
                  </a:moveTo>
                  <a:cubicBezTo>
                    <a:pt x="17033" y="26575"/>
                    <a:pt x="17891" y="26604"/>
                    <a:pt x="18750" y="26604"/>
                  </a:cubicBezTo>
                  <a:cubicBezTo>
                    <a:pt x="19369" y="26604"/>
                    <a:pt x="19989" y="26589"/>
                    <a:pt x="20614" y="26555"/>
                  </a:cubicBezTo>
                  <a:cubicBezTo>
                    <a:pt x="20858" y="27016"/>
                    <a:pt x="20994" y="27504"/>
                    <a:pt x="21075" y="27992"/>
                  </a:cubicBezTo>
                  <a:cubicBezTo>
                    <a:pt x="21021" y="28065"/>
                    <a:pt x="20943" y="28077"/>
                    <a:pt x="20864" y="28077"/>
                  </a:cubicBezTo>
                  <a:cubicBezTo>
                    <a:pt x="20825" y="28077"/>
                    <a:pt x="20786" y="28074"/>
                    <a:pt x="20750" y="28074"/>
                  </a:cubicBezTo>
                  <a:cubicBezTo>
                    <a:pt x="20316" y="28074"/>
                    <a:pt x="19882" y="28062"/>
                    <a:pt x="19448" y="28062"/>
                  </a:cubicBezTo>
                  <a:cubicBezTo>
                    <a:pt x="19231" y="28062"/>
                    <a:pt x="19014" y="28065"/>
                    <a:pt x="18797" y="28074"/>
                  </a:cubicBezTo>
                  <a:cubicBezTo>
                    <a:pt x="17929" y="28101"/>
                    <a:pt x="17061" y="28155"/>
                    <a:pt x="16193" y="28182"/>
                  </a:cubicBezTo>
                  <a:lnTo>
                    <a:pt x="15759" y="28182"/>
                  </a:lnTo>
                  <a:cubicBezTo>
                    <a:pt x="15895" y="27586"/>
                    <a:pt x="16003" y="27070"/>
                    <a:pt x="16166" y="26528"/>
                  </a:cubicBezTo>
                  <a:close/>
                  <a:moveTo>
                    <a:pt x="9619" y="9908"/>
                  </a:moveTo>
                  <a:cubicBezTo>
                    <a:pt x="9846" y="9908"/>
                    <a:pt x="10077" y="9914"/>
                    <a:pt x="10307" y="9928"/>
                  </a:cubicBezTo>
                  <a:cubicBezTo>
                    <a:pt x="10361" y="10064"/>
                    <a:pt x="10389" y="10199"/>
                    <a:pt x="10361" y="10362"/>
                  </a:cubicBezTo>
                  <a:lnTo>
                    <a:pt x="10416" y="18038"/>
                  </a:lnTo>
                  <a:cubicBezTo>
                    <a:pt x="10443" y="20262"/>
                    <a:pt x="10443" y="22486"/>
                    <a:pt x="10470" y="24710"/>
                  </a:cubicBezTo>
                  <a:cubicBezTo>
                    <a:pt x="10470" y="25768"/>
                    <a:pt x="10497" y="26799"/>
                    <a:pt x="10497" y="27857"/>
                  </a:cubicBezTo>
                  <a:lnTo>
                    <a:pt x="10497" y="28237"/>
                  </a:lnTo>
                  <a:cubicBezTo>
                    <a:pt x="9955" y="28318"/>
                    <a:pt x="9439" y="28237"/>
                    <a:pt x="8924" y="28372"/>
                  </a:cubicBezTo>
                  <a:cubicBezTo>
                    <a:pt x="8897" y="28209"/>
                    <a:pt x="8897" y="28128"/>
                    <a:pt x="8897" y="28020"/>
                  </a:cubicBezTo>
                  <a:cubicBezTo>
                    <a:pt x="8843" y="23707"/>
                    <a:pt x="8870" y="10308"/>
                    <a:pt x="8951" y="9928"/>
                  </a:cubicBezTo>
                  <a:cubicBezTo>
                    <a:pt x="9168" y="9914"/>
                    <a:pt x="9392" y="9908"/>
                    <a:pt x="9619" y="9908"/>
                  </a:cubicBezTo>
                  <a:close/>
                  <a:moveTo>
                    <a:pt x="23001" y="28535"/>
                  </a:moveTo>
                  <a:cubicBezTo>
                    <a:pt x="23137" y="28535"/>
                    <a:pt x="23272" y="28562"/>
                    <a:pt x="23381" y="28643"/>
                  </a:cubicBezTo>
                  <a:cubicBezTo>
                    <a:pt x="23435" y="28915"/>
                    <a:pt x="23435" y="29213"/>
                    <a:pt x="23381" y="29484"/>
                  </a:cubicBezTo>
                  <a:cubicBezTo>
                    <a:pt x="23300" y="29566"/>
                    <a:pt x="23164" y="29593"/>
                    <a:pt x="23028" y="29593"/>
                  </a:cubicBezTo>
                  <a:lnTo>
                    <a:pt x="22269" y="29593"/>
                  </a:lnTo>
                  <a:cubicBezTo>
                    <a:pt x="21509" y="29566"/>
                    <a:pt x="20750" y="29511"/>
                    <a:pt x="19990" y="29511"/>
                  </a:cubicBezTo>
                  <a:cubicBezTo>
                    <a:pt x="18444" y="29538"/>
                    <a:pt x="16925" y="29566"/>
                    <a:pt x="15407" y="29620"/>
                  </a:cubicBezTo>
                  <a:cubicBezTo>
                    <a:pt x="14484" y="29647"/>
                    <a:pt x="13562" y="29728"/>
                    <a:pt x="12667" y="29810"/>
                  </a:cubicBezTo>
                  <a:cubicBezTo>
                    <a:pt x="12477" y="29823"/>
                    <a:pt x="12294" y="29823"/>
                    <a:pt x="12114" y="29823"/>
                  </a:cubicBezTo>
                  <a:cubicBezTo>
                    <a:pt x="11935" y="29823"/>
                    <a:pt x="11758" y="29823"/>
                    <a:pt x="11582" y="29837"/>
                  </a:cubicBezTo>
                  <a:cubicBezTo>
                    <a:pt x="11229" y="29837"/>
                    <a:pt x="10850" y="29891"/>
                    <a:pt x="10497" y="29891"/>
                  </a:cubicBezTo>
                  <a:lnTo>
                    <a:pt x="8951" y="29891"/>
                  </a:lnTo>
                  <a:cubicBezTo>
                    <a:pt x="8897" y="29538"/>
                    <a:pt x="8870" y="29186"/>
                    <a:pt x="8897" y="28833"/>
                  </a:cubicBezTo>
                  <a:cubicBezTo>
                    <a:pt x="9005" y="28806"/>
                    <a:pt x="9114" y="28779"/>
                    <a:pt x="9195" y="28779"/>
                  </a:cubicBezTo>
                  <a:cubicBezTo>
                    <a:pt x="9846" y="28752"/>
                    <a:pt x="10470" y="28752"/>
                    <a:pt x="11094" y="28752"/>
                  </a:cubicBezTo>
                  <a:cubicBezTo>
                    <a:pt x="12504" y="28752"/>
                    <a:pt x="13915" y="28725"/>
                    <a:pt x="15298" y="28671"/>
                  </a:cubicBezTo>
                  <a:lnTo>
                    <a:pt x="17251" y="28589"/>
                  </a:lnTo>
                  <a:cubicBezTo>
                    <a:pt x="17983" y="28589"/>
                    <a:pt x="18716" y="28535"/>
                    <a:pt x="19448" y="28535"/>
                  </a:cubicBezTo>
                  <a:close/>
                  <a:moveTo>
                    <a:pt x="24385" y="32414"/>
                  </a:moveTo>
                  <a:cubicBezTo>
                    <a:pt x="24629" y="32414"/>
                    <a:pt x="24873" y="32423"/>
                    <a:pt x="25117" y="32441"/>
                  </a:cubicBezTo>
                  <a:cubicBezTo>
                    <a:pt x="25144" y="32522"/>
                    <a:pt x="25171" y="32603"/>
                    <a:pt x="25171" y="32685"/>
                  </a:cubicBezTo>
                  <a:lnTo>
                    <a:pt x="25171" y="34177"/>
                  </a:lnTo>
                  <a:cubicBezTo>
                    <a:pt x="24873" y="34217"/>
                    <a:pt x="24568" y="34238"/>
                    <a:pt x="24259" y="34238"/>
                  </a:cubicBezTo>
                  <a:cubicBezTo>
                    <a:pt x="23951" y="34238"/>
                    <a:pt x="23639" y="34217"/>
                    <a:pt x="23327" y="34177"/>
                  </a:cubicBezTo>
                  <a:cubicBezTo>
                    <a:pt x="23218" y="33905"/>
                    <a:pt x="23137" y="33634"/>
                    <a:pt x="23083" y="33363"/>
                  </a:cubicBezTo>
                  <a:cubicBezTo>
                    <a:pt x="22974" y="33092"/>
                    <a:pt x="22920" y="32793"/>
                    <a:pt x="22920" y="32522"/>
                  </a:cubicBezTo>
                  <a:cubicBezTo>
                    <a:pt x="23408" y="32450"/>
                    <a:pt x="23896" y="32414"/>
                    <a:pt x="24385" y="32414"/>
                  </a:cubicBezTo>
                  <a:close/>
                  <a:moveTo>
                    <a:pt x="25903" y="31925"/>
                  </a:moveTo>
                  <a:cubicBezTo>
                    <a:pt x="25958" y="31925"/>
                    <a:pt x="26012" y="31952"/>
                    <a:pt x="26039" y="31952"/>
                  </a:cubicBezTo>
                  <a:cubicBezTo>
                    <a:pt x="26066" y="31980"/>
                    <a:pt x="26093" y="32007"/>
                    <a:pt x="26093" y="32061"/>
                  </a:cubicBezTo>
                  <a:cubicBezTo>
                    <a:pt x="26175" y="32522"/>
                    <a:pt x="26202" y="33010"/>
                    <a:pt x="26148" y="33499"/>
                  </a:cubicBezTo>
                  <a:cubicBezTo>
                    <a:pt x="26148" y="33797"/>
                    <a:pt x="26120" y="34095"/>
                    <a:pt x="26093" y="34394"/>
                  </a:cubicBezTo>
                  <a:cubicBezTo>
                    <a:pt x="26066" y="34475"/>
                    <a:pt x="26066" y="34583"/>
                    <a:pt x="26039" y="34665"/>
                  </a:cubicBezTo>
                  <a:lnTo>
                    <a:pt x="25686" y="34665"/>
                  </a:lnTo>
                  <a:cubicBezTo>
                    <a:pt x="25524" y="33743"/>
                    <a:pt x="25686" y="32875"/>
                    <a:pt x="25686" y="31952"/>
                  </a:cubicBezTo>
                  <a:lnTo>
                    <a:pt x="25903" y="31925"/>
                  </a:lnTo>
                  <a:close/>
                  <a:moveTo>
                    <a:pt x="19692" y="29988"/>
                  </a:moveTo>
                  <a:cubicBezTo>
                    <a:pt x="20572" y="29988"/>
                    <a:pt x="21310" y="30000"/>
                    <a:pt x="21591" y="30027"/>
                  </a:cubicBezTo>
                  <a:cubicBezTo>
                    <a:pt x="21645" y="30108"/>
                    <a:pt x="21672" y="30189"/>
                    <a:pt x="21699" y="30271"/>
                  </a:cubicBezTo>
                  <a:cubicBezTo>
                    <a:pt x="21998" y="31437"/>
                    <a:pt x="22323" y="32603"/>
                    <a:pt x="22621" y="33770"/>
                  </a:cubicBezTo>
                  <a:cubicBezTo>
                    <a:pt x="22676" y="34014"/>
                    <a:pt x="22784" y="34231"/>
                    <a:pt x="22811" y="34475"/>
                  </a:cubicBezTo>
                  <a:cubicBezTo>
                    <a:pt x="22920" y="34855"/>
                    <a:pt x="23001" y="35234"/>
                    <a:pt x="23055" y="35614"/>
                  </a:cubicBezTo>
                  <a:cubicBezTo>
                    <a:pt x="23083" y="35913"/>
                    <a:pt x="22947" y="36211"/>
                    <a:pt x="22703" y="36374"/>
                  </a:cubicBezTo>
                  <a:cubicBezTo>
                    <a:pt x="22540" y="36509"/>
                    <a:pt x="22350" y="36591"/>
                    <a:pt x="22160" y="36645"/>
                  </a:cubicBezTo>
                  <a:cubicBezTo>
                    <a:pt x="21618" y="36753"/>
                    <a:pt x="21075" y="36835"/>
                    <a:pt x="20533" y="36862"/>
                  </a:cubicBezTo>
                  <a:cubicBezTo>
                    <a:pt x="20133" y="36897"/>
                    <a:pt x="19730" y="36909"/>
                    <a:pt x="19326" y="36909"/>
                  </a:cubicBezTo>
                  <a:cubicBezTo>
                    <a:pt x="18470" y="36909"/>
                    <a:pt x="17610" y="36853"/>
                    <a:pt x="16763" y="36835"/>
                  </a:cubicBezTo>
                  <a:cubicBezTo>
                    <a:pt x="16247" y="36835"/>
                    <a:pt x="15732" y="36753"/>
                    <a:pt x="15244" y="36645"/>
                  </a:cubicBezTo>
                  <a:cubicBezTo>
                    <a:pt x="15108" y="36591"/>
                    <a:pt x="15000" y="36564"/>
                    <a:pt x="14864" y="36536"/>
                  </a:cubicBezTo>
                  <a:cubicBezTo>
                    <a:pt x="14159" y="36374"/>
                    <a:pt x="13779" y="35641"/>
                    <a:pt x="13996" y="34963"/>
                  </a:cubicBezTo>
                  <a:cubicBezTo>
                    <a:pt x="14132" y="34448"/>
                    <a:pt x="14267" y="33905"/>
                    <a:pt x="14403" y="33390"/>
                  </a:cubicBezTo>
                  <a:cubicBezTo>
                    <a:pt x="14647" y="32414"/>
                    <a:pt x="14891" y="31437"/>
                    <a:pt x="15135" y="30461"/>
                  </a:cubicBezTo>
                  <a:cubicBezTo>
                    <a:pt x="15162" y="30352"/>
                    <a:pt x="15217" y="30217"/>
                    <a:pt x="15244" y="30108"/>
                  </a:cubicBezTo>
                  <a:cubicBezTo>
                    <a:pt x="15605" y="30036"/>
                    <a:pt x="17932" y="29988"/>
                    <a:pt x="19692" y="29988"/>
                  </a:cubicBezTo>
                  <a:close/>
                  <a:moveTo>
                    <a:pt x="5934" y="38206"/>
                  </a:moveTo>
                  <a:cubicBezTo>
                    <a:pt x="6145" y="38206"/>
                    <a:pt x="6356" y="38218"/>
                    <a:pt x="6591" y="38218"/>
                  </a:cubicBezTo>
                  <a:cubicBezTo>
                    <a:pt x="6727" y="38598"/>
                    <a:pt x="6754" y="39032"/>
                    <a:pt x="6618" y="39439"/>
                  </a:cubicBezTo>
                  <a:cubicBezTo>
                    <a:pt x="6506" y="39529"/>
                    <a:pt x="6375" y="39581"/>
                    <a:pt x="6241" y="39581"/>
                  </a:cubicBezTo>
                  <a:cubicBezTo>
                    <a:pt x="6213" y="39581"/>
                    <a:pt x="6185" y="39579"/>
                    <a:pt x="6157" y="39574"/>
                  </a:cubicBezTo>
                  <a:lnTo>
                    <a:pt x="4828" y="39574"/>
                  </a:lnTo>
                  <a:lnTo>
                    <a:pt x="1411" y="39547"/>
                  </a:lnTo>
                  <a:cubicBezTo>
                    <a:pt x="1329" y="39547"/>
                    <a:pt x="1248" y="39520"/>
                    <a:pt x="1112" y="39520"/>
                  </a:cubicBezTo>
                  <a:cubicBezTo>
                    <a:pt x="1085" y="39249"/>
                    <a:pt x="1058" y="39032"/>
                    <a:pt x="1058" y="38815"/>
                  </a:cubicBezTo>
                  <a:cubicBezTo>
                    <a:pt x="1058" y="38462"/>
                    <a:pt x="1139" y="38381"/>
                    <a:pt x="1492" y="38381"/>
                  </a:cubicBezTo>
                  <a:cubicBezTo>
                    <a:pt x="2007" y="38327"/>
                    <a:pt x="2550" y="38299"/>
                    <a:pt x="3065" y="38299"/>
                  </a:cubicBezTo>
                  <a:cubicBezTo>
                    <a:pt x="3906" y="38245"/>
                    <a:pt x="4774" y="38245"/>
                    <a:pt x="5615" y="38218"/>
                  </a:cubicBezTo>
                  <a:cubicBezTo>
                    <a:pt x="5723" y="38209"/>
                    <a:pt x="5829" y="38206"/>
                    <a:pt x="5934" y="38206"/>
                  </a:cubicBezTo>
                  <a:close/>
                  <a:moveTo>
                    <a:pt x="5859" y="40063"/>
                  </a:moveTo>
                  <a:cubicBezTo>
                    <a:pt x="5940" y="40768"/>
                    <a:pt x="5940" y="41473"/>
                    <a:pt x="5886" y="42178"/>
                  </a:cubicBezTo>
                  <a:lnTo>
                    <a:pt x="1926" y="42287"/>
                  </a:lnTo>
                  <a:cubicBezTo>
                    <a:pt x="1817" y="41554"/>
                    <a:pt x="1817" y="40822"/>
                    <a:pt x="1872" y="40090"/>
                  </a:cubicBezTo>
                  <a:cubicBezTo>
                    <a:pt x="1953" y="40063"/>
                    <a:pt x="2007" y="40063"/>
                    <a:pt x="2089" y="40063"/>
                  </a:cubicBezTo>
                  <a:close/>
                  <a:moveTo>
                    <a:pt x="9928" y="30379"/>
                  </a:moveTo>
                  <a:cubicBezTo>
                    <a:pt x="10099" y="30379"/>
                    <a:pt x="10271" y="30388"/>
                    <a:pt x="10443" y="30406"/>
                  </a:cubicBezTo>
                  <a:cubicBezTo>
                    <a:pt x="10497" y="30542"/>
                    <a:pt x="10524" y="30705"/>
                    <a:pt x="10497" y="30840"/>
                  </a:cubicBezTo>
                  <a:cubicBezTo>
                    <a:pt x="10524" y="32576"/>
                    <a:pt x="10524" y="34285"/>
                    <a:pt x="10524" y="36021"/>
                  </a:cubicBezTo>
                  <a:lnTo>
                    <a:pt x="10551" y="41798"/>
                  </a:lnTo>
                  <a:lnTo>
                    <a:pt x="10551" y="42260"/>
                  </a:lnTo>
                  <a:cubicBezTo>
                    <a:pt x="10249" y="42291"/>
                    <a:pt x="9938" y="42304"/>
                    <a:pt x="9629" y="42304"/>
                  </a:cubicBezTo>
                  <a:cubicBezTo>
                    <a:pt x="9410" y="42304"/>
                    <a:pt x="9192" y="42298"/>
                    <a:pt x="8978" y="42287"/>
                  </a:cubicBezTo>
                  <a:cubicBezTo>
                    <a:pt x="8843" y="42151"/>
                    <a:pt x="8897" y="41988"/>
                    <a:pt x="8897" y="41853"/>
                  </a:cubicBezTo>
                  <a:lnTo>
                    <a:pt x="8897" y="37757"/>
                  </a:lnTo>
                  <a:lnTo>
                    <a:pt x="8897" y="30895"/>
                  </a:lnTo>
                  <a:lnTo>
                    <a:pt x="8897" y="30488"/>
                  </a:lnTo>
                  <a:cubicBezTo>
                    <a:pt x="9240" y="30415"/>
                    <a:pt x="9584" y="30379"/>
                    <a:pt x="9928" y="30379"/>
                  </a:cubicBezTo>
                  <a:close/>
                  <a:moveTo>
                    <a:pt x="2658" y="42694"/>
                  </a:moveTo>
                  <a:cubicBezTo>
                    <a:pt x="3621" y="42707"/>
                    <a:pt x="4577" y="42707"/>
                    <a:pt x="5533" y="42707"/>
                  </a:cubicBezTo>
                  <a:cubicBezTo>
                    <a:pt x="6490" y="42707"/>
                    <a:pt x="7446" y="42707"/>
                    <a:pt x="8409" y="42721"/>
                  </a:cubicBezTo>
                  <a:cubicBezTo>
                    <a:pt x="9087" y="42721"/>
                    <a:pt x="9738" y="42775"/>
                    <a:pt x="10416" y="42802"/>
                  </a:cubicBezTo>
                  <a:cubicBezTo>
                    <a:pt x="10470" y="42802"/>
                    <a:pt x="10497" y="42829"/>
                    <a:pt x="10551" y="42856"/>
                  </a:cubicBezTo>
                  <a:cubicBezTo>
                    <a:pt x="10578" y="43127"/>
                    <a:pt x="10578" y="43426"/>
                    <a:pt x="10551" y="43724"/>
                  </a:cubicBezTo>
                  <a:cubicBezTo>
                    <a:pt x="10497" y="43751"/>
                    <a:pt x="10443" y="43778"/>
                    <a:pt x="10361" y="43778"/>
                  </a:cubicBezTo>
                  <a:cubicBezTo>
                    <a:pt x="9765" y="43806"/>
                    <a:pt x="9168" y="43833"/>
                    <a:pt x="8598" y="43833"/>
                  </a:cubicBezTo>
                  <a:cubicBezTo>
                    <a:pt x="8029" y="43833"/>
                    <a:pt x="7486" y="43806"/>
                    <a:pt x="6863" y="43778"/>
                  </a:cubicBezTo>
                  <a:cubicBezTo>
                    <a:pt x="6239" y="43778"/>
                    <a:pt x="5588" y="43751"/>
                    <a:pt x="4964" y="43751"/>
                  </a:cubicBezTo>
                  <a:cubicBezTo>
                    <a:pt x="4584" y="43751"/>
                    <a:pt x="4204" y="43724"/>
                    <a:pt x="3798" y="43724"/>
                  </a:cubicBezTo>
                  <a:cubicBezTo>
                    <a:pt x="3608" y="43724"/>
                    <a:pt x="3391" y="43751"/>
                    <a:pt x="3201" y="43751"/>
                  </a:cubicBezTo>
                  <a:lnTo>
                    <a:pt x="1302" y="43751"/>
                  </a:lnTo>
                  <a:cubicBezTo>
                    <a:pt x="1112" y="43724"/>
                    <a:pt x="922" y="43724"/>
                    <a:pt x="733" y="43697"/>
                  </a:cubicBezTo>
                  <a:cubicBezTo>
                    <a:pt x="624" y="43670"/>
                    <a:pt x="543" y="43589"/>
                    <a:pt x="543" y="43480"/>
                  </a:cubicBezTo>
                  <a:cubicBezTo>
                    <a:pt x="488" y="43236"/>
                    <a:pt x="516" y="42992"/>
                    <a:pt x="570" y="42775"/>
                  </a:cubicBezTo>
                  <a:cubicBezTo>
                    <a:pt x="733" y="42721"/>
                    <a:pt x="922" y="42721"/>
                    <a:pt x="1112" y="42694"/>
                  </a:cubicBezTo>
                  <a:close/>
                  <a:moveTo>
                    <a:pt x="27117" y="32702"/>
                  </a:moveTo>
                  <a:cubicBezTo>
                    <a:pt x="27658" y="32702"/>
                    <a:pt x="28188" y="32840"/>
                    <a:pt x="28670" y="33092"/>
                  </a:cubicBezTo>
                  <a:cubicBezTo>
                    <a:pt x="28860" y="33200"/>
                    <a:pt x="28996" y="33336"/>
                    <a:pt x="29131" y="33499"/>
                  </a:cubicBezTo>
                  <a:cubicBezTo>
                    <a:pt x="29484" y="33878"/>
                    <a:pt x="29755" y="34285"/>
                    <a:pt x="29945" y="34773"/>
                  </a:cubicBezTo>
                  <a:cubicBezTo>
                    <a:pt x="30216" y="35343"/>
                    <a:pt x="30406" y="35967"/>
                    <a:pt x="30542" y="36591"/>
                  </a:cubicBezTo>
                  <a:cubicBezTo>
                    <a:pt x="30596" y="36943"/>
                    <a:pt x="30650" y="37269"/>
                    <a:pt x="30650" y="37621"/>
                  </a:cubicBezTo>
                  <a:cubicBezTo>
                    <a:pt x="30732" y="39005"/>
                    <a:pt x="30840" y="40415"/>
                    <a:pt x="30894" y="41798"/>
                  </a:cubicBezTo>
                  <a:cubicBezTo>
                    <a:pt x="30921" y="43344"/>
                    <a:pt x="30921" y="44918"/>
                    <a:pt x="30921" y="46464"/>
                  </a:cubicBezTo>
                  <a:cubicBezTo>
                    <a:pt x="30921" y="47088"/>
                    <a:pt x="30894" y="47711"/>
                    <a:pt x="30894" y="48335"/>
                  </a:cubicBezTo>
                  <a:cubicBezTo>
                    <a:pt x="30894" y="48525"/>
                    <a:pt x="30840" y="48742"/>
                    <a:pt x="30840" y="48932"/>
                  </a:cubicBezTo>
                  <a:cubicBezTo>
                    <a:pt x="30560" y="48985"/>
                    <a:pt x="30268" y="49014"/>
                    <a:pt x="29973" y="49014"/>
                  </a:cubicBezTo>
                  <a:cubicBezTo>
                    <a:pt x="29811" y="49014"/>
                    <a:pt x="29647" y="49005"/>
                    <a:pt x="29484" y="48986"/>
                  </a:cubicBezTo>
                  <a:cubicBezTo>
                    <a:pt x="29457" y="48878"/>
                    <a:pt x="29457" y="48796"/>
                    <a:pt x="29457" y="48688"/>
                  </a:cubicBezTo>
                  <a:cubicBezTo>
                    <a:pt x="29457" y="47657"/>
                    <a:pt x="29457" y="46626"/>
                    <a:pt x="29484" y="45596"/>
                  </a:cubicBezTo>
                  <a:cubicBezTo>
                    <a:pt x="29538" y="43995"/>
                    <a:pt x="29592" y="42368"/>
                    <a:pt x="29484" y="40741"/>
                  </a:cubicBezTo>
                  <a:cubicBezTo>
                    <a:pt x="29457" y="40117"/>
                    <a:pt x="29430" y="39493"/>
                    <a:pt x="29402" y="38896"/>
                  </a:cubicBezTo>
                  <a:cubicBezTo>
                    <a:pt x="29348" y="38082"/>
                    <a:pt x="29240" y="37269"/>
                    <a:pt x="29077" y="36482"/>
                  </a:cubicBezTo>
                  <a:cubicBezTo>
                    <a:pt x="28968" y="35940"/>
                    <a:pt x="28779" y="35397"/>
                    <a:pt x="28534" y="34909"/>
                  </a:cubicBezTo>
                  <a:cubicBezTo>
                    <a:pt x="28236" y="34231"/>
                    <a:pt x="27558" y="33770"/>
                    <a:pt x="26799" y="33743"/>
                  </a:cubicBezTo>
                  <a:lnTo>
                    <a:pt x="26636" y="33743"/>
                  </a:lnTo>
                  <a:cubicBezTo>
                    <a:pt x="26636" y="33471"/>
                    <a:pt x="26636" y="33227"/>
                    <a:pt x="26609" y="32983"/>
                  </a:cubicBezTo>
                  <a:cubicBezTo>
                    <a:pt x="26609" y="32902"/>
                    <a:pt x="26636" y="32820"/>
                    <a:pt x="26636" y="32739"/>
                  </a:cubicBezTo>
                  <a:cubicBezTo>
                    <a:pt x="26797" y="32714"/>
                    <a:pt x="26957" y="32702"/>
                    <a:pt x="27117" y="32702"/>
                  </a:cubicBezTo>
                  <a:close/>
                  <a:moveTo>
                    <a:pt x="2542" y="44195"/>
                  </a:moveTo>
                  <a:cubicBezTo>
                    <a:pt x="3621" y="44195"/>
                    <a:pt x="5726" y="44252"/>
                    <a:pt x="5913" y="44294"/>
                  </a:cubicBezTo>
                  <a:cubicBezTo>
                    <a:pt x="5913" y="44321"/>
                    <a:pt x="5940" y="44375"/>
                    <a:pt x="5940" y="44402"/>
                  </a:cubicBezTo>
                  <a:lnTo>
                    <a:pt x="5995" y="45731"/>
                  </a:lnTo>
                  <a:cubicBezTo>
                    <a:pt x="6022" y="46274"/>
                    <a:pt x="6049" y="46843"/>
                    <a:pt x="6076" y="47386"/>
                  </a:cubicBezTo>
                  <a:cubicBezTo>
                    <a:pt x="6103" y="49013"/>
                    <a:pt x="6076" y="50641"/>
                    <a:pt x="5995" y="52241"/>
                  </a:cubicBezTo>
                  <a:cubicBezTo>
                    <a:pt x="6022" y="53055"/>
                    <a:pt x="5479" y="53760"/>
                    <a:pt x="4720" y="53977"/>
                  </a:cubicBezTo>
                  <a:cubicBezTo>
                    <a:pt x="4557" y="54031"/>
                    <a:pt x="4381" y="54058"/>
                    <a:pt x="4204" y="54058"/>
                  </a:cubicBezTo>
                  <a:cubicBezTo>
                    <a:pt x="4028" y="54058"/>
                    <a:pt x="3852" y="54031"/>
                    <a:pt x="3689" y="53977"/>
                  </a:cubicBezTo>
                  <a:cubicBezTo>
                    <a:pt x="3038" y="53814"/>
                    <a:pt x="2496" y="53299"/>
                    <a:pt x="2306" y="52648"/>
                  </a:cubicBezTo>
                  <a:cubicBezTo>
                    <a:pt x="2197" y="52214"/>
                    <a:pt x="2116" y="51753"/>
                    <a:pt x="2089" y="51319"/>
                  </a:cubicBezTo>
                  <a:lnTo>
                    <a:pt x="2089" y="51210"/>
                  </a:lnTo>
                  <a:cubicBezTo>
                    <a:pt x="2116" y="49040"/>
                    <a:pt x="1953" y="46871"/>
                    <a:pt x="1926" y="44728"/>
                  </a:cubicBezTo>
                  <a:lnTo>
                    <a:pt x="1926" y="44212"/>
                  </a:lnTo>
                  <a:cubicBezTo>
                    <a:pt x="1983" y="44200"/>
                    <a:pt x="2215" y="44195"/>
                    <a:pt x="2542" y="44195"/>
                  </a:cubicBezTo>
                  <a:close/>
                  <a:moveTo>
                    <a:pt x="9795" y="44283"/>
                  </a:moveTo>
                  <a:cubicBezTo>
                    <a:pt x="10037" y="44283"/>
                    <a:pt x="10280" y="44297"/>
                    <a:pt x="10524" y="44321"/>
                  </a:cubicBezTo>
                  <a:cubicBezTo>
                    <a:pt x="10606" y="44674"/>
                    <a:pt x="10714" y="59212"/>
                    <a:pt x="10633" y="59754"/>
                  </a:cubicBezTo>
                  <a:cubicBezTo>
                    <a:pt x="10302" y="59802"/>
                    <a:pt x="9971" y="59831"/>
                    <a:pt x="9645" y="59831"/>
                  </a:cubicBezTo>
                  <a:cubicBezTo>
                    <a:pt x="9410" y="59831"/>
                    <a:pt x="9178" y="59816"/>
                    <a:pt x="8951" y="59782"/>
                  </a:cubicBezTo>
                  <a:cubicBezTo>
                    <a:pt x="8924" y="59700"/>
                    <a:pt x="8924" y="59646"/>
                    <a:pt x="8924" y="59565"/>
                  </a:cubicBezTo>
                  <a:lnTo>
                    <a:pt x="8924" y="44348"/>
                  </a:lnTo>
                  <a:cubicBezTo>
                    <a:pt x="9208" y="44303"/>
                    <a:pt x="9500" y="44283"/>
                    <a:pt x="9795" y="44283"/>
                  </a:cubicBezTo>
                  <a:close/>
                  <a:moveTo>
                    <a:pt x="12586" y="60351"/>
                  </a:moveTo>
                  <a:cubicBezTo>
                    <a:pt x="13779" y="60351"/>
                    <a:pt x="14973" y="60405"/>
                    <a:pt x="16166" y="60460"/>
                  </a:cubicBezTo>
                  <a:lnTo>
                    <a:pt x="16627" y="60460"/>
                  </a:lnTo>
                  <a:lnTo>
                    <a:pt x="19177" y="60541"/>
                  </a:lnTo>
                  <a:cubicBezTo>
                    <a:pt x="19231" y="60541"/>
                    <a:pt x="19312" y="60568"/>
                    <a:pt x="19367" y="60568"/>
                  </a:cubicBezTo>
                  <a:cubicBezTo>
                    <a:pt x="19502" y="61029"/>
                    <a:pt x="19529" y="61517"/>
                    <a:pt x="19448" y="62006"/>
                  </a:cubicBezTo>
                  <a:cubicBezTo>
                    <a:pt x="19394" y="62033"/>
                    <a:pt x="19285" y="62033"/>
                    <a:pt x="19204" y="62060"/>
                  </a:cubicBezTo>
                  <a:cubicBezTo>
                    <a:pt x="18227" y="62033"/>
                    <a:pt x="17224" y="62033"/>
                    <a:pt x="16247" y="62033"/>
                  </a:cubicBezTo>
                  <a:lnTo>
                    <a:pt x="16085" y="62033"/>
                  </a:lnTo>
                  <a:lnTo>
                    <a:pt x="9521" y="61897"/>
                  </a:lnTo>
                  <a:cubicBezTo>
                    <a:pt x="8002" y="61870"/>
                    <a:pt x="6483" y="61843"/>
                    <a:pt x="4964" y="61843"/>
                  </a:cubicBezTo>
                  <a:lnTo>
                    <a:pt x="1383" y="61843"/>
                  </a:lnTo>
                  <a:cubicBezTo>
                    <a:pt x="1275" y="61409"/>
                    <a:pt x="1275" y="60975"/>
                    <a:pt x="1356" y="60541"/>
                  </a:cubicBezTo>
                  <a:cubicBezTo>
                    <a:pt x="1383" y="60514"/>
                    <a:pt x="1411" y="60487"/>
                    <a:pt x="1465" y="60487"/>
                  </a:cubicBezTo>
                  <a:cubicBezTo>
                    <a:pt x="2007" y="60460"/>
                    <a:pt x="2523" y="60405"/>
                    <a:pt x="3065" y="60405"/>
                  </a:cubicBezTo>
                  <a:lnTo>
                    <a:pt x="7893" y="60405"/>
                  </a:lnTo>
                  <a:cubicBezTo>
                    <a:pt x="9466" y="60378"/>
                    <a:pt x="11012" y="60351"/>
                    <a:pt x="12586" y="60351"/>
                  </a:cubicBezTo>
                  <a:close/>
                  <a:moveTo>
                    <a:pt x="15434" y="1"/>
                  </a:moveTo>
                  <a:cubicBezTo>
                    <a:pt x="15108" y="1"/>
                    <a:pt x="14756" y="28"/>
                    <a:pt x="14430" y="28"/>
                  </a:cubicBezTo>
                  <a:cubicBezTo>
                    <a:pt x="14322" y="28"/>
                    <a:pt x="14213" y="109"/>
                    <a:pt x="14186" y="191"/>
                  </a:cubicBezTo>
                  <a:cubicBezTo>
                    <a:pt x="14159" y="353"/>
                    <a:pt x="14132" y="489"/>
                    <a:pt x="14132" y="652"/>
                  </a:cubicBezTo>
                  <a:cubicBezTo>
                    <a:pt x="14077" y="1574"/>
                    <a:pt x="14050" y="2469"/>
                    <a:pt x="14023" y="3364"/>
                  </a:cubicBezTo>
                  <a:cubicBezTo>
                    <a:pt x="13969" y="4530"/>
                    <a:pt x="13942" y="5697"/>
                    <a:pt x="13888" y="6836"/>
                  </a:cubicBezTo>
                  <a:cubicBezTo>
                    <a:pt x="13860" y="7053"/>
                    <a:pt x="13860" y="7243"/>
                    <a:pt x="13860" y="7460"/>
                  </a:cubicBezTo>
                  <a:cubicBezTo>
                    <a:pt x="13860" y="7541"/>
                    <a:pt x="13833" y="7650"/>
                    <a:pt x="13833" y="7731"/>
                  </a:cubicBezTo>
                  <a:lnTo>
                    <a:pt x="11609" y="7731"/>
                  </a:lnTo>
                  <a:cubicBezTo>
                    <a:pt x="11365" y="7731"/>
                    <a:pt x="11121" y="7731"/>
                    <a:pt x="10877" y="7704"/>
                  </a:cubicBezTo>
                  <a:cubicBezTo>
                    <a:pt x="10850" y="7297"/>
                    <a:pt x="10850" y="6890"/>
                    <a:pt x="10850" y="6483"/>
                  </a:cubicBezTo>
                  <a:cubicBezTo>
                    <a:pt x="10823" y="6076"/>
                    <a:pt x="10877" y="5670"/>
                    <a:pt x="10823" y="5290"/>
                  </a:cubicBezTo>
                  <a:cubicBezTo>
                    <a:pt x="10741" y="5236"/>
                    <a:pt x="10687" y="5208"/>
                    <a:pt x="10606" y="5181"/>
                  </a:cubicBezTo>
                  <a:cubicBezTo>
                    <a:pt x="10434" y="5130"/>
                    <a:pt x="10251" y="5111"/>
                    <a:pt x="10071" y="5111"/>
                  </a:cubicBezTo>
                  <a:cubicBezTo>
                    <a:pt x="9967" y="5111"/>
                    <a:pt x="9864" y="5117"/>
                    <a:pt x="9765" y="5127"/>
                  </a:cubicBezTo>
                  <a:cubicBezTo>
                    <a:pt x="9439" y="5127"/>
                    <a:pt x="9060" y="5154"/>
                    <a:pt x="8788" y="5181"/>
                  </a:cubicBezTo>
                  <a:cubicBezTo>
                    <a:pt x="8517" y="5208"/>
                    <a:pt x="8409" y="5344"/>
                    <a:pt x="8409" y="5615"/>
                  </a:cubicBezTo>
                  <a:lnTo>
                    <a:pt x="8409" y="5941"/>
                  </a:lnTo>
                  <a:lnTo>
                    <a:pt x="8409" y="34638"/>
                  </a:lnTo>
                  <a:lnTo>
                    <a:pt x="8409" y="41826"/>
                  </a:lnTo>
                  <a:cubicBezTo>
                    <a:pt x="8409" y="41961"/>
                    <a:pt x="8381" y="42097"/>
                    <a:pt x="8381" y="42260"/>
                  </a:cubicBezTo>
                  <a:cubicBezTo>
                    <a:pt x="8219" y="42273"/>
                    <a:pt x="8063" y="42280"/>
                    <a:pt x="7907" y="42280"/>
                  </a:cubicBezTo>
                  <a:cubicBezTo>
                    <a:pt x="7751" y="42280"/>
                    <a:pt x="7595" y="42273"/>
                    <a:pt x="7432" y="42260"/>
                  </a:cubicBezTo>
                  <a:cubicBezTo>
                    <a:pt x="7352" y="42267"/>
                    <a:pt x="7270" y="42270"/>
                    <a:pt x="7187" y="42270"/>
                  </a:cubicBezTo>
                  <a:cubicBezTo>
                    <a:pt x="6961" y="42270"/>
                    <a:pt x="6728" y="42245"/>
                    <a:pt x="6510" y="42205"/>
                  </a:cubicBezTo>
                  <a:lnTo>
                    <a:pt x="6510" y="41093"/>
                  </a:lnTo>
                  <a:cubicBezTo>
                    <a:pt x="6456" y="40741"/>
                    <a:pt x="6456" y="40388"/>
                    <a:pt x="6510" y="40035"/>
                  </a:cubicBezTo>
                  <a:cubicBezTo>
                    <a:pt x="6591" y="40008"/>
                    <a:pt x="6646" y="39981"/>
                    <a:pt x="6700" y="39981"/>
                  </a:cubicBezTo>
                  <a:cubicBezTo>
                    <a:pt x="6917" y="39954"/>
                    <a:pt x="7052" y="39818"/>
                    <a:pt x="7107" y="39601"/>
                  </a:cubicBezTo>
                  <a:cubicBezTo>
                    <a:pt x="7134" y="39520"/>
                    <a:pt x="7134" y="39439"/>
                    <a:pt x="7161" y="39357"/>
                  </a:cubicBezTo>
                  <a:cubicBezTo>
                    <a:pt x="7188" y="38950"/>
                    <a:pt x="7161" y="38571"/>
                    <a:pt x="7080" y="38191"/>
                  </a:cubicBezTo>
                  <a:cubicBezTo>
                    <a:pt x="7025" y="37893"/>
                    <a:pt x="6971" y="37811"/>
                    <a:pt x="6646" y="37784"/>
                  </a:cubicBezTo>
                  <a:cubicBezTo>
                    <a:pt x="6347" y="37757"/>
                    <a:pt x="6049" y="37730"/>
                    <a:pt x="5723" y="37730"/>
                  </a:cubicBezTo>
                  <a:cubicBezTo>
                    <a:pt x="5181" y="37730"/>
                    <a:pt x="4611" y="37757"/>
                    <a:pt x="4042" y="37784"/>
                  </a:cubicBezTo>
                  <a:cubicBezTo>
                    <a:pt x="3255" y="37811"/>
                    <a:pt x="2468" y="37865"/>
                    <a:pt x="1682" y="37920"/>
                  </a:cubicBezTo>
                  <a:cubicBezTo>
                    <a:pt x="1438" y="37920"/>
                    <a:pt x="1194" y="37920"/>
                    <a:pt x="977" y="37947"/>
                  </a:cubicBezTo>
                  <a:cubicBezTo>
                    <a:pt x="760" y="37974"/>
                    <a:pt x="678" y="38055"/>
                    <a:pt x="651" y="38245"/>
                  </a:cubicBezTo>
                  <a:cubicBezTo>
                    <a:pt x="597" y="38733"/>
                    <a:pt x="624" y="39222"/>
                    <a:pt x="705" y="39710"/>
                  </a:cubicBezTo>
                  <a:cubicBezTo>
                    <a:pt x="733" y="39873"/>
                    <a:pt x="841" y="39981"/>
                    <a:pt x="1004" y="40008"/>
                  </a:cubicBezTo>
                  <a:cubicBezTo>
                    <a:pt x="1112" y="40008"/>
                    <a:pt x="1221" y="40063"/>
                    <a:pt x="1302" y="40090"/>
                  </a:cubicBezTo>
                  <a:cubicBezTo>
                    <a:pt x="1329" y="40117"/>
                    <a:pt x="1329" y="40144"/>
                    <a:pt x="1329" y="40171"/>
                  </a:cubicBezTo>
                  <a:lnTo>
                    <a:pt x="1329" y="42070"/>
                  </a:lnTo>
                  <a:cubicBezTo>
                    <a:pt x="1329" y="42124"/>
                    <a:pt x="1302" y="42205"/>
                    <a:pt x="1275" y="42260"/>
                  </a:cubicBezTo>
                  <a:lnTo>
                    <a:pt x="922" y="42287"/>
                  </a:lnTo>
                  <a:cubicBezTo>
                    <a:pt x="733" y="42287"/>
                    <a:pt x="570" y="42314"/>
                    <a:pt x="380" y="42341"/>
                  </a:cubicBezTo>
                  <a:cubicBezTo>
                    <a:pt x="136" y="42368"/>
                    <a:pt x="27" y="42477"/>
                    <a:pt x="27" y="42721"/>
                  </a:cubicBezTo>
                  <a:cubicBezTo>
                    <a:pt x="0" y="43019"/>
                    <a:pt x="0" y="43344"/>
                    <a:pt x="54" y="43670"/>
                  </a:cubicBezTo>
                  <a:cubicBezTo>
                    <a:pt x="82" y="44050"/>
                    <a:pt x="217" y="44158"/>
                    <a:pt x="624" y="44158"/>
                  </a:cubicBezTo>
                  <a:lnTo>
                    <a:pt x="1112" y="44158"/>
                  </a:lnTo>
                  <a:cubicBezTo>
                    <a:pt x="1194" y="44158"/>
                    <a:pt x="1275" y="44185"/>
                    <a:pt x="1356" y="44212"/>
                  </a:cubicBezTo>
                  <a:cubicBezTo>
                    <a:pt x="1383" y="44863"/>
                    <a:pt x="1411" y="45514"/>
                    <a:pt x="1438" y="46165"/>
                  </a:cubicBezTo>
                  <a:cubicBezTo>
                    <a:pt x="1492" y="47874"/>
                    <a:pt x="1546" y="49610"/>
                    <a:pt x="1628" y="51319"/>
                  </a:cubicBezTo>
                  <a:cubicBezTo>
                    <a:pt x="1655" y="51780"/>
                    <a:pt x="1709" y="52241"/>
                    <a:pt x="1845" y="52702"/>
                  </a:cubicBezTo>
                  <a:cubicBezTo>
                    <a:pt x="2062" y="53543"/>
                    <a:pt x="2713" y="54221"/>
                    <a:pt x="3553" y="54411"/>
                  </a:cubicBezTo>
                  <a:cubicBezTo>
                    <a:pt x="3777" y="54481"/>
                    <a:pt x="4002" y="54514"/>
                    <a:pt x="4223" y="54514"/>
                  </a:cubicBezTo>
                  <a:cubicBezTo>
                    <a:pt x="5287" y="54514"/>
                    <a:pt x="6249" y="53744"/>
                    <a:pt x="6429" y="52621"/>
                  </a:cubicBezTo>
                  <a:cubicBezTo>
                    <a:pt x="6537" y="51997"/>
                    <a:pt x="6591" y="51373"/>
                    <a:pt x="6591" y="50749"/>
                  </a:cubicBezTo>
                  <a:cubicBezTo>
                    <a:pt x="6591" y="49990"/>
                    <a:pt x="6537" y="49257"/>
                    <a:pt x="6537" y="48498"/>
                  </a:cubicBezTo>
                  <a:lnTo>
                    <a:pt x="6537" y="44565"/>
                  </a:lnTo>
                  <a:cubicBezTo>
                    <a:pt x="6537" y="44484"/>
                    <a:pt x="6537" y="44375"/>
                    <a:pt x="6537" y="44267"/>
                  </a:cubicBezTo>
                  <a:cubicBezTo>
                    <a:pt x="6700" y="44253"/>
                    <a:pt x="6856" y="44246"/>
                    <a:pt x="7012" y="44246"/>
                  </a:cubicBezTo>
                  <a:cubicBezTo>
                    <a:pt x="7168" y="44246"/>
                    <a:pt x="7324" y="44253"/>
                    <a:pt x="7486" y="44267"/>
                  </a:cubicBezTo>
                  <a:cubicBezTo>
                    <a:pt x="7561" y="44260"/>
                    <a:pt x="7637" y="44257"/>
                    <a:pt x="7714" y="44257"/>
                  </a:cubicBezTo>
                  <a:cubicBezTo>
                    <a:pt x="7946" y="44257"/>
                    <a:pt x="8185" y="44287"/>
                    <a:pt x="8409" y="44348"/>
                  </a:cubicBezTo>
                  <a:lnTo>
                    <a:pt x="8409" y="59619"/>
                  </a:lnTo>
                  <a:cubicBezTo>
                    <a:pt x="8409" y="59700"/>
                    <a:pt x="8381" y="59754"/>
                    <a:pt x="8354" y="59836"/>
                  </a:cubicBezTo>
                  <a:cubicBezTo>
                    <a:pt x="8273" y="59836"/>
                    <a:pt x="8164" y="59863"/>
                    <a:pt x="8083" y="59863"/>
                  </a:cubicBezTo>
                  <a:cubicBezTo>
                    <a:pt x="7324" y="59863"/>
                    <a:pt x="6564" y="59890"/>
                    <a:pt x="5805" y="59890"/>
                  </a:cubicBezTo>
                  <a:cubicBezTo>
                    <a:pt x="4774" y="59917"/>
                    <a:pt x="3716" y="59917"/>
                    <a:pt x="2685" y="59917"/>
                  </a:cubicBezTo>
                  <a:cubicBezTo>
                    <a:pt x="2279" y="59917"/>
                    <a:pt x="1899" y="59944"/>
                    <a:pt x="1519" y="59998"/>
                  </a:cubicBezTo>
                  <a:cubicBezTo>
                    <a:pt x="1356" y="60026"/>
                    <a:pt x="1221" y="60053"/>
                    <a:pt x="1058" y="60107"/>
                  </a:cubicBezTo>
                  <a:cubicBezTo>
                    <a:pt x="922" y="60134"/>
                    <a:pt x="841" y="60270"/>
                    <a:pt x="814" y="60405"/>
                  </a:cubicBezTo>
                  <a:cubicBezTo>
                    <a:pt x="787" y="60514"/>
                    <a:pt x="787" y="60595"/>
                    <a:pt x="787" y="60677"/>
                  </a:cubicBezTo>
                  <a:lnTo>
                    <a:pt x="787" y="61762"/>
                  </a:lnTo>
                  <a:cubicBezTo>
                    <a:pt x="814" y="62277"/>
                    <a:pt x="868" y="62331"/>
                    <a:pt x="1383" y="62331"/>
                  </a:cubicBezTo>
                  <a:cubicBezTo>
                    <a:pt x="2930" y="62358"/>
                    <a:pt x="4476" y="62358"/>
                    <a:pt x="6022" y="62385"/>
                  </a:cubicBezTo>
                  <a:cubicBezTo>
                    <a:pt x="8653" y="62413"/>
                    <a:pt x="11284" y="62467"/>
                    <a:pt x="13915" y="62494"/>
                  </a:cubicBezTo>
                  <a:lnTo>
                    <a:pt x="14457" y="62494"/>
                  </a:lnTo>
                  <a:cubicBezTo>
                    <a:pt x="16003" y="62521"/>
                    <a:pt x="17576" y="62548"/>
                    <a:pt x="19150" y="62548"/>
                  </a:cubicBezTo>
                  <a:cubicBezTo>
                    <a:pt x="19312" y="62521"/>
                    <a:pt x="19475" y="62521"/>
                    <a:pt x="19611" y="62494"/>
                  </a:cubicBezTo>
                  <a:cubicBezTo>
                    <a:pt x="19746" y="62467"/>
                    <a:pt x="19855" y="62358"/>
                    <a:pt x="19882" y="62223"/>
                  </a:cubicBezTo>
                  <a:cubicBezTo>
                    <a:pt x="19909" y="62114"/>
                    <a:pt x="19936" y="62006"/>
                    <a:pt x="19936" y="61897"/>
                  </a:cubicBezTo>
                  <a:cubicBezTo>
                    <a:pt x="19936" y="61490"/>
                    <a:pt x="19909" y="61111"/>
                    <a:pt x="19909" y="60704"/>
                  </a:cubicBezTo>
                  <a:cubicBezTo>
                    <a:pt x="19909" y="60595"/>
                    <a:pt x="19882" y="60487"/>
                    <a:pt x="19855" y="60405"/>
                  </a:cubicBezTo>
                  <a:cubicBezTo>
                    <a:pt x="19855" y="60204"/>
                    <a:pt x="19692" y="60050"/>
                    <a:pt x="19517" y="60050"/>
                  </a:cubicBezTo>
                  <a:cubicBezTo>
                    <a:pt x="19503" y="60050"/>
                    <a:pt x="19489" y="60051"/>
                    <a:pt x="19475" y="60053"/>
                  </a:cubicBezTo>
                  <a:cubicBezTo>
                    <a:pt x="19231" y="60026"/>
                    <a:pt x="18987" y="59998"/>
                    <a:pt x="18743" y="59998"/>
                  </a:cubicBezTo>
                  <a:cubicBezTo>
                    <a:pt x="17007" y="59944"/>
                    <a:pt x="15298" y="59890"/>
                    <a:pt x="13562" y="59836"/>
                  </a:cubicBezTo>
                  <a:cubicBezTo>
                    <a:pt x="12884" y="59809"/>
                    <a:pt x="12233" y="59809"/>
                    <a:pt x="11555" y="59809"/>
                  </a:cubicBezTo>
                  <a:cubicBezTo>
                    <a:pt x="11446" y="59809"/>
                    <a:pt x="11365" y="59782"/>
                    <a:pt x="11229" y="59782"/>
                  </a:cubicBezTo>
                  <a:cubicBezTo>
                    <a:pt x="11202" y="59673"/>
                    <a:pt x="11202" y="59565"/>
                    <a:pt x="11202" y="59483"/>
                  </a:cubicBezTo>
                  <a:cubicBezTo>
                    <a:pt x="11202" y="58452"/>
                    <a:pt x="11175" y="57395"/>
                    <a:pt x="11175" y="56391"/>
                  </a:cubicBezTo>
                  <a:cubicBezTo>
                    <a:pt x="11148" y="51346"/>
                    <a:pt x="11094" y="46301"/>
                    <a:pt x="11067" y="41256"/>
                  </a:cubicBezTo>
                  <a:cubicBezTo>
                    <a:pt x="11067" y="39005"/>
                    <a:pt x="11040" y="36753"/>
                    <a:pt x="11040" y="34502"/>
                  </a:cubicBezTo>
                  <a:cubicBezTo>
                    <a:pt x="11012" y="33254"/>
                    <a:pt x="11012" y="32007"/>
                    <a:pt x="11012" y="30759"/>
                  </a:cubicBezTo>
                  <a:cubicBezTo>
                    <a:pt x="11012" y="30623"/>
                    <a:pt x="10958" y="30461"/>
                    <a:pt x="11067" y="30352"/>
                  </a:cubicBezTo>
                  <a:lnTo>
                    <a:pt x="14539" y="30162"/>
                  </a:lnTo>
                  <a:cubicBezTo>
                    <a:pt x="14566" y="30162"/>
                    <a:pt x="14620" y="30162"/>
                    <a:pt x="14647" y="30189"/>
                  </a:cubicBezTo>
                  <a:cubicBezTo>
                    <a:pt x="14647" y="30271"/>
                    <a:pt x="14620" y="30325"/>
                    <a:pt x="14620" y="30406"/>
                  </a:cubicBezTo>
                  <a:cubicBezTo>
                    <a:pt x="14484" y="30895"/>
                    <a:pt x="14376" y="31383"/>
                    <a:pt x="14240" y="31871"/>
                  </a:cubicBezTo>
                  <a:cubicBezTo>
                    <a:pt x="13969" y="32956"/>
                    <a:pt x="13671" y="34041"/>
                    <a:pt x="13481" y="35180"/>
                  </a:cubicBezTo>
                  <a:cubicBezTo>
                    <a:pt x="13454" y="35370"/>
                    <a:pt x="13454" y="35587"/>
                    <a:pt x="13481" y="35777"/>
                  </a:cubicBezTo>
                  <a:cubicBezTo>
                    <a:pt x="13562" y="36238"/>
                    <a:pt x="13860" y="36618"/>
                    <a:pt x="14267" y="36808"/>
                  </a:cubicBezTo>
                  <a:cubicBezTo>
                    <a:pt x="14647" y="36970"/>
                    <a:pt x="15054" y="37106"/>
                    <a:pt x="15461" y="37187"/>
                  </a:cubicBezTo>
                  <a:cubicBezTo>
                    <a:pt x="16247" y="37323"/>
                    <a:pt x="17061" y="37377"/>
                    <a:pt x="17875" y="37377"/>
                  </a:cubicBezTo>
                  <a:cubicBezTo>
                    <a:pt x="18038" y="37368"/>
                    <a:pt x="18203" y="37365"/>
                    <a:pt x="18370" y="37365"/>
                  </a:cubicBezTo>
                  <a:cubicBezTo>
                    <a:pt x="18704" y="37365"/>
                    <a:pt x="19041" y="37377"/>
                    <a:pt x="19367" y="37377"/>
                  </a:cubicBezTo>
                  <a:lnTo>
                    <a:pt x="19963" y="37377"/>
                  </a:lnTo>
                  <a:cubicBezTo>
                    <a:pt x="20452" y="37350"/>
                    <a:pt x="20940" y="37323"/>
                    <a:pt x="21428" y="37242"/>
                  </a:cubicBezTo>
                  <a:cubicBezTo>
                    <a:pt x="21889" y="37215"/>
                    <a:pt x="22350" y="37079"/>
                    <a:pt x="22811" y="36916"/>
                  </a:cubicBezTo>
                  <a:cubicBezTo>
                    <a:pt x="23272" y="36726"/>
                    <a:pt x="23598" y="36292"/>
                    <a:pt x="23598" y="35777"/>
                  </a:cubicBezTo>
                  <a:cubicBezTo>
                    <a:pt x="23598" y="35587"/>
                    <a:pt x="23571" y="35370"/>
                    <a:pt x="23544" y="35180"/>
                  </a:cubicBezTo>
                  <a:cubicBezTo>
                    <a:pt x="23517" y="35045"/>
                    <a:pt x="23489" y="34882"/>
                    <a:pt x="23435" y="34692"/>
                  </a:cubicBezTo>
                  <a:lnTo>
                    <a:pt x="25171" y="34692"/>
                  </a:lnTo>
                  <a:cubicBezTo>
                    <a:pt x="25171" y="34719"/>
                    <a:pt x="25198" y="34719"/>
                    <a:pt x="25252" y="34746"/>
                  </a:cubicBezTo>
                  <a:cubicBezTo>
                    <a:pt x="25300" y="34982"/>
                    <a:pt x="25512" y="35136"/>
                    <a:pt x="25745" y="35136"/>
                  </a:cubicBezTo>
                  <a:cubicBezTo>
                    <a:pt x="25779" y="35136"/>
                    <a:pt x="25814" y="35133"/>
                    <a:pt x="25849" y="35126"/>
                  </a:cubicBezTo>
                  <a:lnTo>
                    <a:pt x="26175" y="35126"/>
                  </a:lnTo>
                  <a:cubicBezTo>
                    <a:pt x="26310" y="35126"/>
                    <a:pt x="26419" y="35045"/>
                    <a:pt x="26446" y="34936"/>
                  </a:cubicBezTo>
                  <a:cubicBezTo>
                    <a:pt x="26500" y="34828"/>
                    <a:pt x="26554" y="34719"/>
                    <a:pt x="26582" y="34611"/>
                  </a:cubicBezTo>
                  <a:cubicBezTo>
                    <a:pt x="26609" y="34502"/>
                    <a:pt x="26609" y="34367"/>
                    <a:pt x="26636" y="34258"/>
                  </a:cubicBezTo>
                  <a:cubicBezTo>
                    <a:pt x="26676" y="34255"/>
                    <a:pt x="26717" y="34253"/>
                    <a:pt x="26756" y="34253"/>
                  </a:cubicBezTo>
                  <a:cubicBezTo>
                    <a:pt x="27384" y="34253"/>
                    <a:pt x="27925" y="34648"/>
                    <a:pt x="28155" y="35234"/>
                  </a:cubicBezTo>
                  <a:cubicBezTo>
                    <a:pt x="28263" y="35506"/>
                    <a:pt x="28372" y="35750"/>
                    <a:pt x="28480" y="36021"/>
                  </a:cubicBezTo>
                  <a:cubicBezTo>
                    <a:pt x="28697" y="36726"/>
                    <a:pt x="28833" y="37431"/>
                    <a:pt x="28860" y="38191"/>
                  </a:cubicBezTo>
                  <a:cubicBezTo>
                    <a:pt x="28996" y="39547"/>
                    <a:pt x="29077" y="40903"/>
                    <a:pt x="29077" y="42260"/>
                  </a:cubicBezTo>
                  <a:cubicBezTo>
                    <a:pt x="29050" y="44457"/>
                    <a:pt x="29023" y="46626"/>
                    <a:pt x="28996" y="48796"/>
                  </a:cubicBezTo>
                  <a:lnTo>
                    <a:pt x="28996" y="49068"/>
                  </a:lnTo>
                  <a:cubicBezTo>
                    <a:pt x="28996" y="49339"/>
                    <a:pt x="29050" y="49420"/>
                    <a:pt x="29348" y="49420"/>
                  </a:cubicBezTo>
                  <a:cubicBezTo>
                    <a:pt x="29864" y="49447"/>
                    <a:pt x="30406" y="49474"/>
                    <a:pt x="30949" y="49474"/>
                  </a:cubicBezTo>
                  <a:cubicBezTo>
                    <a:pt x="30978" y="49477"/>
                    <a:pt x="31006" y="49479"/>
                    <a:pt x="31032" y="49479"/>
                  </a:cubicBezTo>
                  <a:cubicBezTo>
                    <a:pt x="31267" y="49479"/>
                    <a:pt x="31355" y="49366"/>
                    <a:pt x="31355" y="49122"/>
                  </a:cubicBezTo>
                  <a:cubicBezTo>
                    <a:pt x="31355" y="48661"/>
                    <a:pt x="31382" y="48200"/>
                    <a:pt x="31382" y="47739"/>
                  </a:cubicBezTo>
                  <a:cubicBezTo>
                    <a:pt x="31410" y="46382"/>
                    <a:pt x="31410" y="45080"/>
                    <a:pt x="31410" y="43724"/>
                  </a:cubicBezTo>
                  <a:cubicBezTo>
                    <a:pt x="31410" y="42748"/>
                    <a:pt x="31355" y="41798"/>
                    <a:pt x="31328" y="40849"/>
                  </a:cubicBezTo>
                  <a:cubicBezTo>
                    <a:pt x="31274" y="39981"/>
                    <a:pt x="31220" y="39086"/>
                    <a:pt x="31166" y="38191"/>
                  </a:cubicBezTo>
                  <a:cubicBezTo>
                    <a:pt x="31166" y="37621"/>
                    <a:pt x="31111" y="37025"/>
                    <a:pt x="30976" y="36455"/>
                  </a:cubicBezTo>
                  <a:cubicBezTo>
                    <a:pt x="30840" y="35940"/>
                    <a:pt x="30677" y="35424"/>
                    <a:pt x="30487" y="34936"/>
                  </a:cubicBezTo>
                  <a:cubicBezTo>
                    <a:pt x="30270" y="34285"/>
                    <a:pt x="29918" y="33716"/>
                    <a:pt x="29484" y="33200"/>
                  </a:cubicBezTo>
                  <a:cubicBezTo>
                    <a:pt x="29185" y="32820"/>
                    <a:pt x="28751" y="32576"/>
                    <a:pt x="28290" y="32441"/>
                  </a:cubicBezTo>
                  <a:cubicBezTo>
                    <a:pt x="27884" y="32332"/>
                    <a:pt x="27477" y="32278"/>
                    <a:pt x="27043" y="32278"/>
                  </a:cubicBezTo>
                  <a:cubicBezTo>
                    <a:pt x="26975" y="32278"/>
                    <a:pt x="26900" y="32292"/>
                    <a:pt x="26829" y="32292"/>
                  </a:cubicBezTo>
                  <a:cubicBezTo>
                    <a:pt x="26758" y="32292"/>
                    <a:pt x="26690" y="32278"/>
                    <a:pt x="26636" y="32224"/>
                  </a:cubicBezTo>
                  <a:cubicBezTo>
                    <a:pt x="26609" y="32088"/>
                    <a:pt x="26609" y="31952"/>
                    <a:pt x="26582" y="31844"/>
                  </a:cubicBezTo>
                  <a:cubicBezTo>
                    <a:pt x="26554" y="31627"/>
                    <a:pt x="26392" y="31491"/>
                    <a:pt x="26202" y="31464"/>
                  </a:cubicBezTo>
                  <a:cubicBezTo>
                    <a:pt x="26066" y="31437"/>
                    <a:pt x="25931" y="31437"/>
                    <a:pt x="25822" y="31437"/>
                  </a:cubicBezTo>
                  <a:cubicBezTo>
                    <a:pt x="25334" y="31437"/>
                    <a:pt x="25307" y="31464"/>
                    <a:pt x="25144" y="31898"/>
                  </a:cubicBezTo>
                  <a:cubicBezTo>
                    <a:pt x="25144" y="31898"/>
                    <a:pt x="25117" y="31898"/>
                    <a:pt x="25090" y="31952"/>
                  </a:cubicBezTo>
                  <a:lnTo>
                    <a:pt x="23923" y="31952"/>
                  </a:lnTo>
                  <a:cubicBezTo>
                    <a:pt x="23720" y="31966"/>
                    <a:pt x="23523" y="31973"/>
                    <a:pt x="23327" y="31973"/>
                  </a:cubicBezTo>
                  <a:cubicBezTo>
                    <a:pt x="23130" y="31973"/>
                    <a:pt x="22933" y="31966"/>
                    <a:pt x="22730" y="31952"/>
                  </a:cubicBezTo>
                  <a:cubicBezTo>
                    <a:pt x="22486" y="31329"/>
                    <a:pt x="22323" y="30678"/>
                    <a:pt x="22242" y="30027"/>
                  </a:cubicBezTo>
                  <a:lnTo>
                    <a:pt x="23625" y="30027"/>
                  </a:lnTo>
                  <a:cubicBezTo>
                    <a:pt x="23842" y="30000"/>
                    <a:pt x="23896" y="29891"/>
                    <a:pt x="23896" y="29728"/>
                  </a:cubicBezTo>
                  <a:cubicBezTo>
                    <a:pt x="23923" y="29538"/>
                    <a:pt x="23923" y="29349"/>
                    <a:pt x="23923" y="29186"/>
                  </a:cubicBezTo>
                  <a:cubicBezTo>
                    <a:pt x="23923" y="28942"/>
                    <a:pt x="23923" y="28698"/>
                    <a:pt x="23896" y="28454"/>
                  </a:cubicBezTo>
                  <a:cubicBezTo>
                    <a:pt x="23896" y="28264"/>
                    <a:pt x="23761" y="28128"/>
                    <a:pt x="23571" y="28101"/>
                  </a:cubicBezTo>
                  <a:cubicBezTo>
                    <a:pt x="23517" y="28101"/>
                    <a:pt x="23462" y="28101"/>
                    <a:pt x="23381" y="28074"/>
                  </a:cubicBezTo>
                  <a:lnTo>
                    <a:pt x="22079" y="28047"/>
                  </a:lnTo>
                  <a:lnTo>
                    <a:pt x="21699" y="28047"/>
                  </a:lnTo>
                  <a:cubicBezTo>
                    <a:pt x="21509" y="27558"/>
                    <a:pt x="21374" y="27043"/>
                    <a:pt x="21265" y="26528"/>
                  </a:cubicBezTo>
                  <a:cubicBezTo>
                    <a:pt x="21320" y="26528"/>
                    <a:pt x="21347" y="26501"/>
                    <a:pt x="21374" y="26501"/>
                  </a:cubicBezTo>
                  <a:cubicBezTo>
                    <a:pt x="21862" y="26473"/>
                    <a:pt x="21998" y="26365"/>
                    <a:pt x="22079" y="25904"/>
                  </a:cubicBezTo>
                  <a:cubicBezTo>
                    <a:pt x="22160" y="25470"/>
                    <a:pt x="22160" y="25009"/>
                    <a:pt x="22079" y="24548"/>
                  </a:cubicBezTo>
                  <a:cubicBezTo>
                    <a:pt x="22079" y="24253"/>
                    <a:pt x="21856" y="24025"/>
                    <a:pt x="21573" y="24025"/>
                  </a:cubicBezTo>
                  <a:cubicBezTo>
                    <a:pt x="21543" y="24025"/>
                    <a:pt x="21513" y="24027"/>
                    <a:pt x="21482" y="24032"/>
                  </a:cubicBezTo>
                  <a:cubicBezTo>
                    <a:pt x="20506" y="23978"/>
                    <a:pt x="19529" y="23924"/>
                    <a:pt x="18553" y="23924"/>
                  </a:cubicBezTo>
                  <a:cubicBezTo>
                    <a:pt x="17739" y="23924"/>
                    <a:pt x="16925" y="23978"/>
                    <a:pt x="16112" y="24032"/>
                  </a:cubicBezTo>
                  <a:cubicBezTo>
                    <a:pt x="15813" y="24032"/>
                    <a:pt x="15488" y="24059"/>
                    <a:pt x="15190" y="24114"/>
                  </a:cubicBezTo>
                  <a:cubicBezTo>
                    <a:pt x="14756" y="24195"/>
                    <a:pt x="14647" y="24304"/>
                    <a:pt x="14593" y="24738"/>
                  </a:cubicBezTo>
                  <a:cubicBezTo>
                    <a:pt x="14539" y="25144"/>
                    <a:pt x="14566" y="25524"/>
                    <a:pt x="14647" y="25904"/>
                  </a:cubicBezTo>
                  <a:cubicBezTo>
                    <a:pt x="14674" y="26148"/>
                    <a:pt x="14837" y="26338"/>
                    <a:pt x="15081" y="26365"/>
                  </a:cubicBezTo>
                  <a:cubicBezTo>
                    <a:pt x="15244" y="26392"/>
                    <a:pt x="15434" y="26446"/>
                    <a:pt x="15624" y="26501"/>
                  </a:cubicBezTo>
                  <a:cubicBezTo>
                    <a:pt x="15542" y="26799"/>
                    <a:pt x="15488" y="27070"/>
                    <a:pt x="15407" y="27341"/>
                  </a:cubicBezTo>
                  <a:cubicBezTo>
                    <a:pt x="15379" y="27640"/>
                    <a:pt x="15271" y="27911"/>
                    <a:pt x="15162" y="28182"/>
                  </a:cubicBezTo>
                  <a:cubicBezTo>
                    <a:pt x="14864" y="28209"/>
                    <a:pt x="14566" y="28237"/>
                    <a:pt x="14294" y="28237"/>
                  </a:cubicBezTo>
                  <a:lnTo>
                    <a:pt x="12640" y="28237"/>
                  </a:lnTo>
                  <a:cubicBezTo>
                    <a:pt x="12459" y="28237"/>
                    <a:pt x="12278" y="28249"/>
                    <a:pt x="12097" y="28249"/>
                  </a:cubicBezTo>
                  <a:cubicBezTo>
                    <a:pt x="12007" y="28249"/>
                    <a:pt x="11917" y="28246"/>
                    <a:pt x="11826" y="28237"/>
                  </a:cubicBezTo>
                  <a:cubicBezTo>
                    <a:pt x="11754" y="28244"/>
                    <a:pt x="11679" y="28247"/>
                    <a:pt x="11603" y="28247"/>
                  </a:cubicBezTo>
                  <a:cubicBezTo>
                    <a:pt x="11397" y="28247"/>
                    <a:pt x="11184" y="28222"/>
                    <a:pt x="10985" y="28182"/>
                  </a:cubicBezTo>
                  <a:lnTo>
                    <a:pt x="10985" y="27911"/>
                  </a:lnTo>
                  <a:cubicBezTo>
                    <a:pt x="10958" y="25063"/>
                    <a:pt x="10931" y="22188"/>
                    <a:pt x="10931" y="19340"/>
                  </a:cubicBezTo>
                  <a:cubicBezTo>
                    <a:pt x="10904" y="17089"/>
                    <a:pt x="10904" y="14810"/>
                    <a:pt x="10904" y="12559"/>
                  </a:cubicBezTo>
                  <a:lnTo>
                    <a:pt x="10904" y="10335"/>
                  </a:lnTo>
                  <a:cubicBezTo>
                    <a:pt x="10877" y="10172"/>
                    <a:pt x="10904" y="10009"/>
                    <a:pt x="10985" y="9901"/>
                  </a:cubicBezTo>
                  <a:lnTo>
                    <a:pt x="12830" y="9901"/>
                  </a:lnTo>
                  <a:cubicBezTo>
                    <a:pt x="12953" y="9890"/>
                    <a:pt x="13082" y="9883"/>
                    <a:pt x="13211" y="9883"/>
                  </a:cubicBezTo>
                  <a:cubicBezTo>
                    <a:pt x="13393" y="9883"/>
                    <a:pt x="13577" y="9896"/>
                    <a:pt x="13752" y="9928"/>
                  </a:cubicBezTo>
                  <a:cubicBezTo>
                    <a:pt x="13752" y="10009"/>
                    <a:pt x="13779" y="10118"/>
                    <a:pt x="13752" y="10226"/>
                  </a:cubicBezTo>
                  <a:cubicBezTo>
                    <a:pt x="13752" y="10959"/>
                    <a:pt x="13725" y="11691"/>
                    <a:pt x="13698" y="12423"/>
                  </a:cubicBezTo>
                  <a:lnTo>
                    <a:pt x="13643" y="14702"/>
                  </a:lnTo>
                  <a:cubicBezTo>
                    <a:pt x="13643" y="14892"/>
                    <a:pt x="13671" y="15054"/>
                    <a:pt x="13752" y="15190"/>
                  </a:cubicBezTo>
                  <a:cubicBezTo>
                    <a:pt x="13888" y="15434"/>
                    <a:pt x="14023" y="15705"/>
                    <a:pt x="14186" y="15922"/>
                  </a:cubicBezTo>
                  <a:cubicBezTo>
                    <a:pt x="14756" y="16682"/>
                    <a:pt x="15298" y="17441"/>
                    <a:pt x="15841" y="18201"/>
                  </a:cubicBezTo>
                  <a:cubicBezTo>
                    <a:pt x="16193" y="18662"/>
                    <a:pt x="16600" y="19096"/>
                    <a:pt x="17034" y="19476"/>
                  </a:cubicBezTo>
                  <a:cubicBezTo>
                    <a:pt x="17160" y="19574"/>
                    <a:pt x="17257" y="19628"/>
                    <a:pt x="17355" y="19628"/>
                  </a:cubicBezTo>
                  <a:cubicBezTo>
                    <a:pt x="17447" y="19628"/>
                    <a:pt x="17540" y="19580"/>
                    <a:pt x="17658" y="19476"/>
                  </a:cubicBezTo>
                  <a:cubicBezTo>
                    <a:pt x="17821" y="19313"/>
                    <a:pt x="17956" y="19150"/>
                    <a:pt x="18092" y="18987"/>
                  </a:cubicBezTo>
                  <a:cubicBezTo>
                    <a:pt x="18851" y="18092"/>
                    <a:pt x="19584" y="17197"/>
                    <a:pt x="20316" y="16302"/>
                  </a:cubicBezTo>
                  <a:cubicBezTo>
                    <a:pt x="20587" y="15949"/>
                    <a:pt x="20831" y="15624"/>
                    <a:pt x="21103" y="15271"/>
                  </a:cubicBezTo>
                  <a:cubicBezTo>
                    <a:pt x="21265" y="15081"/>
                    <a:pt x="21347" y="14864"/>
                    <a:pt x="21347" y="14593"/>
                  </a:cubicBezTo>
                  <a:cubicBezTo>
                    <a:pt x="21320" y="14268"/>
                    <a:pt x="21347" y="13969"/>
                    <a:pt x="21374" y="13644"/>
                  </a:cubicBezTo>
                  <a:cubicBezTo>
                    <a:pt x="21455" y="12423"/>
                    <a:pt x="21537" y="11230"/>
                    <a:pt x="21591" y="10009"/>
                  </a:cubicBezTo>
                  <a:cubicBezTo>
                    <a:pt x="21591" y="9928"/>
                    <a:pt x="21591" y="9819"/>
                    <a:pt x="21618" y="9738"/>
                  </a:cubicBezTo>
                  <a:lnTo>
                    <a:pt x="21943" y="9711"/>
                  </a:lnTo>
                  <a:lnTo>
                    <a:pt x="23218" y="9711"/>
                  </a:lnTo>
                  <a:cubicBezTo>
                    <a:pt x="23761" y="9684"/>
                    <a:pt x="24303" y="9630"/>
                    <a:pt x="24873" y="9575"/>
                  </a:cubicBezTo>
                  <a:cubicBezTo>
                    <a:pt x="25198" y="9548"/>
                    <a:pt x="25280" y="9467"/>
                    <a:pt x="25280" y="9141"/>
                  </a:cubicBezTo>
                  <a:cubicBezTo>
                    <a:pt x="25280" y="8789"/>
                    <a:pt x="25252" y="8463"/>
                    <a:pt x="25225" y="8111"/>
                  </a:cubicBezTo>
                  <a:cubicBezTo>
                    <a:pt x="25198" y="7650"/>
                    <a:pt x="25117" y="7595"/>
                    <a:pt x="24629" y="7595"/>
                  </a:cubicBezTo>
                  <a:lnTo>
                    <a:pt x="22106" y="7595"/>
                  </a:lnTo>
                  <a:cubicBezTo>
                    <a:pt x="21971" y="7595"/>
                    <a:pt x="21835" y="7595"/>
                    <a:pt x="21726" y="7514"/>
                  </a:cubicBezTo>
                  <a:lnTo>
                    <a:pt x="21726" y="6565"/>
                  </a:lnTo>
                  <a:cubicBezTo>
                    <a:pt x="21699" y="4937"/>
                    <a:pt x="21672" y="3283"/>
                    <a:pt x="21645" y="1655"/>
                  </a:cubicBezTo>
                  <a:cubicBezTo>
                    <a:pt x="21645" y="1248"/>
                    <a:pt x="21618" y="841"/>
                    <a:pt x="21591" y="435"/>
                  </a:cubicBezTo>
                  <a:cubicBezTo>
                    <a:pt x="21564" y="163"/>
                    <a:pt x="21537" y="109"/>
                    <a:pt x="21265" y="55"/>
                  </a:cubicBezTo>
                  <a:cubicBezTo>
                    <a:pt x="21075" y="28"/>
                    <a:pt x="20886" y="1"/>
                    <a:pt x="20696" y="1"/>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62"/>
            <p:cNvSpPr/>
            <p:nvPr/>
          </p:nvSpPr>
          <p:spPr>
            <a:xfrm>
              <a:off x="10741150" y="6009750"/>
              <a:ext cx="44775" cy="39875"/>
            </a:xfrm>
            <a:custGeom>
              <a:avLst/>
              <a:gdLst/>
              <a:ahLst/>
              <a:cxnLst/>
              <a:rect l="l" t="t" r="r" b="b"/>
              <a:pathLst>
                <a:path w="1791" h="1595" extrusionOk="0">
                  <a:moveTo>
                    <a:pt x="923" y="455"/>
                  </a:moveTo>
                  <a:cubicBezTo>
                    <a:pt x="1140" y="482"/>
                    <a:pt x="1275" y="591"/>
                    <a:pt x="1275" y="726"/>
                  </a:cubicBezTo>
                  <a:cubicBezTo>
                    <a:pt x="1221" y="971"/>
                    <a:pt x="1031" y="1133"/>
                    <a:pt x="787" y="1133"/>
                  </a:cubicBezTo>
                  <a:lnTo>
                    <a:pt x="733" y="1106"/>
                  </a:lnTo>
                  <a:cubicBezTo>
                    <a:pt x="624" y="998"/>
                    <a:pt x="570" y="835"/>
                    <a:pt x="624" y="726"/>
                  </a:cubicBezTo>
                  <a:cubicBezTo>
                    <a:pt x="651" y="564"/>
                    <a:pt x="787" y="455"/>
                    <a:pt x="923" y="455"/>
                  </a:cubicBezTo>
                  <a:close/>
                  <a:moveTo>
                    <a:pt x="882" y="1"/>
                  </a:moveTo>
                  <a:cubicBezTo>
                    <a:pt x="814" y="1"/>
                    <a:pt x="746" y="8"/>
                    <a:pt x="679" y="21"/>
                  </a:cubicBezTo>
                  <a:lnTo>
                    <a:pt x="679" y="48"/>
                  </a:lnTo>
                  <a:cubicBezTo>
                    <a:pt x="190" y="238"/>
                    <a:pt x="0" y="808"/>
                    <a:pt x="245" y="1242"/>
                  </a:cubicBezTo>
                  <a:cubicBezTo>
                    <a:pt x="353" y="1486"/>
                    <a:pt x="597" y="1594"/>
                    <a:pt x="841" y="1594"/>
                  </a:cubicBezTo>
                  <a:cubicBezTo>
                    <a:pt x="1302" y="1567"/>
                    <a:pt x="1655" y="1269"/>
                    <a:pt x="1736" y="835"/>
                  </a:cubicBezTo>
                  <a:cubicBezTo>
                    <a:pt x="1791" y="618"/>
                    <a:pt x="1709" y="374"/>
                    <a:pt x="1547" y="238"/>
                  </a:cubicBezTo>
                  <a:cubicBezTo>
                    <a:pt x="1384" y="157"/>
                    <a:pt x="1248" y="75"/>
                    <a:pt x="1085" y="21"/>
                  </a:cubicBezTo>
                  <a:cubicBezTo>
                    <a:pt x="1018" y="8"/>
                    <a:pt x="950" y="1"/>
                    <a:pt x="882" y="1"/>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62"/>
            <p:cNvSpPr/>
            <p:nvPr/>
          </p:nvSpPr>
          <p:spPr>
            <a:xfrm>
              <a:off x="10844900" y="6879750"/>
              <a:ext cx="348575" cy="218200"/>
            </a:xfrm>
            <a:custGeom>
              <a:avLst/>
              <a:gdLst/>
              <a:ahLst/>
              <a:cxnLst/>
              <a:rect l="l" t="t" r="r" b="b"/>
              <a:pathLst>
                <a:path w="13943" h="8728" extrusionOk="0">
                  <a:moveTo>
                    <a:pt x="2889" y="1"/>
                  </a:moveTo>
                  <a:cubicBezTo>
                    <a:pt x="2821" y="1"/>
                    <a:pt x="2754" y="7"/>
                    <a:pt x="2686" y="21"/>
                  </a:cubicBezTo>
                  <a:cubicBezTo>
                    <a:pt x="2496" y="21"/>
                    <a:pt x="2333" y="130"/>
                    <a:pt x="2279" y="319"/>
                  </a:cubicBezTo>
                  <a:cubicBezTo>
                    <a:pt x="2252" y="374"/>
                    <a:pt x="2225" y="428"/>
                    <a:pt x="2197" y="509"/>
                  </a:cubicBezTo>
                  <a:cubicBezTo>
                    <a:pt x="1655" y="2028"/>
                    <a:pt x="1167" y="3601"/>
                    <a:pt x="651" y="5147"/>
                  </a:cubicBezTo>
                  <a:cubicBezTo>
                    <a:pt x="407" y="6070"/>
                    <a:pt x="190" y="6965"/>
                    <a:pt x="55" y="7887"/>
                  </a:cubicBezTo>
                  <a:cubicBezTo>
                    <a:pt x="28" y="7941"/>
                    <a:pt x="28" y="7995"/>
                    <a:pt x="28" y="8050"/>
                  </a:cubicBezTo>
                  <a:cubicBezTo>
                    <a:pt x="0" y="8240"/>
                    <a:pt x="136" y="8429"/>
                    <a:pt x="299" y="8511"/>
                  </a:cubicBezTo>
                  <a:cubicBezTo>
                    <a:pt x="418" y="8550"/>
                    <a:pt x="523" y="8576"/>
                    <a:pt x="634" y="8576"/>
                  </a:cubicBezTo>
                  <a:cubicBezTo>
                    <a:pt x="675" y="8576"/>
                    <a:pt x="716" y="8572"/>
                    <a:pt x="760" y="8565"/>
                  </a:cubicBezTo>
                  <a:cubicBezTo>
                    <a:pt x="1031" y="8565"/>
                    <a:pt x="1302" y="8538"/>
                    <a:pt x="1574" y="8538"/>
                  </a:cubicBezTo>
                  <a:cubicBezTo>
                    <a:pt x="2930" y="8538"/>
                    <a:pt x="4286" y="8538"/>
                    <a:pt x="5642" y="8565"/>
                  </a:cubicBezTo>
                  <a:cubicBezTo>
                    <a:pt x="6863" y="8646"/>
                    <a:pt x="8083" y="8646"/>
                    <a:pt x="8924" y="8674"/>
                  </a:cubicBezTo>
                  <a:lnTo>
                    <a:pt x="12559" y="8728"/>
                  </a:lnTo>
                  <a:cubicBezTo>
                    <a:pt x="12830" y="8728"/>
                    <a:pt x="13101" y="8701"/>
                    <a:pt x="13372" y="8674"/>
                  </a:cubicBezTo>
                  <a:cubicBezTo>
                    <a:pt x="13388" y="8675"/>
                    <a:pt x="13404" y="8676"/>
                    <a:pt x="13419" y="8676"/>
                  </a:cubicBezTo>
                  <a:cubicBezTo>
                    <a:pt x="13647" y="8676"/>
                    <a:pt x="13864" y="8495"/>
                    <a:pt x="13915" y="8267"/>
                  </a:cubicBezTo>
                  <a:cubicBezTo>
                    <a:pt x="13942" y="8104"/>
                    <a:pt x="13942" y="7968"/>
                    <a:pt x="13915" y="7806"/>
                  </a:cubicBezTo>
                  <a:cubicBezTo>
                    <a:pt x="13481" y="5826"/>
                    <a:pt x="13020" y="3845"/>
                    <a:pt x="12477" y="1893"/>
                  </a:cubicBezTo>
                  <a:cubicBezTo>
                    <a:pt x="12369" y="1431"/>
                    <a:pt x="12206" y="997"/>
                    <a:pt x="12071" y="564"/>
                  </a:cubicBezTo>
                  <a:cubicBezTo>
                    <a:pt x="11962" y="211"/>
                    <a:pt x="11908" y="211"/>
                    <a:pt x="11555" y="211"/>
                  </a:cubicBezTo>
                  <a:lnTo>
                    <a:pt x="10986" y="211"/>
                  </a:lnTo>
                  <a:cubicBezTo>
                    <a:pt x="9684" y="184"/>
                    <a:pt x="8382" y="157"/>
                    <a:pt x="7080" y="157"/>
                  </a:cubicBezTo>
                  <a:cubicBezTo>
                    <a:pt x="5778" y="130"/>
                    <a:pt x="4422" y="102"/>
                    <a:pt x="3093" y="21"/>
                  </a:cubicBezTo>
                  <a:cubicBezTo>
                    <a:pt x="3025" y="7"/>
                    <a:pt x="2957" y="1"/>
                    <a:pt x="2889" y="1"/>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62"/>
            <p:cNvSpPr/>
            <p:nvPr/>
          </p:nvSpPr>
          <p:spPr>
            <a:xfrm>
              <a:off x="10869300" y="6826700"/>
              <a:ext cx="315350" cy="47475"/>
            </a:xfrm>
            <a:custGeom>
              <a:avLst/>
              <a:gdLst/>
              <a:ahLst/>
              <a:cxnLst/>
              <a:rect l="l" t="t" r="r" b="b"/>
              <a:pathLst>
                <a:path w="12614" h="1899" extrusionOk="0">
                  <a:moveTo>
                    <a:pt x="326" y="0"/>
                  </a:moveTo>
                  <a:cubicBezTo>
                    <a:pt x="218" y="27"/>
                    <a:pt x="137" y="27"/>
                    <a:pt x="55" y="54"/>
                  </a:cubicBezTo>
                  <a:cubicBezTo>
                    <a:pt x="1" y="570"/>
                    <a:pt x="1" y="1085"/>
                    <a:pt x="55" y="1601"/>
                  </a:cubicBezTo>
                  <a:cubicBezTo>
                    <a:pt x="353" y="1628"/>
                    <a:pt x="652" y="1682"/>
                    <a:pt x="950" y="1709"/>
                  </a:cubicBezTo>
                  <a:lnTo>
                    <a:pt x="1981" y="1709"/>
                  </a:lnTo>
                  <a:cubicBezTo>
                    <a:pt x="2659" y="1709"/>
                    <a:pt x="3310" y="1736"/>
                    <a:pt x="3988" y="1763"/>
                  </a:cubicBezTo>
                  <a:cubicBezTo>
                    <a:pt x="4883" y="1790"/>
                    <a:pt x="5751" y="1818"/>
                    <a:pt x="6646" y="1845"/>
                  </a:cubicBezTo>
                  <a:cubicBezTo>
                    <a:pt x="7704" y="1845"/>
                    <a:pt x="8762" y="1845"/>
                    <a:pt x="9820" y="1872"/>
                  </a:cubicBezTo>
                  <a:cubicBezTo>
                    <a:pt x="10579" y="1872"/>
                    <a:pt x="11366" y="1872"/>
                    <a:pt x="12125" y="1899"/>
                  </a:cubicBezTo>
                  <a:cubicBezTo>
                    <a:pt x="12478" y="1899"/>
                    <a:pt x="12586" y="1845"/>
                    <a:pt x="12613" y="1492"/>
                  </a:cubicBezTo>
                  <a:cubicBezTo>
                    <a:pt x="12613" y="1139"/>
                    <a:pt x="12613" y="814"/>
                    <a:pt x="12613" y="488"/>
                  </a:cubicBezTo>
                  <a:cubicBezTo>
                    <a:pt x="12586" y="434"/>
                    <a:pt x="12586" y="380"/>
                    <a:pt x="12559" y="326"/>
                  </a:cubicBezTo>
                  <a:cubicBezTo>
                    <a:pt x="12342" y="271"/>
                    <a:pt x="12152" y="244"/>
                    <a:pt x="11935" y="244"/>
                  </a:cubicBezTo>
                  <a:cubicBezTo>
                    <a:pt x="11312" y="244"/>
                    <a:pt x="10715" y="244"/>
                    <a:pt x="10091" y="217"/>
                  </a:cubicBezTo>
                  <a:cubicBezTo>
                    <a:pt x="8736" y="169"/>
                    <a:pt x="7360" y="77"/>
                    <a:pt x="6020" y="77"/>
                  </a:cubicBezTo>
                  <a:cubicBezTo>
                    <a:pt x="5858" y="77"/>
                    <a:pt x="5696" y="79"/>
                    <a:pt x="5534" y="82"/>
                  </a:cubicBezTo>
                  <a:cubicBezTo>
                    <a:pt x="5073" y="82"/>
                    <a:pt x="4639" y="54"/>
                    <a:pt x="4178" y="54"/>
                  </a:cubicBezTo>
                  <a:cubicBezTo>
                    <a:pt x="2876" y="54"/>
                    <a:pt x="1601" y="27"/>
                    <a:pt x="326" y="0"/>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62"/>
            <p:cNvSpPr/>
            <p:nvPr/>
          </p:nvSpPr>
          <p:spPr>
            <a:xfrm>
              <a:off x="10831325" y="6815000"/>
              <a:ext cx="377725" cy="295850"/>
            </a:xfrm>
            <a:custGeom>
              <a:avLst/>
              <a:gdLst/>
              <a:ahLst/>
              <a:cxnLst/>
              <a:rect l="l" t="t" r="r" b="b"/>
              <a:pathLst>
                <a:path w="15109" h="11834" extrusionOk="0">
                  <a:moveTo>
                    <a:pt x="1845" y="468"/>
                  </a:moveTo>
                  <a:cubicBezTo>
                    <a:pt x="3120" y="495"/>
                    <a:pt x="4395" y="522"/>
                    <a:pt x="5697" y="522"/>
                  </a:cubicBezTo>
                  <a:cubicBezTo>
                    <a:pt x="6158" y="522"/>
                    <a:pt x="6592" y="550"/>
                    <a:pt x="7053" y="550"/>
                  </a:cubicBezTo>
                  <a:cubicBezTo>
                    <a:pt x="7215" y="547"/>
                    <a:pt x="7377" y="545"/>
                    <a:pt x="7539" y="545"/>
                  </a:cubicBezTo>
                  <a:cubicBezTo>
                    <a:pt x="8879" y="545"/>
                    <a:pt x="10255" y="637"/>
                    <a:pt x="11610" y="685"/>
                  </a:cubicBezTo>
                  <a:cubicBezTo>
                    <a:pt x="12234" y="712"/>
                    <a:pt x="12831" y="712"/>
                    <a:pt x="13454" y="712"/>
                  </a:cubicBezTo>
                  <a:cubicBezTo>
                    <a:pt x="13671" y="712"/>
                    <a:pt x="13861" y="739"/>
                    <a:pt x="14078" y="794"/>
                  </a:cubicBezTo>
                  <a:cubicBezTo>
                    <a:pt x="14105" y="848"/>
                    <a:pt x="14105" y="902"/>
                    <a:pt x="14132" y="956"/>
                  </a:cubicBezTo>
                  <a:cubicBezTo>
                    <a:pt x="14132" y="1282"/>
                    <a:pt x="14132" y="1607"/>
                    <a:pt x="14132" y="1960"/>
                  </a:cubicBezTo>
                  <a:cubicBezTo>
                    <a:pt x="14105" y="2313"/>
                    <a:pt x="13997" y="2367"/>
                    <a:pt x="13644" y="2367"/>
                  </a:cubicBezTo>
                  <a:cubicBezTo>
                    <a:pt x="12885" y="2340"/>
                    <a:pt x="12098" y="2340"/>
                    <a:pt x="11339" y="2340"/>
                  </a:cubicBezTo>
                  <a:cubicBezTo>
                    <a:pt x="10281" y="2313"/>
                    <a:pt x="9223" y="2313"/>
                    <a:pt x="8165" y="2313"/>
                  </a:cubicBezTo>
                  <a:cubicBezTo>
                    <a:pt x="7270" y="2286"/>
                    <a:pt x="6402" y="2258"/>
                    <a:pt x="5507" y="2231"/>
                  </a:cubicBezTo>
                  <a:cubicBezTo>
                    <a:pt x="4829" y="2204"/>
                    <a:pt x="4178" y="2177"/>
                    <a:pt x="3500" y="2177"/>
                  </a:cubicBezTo>
                  <a:lnTo>
                    <a:pt x="2469" y="2177"/>
                  </a:lnTo>
                  <a:cubicBezTo>
                    <a:pt x="2171" y="2150"/>
                    <a:pt x="1872" y="2096"/>
                    <a:pt x="1574" y="2069"/>
                  </a:cubicBezTo>
                  <a:cubicBezTo>
                    <a:pt x="1520" y="1553"/>
                    <a:pt x="1520" y="1038"/>
                    <a:pt x="1574" y="522"/>
                  </a:cubicBezTo>
                  <a:cubicBezTo>
                    <a:pt x="1656" y="495"/>
                    <a:pt x="1737" y="495"/>
                    <a:pt x="1845" y="468"/>
                  </a:cubicBezTo>
                  <a:close/>
                  <a:moveTo>
                    <a:pt x="3432" y="2591"/>
                  </a:moveTo>
                  <a:cubicBezTo>
                    <a:pt x="3500" y="2591"/>
                    <a:pt x="3568" y="2597"/>
                    <a:pt x="3636" y="2611"/>
                  </a:cubicBezTo>
                  <a:cubicBezTo>
                    <a:pt x="4965" y="2692"/>
                    <a:pt x="6321" y="2720"/>
                    <a:pt x="7623" y="2747"/>
                  </a:cubicBezTo>
                  <a:cubicBezTo>
                    <a:pt x="8925" y="2747"/>
                    <a:pt x="10227" y="2774"/>
                    <a:pt x="11529" y="2801"/>
                  </a:cubicBezTo>
                  <a:lnTo>
                    <a:pt x="12098" y="2801"/>
                  </a:lnTo>
                  <a:cubicBezTo>
                    <a:pt x="12451" y="2801"/>
                    <a:pt x="12505" y="2801"/>
                    <a:pt x="12614" y="3154"/>
                  </a:cubicBezTo>
                  <a:cubicBezTo>
                    <a:pt x="12749" y="3587"/>
                    <a:pt x="12912" y="4021"/>
                    <a:pt x="13020" y="4483"/>
                  </a:cubicBezTo>
                  <a:cubicBezTo>
                    <a:pt x="13563" y="6435"/>
                    <a:pt x="14024" y="8416"/>
                    <a:pt x="14458" y="10396"/>
                  </a:cubicBezTo>
                  <a:cubicBezTo>
                    <a:pt x="14485" y="10558"/>
                    <a:pt x="14485" y="10694"/>
                    <a:pt x="14458" y="10857"/>
                  </a:cubicBezTo>
                  <a:cubicBezTo>
                    <a:pt x="14407" y="11085"/>
                    <a:pt x="14190" y="11266"/>
                    <a:pt x="13962" y="11266"/>
                  </a:cubicBezTo>
                  <a:cubicBezTo>
                    <a:pt x="13947" y="11266"/>
                    <a:pt x="13931" y="11265"/>
                    <a:pt x="13915" y="11264"/>
                  </a:cubicBezTo>
                  <a:cubicBezTo>
                    <a:pt x="13644" y="11291"/>
                    <a:pt x="13373" y="11318"/>
                    <a:pt x="13102" y="11318"/>
                  </a:cubicBezTo>
                  <a:lnTo>
                    <a:pt x="9467" y="11264"/>
                  </a:lnTo>
                  <a:cubicBezTo>
                    <a:pt x="8626" y="11236"/>
                    <a:pt x="7406" y="11236"/>
                    <a:pt x="6185" y="11155"/>
                  </a:cubicBezTo>
                  <a:cubicBezTo>
                    <a:pt x="4829" y="11128"/>
                    <a:pt x="3473" y="11128"/>
                    <a:pt x="2117" y="11128"/>
                  </a:cubicBezTo>
                  <a:cubicBezTo>
                    <a:pt x="1845" y="11128"/>
                    <a:pt x="1574" y="11155"/>
                    <a:pt x="1303" y="11155"/>
                  </a:cubicBezTo>
                  <a:cubicBezTo>
                    <a:pt x="1259" y="11162"/>
                    <a:pt x="1218" y="11166"/>
                    <a:pt x="1177" y="11166"/>
                  </a:cubicBezTo>
                  <a:cubicBezTo>
                    <a:pt x="1066" y="11166"/>
                    <a:pt x="961" y="11140"/>
                    <a:pt x="842" y="11101"/>
                  </a:cubicBezTo>
                  <a:cubicBezTo>
                    <a:pt x="679" y="11019"/>
                    <a:pt x="543" y="10830"/>
                    <a:pt x="571" y="10640"/>
                  </a:cubicBezTo>
                  <a:cubicBezTo>
                    <a:pt x="571" y="10585"/>
                    <a:pt x="571" y="10531"/>
                    <a:pt x="598" y="10477"/>
                  </a:cubicBezTo>
                  <a:cubicBezTo>
                    <a:pt x="733" y="9555"/>
                    <a:pt x="950" y="8660"/>
                    <a:pt x="1194" y="7737"/>
                  </a:cubicBezTo>
                  <a:cubicBezTo>
                    <a:pt x="1710" y="6191"/>
                    <a:pt x="2198" y="4618"/>
                    <a:pt x="2740" y="3099"/>
                  </a:cubicBezTo>
                  <a:cubicBezTo>
                    <a:pt x="2768" y="3018"/>
                    <a:pt x="2795" y="2964"/>
                    <a:pt x="2822" y="2909"/>
                  </a:cubicBezTo>
                  <a:cubicBezTo>
                    <a:pt x="2876" y="2720"/>
                    <a:pt x="3039" y="2611"/>
                    <a:pt x="3229" y="2611"/>
                  </a:cubicBezTo>
                  <a:cubicBezTo>
                    <a:pt x="3297" y="2597"/>
                    <a:pt x="3364" y="2591"/>
                    <a:pt x="3432" y="2591"/>
                  </a:cubicBezTo>
                  <a:close/>
                  <a:moveTo>
                    <a:pt x="4141" y="0"/>
                  </a:moveTo>
                  <a:cubicBezTo>
                    <a:pt x="3425" y="0"/>
                    <a:pt x="2713" y="7"/>
                    <a:pt x="2008" y="7"/>
                  </a:cubicBezTo>
                  <a:lnTo>
                    <a:pt x="1791" y="7"/>
                  </a:lnTo>
                  <a:cubicBezTo>
                    <a:pt x="1411" y="7"/>
                    <a:pt x="1222" y="116"/>
                    <a:pt x="1140" y="604"/>
                  </a:cubicBezTo>
                  <a:cubicBezTo>
                    <a:pt x="1086" y="984"/>
                    <a:pt x="1086" y="1363"/>
                    <a:pt x="1086" y="1716"/>
                  </a:cubicBezTo>
                  <a:cubicBezTo>
                    <a:pt x="1059" y="1879"/>
                    <a:pt x="1059" y="2014"/>
                    <a:pt x="1086" y="2150"/>
                  </a:cubicBezTo>
                  <a:cubicBezTo>
                    <a:pt x="1113" y="2503"/>
                    <a:pt x="1249" y="2611"/>
                    <a:pt x="1574" y="2611"/>
                  </a:cubicBezTo>
                  <a:lnTo>
                    <a:pt x="2035" y="2611"/>
                  </a:lnTo>
                  <a:cubicBezTo>
                    <a:pt x="2144" y="2611"/>
                    <a:pt x="2252" y="2638"/>
                    <a:pt x="2361" y="2665"/>
                  </a:cubicBezTo>
                  <a:cubicBezTo>
                    <a:pt x="2334" y="2747"/>
                    <a:pt x="2306" y="2828"/>
                    <a:pt x="2279" y="2909"/>
                  </a:cubicBezTo>
                  <a:cubicBezTo>
                    <a:pt x="1683" y="4455"/>
                    <a:pt x="1194" y="6029"/>
                    <a:pt x="706" y="7629"/>
                  </a:cubicBezTo>
                  <a:cubicBezTo>
                    <a:pt x="435" y="8578"/>
                    <a:pt x="218" y="9555"/>
                    <a:pt x="55" y="10558"/>
                  </a:cubicBezTo>
                  <a:cubicBezTo>
                    <a:pt x="1" y="10857"/>
                    <a:pt x="109" y="11182"/>
                    <a:pt x="299" y="11426"/>
                  </a:cubicBezTo>
                  <a:cubicBezTo>
                    <a:pt x="381" y="11589"/>
                    <a:pt x="571" y="11670"/>
                    <a:pt x="760" y="11670"/>
                  </a:cubicBezTo>
                  <a:lnTo>
                    <a:pt x="1167" y="11670"/>
                  </a:lnTo>
                  <a:cubicBezTo>
                    <a:pt x="2144" y="11643"/>
                    <a:pt x="3120" y="11643"/>
                    <a:pt x="4070" y="11643"/>
                  </a:cubicBezTo>
                  <a:cubicBezTo>
                    <a:pt x="5805" y="11670"/>
                    <a:pt x="7541" y="11725"/>
                    <a:pt x="9277" y="11779"/>
                  </a:cubicBezTo>
                  <a:lnTo>
                    <a:pt x="11881" y="11779"/>
                  </a:lnTo>
                  <a:cubicBezTo>
                    <a:pt x="12180" y="11779"/>
                    <a:pt x="12478" y="11833"/>
                    <a:pt x="12749" y="11833"/>
                  </a:cubicBezTo>
                  <a:lnTo>
                    <a:pt x="13915" y="11833"/>
                  </a:lnTo>
                  <a:cubicBezTo>
                    <a:pt x="14132" y="11833"/>
                    <a:pt x="14322" y="11779"/>
                    <a:pt x="14512" y="11697"/>
                  </a:cubicBezTo>
                  <a:cubicBezTo>
                    <a:pt x="14892" y="11589"/>
                    <a:pt x="15109" y="11209"/>
                    <a:pt x="15028" y="10830"/>
                  </a:cubicBezTo>
                  <a:cubicBezTo>
                    <a:pt x="15000" y="10640"/>
                    <a:pt x="14973" y="10423"/>
                    <a:pt x="14946" y="10233"/>
                  </a:cubicBezTo>
                  <a:cubicBezTo>
                    <a:pt x="14675" y="9012"/>
                    <a:pt x="14404" y="7792"/>
                    <a:pt x="14105" y="6571"/>
                  </a:cubicBezTo>
                  <a:cubicBezTo>
                    <a:pt x="13861" y="5405"/>
                    <a:pt x="13536" y="4238"/>
                    <a:pt x="13156" y="3126"/>
                  </a:cubicBezTo>
                  <a:cubicBezTo>
                    <a:pt x="13129" y="3045"/>
                    <a:pt x="13129" y="2964"/>
                    <a:pt x="13102" y="2882"/>
                  </a:cubicBezTo>
                  <a:cubicBezTo>
                    <a:pt x="13265" y="2882"/>
                    <a:pt x="13346" y="2855"/>
                    <a:pt x="13482" y="2855"/>
                  </a:cubicBezTo>
                  <a:cubicBezTo>
                    <a:pt x="13726" y="2882"/>
                    <a:pt x="13943" y="2909"/>
                    <a:pt x="14214" y="2909"/>
                  </a:cubicBezTo>
                  <a:cubicBezTo>
                    <a:pt x="14485" y="2909"/>
                    <a:pt x="14566" y="2828"/>
                    <a:pt x="14621" y="2557"/>
                  </a:cubicBezTo>
                  <a:lnTo>
                    <a:pt x="14621" y="2448"/>
                  </a:lnTo>
                  <a:cubicBezTo>
                    <a:pt x="14621" y="1879"/>
                    <a:pt x="14621" y="1309"/>
                    <a:pt x="14621" y="739"/>
                  </a:cubicBezTo>
                  <a:cubicBezTo>
                    <a:pt x="14621" y="414"/>
                    <a:pt x="14539" y="333"/>
                    <a:pt x="14241" y="306"/>
                  </a:cubicBezTo>
                  <a:lnTo>
                    <a:pt x="13997" y="278"/>
                  </a:lnTo>
                  <a:cubicBezTo>
                    <a:pt x="13237" y="251"/>
                    <a:pt x="12451" y="170"/>
                    <a:pt x="11691" y="170"/>
                  </a:cubicBezTo>
                  <a:cubicBezTo>
                    <a:pt x="10932" y="170"/>
                    <a:pt x="10172" y="116"/>
                    <a:pt x="9413" y="116"/>
                  </a:cubicBezTo>
                  <a:cubicBezTo>
                    <a:pt x="8382" y="89"/>
                    <a:pt x="7324" y="89"/>
                    <a:pt x="6294" y="34"/>
                  </a:cubicBezTo>
                  <a:cubicBezTo>
                    <a:pt x="5575" y="7"/>
                    <a:pt x="4856" y="0"/>
                    <a:pt x="4141" y="0"/>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62"/>
            <p:cNvSpPr/>
            <p:nvPr/>
          </p:nvSpPr>
          <p:spPr>
            <a:xfrm>
              <a:off x="10627225" y="5796313"/>
              <a:ext cx="122775" cy="193950"/>
            </a:xfrm>
            <a:custGeom>
              <a:avLst/>
              <a:gdLst/>
              <a:ahLst/>
              <a:cxnLst/>
              <a:rect l="l" t="t" r="r" b="b"/>
              <a:pathLst>
                <a:path w="4911" h="7758" extrusionOk="0">
                  <a:moveTo>
                    <a:pt x="4883" y="0"/>
                  </a:moveTo>
                  <a:lnTo>
                    <a:pt x="3663" y="27"/>
                  </a:lnTo>
                  <a:cubicBezTo>
                    <a:pt x="3283" y="27"/>
                    <a:pt x="2876" y="27"/>
                    <a:pt x="2469" y="55"/>
                  </a:cubicBezTo>
                  <a:cubicBezTo>
                    <a:pt x="2089" y="82"/>
                    <a:pt x="1683" y="109"/>
                    <a:pt x="1276" y="109"/>
                  </a:cubicBezTo>
                  <a:cubicBezTo>
                    <a:pt x="1072" y="122"/>
                    <a:pt x="876" y="122"/>
                    <a:pt x="679" y="122"/>
                  </a:cubicBezTo>
                  <a:cubicBezTo>
                    <a:pt x="482" y="122"/>
                    <a:pt x="286" y="122"/>
                    <a:pt x="82" y="136"/>
                  </a:cubicBezTo>
                  <a:cubicBezTo>
                    <a:pt x="1" y="380"/>
                    <a:pt x="1" y="624"/>
                    <a:pt x="82" y="868"/>
                  </a:cubicBezTo>
                  <a:lnTo>
                    <a:pt x="489" y="868"/>
                  </a:lnTo>
                  <a:cubicBezTo>
                    <a:pt x="571" y="895"/>
                    <a:pt x="652" y="923"/>
                    <a:pt x="706" y="977"/>
                  </a:cubicBezTo>
                  <a:cubicBezTo>
                    <a:pt x="788" y="1031"/>
                    <a:pt x="760" y="1167"/>
                    <a:pt x="679" y="1221"/>
                  </a:cubicBezTo>
                  <a:cubicBezTo>
                    <a:pt x="625" y="1248"/>
                    <a:pt x="543" y="1275"/>
                    <a:pt x="462" y="1275"/>
                  </a:cubicBezTo>
                  <a:cubicBezTo>
                    <a:pt x="354" y="1302"/>
                    <a:pt x="245" y="1302"/>
                    <a:pt x="82" y="1329"/>
                  </a:cubicBezTo>
                  <a:cubicBezTo>
                    <a:pt x="82" y="1763"/>
                    <a:pt x="1" y="2197"/>
                    <a:pt x="28" y="2631"/>
                  </a:cubicBezTo>
                  <a:cubicBezTo>
                    <a:pt x="191" y="2658"/>
                    <a:pt x="299" y="2686"/>
                    <a:pt x="435" y="2713"/>
                  </a:cubicBezTo>
                  <a:cubicBezTo>
                    <a:pt x="543" y="2740"/>
                    <a:pt x="625" y="2848"/>
                    <a:pt x="625" y="2957"/>
                  </a:cubicBezTo>
                  <a:cubicBezTo>
                    <a:pt x="598" y="3092"/>
                    <a:pt x="516" y="3174"/>
                    <a:pt x="381" y="3201"/>
                  </a:cubicBezTo>
                  <a:cubicBezTo>
                    <a:pt x="272" y="3228"/>
                    <a:pt x="164" y="3228"/>
                    <a:pt x="28" y="3228"/>
                  </a:cubicBezTo>
                  <a:lnTo>
                    <a:pt x="28" y="4367"/>
                  </a:lnTo>
                  <a:cubicBezTo>
                    <a:pt x="1" y="4666"/>
                    <a:pt x="109" y="4991"/>
                    <a:pt x="299" y="5235"/>
                  </a:cubicBezTo>
                  <a:cubicBezTo>
                    <a:pt x="733" y="5832"/>
                    <a:pt x="1140" y="6429"/>
                    <a:pt x="1574" y="6998"/>
                  </a:cubicBezTo>
                  <a:cubicBezTo>
                    <a:pt x="1764" y="7270"/>
                    <a:pt x="1954" y="7487"/>
                    <a:pt x="2171" y="7758"/>
                  </a:cubicBezTo>
                  <a:cubicBezTo>
                    <a:pt x="2225" y="7676"/>
                    <a:pt x="2279" y="7649"/>
                    <a:pt x="2334" y="7595"/>
                  </a:cubicBezTo>
                  <a:cubicBezTo>
                    <a:pt x="2686" y="7215"/>
                    <a:pt x="3066" y="6836"/>
                    <a:pt x="3419" y="6456"/>
                  </a:cubicBezTo>
                  <a:cubicBezTo>
                    <a:pt x="3771" y="6103"/>
                    <a:pt x="4124" y="5669"/>
                    <a:pt x="4504" y="5289"/>
                  </a:cubicBezTo>
                  <a:cubicBezTo>
                    <a:pt x="4748" y="5045"/>
                    <a:pt x="4856" y="4720"/>
                    <a:pt x="4856" y="4367"/>
                  </a:cubicBezTo>
                  <a:cubicBezTo>
                    <a:pt x="4856" y="3960"/>
                    <a:pt x="4856" y="3554"/>
                    <a:pt x="4883" y="3147"/>
                  </a:cubicBezTo>
                  <a:cubicBezTo>
                    <a:pt x="4883" y="2224"/>
                    <a:pt x="4910" y="1275"/>
                    <a:pt x="4910" y="353"/>
                  </a:cubicBezTo>
                  <a:cubicBezTo>
                    <a:pt x="4910" y="244"/>
                    <a:pt x="4910" y="136"/>
                    <a:pt x="48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62"/>
            <p:cNvSpPr/>
            <p:nvPr/>
          </p:nvSpPr>
          <p:spPr>
            <a:xfrm>
              <a:off x="10467875" y="5801213"/>
              <a:ext cx="41400" cy="461650"/>
            </a:xfrm>
            <a:custGeom>
              <a:avLst/>
              <a:gdLst/>
              <a:ahLst/>
              <a:cxnLst/>
              <a:rect l="l" t="t" r="r" b="b"/>
              <a:pathLst>
                <a:path w="1656" h="18466" extrusionOk="0">
                  <a:moveTo>
                    <a:pt x="777" y="1"/>
                  </a:moveTo>
                  <a:cubicBezTo>
                    <a:pt x="550" y="1"/>
                    <a:pt x="326" y="8"/>
                    <a:pt x="109" y="21"/>
                  </a:cubicBezTo>
                  <a:cubicBezTo>
                    <a:pt x="28" y="428"/>
                    <a:pt x="1" y="13827"/>
                    <a:pt x="55" y="18113"/>
                  </a:cubicBezTo>
                  <a:cubicBezTo>
                    <a:pt x="55" y="18221"/>
                    <a:pt x="55" y="18330"/>
                    <a:pt x="82" y="18466"/>
                  </a:cubicBezTo>
                  <a:cubicBezTo>
                    <a:pt x="625" y="18357"/>
                    <a:pt x="1140" y="18438"/>
                    <a:pt x="1655" y="18330"/>
                  </a:cubicBezTo>
                  <a:lnTo>
                    <a:pt x="1655" y="17950"/>
                  </a:lnTo>
                  <a:cubicBezTo>
                    <a:pt x="1655" y="16919"/>
                    <a:pt x="1628" y="15862"/>
                    <a:pt x="1628" y="14804"/>
                  </a:cubicBezTo>
                  <a:cubicBezTo>
                    <a:pt x="1601" y="12580"/>
                    <a:pt x="1601" y="10355"/>
                    <a:pt x="1574" y="8158"/>
                  </a:cubicBezTo>
                  <a:cubicBezTo>
                    <a:pt x="1574" y="5582"/>
                    <a:pt x="1547" y="3032"/>
                    <a:pt x="1520" y="455"/>
                  </a:cubicBezTo>
                  <a:cubicBezTo>
                    <a:pt x="1547" y="320"/>
                    <a:pt x="1520" y="157"/>
                    <a:pt x="1466" y="21"/>
                  </a:cubicBezTo>
                  <a:cubicBezTo>
                    <a:pt x="1235" y="8"/>
                    <a:pt x="1004" y="1"/>
                    <a:pt x="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62"/>
            <p:cNvSpPr/>
            <p:nvPr/>
          </p:nvSpPr>
          <p:spPr>
            <a:xfrm>
              <a:off x="10278025" y="7062313"/>
              <a:ext cx="457050" cy="42750"/>
            </a:xfrm>
            <a:custGeom>
              <a:avLst/>
              <a:gdLst/>
              <a:ahLst/>
              <a:cxnLst/>
              <a:rect l="l" t="t" r="r" b="b"/>
              <a:pathLst>
                <a:path w="18282" h="1710" extrusionOk="0">
                  <a:moveTo>
                    <a:pt x="11311" y="0"/>
                  </a:moveTo>
                  <a:cubicBezTo>
                    <a:pt x="9765" y="0"/>
                    <a:pt x="8192" y="55"/>
                    <a:pt x="6645" y="55"/>
                  </a:cubicBezTo>
                  <a:cubicBezTo>
                    <a:pt x="5018" y="55"/>
                    <a:pt x="3418" y="55"/>
                    <a:pt x="1817" y="82"/>
                  </a:cubicBezTo>
                  <a:cubicBezTo>
                    <a:pt x="1275" y="82"/>
                    <a:pt x="732" y="136"/>
                    <a:pt x="190" y="163"/>
                  </a:cubicBezTo>
                  <a:cubicBezTo>
                    <a:pt x="163" y="163"/>
                    <a:pt x="109" y="190"/>
                    <a:pt x="82" y="190"/>
                  </a:cubicBezTo>
                  <a:cubicBezTo>
                    <a:pt x="0" y="624"/>
                    <a:pt x="27" y="1085"/>
                    <a:pt x="109" y="1492"/>
                  </a:cubicBezTo>
                  <a:lnTo>
                    <a:pt x="3689" y="1492"/>
                  </a:lnTo>
                  <a:cubicBezTo>
                    <a:pt x="5208" y="1492"/>
                    <a:pt x="6754" y="1547"/>
                    <a:pt x="8273" y="1574"/>
                  </a:cubicBezTo>
                  <a:lnTo>
                    <a:pt x="14837" y="1682"/>
                  </a:lnTo>
                  <a:lnTo>
                    <a:pt x="14973" y="1682"/>
                  </a:lnTo>
                  <a:lnTo>
                    <a:pt x="17956" y="1709"/>
                  </a:lnTo>
                  <a:cubicBezTo>
                    <a:pt x="18038" y="1709"/>
                    <a:pt x="18119" y="1682"/>
                    <a:pt x="18200" y="1682"/>
                  </a:cubicBezTo>
                  <a:cubicBezTo>
                    <a:pt x="18282" y="1194"/>
                    <a:pt x="18255" y="706"/>
                    <a:pt x="18119" y="245"/>
                  </a:cubicBezTo>
                  <a:cubicBezTo>
                    <a:pt x="18065" y="245"/>
                    <a:pt x="17983" y="217"/>
                    <a:pt x="17929" y="217"/>
                  </a:cubicBezTo>
                  <a:lnTo>
                    <a:pt x="15352" y="136"/>
                  </a:lnTo>
                  <a:lnTo>
                    <a:pt x="14891" y="136"/>
                  </a:lnTo>
                  <a:cubicBezTo>
                    <a:pt x="13698" y="82"/>
                    <a:pt x="12504" y="28"/>
                    <a:pt x="11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62"/>
            <p:cNvSpPr/>
            <p:nvPr/>
          </p:nvSpPr>
          <p:spPr>
            <a:xfrm>
              <a:off x="10469250" y="6660863"/>
              <a:ext cx="44775" cy="388800"/>
            </a:xfrm>
            <a:custGeom>
              <a:avLst/>
              <a:gdLst/>
              <a:ahLst/>
              <a:cxnLst/>
              <a:rect l="l" t="t" r="r" b="b"/>
              <a:pathLst>
                <a:path w="1791" h="15552" extrusionOk="0">
                  <a:moveTo>
                    <a:pt x="1051" y="0"/>
                  </a:moveTo>
                  <a:cubicBezTo>
                    <a:pt x="701" y="0"/>
                    <a:pt x="350" y="30"/>
                    <a:pt x="0" y="83"/>
                  </a:cubicBezTo>
                  <a:lnTo>
                    <a:pt x="0" y="15272"/>
                  </a:lnTo>
                  <a:cubicBezTo>
                    <a:pt x="27" y="15353"/>
                    <a:pt x="27" y="15435"/>
                    <a:pt x="54" y="15516"/>
                  </a:cubicBezTo>
                  <a:cubicBezTo>
                    <a:pt x="290" y="15538"/>
                    <a:pt x="526" y="15552"/>
                    <a:pt x="762" y="15552"/>
                  </a:cubicBezTo>
                  <a:cubicBezTo>
                    <a:pt x="1096" y="15552"/>
                    <a:pt x="1429" y="15525"/>
                    <a:pt x="1763" y="15462"/>
                  </a:cubicBezTo>
                  <a:cubicBezTo>
                    <a:pt x="1790" y="14919"/>
                    <a:pt x="1682" y="381"/>
                    <a:pt x="1628" y="28"/>
                  </a:cubicBezTo>
                  <a:cubicBezTo>
                    <a:pt x="1435" y="9"/>
                    <a:pt x="1243" y="0"/>
                    <a:pt x="10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62"/>
            <p:cNvSpPr/>
            <p:nvPr/>
          </p:nvSpPr>
          <p:spPr>
            <a:xfrm>
              <a:off x="10911350" y="6371363"/>
              <a:ext cx="107850" cy="407750"/>
            </a:xfrm>
            <a:custGeom>
              <a:avLst/>
              <a:gdLst/>
              <a:ahLst/>
              <a:cxnLst/>
              <a:rect l="l" t="t" r="r" b="b"/>
              <a:pathLst>
                <a:path w="4314" h="16310" extrusionOk="0">
                  <a:moveTo>
                    <a:pt x="474" y="1"/>
                  </a:moveTo>
                  <a:cubicBezTo>
                    <a:pt x="326" y="1"/>
                    <a:pt x="177" y="9"/>
                    <a:pt x="28" y="26"/>
                  </a:cubicBezTo>
                  <a:cubicBezTo>
                    <a:pt x="28" y="135"/>
                    <a:pt x="1" y="189"/>
                    <a:pt x="1" y="271"/>
                  </a:cubicBezTo>
                  <a:lnTo>
                    <a:pt x="28" y="1030"/>
                  </a:lnTo>
                  <a:cubicBezTo>
                    <a:pt x="82" y="1030"/>
                    <a:pt x="136" y="1057"/>
                    <a:pt x="191" y="1057"/>
                  </a:cubicBezTo>
                  <a:cubicBezTo>
                    <a:pt x="950" y="1057"/>
                    <a:pt x="1628" y="1518"/>
                    <a:pt x="1927" y="2223"/>
                  </a:cubicBezTo>
                  <a:cubicBezTo>
                    <a:pt x="2171" y="2712"/>
                    <a:pt x="2361" y="3227"/>
                    <a:pt x="2496" y="3770"/>
                  </a:cubicBezTo>
                  <a:cubicBezTo>
                    <a:pt x="2659" y="4556"/>
                    <a:pt x="2740" y="5370"/>
                    <a:pt x="2795" y="6184"/>
                  </a:cubicBezTo>
                  <a:cubicBezTo>
                    <a:pt x="2822" y="6807"/>
                    <a:pt x="2849" y="7431"/>
                    <a:pt x="2876" y="8028"/>
                  </a:cubicBezTo>
                  <a:cubicBezTo>
                    <a:pt x="2984" y="9655"/>
                    <a:pt x="2957" y="11283"/>
                    <a:pt x="2876" y="12910"/>
                  </a:cubicBezTo>
                  <a:cubicBezTo>
                    <a:pt x="2849" y="13914"/>
                    <a:pt x="2849" y="14972"/>
                    <a:pt x="2849" y="16002"/>
                  </a:cubicBezTo>
                  <a:cubicBezTo>
                    <a:pt x="2849" y="16084"/>
                    <a:pt x="2849" y="16192"/>
                    <a:pt x="2876" y="16274"/>
                  </a:cubicBezTo>
                  <a:cubicBezTo>
                    <a:pt x="3067" y="16296"/>
                    <a:pt x="3258" y="16309"/>
                    <a:pt x="3447" y="16309"/>
                  </a:cubicBezTo>
                  <a:cubicBezTo>
                    <a:pt x="3714" y="16309"/>
                    <a:pt x="3978" y="16283"/>
                    <a:pt x="4232" y="16219"/>
                  </a:cubicBezTo>
                  <a:cubicBezTo>
                    <a:pt x="4232" y="16029"/>
                    <a:pt x="4286" y="15812"/>
                    <a:pt x="4286" y="15623"/>
                  </a:cubicBezTo>
                  <a:cubicBezTo>
                    <a:pt x="4286" y="14999"/>
                    <a:pt x="4314" y="14375"/>
                    <a:pt x="4314" y="13778"/>
                  </a:cubicBezTo>
                  <a:cubicBezTo>
                    <a:pt x="4314" y="12205"/>
                    <a:pt x="4314" y="10659"/>
                    <a:pt x="4286" y="9086"/>
                  </a:cubicBezTo>
                  <a:cubicBezTo>
                    <a:pt x="4232" y="7702"/>
                    <a:pt x="4124" y="6319"/>
                    <a:pt x="4042" y="4936"/>
                  </a:cubicBezTo>
                  <a:cubicBezTo>
                    <a:pt x="4042" y="4583"/>
                    <a:pt x="4015" y="4231"/>
                    <a:pt x="3934" y="3878"/>
                  </a:cubicBezTo>
                  <a:cubicBezTo>
                    <a:pt x="3825" y="3254"/>
                    <a:pt x="3608" y="2630"/>
                    <a:pt x="3337" y="2061"/>
                  </a:cubicBezTo>
                  <a:cubicBezTo>
                    <a:pt x="3147" y="1600"/>
                    <a:pt x="2876" y="1166"/>
                    <a:pt x="2523" y="786"/>
                  </a:cubicBezTo>
                  <a:cubicBezTo>
                    <a:pt x="2415" y="623"/>
                    <a:pt x="2252" y="488"/>
                    <a:pt x="2062" y="379"/>
                  </a:cubicBezTo>
                  <a:cubicBezTo>
                    <a:pt x="1570" y="122"/>
                    <a:pt x="1027" y="1"/>
                    <a:pt x="4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62"/>
            <p:cNvSpPr/>
            <p:nvPr/>
          </p:nvSpPr>
          <p:spPr>
            <a:xfrm>
              <a:off x="10608250" y="5565088"/>
              <a:ext cx="168875" cy="178025"/>
            </a:xfrm>
            <a:custGeom>
              <a:avLst/>
              <a:gdLst/>
              <a:ahLst/>
              <a:cxnLst/>
              <a:rect l="l" t="t" r="r" b="b"/>
              <a:pathLst>
                <a:path w="6755" h="7121" extrusionOk="0">
                  <a:moveTo>
                    <a:pt x="814" y="0"/>
                  </a:moveTo>
                  <a:cubicBezTo>
                    <a:pt x="597" y="0"/>
                    <a:pt x="407" y="0"/>
                    <a:pt x="190" y="27"/>
                  </a:cubicBezTo>
                  <a:cubicBezTo>
                    <a:pt x="109" y="1709"/>
                    <a:pt x="55" y="3363"/>
                    <a:pt x="0" y="5018"/>
                  </a:cubicBezTo>
                  <a:cubicBezTo>
                    <a:pt x="0" y="5099"/>
                    <a:pt x="0" y="5181"/>
                    <a:pt x="28" y="5235"/>
                  </a:cubicBezTo>
                  <a:lnTo>
                    <a:pt x="434" y="5154"/>
                  </a:lnTo>
                  <a:cubicBezTo>
                    <a:pt x="462" y="5045"/>
                    <a:pt x="489" y="4964"/>
                    <a:pt x="489" y="4882"/>
                  </a:cubicBezTo>
                  <a:cubicBezTo>
                    <a:pt x="543" y="4421"/>
                    <a:pt x="570" y="3960"/>
                    <a:pt x="597" y="3499"/>
                  </a:cubicBezTo>
                  <a:cubicBezTo>
                    <a:pt x="597" y="3336"/>
                    <a:pt x="624" y="3146"/>
                    <a:pt x="679" y="3011"/>
                  </a:cubicBezTo>
                  <a:cubicBezTo>
                    <a:pt x="703" y="2812"/>
                    <a:pt x="887" y="2682"/>
                    <a:pt x="1084" y="2682"/>
                  </a:cubicBezTo>
                  <a:cubicBezTo>
                    <a:pt x="1103" y="2682"/>
                    <a:pt x="1121" y="2683"/>
                    <a:pt x="1140" y="2685"/>
                  </a:cubicBezTo>
                  <a:cubicBezTo>
                    <a:pt x="1248" y="2685"/>
                    <a:pt x="1357" y="2740"/>
                    <a:pt x="1465" y="2767"/>
                  </a:cubicBezTo>
                  <a:cubicBezTo>
                    <a:pt x="1628" y="2848"/>
                    <a:pt x="1764" y="2929"/>
                    <a:pt x="1899" y="3038"/>
                  </a:cubicBezTo>
                  <a:cubicBezTo>
                    <a:pt x="2032" y="3171"/>
                    <a:pt x="2205" y="3239"/>
                    <a:pt x="2379" y="3239"/>
                  </a:cubicBezTo>
                  <a:cubicBezTo>
                    <a:pt x="2524" y="3239"/>
                    <a:pt x="2671" y="3191"/>
                    <a:pt x="2794" y="3092"/>
                  </a:cubicBezTo>
                  <a:cubicBezTo>
                    <a:pt x="2981" y="2980"/>
                    <a:pt x="3195" y="2919"/>
                    <a:pt x="3407" y="2919"/>
                  </a:cubicBezTo>
                  <a:cubicBezTo>
                    <a:pt x="3502" y="2919"/>
                    <a:pt x="3597" y="2931"/>
                    <a:pt x="3689" y="2957"/>
                  </a:cubicBezTo>
                  <a:cubicBezTo>
                    <a:pt x="3906" y="2984"/>
                    <a:pt x="4096" y="3092"/>
                    <a:pt x="4286" y="3228"/>
                  </a:cubicBezTo>
                  <a:cubicBezTo>
                    <a:pt x="4399" y="3341"/>
                    <a:pt x="4560" y="3406"/>
                    <a:pt x="4723" y="3406"/>
                  </a:cubicBezTo>
                  <a:cubicBezTo>
                    <a:pt x="4834" y="3406"/>
                    <a:pt x="4946" y="3375"/>
                    <a:pt x="5046" y="3309"/>
                  </a:cubicBezTo>
                  <a:cubicBezTo>
                    <a:pt x="5249" y="3196"/>
                    <a:pt x="5452" y="3140"/>
                    <a:pt x="5671" y="3140"/>
                  </a:cubicBezTo>
                  <a:cubicBezTo>
                    <a:pt x="5715" y="3140"/>
                    <a:pt x="5760" y="3142"/>
                    <a:pt x="5805" y="3146"/>
                  </a:cubicBezTo>
                  <a:cubicBezTo>
                    <a:pt x="6130" y="3146"/>
                    <a:pt x="6185" y="3228"/>
                    <a:pt x="6185" y="3526"/>
                  </a:cubicBezTo>
                  <a:cubicBezTo>
                    <a:pt x="6185" y="4584"/>
                    <a:pt x="6158" y="5615"/>
                    <a:pt x="6158" y="6673"/>
                  </a:cubicBezTo>
                  <a:cubicBezTo>
                    <a:pt x="6130" y="6808"/>
                    <a:pt x="6130" y="6944"/>
                    <a:pt x="6212" y="7079"/>
                  </a:cubicBezTo>
                  <a:cubicBezTo>
                    <a:pt x="6280" y="7107"/>
                    <a:pt x="6354" y="7120"/>
                    <a:pt x="6432" y="7120"/>
                  </a:cubicBezTo>
                  <a:cubicBezTo>
                    <a:pt x="6510" y="7120"/>
                    <a:pt x="6592" y="7107"/>
                    <a:pt x="6673" y="7079"/>
                  </a:cubicBezTo>
                  <a:cubicBezTo>
                    <a:pt x="6754" y="6591"/>
                    <a:pt x="6700" y="570"/>
                    <a:pt x="65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62"/>
            <p:cNvSpPr/>
            <p:nvPr/>
          </p:nvSpPr>
          <p:spPr>
            <a:xfrm>
              <a:off x="10467875" y="6313013"/>
              <a:ext cx="42750" cy="298225"/>
            </a:xfrm>
            <a:custGeom>
              <a:avLst/>
              <a:gdLst/>
              <a:ahLst/>
              <a:cxnLst/>
              <a:rect l="l" t="t" r="r" b="b"/>
              <a:pathLst>
                <a:path w="1710" h="11929" extrusionOk="0">
                  <a:moveTo>
                    <a:pt x="1059" y="1"/>
                  </a:moveTo>
                  <a:cubicBezTo>
                    <a:pt x="715" y="1"/>
                    <a:pt x="372" y="37"/>
                    <a:pt x="28" y="109"/>
                  </a:cubicBezTo>
                  <a:lnTo>
                    <a:pt x="28" y="516"/>
                  </a:lnTo>
                  <a:lnTo>
                    <a:pt x="28" y="7405"/>
                  </a:lnTo>
                  <a:lnTo>
                    <a:pt x="28" y="11474"/>
                  </a:lnTo>
                  <a:cubicBezTo>
                    <a:pt x="28" y="11610"/>
                    <a:pt x="1" y="11772"/>
                    <a:pt x="109" y="11908"/>
                  </a:cubicBezTo>
                  <a:cubicBezTo>
                    <a:pt x="367" y="11922"/>
                    <a:pt x="631" y="11928"/>
                    <a:pt x="899" y="11928"/>
                  </a:cubicBezTo>
                  <a:cubicBezTo>
                    <a:pt x="1167" y="11928"/>
                    <a:pt x="1438" y="11922"/>
                    <a:pt x="1710" y="11908"/>
                  </a:cubicBezTo>
                  <a:lnTo>
                    <a:pt x="1710" y="11447"/>
                  </a:lnTo>
                  <a:lnTo>
                    <a:pt x="1655" y="5642"/>
                  </a:lnTo>
                  <a:cubicBezTo>
                    <a:pt x="1655" y="3934"/>
                    <a:pt x="1655" y="2198"/>
                    <a:pt x="1628" y="489"/>
                  </a:cubicBezTo>
                  <a:cubicBezTo>
                    <a:pt x="1655" y="326"/>
                    <a:pt x="1628" y="163"/>
                    <a:pt x="1574" y="28"/>
                  </a:cubicBezTo>
                  <a:cubicBezTo>
                    <a:pt x="1402" y="10"/>
                    <a:pt x="1230" y="1"/>
                    <a:pt x="1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62"/>
            <p:cNvSpPr/>
            <p:nvPr/>
          </p:nvSpPr>
          <p:spPr>
            <a:xfrm>
              <a:off x="10469250" y="5754263"/>
              <a:ext cx="396700" cy="34600"/>
            </a:xfrm>
            <a:custGeom>
              <a:avLst/>
              <a:gdLst/>
              <a:ahLst/>
              <a:cxnLst/>
              <a:rect l="l" t="t" r="r" b="b"/>
              <a:pathLst>
                <a:path w="15868" h="1384" extrusionOk="0">
                  <a:moveTo>
                    <a:pt x="11663" y="1"/>
                  </a:moveTo>
                  <a:cubicBezTo>
                    <a:pt x="11012" y="28"/>
                    <a:pt x="10361" y="82"/>
                    <a:pt x="9738" y="82"/>
                  </a:cubicBezTo>
                  <a:cubicBezTo>
                    <a:pt x="8490" y="109"/>
                    <a:pt x="7242" y="109"/>
                    <a:pt x="5994" y="136"/>
                  </a:cubicBezTo>
                  <a:lnTo>
                    <a:pt x="353" y="136"/>
                  </a:lnTo>
                  <a:cubicBezTo>
                    <a:pt x="317" y="136"/>
                    <a:pt x="280" y="133"/>
                    <a:pt x="244" y="133"/>
                  </a:cubicBezTo>
                  <a:cubicBezTo>
                    <a:pt x="172" y="133"/>
                    <a:pt x="100" y="145"/>
                    <a:pt x="27" y="218"/>
                  </a:cubicBezTo>
                  <a:lnTo>
                    <a:pt x="0" y="1303"/>
                  </a:lnTo>
                  <a:cubicBezTo>
                    <a:pt x="54" y="1303"/>
                    <a:pt x="109" y="1330"/>
                    <a:pt x="163" y="1330"/>
                  </a:cubicBezTo>
                  <a:lnTo>
                    <a:pt x="3716" y="1330"/>
                  </a:lnTo>
                  <a:cubicBezTo>
                    <a:pt x="4096" y="1330"/>
                    <a:pt x="4421" y="1384"/>
                    <a:pt x="4801" y="1384"/>
                  </a:cubicBezTo>
                  <a:cubicBezTo>
                    <a:pt x="5506" y="1357"/>
                    <a:pt x="6211" y="1303"/>
                    <a:pt x="6917" y="1275"/>
                  </a:cubicBezTo>
                  <a:cubicBezTo>
                    <a:pt x="8110" y="1248"/>
                    <a:pt x="9304" y="1194"/>
                    <a:pt x="10497" y="1167"/>
                  </a:cubicBezTo>
                  <a:cubicBezTo>
                    <a:pt x="12124" y="1113"/>
                    <a:pt x="13752" y="1113"/>
                    <a:pt x="15352" y="1086"/>
                  </a:cubicBezTo>
                  <a:cubicBezTo>
                    <a:pt x="15542" y="1086"/>
                    <a:pt x="15705" y="1058"/>
                    <a:pt x="15868" y="1031"/>
                  </a:cubicBezTo>
                  <a:cubicBezTo>
                    <a:pt x="15868" y="679"/>
                    <a:pt x="15840" y="353"/>
                    <a:pt x="157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62"/>
            <p:cNvSpPr/>
            <p:nvPr/>
          </p:nvSpPr>
          <p:spPr>
            <a:xfrm>
              <a:off x="10294300" y="6658663"/>
              <a:ext cx="105125" cy="246350"/>
            </a:xfrm>
            <a:custGeom>
              <a:avLst/>
              <a:gdLst/>
              <a:ahLst/>
              <a:cxnLst/>
              <a:rect l="l" t="t" r="r" b="b"/>
              <a:pathLst>
                <a:path w="4205" h="9854" extrusionOk="0">
                  <a:moveTo>
                    <a:pt x="453" y="0"/>
                  </a:moveTo>
                  <a:cubicBezTo>
                    <a:pt x="213" y="0"/>
                    <a:pt x="47" y="3"/>
                    <a:pt x="0" y="8"/>
                  </a:cubicBezTo>
                  <a:lnTo>
                    <a:pt x="0" y="523"/>
                  </a:lnTo>
                  <a:cubicBezTo>
                    <a:pt x="27" y="2666"/>
                    <a:pt x="190" y="4836"/>
                    <a:pt x="190" y="7006"/>
                  </a:cubicBezTo>
                  <a:lnTo>
                    <a:pt x="190" y="7114"/>
                  </a:lnTo>
                  <a:cubicBezTo>
                    <a:pt x="217" y="7548"/>
                    <a:pt x="271" y="8009"/>
                    <a:pt x="407" y="8443"/>
                  </a:cubicBezTo>
                  <a:cubicBezTo>
                    <a:pt x="597" y="9094"/>
                    <a:pt x="1112" y="9610"/>
                    <a:pt x="1790" y="9772"/>
                  </a:cubicBezTo>
                  <a:cubicBezTo>
                    <a:pt x="1953" y="9827"/>
                    <a:pt x="2123" y="9854"/>
                    <a:pt x="2292" y="9854"/>
                  </a:cubicBezTo>
                  <a:cubicBezTo>
                    <a:pt x="2462" y="9854"/>
                    <a:pt x="2631" y="9827"/>
                    <a:pt x="2794" y="9772"/>
                  </a:cubicBezTo>
                  <a:cubicBezTo>
                    <a:pt x="3580" y="9555"/>
                    <a:pt x="4096" y="8850"/>
                    <a:pt x="4096" y="8036"/>
                  </a:cubicBezTo>
                  <a:cubicBezTo>
                    <a:pt x="4150" y="6409"/>
                    <a:pt x="4204" y="4809"/>
                    <a:pt x="4150" y="3181"/>
                  </a:cubicBezTo>
                  <a:cubicBezTo>
                    <a:pt x="4123" y="2612"/>
                    <a:pt x="4096" y="2069"/>
                    <a:pt x="4096" y="1527"/>
                  </a:cubicBezTo>
                  <a:cubicBezTo>
                    <a:pt x="4096" y="1066"/>
                    <a:pt x="4042" y="632"/>
                    <a:pt x="4042" y="198"/>
                  </a:cubicBezTo>
                  <a:cubicBezTo>
                    <a:pt x="4014" y="171"/>
                    <a:pt x="4014" y="116"/>
                    <a:pt x="3987" y="62"/>
                  </a:cubicBezTo>
                  <a:cubicBezTo>
                    <a:pt x="3812" y="40"/>
                    <a:pt x="1470" y="0"/>
                    <a:pt x="4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62"/>
            <p:cNvSpPr/>
            <p:nvPr/>
          </p:nvSpPr>
          <p:spPr>
            <a:xfrm>
              <a:off x="10629950" y="5643738"/>
              <a:ext cx="120050" cy="101750"/>
            </a:xfrm>
            <a:custGeom>
              <a:avLst/>
              <a:gdLst/>
              <a:ahLst/>
              <a:cxnLst/>
              <a:rect l="l" t="t" r="r" b="b"/>
              <a:pathLst>
                <a:path w="4802" h="4070" extrusionOk="0">
                  <a:moveTo>
                    <a:pt x="217" y="0"/>
                  </a:moveTo>
                  <a:cubicBezTo>
                    <a:pt x="190" y="679"/>
                    <a:pt x="136" y="1275"/>
                    <a:pt x="136" y="1899"/>
                  </a:cubicBezTo>
                  <a:cubicBezTo>
                    <a:pt x="136" y="1926"/>
                    <a:pt x="163" y="1953"/>
                    <a:pt x="163" y="1981"/>
                  </a:cubicBezTo>
                  <a:lnTo>
                    <a:pt x="380" y="1981"/>
                  </a:lnTo>
                  <a:cubicBezTo>
                    <a:pt x="489" y="1981"/>
                    <a:pt x="624" y="2008"/>
                    <a:pt x="760" y="2008"/>
                  </a:cubicBezTo>
                  <a:cubicBezTo>
                    <a:pt x="868" y="2035"/>
                    <a:pt x="923" y="2116"/>
                    <a:pt x="923" y="2225"/>
                  </a:cubicBezTo>
                  <a:cubicBezTo>
                    <a:pt x="923" y="2333"/>
                    <a:pt x="868" y="2442"/>
                    <a:pt x="760" y="2469"/>
                  </a:cubicBezTo>
                  <a:cubicBezTo>
                    <a:pt x="651" y="2469"/>
                    <a:pt x="543" y="2496"/>
                    <a:pt x="462" y="2496"/>
                  </a:cubicBezTo>
                  <a:cubicBezTo>
                    <a:pt x="326" y="2496"/>
                    <a:pt x="190" y="2496"/>
                    <a:pt x="82" y="2604"/>
                  </a:cubicBezTo>
                  <a:cubicBezTo>
                    <a:pt x="55" y="3038"/>
                    <a:pt x="28" y="3472"/>
                    <a:pt x="0" y="3906"/>
                  </a:cubicBezTo>
                  <a:cubicBezTo>
                    <a:pt x="0" y="3961"/>
                    <a:pt x="0" y="3988"/>
                    <a:pt x="0" y="4042"/>
                  </a:cubicBezTo>
                  <a:cubicBezTo>
                    <a:pt x="28" y="4069"/>
                    <a:pt x="82" y="4069"/>
                    <a:pt x="109" y="4069"/>
                  </a:cubicBezTo>
                  <a:cubicBezTo>
                    <a:pt x="760" y="4069"/>
                    <a:pt x="1411" y="4042"/>
                    <a:pt x="2035" y="4042"/>
                  </a:cubicBezTo>
                  <a:lnTo>
                    <a:pt x="4205" y="4015"/>
                  </a:lnTo>
                  <a:cubicBezTo>
                    <a:pt x="4252" y="4022"/>
                    <a:pt x="4298" y="4025"/>
                    <a:pt x="4342" y="4025"/>
                  </a:cubicBezTo>
                  <a:cubicBezTo>
                    <a:pt x="4476" y="4025"/>
                    <a:pt x="4598" y="3994"/>
                    <a:pt x="4720" y="3933"/>
                  </a:cubicBezTo>
                  <a:cubicBezTo>
                    <a:pt x="4720" y="3879"/>
                    <a:pt x="4720" y="3825"/>
                    <a:pt x="4747" y="3771"/>
                  </a:cubicBezTo>
                  <a:cubicBezTo>
                    <a:pt x="4774" y="3120"/>
                    <a:pt x="4801" y="2469"/>
                    <a:pt x="4801" y="1845"/>
                  </a:cubicBezTo>
                  <a:lnTo>
                    <a:pt x="4801" y="760"/>
                  </a:lnTo>
                  <a:cubicBezTo>
                    <a:pt x="4774" y="679"/>
                    <a:pt x="4747" y="570"/>
                    <a:pt x="4720" y="489"/>
                  </a:cubicBezTo>
                  <a:cubicBezTo>
                    <a:pt x="4530" y="570"/>
                    <a:pt x="4367" y="624"/>
                    <a:pt x="4205" y="706"/>
                  </a:cubicBezTo>
                  <a:cubicBezTo>
                    <a:pt x="4076" y="764"/>
                    <a:pt x="3942" y="793"/>
                    <a:pt x="3809" y="793"/>
                  </a:cubicBezTo>
                  <a:cubicBezTo>
                    <a:pt x="3635" y="793"/>
                    <a:pt x="3464" y="744"/>
                    <a:pt x="3310" y="651"/>
                  </a:cubicBezTo>
                  <a:cubicBezTo>
                    <a:pt x="3201" y="597"/>
                    <a:pt x="3093" y="516"/>
                    <a:pt x="2984" y="434"/>
                  </a:cubicBezTo>
                  <a:cubicBezTo>
                    <a:pt x="2852" y="346"/>
                    <a:pt x="2696" y="298"/>
                    <a:pt x="2538" y="298"/>
                  </a:cubicBezTo>
                  <a:cubicBezTo>
                    <a:pt x="2403" y="298"/>
                    <a:pt x="2268" y="333"/>
                    <a:pt x="2143" y="407"/>
                  </a:cubicBezTo>
                  <a:lnTo>
                    <a:pt x="1980" y="489"/>
                  </a:lnTo>
                  <a:cubicBezTo>
                    <a:pt x="1836" y="580"/>
                    <a:pt x="1667" y="628"/>
                    <a:pt x="1496" y="628"/>
                  </a:cubicBezTo>
                  <a:cubicBezTo>
                    <a:pt x="1314" y="628"/>
                    <a:pt x="1131" y="574"/>
                    <a:pt x="977" y="462"/>
                  </a:cubicBezTo>
                  <a:cubicBezTo>
                    <a:pt x="868" y="407"/>
                    <a:pt x="760" y="326"/>
                    <a:pt x="624" y="272"/>
                  </a:cubicBezTo>
                  <a:cubicBezTo>
                    <a:pt x="516" y="190"/>
                    <a:pt x="407" y="109"/>
                    <a:pt x="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62"/>
            <p:cNvSpPr/>
            <p:nvPr/>
          </p:nvSpPr>
          <p:spPr>
            <a:xfrm>
              <a:off x="10468550" y="6266913"/>
              <a:ext cx="363500" cy="33925"/>
            </a:xfrm>
            <a:custGeom>
              <a:avLst/>
              <a:gdLst/>
              <a:ahLst/>
              <a:cxnLst/>
              <a:rect l="l" t="t" r="r" b="b"/>
              <a:pathLst>
                <a:path w="14540" h="1357" extrusionOk="0">
                  <a:moveTo>
                    <a:pt x="10552" y="0"/>
                  </a:moveTo>
                  <a:cubicBezTo>
                    <a:pt x="9820" y="0"/>
                    <a:pt x="9087" y="54"/>
                    <a:pt x="8355" y="82"/>
                  </a:cubicBezTo>
                  <a:cubicBezTo>
                    <a:pt x="7731" y="109"/>
                    <a:pt x="7080" y="109"/>
                    <a:pt x="6429" y="136"/>
                  </a:cubicBezTo>
                  <a:cubicBezTo>
                    <a:pt x="5278" y="180"/>
                    <a:pt x="4144" y="224"/>
                    <a:pt x="2999" y="224"/>
                  </a:cubicBezTo>
                  <a:cubicBezTo>
                    <a:pt x="2742" y="224"/>
                    <a:pt x="2484" y="222"/>
                    <a:pt x="2225" y="217"/>
                  </a:cubicBezTo>
                  <a:cubicBezTo>
                    <a:pt x="1601" y="217"/>
                    <a:pt x="950" y="244"/>
                    <a:pt x="326" y="244"/>
                  </a:cubicBezTo>
                  <a:cubicBezTo>
                    <a:pt x="218" y="271"/>
                    <a:pt x="109" y="271"/>
                    <a:pt x="28" y="299"/>
                  </a:cubicBezTo>
                  <a:cubicBezTo>
                    <a:pt x="1" y="651"/>
                    <a:pt x="1" y="1004"/>
                    <a:pt x="55" y="1356"/>
                  </a:cubicBezTo>
                  <a:lnTo>
                    <a:pt x="1628" y="1356"/>
                  </a:lnTo>
                  <a:cubicBezTo>
                    <a:pt x="1981" y="1356"/>
                    <a:pt x="2334" y="1329"/>
                    <a:pt x="2713" y="1302"/>
                  </a:cubicBezTo>
                  <a:cubicBezTo>
                    <a:pt x="3066" y="1302"/>
                    <a:pt x="3419" y="1302"/>
                    <a:pt x="3771" y="1275"/>
                  </a:cubicBezTo>
                  <a:cubicBezTo>
                    <a:pt x="4693" y="1221"/>
                    <a:pt x="5616" y="1139"/>
                    <a:pt x="6511" y="1085"/>
                  </a:cubicBezTo>
                  <a:cubicBezTo>
                    <a:pt x="8057" y="1031"/>
                    <a:pt x="9576" y="1004"/>
                    <a:pt x="11122" y="1004"/>
                  </a:cubicBezTo>
                  <a:cubicBezTo>
                    <a:pt x="11881" y="1004"/>
                    <a:pt x="12641" y="1031"/>
                    <a:pt x="13400" y="1058"/>
                  </a:cubicBezTo>
                  <a:lnTo>
                    <a:pt x="14160" y="1058"/>
                  </a:lnTo>
                  <a:cubicBezTo>
                    <a:pt x="14184" y="1063"/>
                    <a:pt x="14207" y="1065"/>
                    <a:pt x="14229" y="1065"/>
                  </a:cubicBezTo>
                  <a:cubicBezTo>
                    <a:pt x="14334" y="1065"/>
                    <a:pt x="14423" y="1017"/>
                    <a:pt x="14512" y="950"/>
                  </a:cubicBezTo>
                  <a:cubicBezTo>
                    <a:pt x="14539" y="678"/>
                    <a:pt x="14539" y="407"/>
                    <a:pt x="14485" y="136"/>
                  </a:cubicBezTo>
                  <a:cubicBezTo>
                    <a:pt x="14402" y="53"/>
                    <a:pt x="14304" y="18"/>
                    <a:pt x="14201" y="18"/>
                  </a:cubicBezTo>
                  <a:cubicBezTo>
                    <a:pt x="14169" y="18"/>
                    <a:pt x="14137" y="21"/>
                    <a:pt x="14105" y="27"/>
                  </a:cubicBezTo>
                  <a:cubicBezTo>
                    <a:pt x="12939" y="27"/>
                    <a:pt x="11746" y="0"/>
                    <a:pt x="10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62"/>
            <p:cNvSpPr/>
            <p:nvPr/>
          </p:nvSpPr>
          <p:spPr>
            <a:xfrm>
              <a:off x="10590625" y="6303663"/>
              <a:ext cx="233275" cy="172825"/>
            </a:xfrm>
            <a:custGeom>
              <a:avLst/>
              <a:gdLst/>
              <a:ahLst/>
              <a:cxnLst/>
              <a:rect l="l" t="t" r="r" b="b"/>
              <a:pathLst>
                <a:path w="9331" h="6913" extrusionOk="0">
                  <a:moveTo>
                    <a:pt x="6435" y="1"/>
                  </a:moveTo>
                  <a:cubicBezTo>
                    <a:pt x="4643" y="1"/>
                    <a:pt x="1862" y="51"/>
                    <a:pt x="1465" y="131"/>
                  </a:cubicBezTo>
                  <a:cubicBezTo>
                    <a:pt x="1438" y="239"/>
                    <a:pt x="1411" y="348"/>
                    <a:pt x="1384" y="483"/>
                  </a:cubicBezTo>
                  <a:cubicBezTo>
                    <a:pt x="1112" y="1460"/>
                    <a:pt x="868" y="2436"/>
                    <a:pt x="624" y="3385"/>
                  </a:cubicBezTo>
                  <a:cubicBezTo>
                    <a:pt x="488" y="3928"/>
                    <a:pt x="353" y="4443"/>
                    <a:pt x="217" y="4959"/>
                  </a:cubicBezTo>
                  <a:cubicBezTo>
                    <a:pt x="0" y="5637"/>
                    <a:pt x="407" y="6369"/>
                    <a:pt x="1085" y="6532"/>
                  </a:cubicBezTo>
                  <a:cubicBezTo>
                    <a:pt x="1221" y="6586"/>
                    <a:pt x="1356" y="6613"/>
                    <a:pt x="1465" y="6640"/>
                  </a:cubicBezTo>
                  <a:cubicBezTo>
                    <a:pt x="1980" y="6776"/>
                    <a:pt x="2496" y="6830"/>
                    <a:pt x="2984" y="6857"/>
                  </a:cubicBezTo>
                  <a:cubicBezTo>
                    <a:pt x="3778" y="6874"/>
                    <a:pt x="4561" y="6912"/>
                    <a:pt x="5347" y="6912"/>
                  </a:cubicBezTo>
                  <a:cubicBezTo>
                    <a:pt x="5823" y="6912"/>
                    <a:pt x="6300" y="6898"/>
                    <a:pt x="6781" y="6857"/>
                  </a:cubicBezTo>
                  <a:cubicBezTo>
                    <a:pt x="7324" y="6830"/>
                    <a:pt x="7866" y="6749"/>
                    <a:pt x="8382" y="6640"/>
                  </a:cubicBezTo>
                  <a:cubicBezTo>
                    <a:pt x="8599" y="6586"/>
                    <a:pt x="8761" y="6505"/>
                    <a:pt x="8951" y="6369"/>
                  </a:cubicBezTo>
                  <a:cubicBezTo>
                    <a:pt x="9195" y="6206"/>
                    <a:pt x="9331" y="5908"/>
                    <a:pt x="9277" y="5610"/>
                  </a:cubicBezTo>
                  <a:cubicBezTo>
                    <a:pt x="9222" y="5230"/>
                    <a:pt x="9141" y="4850"/>
                    <a:pt x="9060" y="4470"/>
                  </a:cubicBezTo>
                  <a:cubicBezTo>
                    <a:pt x="9005" y="4226"/>
                    <a:pt x="8924" y="4009"/>
                    <a:pt x="8843" y="3765"/>
                  </a:cubicBezTo>
                  <a:lnTo>
                    <a:pt x="7948" y="266"/>
                  </a:lnTo>
                  <a:cubicBezTo>
                    <a:pt x="7920" y="185"/>
                    <a:pt x="7893" y="103"/>
                    <a:pt x="7839" y="22"/>
                  </a:cubicBezTo>
                  <a:cubicBezTo>
                    <a:pt x="7614" y="8"/>
                    <a:pt x="7090" y="1"/>
                    <a:pt x="6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62"/>
            <p:cNvSpPr/>
            <p:nvPr/>
          </p:nvSpPr>
          <p:spPr>
            <a:xfrm>
              <a:off x="10259025" y="6621538"/>
              <a:ext cx="252275" cy="27850"/>
            </a:xfrm>
            <a:custGeom>
              <a:avLst/>
              <a:gdLst/>
              <a:ahLst/>
              <a:cxnLst/>
              <a:rect l="l" t="t" r="r" b="b"/>
              <a:pathLst>
                <a:path w="10091" h="1114" extrusionOk="0">
                  <a:moveTo>
                    <a:pt x="625" y="1"/>
                  </a:moveTo>
                  <a:cubicBezTo>
                    <a:pt x="435" y="1"/>
                    <a:pt x="245" y="28"/>
                    <a:pt x="82" y="55"/>
                  </a:cubicBezTo>
                  <a:cubicBezTo>
                    <a:pt x="1" y="272"/>
                    <a:pt x="1" y="516"/>
                    <a:pt x="28" y="760"/>
                  </a:cubicBezTo>
                  <a:cubicBezTo>
                    <a:pt x="55" y="869"/>
                    <a:pt x="136" y="950"/>
                    <a:pt x="245" y="977"/>
                  </a:cubicBezTo>
                  <a:cubicBezTo>
                    <a:pt x="435" y="1005"/>
                    <a:pt x="625" y="1005"/>
                    <a:pt x="814" y="1032"/>
                  </a:cubicBezTo>
                  <a:lnTo>
                    <a:pt x="2713" y="1032"/>
                  </a:lnTo>
                  <a:cubicBezTo>
                    <a:pt x="2865" y="1032"/>
                    <a:pt x="3034" y="997"/>
                    <a:pt x="3193" y="997"/>
                  </a:cubicBezTo>
                  <a:cubicBezTo>
                    <a:pt x="3233" y="997"/>
                    <a:pt x="3272" y="999"/>
                    <a:pt x="3310" y="1005"/>
                  </a:cubicBezTo>
                  <a:cubicBezTo>
                    <a:pt x="3717" y="1005"/>
                    <a:pt x="4096" y="1032"/>
                    <a:pt x="4476" y="1032"/>
                  </a:cubicBezTo>
                  <a:cubicBezTo>
                    <a:pt x="5100" y="1032"/>
                    <a:pt x="5724" y="1059"/>
                    <a:pt x="6375" y="1059"/>
                  </a:cubicBezTo>
                  <a:cubicBezTo>
                    <a:pt x="6999" y="1086"/>
                    <a:pt x="7514" y="1113"/>
                    <a:pt x="8111" y="1113"/>
                  </a:cubicBezTo>
                  <a:cubicBezTo>
                    <a:pt x="8680" y="1113"/>
                    <a:pt x="9277" y="1086"/>
                    <a:pt x="9874" y="1059"/>
                  </a:cubicBezTo>
                  <a:cubicBezTo>
                    <a:pt x="9955" y="1059"/>
                    <a:pt x="10009" y="1032"/>
                    <a:pt x="10064" y="1005"/>
                  </a:cubicBezTo>
                  <a:cubicBezTo>
                    <a:pt x="10091" y="706"/>
                    <a:pt x="10091" y="408"/>
                    <a:pt x="10064" y="137"/>
                  </a:cubicBezTo>
                  <a:cubicBezTo>
                    <a:pt x="10009" y="109"/>
                    <a:pt x="9982" y="82"/>
                    <a:pt x="9928" y="82"/>
                  </a:cubicBezTo>
                  <a:cubicBezTo>
                    <a:pt x="9250" y="55"/>
                    <a:pt x="8599" y="1"/>
                    <a:pt x="7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62"/>
            <p:cNvSpPr/>
            <p:nvPr/>
          </p:nvSpPr>
          <p:spPr>
            <a:xfrm>
              <a:off x="10623850" y="6164413"/>
              <a:ext cx="164800" cy="42175"/>
            </a:xfrm>
            <a:custGeom>
              <a:avLst/>
              <a:gdLst/>
              <a:ahLst/>
              <a:cxnLst/>
              <a:rect l="l" t="t" r="r" b="b"/>
              <a:pathLst>
                <a:path w="6592" h="1687" extrusionOk="0">
                  <a:moveTo>
                    <a:pt x="3894" y="0"/>
                  </a:moveTo>
                  <a:cubicBezTo>
                    <a:pt x="3453" y="0"/>
                    <a:pt x="3013" y="9"/>
                    <a:pt x="2577" y="32"/>
                  </a:cubicBezTo>
                  <a:cubicBezTo>
                    <a:pt x="2197" y="59"/>
                    <a:pt x="1818" y="59"/>
                    <a:pt x="1411" y="86"/>
                  </a:cubicBezTo>
                  <a:cubicBezTo>
                    <a:pt x="1031" y="113"/>
                    <a:pt x="651" y="140"/>
                    <a:pt x="272" y="194"/>
                  </a:cubicBezTo>
                  <a:cubicBezTo>
                    <a:pt x="55" y="194"/>
                    <a:pt x="0" y="249"/>
                    <a:pt x="0" y="493"/>
                  </a:cubicBezTo>
                  <a:cubicBezTo>
                    <a:pt x="27" y="710"/>
                    <a:pt x="27" y="1008"/>
                    <a:pt x="55" y="1252"/>
                  </a:cubicBezTo>
                  <a:cubicBezTo>
                    <a:pt x="82" y="1496"/>
                    <a:pt x="136" y="1523"/>
                    <a:pt x="380" y="1551"/>
                  </a:cubicBezTo>
                  <a:cubicBezTo>
                    <a:pt x="461" y="1551"/>
                    <a:pt x="516" y="1551"/>
                    <a:pt x="597" y="1578"/>
                  </a:cubicBezTo>
                  <a:cubicBezTo>
                    <a:pt x="1357" y="1605"/>
                    <a:pt x="2089" y="1659"/>
                    <a:pt x="2848" y="1686"/>
                  </a:cubicBezTo>
                  <a:cubicBezTo>
                    <a:pt x="3906" y="1686"/>
                    <a:pt x="4991" y="1686"/>
                    <a:pt x="6076" y="1605"/>
                  </a:cubicBezTo>
                  <a:cubicBezTo>
                    <a:pt x="6483" y="1578"/>
                    <a:pt x="6591" y="1496"/>
                    <a:pt x="6591" y="1062"/>
                  </a:cubicBezTo>
                  <a:cubicBezTo>
                    <a:pt x="6591" y="1035"/>
                    <a:pt x="6591" y="981"/>
                    <a:pt x="6591" y="927"/>
                  </a:cubicBezTo>
                  <a:cubicBezTo>
                    <a:pt x="6591" y="737"/>
                    <a:pt x="6564" y="574"/>
                    <a:pt x="6537" y="384"/>
                  </a:cubicBezTo>
                  <a:cubicBezTo>
                    <a:pt x="6537" y="276"/>
                    <a:pt x="6510" y="194"/>
                    <a:pt x="6483" y="113"/>
                  </a:cubicBezTo>
                  <a:cubicBezTo>
                    <a:pt x="6212" y="86"/>
                    <a:pt x="5968" y="32"/>
                    <a:pt x="5696" y="32"/>
                  </a:cubicBezTo>
                  <a:cubicBezTo>
                    <a:pt x="5101" y="16"/>
                    <a:pt x="4497" y="0"/>
                    <a:pt x="38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62"/>
            <p:cNvSpPr/>
            <p:nvPr/>
          </p:nvSpPr>
          <p:spPr>
            <a:xfrm>
              <a:off x="10292250" y="6555088"/>
              <a:ext cx="103775" cy="55650"/>
            </a:xfrm>
            <a:custGeom>
              <a:avLst/>
              <a:gdLst/>
              <a:ahLst/>
              <a:cxnLst/>
              <a:rect l="l" t="t" r="r" b="b"/>
              <a:pathLst>
                <a:path w="4151" h="2226" extrusionOk="0">
                  <a:moveTo>
                    <a:pt x="272" y="1"/>
                  </a:moveTo>
                  <a:cubicBezTo>
                    <a:pt x="218" y="1"/>
                    <a:pt x="136" y="28"/>
                    <a:pt x="55" y="28"/>
                  </a:cubicBezTo>
                  <a:cubicBezTo>
                    <a:pt x="1" y="760"/>
                    <a:pt x="28" y="1493"/>
                    <a:pt x="109" y="2225"/>
                  </a:cubicBezTo>
                  <a:lnTo>
                    <a:pt x="4096" y="2144"/>
                  </a:lnTo>
                  <a:cubicBezTo>
                    <a:pt x="4151" y="1438"/>
                    <a:pt x="4124" y="733"/>
                    <a:pt x="4042" y="28"/>
                  </a:cubicBezTo>
                  <a:cubicBezTo>
                    <a:pt x="3988" y="1"/>
                    <a:pt x="3961" y="1"/>
                    <a:pt x="39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62"/>
            <p:cNvSpPr/>
            <p:nvPr/>
          </p:nvSpPr>
          <p:spPr>
            <a:xfrm>
              <a:off x="10599425" y="5795638"/>
              <a:ext cx="172950" cy="232600"/>
            </a:xfrm>
            <a:custGeom>
              <a:avLst/>
              <a:gdLst/>
              <a:ahLst/>
              <a:cxnLst/>
              <a:rect l="l" t="t" r="r" b="b"/>
              <a:pathLst>
                <a:path w="6918" h="9304" extrusionOk="0">
                  <a:moveTo>
                    <a:pt x="6863" y="0"/>
                  </a:moveTo>
                  <a:lnTo>
                    <a:pt x="6538" y="27"/>
                  </a:lnTo>
                  <a:lnTo>
                    <a:pt x="6538" y="624"/>
                  </a:lnTo>
                  <a:cubicBezTo>
                    <a:pt x="6511" y="1790"/>
                    <a:pt x="6483" y="2984"/>
                    <a:pt x="6456" y="4150"/>
                  </a:cubicBezTo>
                  <a:cubicBezTo>
                    <a:pt x="6456" y="4801"/>
                    <a:pt x="6212" y="5452"/>
                    <a:pt x="5751" y="5913"/>
                  </a:cubicBezTo>
                  <a:cubicBezTo>
                    <a:pt x="5100" y="6591"/>
                    <a:pt x="4476" y="7297"/>
                    <a:pt x="3825" y="8002"/>
                  </a:cubicBezTo>
                  <a:cubicBezTo>
                    <a:pt x="3744" y="8110"/>
                    <a:pt x="3635" y="8192"/>
                    <a:pt x="3500" y="8273"/>
                  </a:cubicBezTo>
                  <a:cubicBezTo>
                    <a:pt x="3451" y="8334"/>
                    <a:pt x="3380" y="8362"/>
                    <a:pt x="3307" y="8362"/>
                  </a:cubicBezTo>
                  <a:cubicBezTo>
                    <a:pt x="3218" y="8362"/>
                    <a:pt x="3125" y="8320"/>
                    <a:pt x="3066" y="8246"/>
                  </a:cubicBezTo>
                  <a:cubicBezTo>
                    <a:pt x="2957" y="8110"/>
                    <a:pt x="2822" y="7975"/>
                    <a:pt x="2713" y="7866"/>
                  </a:cubicBezTo>
                  <a:cubicBezTo>
                    <a:pt x="2117" y="6998"/>
                    <a:pt x="1493" y="6157"/>
                    <a:pt x="869" y="5289"/>
                  </a:cubicBezTo>
                  <a:cubicBezTo>
                    <a:pt x="733" y="5072"/>
                    <a:pt x="652" y="4801"/>
                    <a:pt x="652" y="4530"/>
                  </a:cubicBezTo>
                  <a:lnTo>
                    <a:pt x="652" y="3499"/>
                  </a:lnTo>
                  <a:cubicBezTo>
                    <a:pt x="652" y="3418"/>
                    <a:pt x="652" y="3309"/>
                    <a:pt x="625" y="3201"/>
                  </a:cubicBezTo>
                  <a:lnTo>
                    <a:pt x="136" y="3201"/>
                  </a:lnTo>
                  <a:cubicBezTo>
                    <a:pt x="136" y="3309"/>
                    <a:pt x="109" y="3418"/>
                    <a:pt x="109" y="3499"/>
                  </a:cubicBezTo>
                  <a:cubicBezTo>
                    <a:pt x="109" y="3770"/>
                    <a:pt x="82" y="4015"/>
                    <a:pt x="82" y="4286"/>
                  </a:cubicBezTo>
                  <a:cubicBezTo>
                    <a:pt x="1" y="4747"/>
                    <a:pt x="136" y="5235"/>
                    <a:pt x="408" y="5642"/>
                  </a:cubicBezTo>
                  <a:cubicBezTo>
                    <a:pt x="489" y="5750"/>
                    <a:pt x="570" y="5859"/>
                    <a:pt x="652" y="5967"/>
                  </a:cubicBezTo>
                  <a:cubicBezTo>
                    <a:pt x="1303" y="6998"/>
                    <a:pt x="2035" y="7975"/>
                    <a:pt x="2849" y="8897"/>
                  </a:cubicBezTo>
                  <a:cubicBezTo>
                    <a:pt x="2957" y="9060"/>
                    <a:pt x="3120" y="9195"/>
                    <a:pt x="3283" y="9304"/>
                  </a:cubicBezTo>
                  <a:cubicBezTo>
                    <a:pt x="3418" y="9168"/>
                    <a:pt x="3527" y="9032"/>
                    <a:pt x="3635" y="8897"/>
                  </a:cubicBezTo>
                  <a:cubicBezTo>
                    <a:pt x="4286" y="8110"/>
                    <a:pt x="4937" y="7324"/>
                    <a:pt x="5588" y="6564"/>
                  </a:cubicBezTo>
                  <a:cubicBezTo>
                    <a:pt x="5860" y="6212"/>
                    <a:pt x="6131" y="5886"/>
                    <a:pt x="6402" y="5561"/>
                  </a:cubicBezTo>
                  <a:cubicBezTo>
                    <a:pt x="6565" y="5344"/>
                    <a:pt x="6673" y="5099"/>
                    <a:pt x="6673" y="4828"/>
                  </a:cubicBezTo>
                  <a:cubicBezTo>
                    <a:pt x="6673" y="4286"/>
                    <a:pt x="6728" y="3770"/>
                    <a:pt x="6755" y="3228"/>
                  </a:cubicBezTo>
                  <a:cubicBezTo>
                    <a:pt x="6809" y="2251"/>
                    <a:pt x="6863" y="1248"/>
                    <a:pt x="6917" y="271"/>
                  </a:cubicBezTo>
                  <a:cubicBezTo>
                    <a:pt x="6917" y="190"/>
                    <a:pt x="6890" y="82"/>
                    <a:pt x="68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62"/>
            <p:cNvSpPr/>
            <p:nvPr/>
          </p:nvSpPr>
          <p:spPr>
            <a:xfrm>
              <a:off x="10640125" y="6216738"/>
              <a:ext cx="132925" cy="41375"/>
            </a:xfrm>
            <a:custGeom>
              <a:avLst/>
              <a:gdLst/>
              <a:ahLst/>
              <a:cxnLst/>
              <a:rect l="l" t="t" r="r" b="b"/>
              <a:pathLst>
                <a:path w="5317" h="1655" extrusionOk="0">
                  <a:moveTo>
                    <a:pt x="434" y="0"/>
                  </a:moveTo>
                  <a:cubicBezTo>
                    <a:pt x="272" y="543"/>
                    <a:pt x="136" y="1085"/>
                    <a:pt x="0" y="1655"/>
                  </a:cubicBezTo>
                  <a:lnTo>
                    <a:pt x="434" y="1655"/>
                  </a:lnTo>
                  <a:cubicBezTo>
                    <a:pt x="1302" y="1628"/>
                    <a:pt x="2170" y="1573"/>
                    <a:pt x="3038" y="1546"/>
                  </a:cubicBezTo>
                  <a:cubicBezTo>
                    <a:pt x="3255" y="1537"/>
                    <a:pt x="3472" y="1534"/>
                    <a:pt x="3689" y="1534"/>
                  </a:cubicBezTo>
                  <a:cubicBezTo>
                    <a:pt x="4123" y="1534"/>
                    <a:pt x="4557" y="1546"/>
                    <a:pt x="4991" y="1546"/>
                  </a:cubicBezTo>
                  <a:cubicBezTo>
                    <a:pt x="5020" y="1553"/>
                    <a:pt x="5051" y="1557"/>
                    <a:pt x="5083" y="1557"/>
                  </a:cubicBezTo>
                  <a:cubicBezTo>
                    <a:pt x="5168" y="1557"/>
                    <a:pt x="5257" y="1532"/>
                    <a:pt x="5317" y="1492"/>
                  </a:cubicBezTo>
                  <a:cubicBezTo>
                    <a:pt x="5262" y="977"/>
                    <a:pt x="5100" y="488"/>
                    <a:pt x="4883" y="54"/>
                  </a:cubicBezTo>
                  <a:cubicBezTo>
                    <a:pt x="4354" y="74"/>
                    <a:pt x="3826" y="83"/>
                    <a:pt x="3298" y="83"/>
                  </a:cubicBezTo>
                  <a:cubicBezTo>
                    <a:pt x="2337" y="83"/>
                    <a:pt x="1380" y="53"/>
                    <a:pt x="4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62"/>
            <p:cNvSpPr/>
            <p:nvPr/>
          </p:nvSpPr>
          <p:spPr>
            <a:xfrm>
              <a:off x="10272600" y="6508688"/>
              <a:ext cx="142425" cy="34400"/>
            </a:xfrm>
            <a:custGeom>
              <a:avLst/>
              <a:gdLst/>
              <a:ahLst/>
              <a:cxnLst/>
              <a:rect l="l" t="t" r="r" b="b"/>
              <a:pathLst>
                <a:path w="5697" h="1376" extrusionOk="0">
                  <a:moveTo>
                    <a:pt x="4883" y="0"/>
                  </a:moveTo>
                  <a:cubicBezTo>
                    <a:pt x="4774" y="0"/>
                    <a:pt x="4665" y="3"/>
                    <a:pt x="4557" y="12"/>
                  </a:cubicBezTo>
                  <a:cubicBezTo>
                    <a:pt x="3716" y="40"/>
                    <a:pt x="2875" y="67"/>
                    <a:pt x="2034" y="94"/>
                  </a:cubicBezTo>
                  <a:cubicBezTo>
                    <a:pt x="1492" y="94"/>
                    <a:pt x="977" y="148"/>
                    <a:pt x="461" y="175"/>
                  </a:cubicBezTo>
                  <a:cubicBezTo>
                    <a:pt x="109" y="202"/>
                    <a:pt x="27" y="284"/>
                    <a:pt x="0" y="609"/>
                  </a:cubicBezTo>
                  <a:cubicBezTo>
                    <a:pt x="27" y="826"/>
                    <a:pt x="54" y="1070"/>
                    <a:pt x="54" y="1314"/>
                  </a:cubicBezTo>
                  <a:cubicBezTo>
                    <a:pt x="190" y="1314"/>
                    <a:pt x="271" y="1342"/>
                    <a:pt x="380" y="1342"/>
                  </a:cubicBezTo>
                  <a:lnTo>
                    <a:pt x="3797" y="1369"/>
                  </a:lnTo>
                  <a:lnTo>
                    <a:pt x="5099" y="1369"/>
                  </a:lnTo>
                  <a:cubicBezTo>
                    <a:pt x="5132" y="1373"/>
                    <a:pt x="5164" y="1376"/>
                    <a:pt x="5195" y="1376"/>
                  </a:cubicBezTo>
                  <a:cubicBezTo>
                    <a:pt x="5344" y="1376"/>
                    <a:pt x="5475" y="1323"/>
                    <a:pt x="5588" y="1233"/>
                  </a:cubicBezTo>
                  <a:cubicBezTo>
                    <a:pt x="5696" y="853"/>
                    <a:pt x="5696" y="419"/>
                    <a:pt x="5561" y="12"/>
                  </a:cubicBezTo>
                  <a:cubicBezTo>
                    <a:pt x="5325" y="12"/>
                    <a:pt x="5102" y="0"/>
                    <a:pt x="48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62"/>
            <p:cNvSpPr/>
            <p:nvPr/>
          </p:nvSpPr>
          <p:spPr>
            <a:xfrm>
              <a:off x="10819125" y="6363863"/>
              <a:ext cx="57000" cy="45650"/>
            </a:xfrm>
            <a:custGeom>
              <a:avLst/>
              <a:gdLst/>
              <a:ahLst/>
              <a:cxnLst/>
              <a:rect l="l" t="t" r="r" b="b"/>
              <a:pathLst>
                <a:path w="2280" h="1826" extrusionOk="0">
                  <a:moveTo>
                    <a:pt x="1474" y="1"/>
                  </a:moveTo>
                  <a:cubicBezTo>
                    <a:pt x="977" y="1"/>
                    <a:pt x="489" y="37"/>
                    <a:pt x="1" y="109"/>
                  </a:cubicBezTo>
                  <a:cubicBezTo>
                    <a:pt x="1" y="408"/>
                    <a:pt x="82" y="679"/>
                    <a:pt x="164" y="950"/>
                  </a:cubicBezTo>
                  <a:cubicBezTo>
                    <a:pt x="218" y="1249"/>
                    <a:pt x="299" y="1520"/>
                    <a:pt x="408" y="1764"/>
                  </a:cubicBezTo>
                  <a:cubicBezTo>
                    <a:pt x="720" y="1805"/>
                    <a:pt x="1032" y="1825"/>
                    <a:pt x="1344" y="1825"/>
                  </a:cubicBezTo>
                  <a:cubicBezTo>
                    <a:pt x="1656" y="1825"/>
                    <a:pt x="1967" y="1805"/>
                    <a:pt x="2279" y="1764"/>
                  </a:cubicBezTo>
                  <a:lnTo>
                    <a:pt x="2279" y="272"/>
                  </a:lnTo>
                  <a:cubicBezTo>
                    <a:pt x="2252" y="191"/>
                    <a:pt x="2252" y="109"/>
                    <a:pt x="2225" y="28"/>
                  </a:cubicBezTo>
                  <a:cubicBezTo>
                    <a:pt x="1972" y="10"/>
                    <a:pt x="1722" y="1"/>
                    <a:pt x="14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62"/>
            <p:cNvSpPr/>
            <p:nvPr/>
          </p:nvSpPr>
          <p:spPr>
            <a:xfrm>
              <a:off x="10467875" y="5694413"/>
              <a:ext cx="37325" cy="51950"/>
            </a:xfrm>
            <a:custGeom>
              <a:avLst/>
              <a:gdLst/>
              <a:ahLst/>
              <a:cxnLst/>
              <a:rect l="l" t="t" r="r" b="b"/>
              <a:pathLst>
                <a:path w="1493" h="2078" extrusionOk="0">
                  <a:moveTo>
                    <a:pt x="777" y="1"/>
                  </a:moveTo>
                  <a:cubicBezTo>
                    <a:pt x="543" y="1"/>
                    <a:pt x="313" y="21"/>
                    <a:pt x="82" y="62"/>
                  </a:cubicBezTo>
                  <a:cubicBezTo>
                    <a:pt x="1" y="740"/>
                    <a:pt x="28" y="1391"/>
                    <a:pt x="109" y="2042"/>
                  </a:cubicBezTo>
                  <a:cubicBezTo>
                    <a:pt x="300" y="2065"/>
                    <a:pt x="491" y="2078"/>
                    <a:pt x="680" y="2078"/>
                  </a:cubicBezTo>
                  <a:cubicBezTo>
                    <a:pt x="948" y="2078"/>
                    <a:pt x="1211" y="2051"/>
                    <a:pt x="1466" y="1988"/>
                  </a:cubicBezTo>
                  <a:lnTo>
                    <a:pt x="1493" y="62"/>
                  </a:lnTo>
                  <a:cubicBezTo>
                    <a:pt x="1249" y="21"/>
                    <a:pt x="1011" y="1"/>
                    <a:pt x="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62"/>
            <p:cNvSpPr/>
            <p:nvPr/>
          </p:nvSpPr>
          <p:spPr>
            <a:xfrm>
              <a:off x="10884225" y="6352338"/>
              <a:ext cx="17675" cy="68525"/>
            </a:xfrm>
            <a:custGeom>
              <a:avLst/>
              <a:gdLst/>
              <a:ahLst/>
              <a:cxnLst/>
              <a:rect l="l" t="t" r="r" b="b"/>
              <a:pathLst>
                <a:path w="707" h="2741" extrusionOk="0">
                  <a:moveTo>
                    <a:pt x="408" y="1"/>
                  </a:moveTo>
                  <a:cubicBezTo>
                    <a:pt x="353" y="1"/>
                    <a:pt x="299" y="1"/>
                    <a:pt x="191" y="28"/>
                  </a:cubicBezTo>
                  <a:cubicBezTo>
                    <a:pt x="191" y="923"/>
                    <a:pt x="1" y="1818"/>
                    <a:pt x="191" y="2740"/>
                  </a:cubicBezTo>
                  <a:lnTo>
                    <a:pt x="516" y="2740"/>
                  </a:lnTo>
                  <a:cubicBezTo>
                    <a:pt x="543" y="2632"/>
                    <a:pt x="570" y="2550"/>
                    <a:pt x="598" y="2442"/>
                  </a:cubicBezTo>
                  <a:cubicBezTo>
                    <a:pt x="625" y="2171"/>
                    <a:pt x="652" y="1872"/>
                    <a:pt x="652" y="1574"/>
                  </a:cubicBezTo>
                  <a:cubicBezTo>
                    <a:pt x="706" y="1086"/>
                    <a:pt x="679" y="598"/>
                    <a:pt x="598" y="109"/>
                  </a:cubicBezTo>
                  <a:cubicBezTo>
                    <a:pt x="598" y="82"/>
                    <a:pt x="570" y="55"/>
                    <a:pt x="5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62"/>
            <p:cNvSpPr/>
            <p:nvPr/>
          </p:nvSpPr>
          <p:spPr>
            <a:xfrm>
              <a:off x="10605525" y="5710863"/>
              <a:ext cx="13600" cy="35300"/>
            </a:xfrm>
            <a:custGeom>
              <a:avLst/>
              <a:gdLst/>
              <a:ahLst/>
              <a:cxnLst/>
              <a:rect l="l" t="t" r="r" b="b"/>
              <a:pathLst>
                <a:path w="544" h="1412" extrusionOk="0">
                  <a:moveTo>
                    <a:pt x="245" y="1"/>
                  </a:moveTo>
                  <a:cubicBezTo>
                    <a:pt x="191" y="1"/>
                    <a:pt x="164" y="1"/>
                    <a:pt x="109" y="28"/>
                  </a:cubicBezTo>
                  <a:cubicBezTo>
                    <a:pt x="28" y="489"/>
                    <a:pt x="1" y="950"/>
                    <a:pt x="82" y="1411"/>
                  </a:cubicBezTo>
                  <a:lnTo>
                    <a:pt x="435" y="1411"/>
                  </a:lnTo>
                  <a:cubicBezTo>
                    <a:pt x="543" y="950"/>
                    <a:pt x="543" y="462"/>
                    <a:pt x="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62"/>
            <p:cNvSpPr/>
            <p:nvPr/>
          </p:nvSpPr>
          <p:spPr>
            <a:xfrm>
              <a:off x="10601475" y="5830888"/>
              <a:ext cx="16300" cy="31225"/>
            </a:xfrm>
            <a:custGeom>
              <a:avLst/>
              <a:gdLst/>
              <a:ahLst/>
              <a:cxnLst/>
              <a:rect l="l" t="t" r="r" b="b"/>
              <a:pathLst>
                <a:path w="652" h="1249" extrusionOk="0">
                  <a:moveTo>
                    <a:pt x="109" y="1"/>
                  </a:moveTo>
                  <a:cubicBezTo>
                    <a:pt x="0" y="408"/>
                    <a:pt x="0" y="841"/>
                    <a:pt x="109" y="1248"/>
                  </a:cubicBezTo>
                  <a:lnTo>
                    <a:pt x="543" y="1248"/>
                  </a:lnTo>
                  <a:cubicBezTo>
                    <a:pt x="570" y="1031"/>
                    <a:pt x="597" y="814"/>
                    <a:pt x="570" y="624"/>
                  </a:cubicBezTo>
                  <a:cubicBezTo>
                    <a:pt x="570" y="408"/>
                    <a:pt x="651" y="191"/>
                    <a:pt x="5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62"/>
            <p:cNvSpPr/>
            <p:nvPr/>
          </p:nvSpPr>
          <p:spPr>
            <a:xfrm>
              <a:off x="10604175" y="5799688"/>
              <a:ext cx="12225" cy="17675"/>
            </a:xfrm>
            <a:custGeom>
              <a:avLst/>
              <a:gdLst/>
              <a:ahLst/>
              <a:cxnLst/>
              <a:rect l="l" t="t" r="r" b="b"/>
              <a:pathLst>
                <a:path w="489" h="707" extrusionOk="0">
                  <a:moveTo>
                    <a:pt x="435" y="1"/>
                  </a:moveTo>
                  <a:lnTo>
                    <a:pt x="55" y="28"/>
                  </a:lnTo>
                  <a:cubicBezTo>
                    <a:pt x="1" y="245"/>
                    <a:pt x="1" y="462"/>
                    <a:pt x="55" y="679"/>
                  </a:cubicBezTo>
                  <a:lnTo>
                    <a:pt x="435" y="706"/>
                  </a:lnTo>
                  <a:cubicBezTo>
                    <a:pt x="489" y="489"/>
                    <a:pt x="489" y="245"/>
                    <a:pt x="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62"/>
            <p:cNvSpPr/>
            <p:nvPr/>
          </p:nvSpPr>
          <p:spPr>
            <a:xfrm>
              <a:off x="10246825" y="5553563"/>
              <a:ext cx="784575" cy="1563025"/>
            </a:xfrm>
            <a:custGeom>
              <a:avLst/>
              <a:gdLst/>
              <a:ahLst/>
              <a:cxnLst/>
              <a:rect l="l" t="t" r="r" b="b"/>
              <a:pathLst>
                <a:path w="31383" h="62521" extrusionOk="0">
                  <a:moveTo>
                    <a:pt x="21021" y="461"/>
                  </a:moveTo>
                  <a:cubicBezTo>
                    <a:pt x="21157" y="1031"/>
                    <a:pt x="21211" y="7052"/>
                    <a:pt x="21130" y="7540"/>
                  </a:cubicBezTo>
                  <a:cubicBezTo>
                    <a:pt x="21049" y="7568"/>
                    <a:pt x="20967" y="7581"/>
                    <a:pt x="20889" y="7581"/>
                  </a:cubicBezTo>
                  <a:cubicBezTo>
                    <a:pt x="20811" y="7581"/>
                    <a:pt x="20737" y="7568"/>
                    <a:pt x="20669" y="7540"/>
                  </a:cubicBezTo>
                  <a:cubicBezTo>
                    <a:pt x="20587" y="7405"/>
                    <a:pt x="20587" y="7269"/>
                    <a:pt x="20615" y="7134"/>
                  </a:cubicBezTo>
                  <a:cubicBezTo>
                    <a:pt x="20615" y="6076"/>
                    <a:pt x="20642" y="5045"/>
                    <a:pt x="20642" y="3987"/>
                  </a:cubicBezTo>
                  <a:cubicBezTo>
                    <a:pt x="20642" y="3689"/>
                    <a:pt x="20587" y="3607"/>
                    <a:pt x="20262" y="3607"/>
                  </a:cubicBezTo>
                  <a:cubicBezTo>
                    <a:pt x="20217" y="3603"/>
                    <a:pt x="20172" y="3601"/>
                    <a:pt x="20128" y="3601"/>
                  </a:cubicBezTo>
                  <a:cubicBezTo>
                    <a:pt x="19909" y="3601"/>
                    <a:pt x="19706" y="3657"/>
                    <a:pt x="19503" y="3770"/>
                  </a:cubicBezTo>
                  <a:cubicBezTo>
                    <a:pt x="19403" y="3836"/>
                    <a:pt x="19291" y="3867"/>
                    <a:pt x="19180" y="3867"/>
                  </a:cubicBezTo>
                  <a:cubicBezTo>
                    <a:pt x="19017" y="3867"/>
                    <a:pt x="18856" y="3802"/>
                    <a:pt x="18743" y="3689"/>
                  </a:cubicBezTo>
                  <a:cubicBezTo>
                    <a:pt x="18553" y="3553"/>
                    <a:pt x="18363" y="3445"/>
                    <a:pt x="18146" y="3418"/>
                  </a:cubicBezTo>
                  <a:cubicBezTo>
                    <a:pt x="18054" y="3392"/>
                    <a:pt x="17959" y="3380"/>
                    <a:pt x="17864" y="3380"/>
                  </a:cubicBezTo>
                  <a:cubicBezTo>
                    <a:pt x="17652" y="3380"/>
                    <a:pt x="17438" y="3441"/>
                    <a:pt x="17251" y="3553"/>
                  </a:cubicBezTo>
                  <a:cubicBezTo>
                    <a:pt x="17128" y="3652"/>
                    <a:pt x="16981" y="3700"/>
                    <a:pt x="16836" y="3700"/>
                  </a:cubicBezTo>
                  <a:cubicBezTo>
                    <a:pt x="16662" y="3700"/>
                    <a:pt x="16489" y="3632"/>
                    <a:pt x="16356" y="3499"/>
                  </a:cubicBezTo>
                  <a:cubicBezTo>
                    <a:pt x="16221" y="3390"/>
                    <a:pt x="16085" y="3309"/>
                    <a:pt x="15922" y="3228"/>
                  </a:cubicBezTo>
                  <a:cubicBezTo>
                    <a:pt x="15814" y="3201"/>
                    <a:pt x="15705" y="3146"/>
                    <a:pt x="15597" y="3146"/>
                  </a:cubicBezTo>
                  <a:cubicBezTo>
                    <a:pt x="15578" y="3144"/>
                    <a:pt x="15560" y="3143"/>
                    <a:pt x="15541" y="3143"/>
                  </a:cubicBezTo>
                  <a:cubicBezTo>
                    <a:pt x="15344" y="3143"/>
                    <a:pt x="15160" y="3273"/>
                    <a:pt x="15136" y="3472"/>
                  </a:cubicBezTo>
                  <a:cubicBezTo>
                    <a:pt x="15081" y="3607"/>
                    <a:pt x="15054" y="3797"/>
                    <a:pt x="15054" y="3960"/>
                  </a:cubicBezTo>
                  <a:cubicBezTo>
                    <a:pt x="15027" y="4421"/>
                    <a:pt x="15000" y="4882"/>
                    <a:pt x="14946" y="5343"/>
                  </a:cubicBezTo>
                  <a:cubicBezTo>
                    <a:pt x="14946" y="5425"/>
                    <a:pt x="14919" y="5506"/>
                    <a:pt x="14891" y="5615"/>
                  </a:cubicBezTo>
                  <a:lnTo>
                    <a:pt x="14485" y="5696"/>
                  </a:lnTo>
                  <a:cubicBezTo>
                    <a:pt x="14457" y="5642"/>
                    <a:pt x="14457" y="5560"/>
                    <a:pt x="14457" y="5479"/>
                  </a:cubicBezTo>
                  <a:cubicBezTo>
                    <a:pt x="14512" y="3824"/>
                    <a:pt x="14566" y="2170"/>
                    <a:pt x="14647" y="488"/>
                  </a:cubicBezTo>
                  <a:cubicBezTo>
                    <a:pt x="14864" y="461"/>
                    <a:pt x="15054" y="461"/>
                    <a:pt x="15271" y="461"/>
                  </a:cubicBezTo>
                  <a:close/>
                  <a:moveTo>
                    <a:pt x="15542" y="3607"/>
                  </a:moveTo>
                  <a:cubicBezTo>
                    <a:pt x="15732" y="3716"/>
                    <a:pt x="15841" y="3797"/>
                    <a:pt x="15949" y="3879"/>
                  </a:cubicBezTo>
                  <a:cubicBezTo>
                    <a:pt x="16085" y="3933"/>
                    <a:pt x="16193" y="4014"/>
                    <a:pt x="16302" y="4069"/>
                  </a:cubicBezTo>
                  <a:cubicBezTo>
                    <a:pt x="16456" y="4181"/>
                    <a:pt x="16639" y="4235"/>
                    <a:pt x="16821" y="4235"/>
                  </a:cubicBezTo>
                  <a:cubicBezTo>
                    <a:pt x="16992" y="4235"/>
                    <a:pt x="17161" y="4187"/>
                    <a:pt x="17305" y="4096"/>
                  </a:cubicBezTo>
                  <a:lnTo>
                    <a:pt x="17468" y="4014"/>
                  </a:lnTo>
                  <a:cubicBezTo>
                    <a:pt x="17593" y="3940"/>
                    <a:pt x="17728" y="3905"/>
                    <a:pt x="17863" y="3905"/>
                  </a:cubicBezTo>
                  <a:cubicBezTo>
                    <a:pt x="18021" y="3905"/>
                    <a:pt x="18177" y="3953"/>
                    <a:pt x="18309" y="4041"/>
                  </a:cubicBezTo>
                  <a:cubicBezTo>
                    <a:pt x="18418" y="4123"/>
                    <a:pt x="18526" y="4204"/>
                    <a:pt x="18635" y="4258"/>
                  </a:cubicBezTo>
                  <a:cubicBezTo>
                    <a:pt x="18789" y="4351"/>
                    <a:pt x="18960" y="4400"/>
                    <a:pt x="19134" y="4400"/>
                  </a:cubicBezTo>
                  <a:cubicBezTo>
                    <a:pt x="19267" y="4400"/>
                    <a:pt x="19401" y="4371"/>
                    <a:pt x="19530" y="4313"/>
                  </a:cubicBezTo>
                  <a:cubicBezTo>
                    <a:pt x="19692" y="4231"/>
                    <a:pt x="19855" y="4177"/>
                    <a:pt x="20045" y="4096"/>
                  </a:cubicBezTo>
                  <a:cubicBezTo>
                    <a:pt x="20072" y="4177"/>
                    <a:pt x="20099" y="4286"/>
                    <a:pt x="20126" y="4367"/>
                  </a:cubicBezTo>
                  <a:lnTo>
                    <a:pt x="20126" y="5452"/>
                  </a:lnTo>
                  <a:cubicBezTo>
                    <a:pt x="20126" y="6076"/>
                    <a:pt x="20099" y="6727"/>
                    <a:pt x="20072" y="7378"/>
                  </a:cubicBezTo>
                  <a:cubicBezTo>
                    <a:pt x="20045" y="7432"/>
                    <a:pt x="20045" y="7486"/>
                    <a:pt x="20045" y="7540"/>
                  </a:cubicBezTo>
                  <a:cubicBezTo>
                    <a:pt x="19923" y="7601"/>
                    <a:pt x="19801" y="7632"/>
                    <a:pt x="19667" y="7632"/>
                  </a:cubicBezTo>
                  <a:cubicBezTo>
                    <a:pt x="19623" y="7632"/>
                    <a:pt x="19577" y="7629"/>
                    <a:pt x="19530" y="7622"/>
                  </a:cubicBezTo>
                  <a:lnTo>
                    <a:pt x="17360" y="7649"/>
                  </a:lnTo>
                  <a:cubicBezTo>
                    <a:pt x="16736" y="7649"/>
                    <a:pt x="16085" y="7676"/>
                    <a:pt x="15434" y="7676"/>
                  </a:cubicBezTo>
                  <a:cubicBezTo>
                    <a:pt x="15407" y="7676"/>
                    <a:pt x="15353" y="7676"/>
                    <a:pt x="15325" y="7649"/>
                  </a:cubicBezTo>
                  <a:cubicBezTo>
                    <a:pt x="15325" y="7595"/>
                    <a:pt x="15325" y="7568"/>
                    <a:pt x="15325" y="7513"/>
                  </a:cubicBezTo>
                  <a:cubicBezTo>
                    <a:pt x="15353" y="7079"/>
                    <a:pt x="15380" y="6645"/>
                    <a:pt x="15407" y="6211"/>
                  </a:cubicBezTo>
                  <a:cubicBezTo>
                    <a:pt x="15515" y="6103"/>
                    <a:pt x="15651" y="6103"/>
                    <a:pt x="15787" y="6103"/>
                  </a:cubicBezTo>
                  <a:cubicBezTo>
                    <a:pt x="15868" y="6103"/>
                    <a:pt x="15976" y="6076"/>
                    <a:pt x="16085" y="6076"/>
                  </a:cubicBezTo>
                  <a:cubicBezTo>
                    <a:pt x="16193" y="6049"/>
                    <a:pt x="16248" y="5940"/>
                    <a:pt x="16248" y="5832"/>
                  </a:cubicBezTo>
                  <a:cubicBezTo>
                    <a:pt x="16248" y="5723"/>
                    <a:pt x="16193" y="5642"/>
                    <a:pt x="16085" y="5615"/>
                  </a:cubicBezTo>
                  <a:cubicBezTo>
                    <a:pt x="15949" y="5615"/>
                    <a:pt x="15814" y="5588"/>
                    <a:pt x="15705" y="5588"/>
                  </a:cubicBezTo>
                  <a:lnTo>
                    <a:pt x="15488" y="5588"/>
                  </a:lnTo>
                  <a:cubicBezTo>
                    <a:pt x="15488" y="5560"/>
                    <a:pt x="15461" y="5533"/>
                    <a:pt x="15461" y="5506"/>
                  </a:cubicBezTo>
                  <a:cubicBezTo>
                    <a:pt x="15461" y="4882"/>
                    <a:pt x="15515" y="4286"/>
                    <a:pt x="15542" y="3607"/>
                  </a:cubicBezTo>
                  <a:close/>
                  <a:moveTo>
                    <a:pt x="14810" y="6293"/>
                  </a:moveTo>
                  <a:cubicBezTo>
                    <a:pt x="14891" y="6754"/>
                    <a:pt x="14891" y="7242"/>
                    <a:pt x="14783" y="7703"/>
                  </a:cubicBezTo>
                  <a:lnTo>
                    <a:pt x="14430" y="7703"/>
                  </a:lnTo>
                  <a:cubicBezTo>
                    <a:pt x="14349" y="7242"/>
                    <a:pt x="14376" y="6781"/>
                    <a:pt x="14457" y="6320"/>
                  </a:cubicBezTo>
                  <a:cubicBezTo>
                    <a:pt x="14512" y="6293"/>
                    <a:pt x="14539" y="6293"/>
                    <a:pt x="14593" y="6293"/>
                  </a:cubicBezTo>
                  <a:close/>
                  <a:moveTo>
                    <a:pt x="9640" y="5635"/>
                  </a:moveTo>
                  <a:cubicBezTo>
                    <a:pt x="9874" y="5635"/>
                    <a:pt x="10104" y="5655"/>
                    <a:pt x="10335" y="5696"/>
                  </a:cubicBezTo>
                  <a:lnTo>
                    <a:pt x="10335" y="7622"/>
                  </a:lnTo>
                  <a:cubicBezTo>
                    <a:pt x="10065" y="7685"/>
                    <a:pt x="9794" y="7712"/>
                    <a:pt x="9530" y="7712"/>
                  </a:cubicBezTo>
                  <a:cubicBezTo>
                    <a:pt x="9343" y="7712"/>
                    <a:pt x="9158" y="7699"/>
                    <a:pt x="8978" y="7676"/>
                  </a:cubicBezTo>
                  <a:cubicBezTo>
                    <a:pt x="8870" y="7025"/>
                    <a:pt x="8870" y="6374"/>
                    <a:pt x="8924" y="5696"/>
                  </a:cubicBezTo>
                  <a:cubicBezTo>
                    <a:pt x="9168" y="5655"/>
                    <a:pt x="9406" y="5635"/>
                    <a:pt x="9640" y="5635"/>
                  </a:cubicBezTo>
                  <a:close/>
                  <a:moveTo>
                    <a:pt x="24683" y="8029"/>
                  </a:moveTo>
                  <a:cubicBezTo>
                    <a:pt x="24737" y="8381"/>
                    <a:pt x="24765" y="8707"/>
                    <a:pt x="24765" y="9059"/>
                  </a:cubicBezTo>
                  <a:cubicBezTo>
                    <a:pt x="24602" y="9086"/>
                    <a:pt x="24439" y="9114"/>
                    <a:pt x="24249" y="9114"/>
                  </a:cubicBezTo>
                  <a:cubicBezTo>
                    <a:pt x="22649" y="9141"/>
                    <a:pt x="21021" y="9141"/>
                    <a:pt x="19394" y="9195"/>
                  </a:cubicBezTo>
                  <a:cubicBezTo>
                    <a:pt x="18201" y="9222"/>
                    <a:pt x="17007" y="9276"/>
                    <a:pt x="15814" y="9303"/>
                  </a:cubicBezTo>
                  <a:cubicBezTo>
                    <a:pt x="15108" y="9331"/>
                    <a:pt x="14403" y="9385"/>
                    <a:pt x="13698" y="9412"/>
                  </a:cubicBezTo>
                  <a:cubicBezTo>
                    <a:pt x="13318" y="9412"/>
                    <a:pt x="12993" y="9358"/>
                    <a:pt x="12613" y="9358"/>
                  </a:cubicBezTo>
                  <a:lnTo>
                    <a:pt x="9060" y="9358"/>
                  </a:lnTo>
                  <a:cubicBezTo>
                    <a:pt x="9006" y="9358"/>
                    <a:pt x="8951" y="9331"/>
                    <a:pt x="8897" y="9331"/>
                  </a:cubicBezTo>
                  <a:lnTo>
                    <a:pt x="8924" y="8246"/>
                  </a:lnTo>
                  <a:cubicBezTo>
                    <a:pt x="8997" y="8173"/>
                    <a:pt x="9069" y="8161"/>
                    <a:pt x="9141" y="8161"/>
                  </a:cubicBezTo>
                  <a:cubicBezTo>
                    <a:pt x="9177" y="8161"/>
                    <a:pt x="9214" y="8164"/>
                    <a:pt x="9250" y="8164"/>
                  </a:cubicBezTo>
                  <a:lnTo>
                    <a:pt x="14891" y="8164"/>
                  </a:lnTo>
                  <a:cubicBezTo>
                    <a:pt x="16139" y="8137"/>
                    <a:pt x="17387" y="8137"/>
                    <a:pt x="18635" y="8110"/>
                  </a:cubicBezTo>
                  <a:cubicBezTo>
                    <a:pt x="19258" y="8110"/>
                    <a:pt x="19909" y="8056"/>
                    <a:pt x="20560" y="8029"/>
                  </a:cubicBezTo>
                  <a:close/>
                  <a:moveTo>
                    <a:pt x="14729" y="9846"/>
                  </a:moveTo>
                  <a:cubicBezTo>
                    <a:pt x="14783" y="10090"/>
                    <a:pt x="14810" y="10334"/>
                    <a:pt x="14729" y="10578"/>
                  </a:cubicBezTo>
                  <a:lnTo>
                    <a:pt x="14349" y="10524"/>
                  </a:lnTo>
                  <a:cubicBezTo>
                    <a:pt x="14295" y="10307"/>
                    <a:pt x="14295" y="10090"/>
                    <a:pt x="14349" y="9873"/>
                  </a:cubicBezTo>
                  <a:lnTo>
                    <a:pt x="14729" y="9846"/>
                  </a:lnTo>
                  <a:close/>
                  <a:moveTo>
                    <a:pt x="14702" y="11094"/>
                  </a:moveTo>
                  <a:cubicBezTo>
                    <a:pt x="14837" y="11284"/>
                    <a:pt x="14756" y="11501"/>
                    <a:pt x="14756" y="11717"/>
                  </a:cubicBezTo>
                  <a:cubicBezTo>
                    <a:pt x="14783" y="11934"/>
                    <a:pt x="14756" y="12151"/>
                    <a:pt x="14729" y="12341"/>
                  </a:cubicBezTo>
                  <a:lnTo>
                    <a:pt x="14295" y="12341"/>
                  </a:lnTo>
                  <a:cubicBezTo>
                    <a:pt x="14186" y="11934"/>
                    <a:pt x="14186" y="11501"/>
                    <a:pt x="14295" y="11094"/>
                  </a:cubicBezTo>
                  <a:close/>
                  <a:moveTo>
                    <a:pt x="20099" y="9710"/>
                  </a:moveTo>
                  <a:cubicBezTo>
                    <a:pt x="20126" y="9846"/>
                    <a:pt x="20126" y="9954"/>
                    <a:pt x="20126" y="10063"/>
                  </a:cubicBezTo>
                  <a:cubicBezTo>
                    <a:pt x="20126" y="10985"/>
                    <a:pt x="20099" y="11934"/>
                    <a:pt x="20099" y="12857"/>
                  </a:cubicBezTo>
                  <a:cubicBezTo>
                    <a:pt x="20072" y="13264"/>
                    <a:pt x="20072" y="13670"/>
                    <a:pt x="20072" y="14077"/>
                  </a:cubicBezTo>
                  <a:cubicBezTo>
                    <a:pt x="20072" y="14430"/>
                    <a:pt x="19964" y="14755"/>
                    <a:pt x="19720" y="14999"/>
                  </a:cubicBezTo>
                  <a:cubicBezTo>
                    <a:pt x="19340" y="15379"/>
                    <a:pt x="18987" y="15813"/>
                    <a:pt x="18635" y="16166"/>
                  </a:cubicBezTo>
                  <a:cubicBezTo>
                    <a:pt x="18282" y="16546"/>
                    <a:pt x="17902" y="16925"/>
                    <a:pt x="17550" y="17305"/>
                  </a:cubicBezTo>
                  <a:cubicBezTo>
                    <a:pt x="17495" y="17359"/>
                    <a:pt x="17441" y="17386"/>
                    <a:pt x="17387" y="17468"/>
                  </a:cubicBezTo>
                  <a:cubicBezTo>
                    <a:pt x="17170" y="17197"/>
                    <a:pt x="16980" y="16980"/>
                    <a:pt x="16790" y="16708"/>
                  </a:cubicBezTo>
                  <a:cubicBezTo>
                    <a:pt x="16356" y="16139"/>
                    <a:pt x="15949" y="15542"/>
                    <a:pt x="15515" y="14945"/>
                  </a:cubicBezTo>
                  <a:cubicBezTo>
                    <a:pt x="15325" y="14701"/>
                    <a:pt x="15217" y="14376"/>
                    <a:pt x="15244" y="14077"/>
                  </a:cubicBezTo>
                  <a:lnTo>
                    <a:pt x="15244" y="12938"/>
                  </a:lnTo>
                  <a:cubicBezTo>
                    <a:pt x="15380" y="12938"/>
                    <a:pt x="15488" y="12938"/>
                    <a:pt x="15597" y="12911"/>
                  </a:cubicBezTo>
                  <a:cubicBezTo>
                    <a:pt x="15732" y="12884"/>
                    <a:pt x="15814" y="12802"/>
                    <a:pt x="15841" y="12667"/>
                  </a:cubicBezTo>
                  <a:cubicBezTo>
                    <a:pt x="15841" y="12558"/>
                    <a:pt x="15759" y="12450"/>
                    <a:pt x="15651" y="12423"/>
                  </a:cubicBezTo>
                  <a:cubicBezTo>
                    <a:pt x="15515" y="12396"/>
                    <a:pt x="15407" y="12368"/>
                    <a:pt x="15244" y="12341"/>
                  </a:cubicBezTo>
                  <a:cubicBezTo>
                    <a:pt x="15217" y="11907"/>
                    <a:pt x="15298" y="11473"/>
                    <a:pt x="15298" y="11039"/>
                  </a:cubicBezTo>
                  <a:cubicBezTo>
                    <a:pt x="15461" y="11012"/>
                    <a:pt x="15570" y="11012"/>
                    <a:pt x="15678" y="10985"/>
                  </a:cubicBezTo>
                  <a:cubicBezTo>
                    <a:pt x="15759" y="10985"/>
                    <a:pt x="15841" y="10958"/>
                    <a:pt x="15895" y="10931"/>
                  </a:cubicBezTo>
                  <a:cubicBezTo>
                    <a:pt x="15976" y="10877"/>
                    <a:pt x="16004" y="10741"/>
                    <a:pt x="15922" y="10687"/>
                  </a:cubicBezTo>
                  <a:cubicBezTo>
                    <a:pt x="15868" y="10633"/>
                    <a:pt x="15787" y="10605"/>
                    <a:pt x="15705" y="10578"/>
                  </a:cubicBezTo>
                  <a:lnTo>
                    <a:pt x="15298" y="10578"/>
                  </a:lnTo>
                  <a:cubicBezTo>
                    <a:pt x="15217" y="10334"/>
                    <a:pt x="15217" y="10090"/>
                    <a:pt x="15298" y="9846"/>
                  </a:cubicBezTo>
                  <a:cubicBezTo>
                    <a:pt x="15502" y="9832"/>
                    <a:pt x="15698" y="9832"/>
                    <a:pt x="15895" y="9832"/>
                  </a:cubicBezTo>
                  <a:cubicBezTo>
                    <a:pt x="16092" y="9832"/>
                    <a:pt x="16288" y="9832"/>
                    <a:pt x="16492" y="9819"/>
                  </a:cubicBezTo>
                  <a:cubicBezTo>
                    <a:pt x="16899" y="9819"/>
                    <a:pt x="17305" y="9792"/>
                    <a:pt x="17685" y="9765"/>
                  </a:cubicBezTo>
                  <a:cubicBezTo>
                    <a:pt x="18092" y="9737"/>
                    <a:pt x="18499" y="9737"/>
                    <a:pt x="18879" y="9737"/>
                  </a:cubicBezTo>
                  <a:lnTo>
                    <a:pt x="20099" y="9710"/>
                  </a:lnTo>
                  <a:close/>
                  <a:moveTo>
                    <a:pt x="20967" y="9683"/>
                  </a:moveTo>
                  <a:cubicBezTo>
                    <a:pt x="20994" y="9765"/>
                    <a:pt x="21021" y="9873"/>
                    <a:pt x="21021" y="9954"/>
                  </a:cubicBezTo>
                  <a:cubicBezTo>
                    <a:pt x="20967" y="10931"/>
                    <a:pt x="20913" y="11934"/>
                    <a:pt x="20859" y="12911"/>
                  </a:cubicBezTo>
                  <a:cubicBezTo>
                    <a:pt x="20832" y="13453"/>
                    <a:pt x="20777" y="13969"/>
                    <a:pt x="20777" y="14511"/>
                  </a:cubicBezTo>
                  <a:cubicBezTo>
                    <a:pt x="20777" y="14782"/>
                    <a:pt x="20669" y="15027"/>
                    <a:pt x="20506" y="15244"/>
                  </a:cubicBezTo>
                  <a:cubicBezTo>
                    <a:pt x="20235" y="15569"/>
                    <a:pt x="19964" y="15895"/>
                    <a:pt x="19692" y="16247"/>
                  </a:cubicBezTo>
                  <a:cubicBezTo>
                    <a:pt x="19041" y="17007"/>
                    <a:pt x="18390" y="17793"/>
                    <a:pt x="17739" y="18580"/>
                  </a:cubicBezTo>
                  <a:cubicBezTo>
                    <a:pt x="17631" y="18715"/>
                    <a:pt x="17522" y="18851"/>
                    <a:pt x="17387" y="18987"/>
                  </a:cubicBezTo>
                  <a:cubicBezTo>
                    <a:pt x="17224" y="18878"/>
                    <a:pt x="17061" y="18743"/>
                    <a:pt x="16953" y="18580"/>
                  </a:cubicBezTo>
                  <a:cubicBezTo>
                    <a:pt x="16139" y="17658"/>
                    <a:pt x="15407" y="16681"/>
                    <a:pt x="14756" y="15650"/>
                  </a:cubicBezTo>
                  <a:cubicBezTo>
                    <a:pt x="14674" y="15542"/>
                    <a:pt x="14593" y="15433"/>
                    <a:pt x="14512" y="15325"/>
                  </a:cubicBezTo>
                  <a:cubicBezTo>
                    <a:pt x="14240" y="14918"/>
                    <a:pt x="14105" y="14430"/>
                    <a:pt x="14186" y="13969"/>
                  </a:cubicBezTo>
                  <a:cubicBezTo>
                    <a:pt x="14186" y="13698"/>
                    <a:pt x="14213" y="13453"/>
                    <a:pt x="14213" y="13182"/>
                  </a:cubicBezTo>
                  <a:cubicBezTo>
                    <a:pt x="14213" y="13101"/>
                    <a:pt x="14240" y="12992"/>
                    <a:pt x="14240" y="12884"/>
                  </a:cubicBezTo>
                  <a:lnTo>
                    <a:pt x="14729" y="12884"/>
                  </a:lnTo>
                  <a:cubicBezTo>
                    <a:pt x="14756" y="12992"/>
                    <a:pt x="14756" y="13101"/>
                    <a:pt x="14756" y="13182"/>
                  </a:cubicBezTo>
                  <a:lnTo>
                    <a:pt x="14756" y="14213"/>
                  </a:lnTo>
                  <a:cubicBezTo>
                    <a:pt x="14756" y="14484"/>
                    <a:pt x="14837" y="14755"/>
                    <a:pt x="14973" y="14972"/>
                  </a:cubicBezTo>
                  <a:cubicBezTo>
                    <a:pt x="15597" y="15840"/>
                    <a:pt x="16221" y="16681"/>
                    <a:pt x="16844" y="17549"/>
                  </a:cubicBezTo>
                  <a:cubicBezTo>
                    <a:pt x="16926" y="17658"/>
                    <a:pt x="17061" y="17793"/>
                    <a:pt x="17170" y="17929"/>
                  </a:cubicBezTo>
                  <a:cubicBezTo>
                    <a:pt x="17229" y="18003"/>
                    <a:pt x="17322" y="18045"/>
                    <a:pt x="17415" y="18045"/>
                  </a:cubicBezTo>
                  <a:cubicBezTo>
                    <a:pt x="17492" y="18045"/>
                    <a:pt x="17570" y="18017"/>
                    <a:pt x="17631" y="17956"/>
                  </a:cubicBezTo>
                  <a:cubicBezTo>
                    <a:pt x="17739" y="17875"/>
                    <a:pt x="17848" y="17793"/>
                    <a:pt x="17929" y="17685"/>
                  </a:cubicBezTo>
                  <a:cubicBezTo>
                    <a:pt x="18580" y="16980"/>
                    <a:pt x="19204" y="16274"/>
                    <a:pt x="19855" y="15596"/>
                  </a:cubicBezTo>
                  <a:cubicBezTo>
                    <a:pt x="20316" y="15135"/>
                    <a:pt x="20560" y="14484"/>
                    <a:pt x="20560" y="13833"/>
                  </a:cubicBezTo>
                  <a:cubicBezTo>
                    <a:pt x="20615" y="12667"/>
                    <a:pt x="20615" y="11473"/>
                    <a:pt x="20642" y="10307"/>
                  </a:cubicBezTo>
                  <a:lnTo>
                    <a:pt x="20642" y="9710"/>
                  </a:lnTo>
                  <a:lnTo>
                    <a:pt x="20967" y="9683"/>
                  </a:lnTo>
                  <a:close/>
                  <a:moveTo>
                    <a:pt x="18975" y="24434"/>
                  </a:moveTo>
                  <a:cubicBezTo>
                    <a:pt x="19578" y="24434"/>
                    <a:pt x="20182" y="24450"/>
                    <a:pt x="20777" y="24466"/>
                  </a:cubicBezTo>
                  <a:cubicBezTo>
                    <a:pt x="21049" y="24466"/>
                    <a:pt x="21293" y="24520"/>
                    <a:pt x="21564" y="24547"/>
                  </a:cubicBezTo>
                  <a:cubicBezTo>
                    <a:pt x="21591" y="24628"/>
                    <a:pt x="21618" y="24710"/>
                    <a:pt x="21618" y="24818"/>
                  </a:cubicBezTo>
                  <a:cubicBezTo>
                    <a:pt x="21645" y="25008"/>
                    <a:pt x="21672" y="25171"/>
                    <a:pt x="21672" y="25361"/>
                  </a:cubicBezTo>
                  <a:cubicBezTo>
                    <a:pt x="21672" y="25415"/>
                    <a:pt x="21672" y="25469"/>
                    <a:pt x="21672" y="25496"/>
                  </a:cubicBezTo>
                  <a:cubicBezTo>
                    <a:pt x="21672" y="25930"/>
                    <a:pt x="21564" y="26012"/>
                    <a:pt x="21157" y="26039"/>
                  </a:cubicBezTo>
                  <a:cubicBezTo>
                    <a:pt x="20072" y="26120"/>
                    <a:pt x="18987" y="26120"/>
                    <a:pt x="17929" y="26120"/>
                  </a:cubicBezTo>
                  <a:cubicBezTo>
                    <a:pt x="17170" y="26093"/>
                    <a:pt x="16438" y="26039"/>
                    <a:pt x="15678" y="26012"/>
                  </a:cubicBezTo>
                  <a:cubicBezTo>
                    <a:pt x="15597" y="25985"/>
                    <a:pt x="15542" y="25985"/>
                    <a:pt x="15461" y="25985"/>
                  </a:cubicBezTo>
                  <a:cubicBezTo>
                    <a:pt x="15217" y="25957"/>
                    <a:pt x="15163" y="25930"/>
                    <a:pt x="15136" y="25686"/>
                  </a:cubicBezTo>
                  <a:cubicBezTo>
                    <a:pt x="15108" y="25442"/>
                    <a:pt x="15108" y="25144"/>
                    <a:pt x="15081" y="24927"/>
                  </a:cubicBezTo>
                  <a:cubicBezTo>
                    <a:pt x="15081" y="24683"/>
                    <a:pt x="15136" y="24628"/>
                    <a:pt x="15353" y="24628"/>
                  </a:cubicBezTo>
                  <a:cubicBezTo>
                    <a:pt x="15732" y="24574"/>
                    <a:pt x="16112" y="24547"/>
                    <a:pt x="16492" y="24520"/>
                  </a:cubicBezTo>
                  <a:cubicBezTo>
                    <a:pt x="16899" y="24493"/>
                    <a:pt x="17278" y="24493"/>
                    <a:pt x="17658" y="24466"/>
                  </a:cubicBezTo>
                  <a:cubicBezTo>
                    <a:pt x="18094" y="24443"/>
                    <a:pt x="18534" y="24434"/>
                    <a:pt x="18975" y="24434"/>
                  </a:cubicBezTo>
                  <a:close/>
                  <a:moveTo>
                    <a:pt x="16166" y="26527"/>
                  </a:moveTo>
                  <a:cubicBezTo>
                    <a:pt x="17112" y="26580"/>
                    <a:pt x="18069" y="26610"/>
                    <a:pt x="19030" y="26610"/>
                  </a:cubicBezTo>
                  <a:cubicBezTo>
                    <a:pt x="19558" y="26610"/>
                    <a:pt x="20086" y="26601"/>
                    <a:pt x="20615" y="26581"/>
                  </a:cubicBezTo>
                  <a:cubicBezTo>
                    <a:pt x="20832" y="27015"/>
                    <a:pt x="20994" y="27504"/>
                    <a:pt x="21049" y="28019"/>
                  </a:cubicBezTo>
                  <a:cubicBezTo>
                    <a:pt x="20989" y="28059"/>
                    <a:pt x="20900" y="28084"/>
                    <a:pt x="20815" y="28084"/>
                  </a:cubicBezTo>
                  <a:cubicBezTo>
                    <a:pt x="20783" y="28084"/>
                    <a:pt x="20752" y="28080"/>
                    <a:pt x="20723" y="28073"/>
                  </a:cubicBezTo>
                  <a:cubicBezTo>
                    <a:pt x="20289" y="28073"/>
                    <a:pt x="19855" y="28061"/>
                    <a:pt x="19421" y="28061"/>
                  </a:cubicBezTo>
                  <a:cubicBezTo>
                    <a:pt x="19204" y="28061"/>
                    <a:pt x="18987" y="28064"/>
                    <a:pt x="18770" y="28073"/>
                  </a:cubicBezTo>
                  <a:cubicBezTo>
                    <a:pt x="17902" y="28100"/>
                    <a:pt x="17034" y="28155"/>
                    <a:pt x="16166" y="28182"/>
                  </a:cubicBezTo>
                  <a:lnTo>
                    <a:pt x="15732" y="28182"/>
                  </a:lnTo>
                  <a:cubicBezTo>
                    <a:pt x="15868" y="27612"/>
                    <a:pt x="16004" y="27070"/>
                    <a:pt x="16166" y="26527"/>
                  </a:cubicBezTo>
                  <a:close/>
                  <a:moveTo>
                    <a:pt x="9619" y="9907"/>
                  </a:moveTo>
                  <a:cubicBezTo>
                    <a:pt x="9846" y="9907"/>
                    <a:pt x="10077" y="9914"/>
                    <a:pt x="10308" y="9927"/>
                  </a:cubicBezTo>
                  <a:cubicBezTo>
                    <a:pt x="10362" y="10063"/>
                    <a:pt x="10389" y="10226"/>
                    <a:pt x="10362" y="10361"/>
                  </a:cubicBezTo>
                  <a:cubicBezTo>
                    <a:pt x="10389" y="12938"/>
                    <a:pt x="10416" y="15488"/>
                    <a:pt x="10416" y="18064"/>
                  </a:cubicBezTo>
                  <a:cubicBezTo>
                    <a:pt x="10443" y="20261"/>
                    <a:pt x="10443" y="22486"/>
                    <a:pt x="10470" y="24710"/>
                  </a:cubicBezTo>
                  <a:cubicBezTo>
                    <a:pt x="10470" y="25768"/>
                    <a:pt x="10497" y="26825"/>
                    <a:pt x="10497" y="27856"/>
                  </a:cubicBezTo>
                  <a:lnTo>
                    <a:pt x="10497" y="28236"/>
                  </a:lnTo>
                  <a:cubicBezTo>
                    <a:pt x="9982" y="28344"/>
                    <a:pt x="9467" y="28263"/>
                    <a:pt x="8924" y="28372"/>
                  </a:cubicBezTo>
                  <a:cubicBezTo>
                    <a:pt x="8897" y="28236"/>
                    <a:pt x="8897" y="28127"/>
                    <a:pt x="8897" y="28019"/>
                  </a:cubicBezTo>
                  <a:cubicBezTo>
                    <a:pt x="8843" y="23733"/>
                    <a:pt x="8870" y="10334"/>
                    <a:pt x="8951" y="9927"/>
                  </a:cubicBezTo>
                  <a:cubicBezTo>
                    <a:pt x="9168" y="9914"/>
                    <a:pt x="9392" y="9907"/>
                    <a:pt x="9619" y="9907"/>
                  </a:cubicBezTo>
                  <a:close/>
                  <a:moveTo>
                    <a:pt x="19421" y="28534"/>
                  </a:moveTo>
                  <a:cubicBezTo>
                    <a:pt x="20615" y="28534"/>
                    <a:pt x="21808" y="28561"/>
                    <a:pt x="22974" y="28561"/>
                  </a:cubicBezTo>
                  <a:cubicBezTo>
                    <a:pt x="23006" y="28555"/>
                    <a:pt x="23038" y="28552"/>
                    <a:pt x="23070" y="28552"/>
                  </a:cubicBezTo>
                  <a:cubicBezTo>
                    <a:pt x="23173" y="28552"/>
                    <a:pt x="23271" y="28587"/>
                    <a:pt x="23354" y="28670"/>
                  </a:cubicBezTo>
                  <a:cubicBezTo>
                    <a:pt x="23408" y="28941"/>
                    <a:pt x="23408" y="29212"/>
                    <a:pt x="23381" y="29484"/>
                  </a:cubicBezTo>
                  <a:cubicBezTo>
                    <a:pt x="23292" y="29551"/>
                    <a:pt x="23203" y="29599"/>
                    <a:pt x="23098" y="29599"/>
                  </a:cubicBezTo>
                  <a:cubicBezTo>
                    <a:pt x="23076" y="29599"/>
                    <a:pt x="23053" y="29597"/>
                    <a:pt x="23029" y="29592"/>
                  </a:cubicBezTo>
                  <a:lnTo>
                    <a:pt x="22269" y="29592"/>
                  </a:lnTo>
                  <a:cubicBezTo>
                    <a:pt x="21510" y="29565"/>
                    <a:pt x="20750" y="29538"/>
                    <a:pt x="19991" y="29538"/>
                  </a:cubicBezTo>
                  <a:cubicBezTo>
                    <a:pt x="18445" y="29538"/>
                    <a:pt x="16926" y="29565"/>
                    <a:pt x="15380" y="29619"/>
                  </a:cubicBezTo>
                  <a:cubicBezTo>
                    <a:pt x="14485" y="29673"/>
                    <a:pt x="13562" y="29755"/>
                    <a:pt x="12640" y="29809"/>
                  </a:cubicBezTo>
                  <a:cubicBezTo>
                    <a:pt x="12288" y="29836"/>
                    <a:pt x="11935" y="29836"/>
                    <a:pt x="11555" y="29836"/>
                  </a:cubicBezTo>
                  <a:cubicBezTo>
                    <a:pt x="11203" y="29863"/>
                    <a:pt x="10850" y="29890"/>
                    <a:pt x="10497" y="29890"/>
                  </a:cubicBezTo>
                  <a:lnTo>
                    <a:pt x="8924" y="29890"/>
                  </a:lnTo>
                  <a:cubicBezTo>
                    <a:pt x="8870" y="29538"/>
                    <a:pt x="8870" y="29185"/>
                    <a:pt x="8897" y="28833"/>
                  </a:cubicBezTo>
                  <a:cubicBezTo>
                    <a:pt x="8978" y="28805"/>
                    <a:pt x="9087" y="28805"/>
                    <a:pt x="9195" y="28778"/>
                  </a:cubicBezTo>
                  <a:cubicBezTo>
                    <a:pt x="9819" y="28778"/>
                    <a:pt x="10470" y="28751"/>
                    <a:pt x="11094" y="28751"/>
                  </a:cubicBezTo>
                  <a:cubicBezTo>
                    <a:pt x="11353" y="28756"/>
                    <a:pt x="11611" y="28758"/>
                    <a:pt x="11868" y="28758"/>
                  </a:cubicBezTo>
                  <a:cubicBezTo>
                    <a:pt x="13013" y="28758"/>
                    <a:pt x="14147" y="28714"/>
                    <a:pt x="15298" y="28670"/>
                  </a:cubicBezTo>
                  <a:cubicBezTo>
                    <a:pt x="15949" y="28643"/>
                    <a:pt x="16573" y="28643"/>
                    <a:pt x="17224" y="28616"/>
                  </a:cubicBezTo>
                  <a:cubicBezTo>
                    <a:pt x="17956" y="28588"/>
                    <a:pt x="18689" y="28534"/>
                    <a:pt x="19421" y="28534"/>
                  </a:cubicBezTo>
                  <a:close/>
                  <a:moveTo>
                    <a:pt x="24366" y="32413"/>
                  </a:moveTo>
                  <a:cubicBezTo>
                    <a:pt x="24614" y="32413"/>
                    <a:pt x="24864" y="32422"/>
                    <a:pt x="25117" y="32440"/>
                  </a:cubicBezTo>
                  <a:cubicBezTo>
                    <a:pt x="25144" y="32521"/>
                    <a:pt x="25144" y="32603"/>
                    <a:pt x="25171" y="32684"/>
                  </a:cubicBezTo>
                  <a:lnTo>
                    <a:pt x="25171" y="34176"/>
                  </a:lnTo>
                  <a:cubicBezTo>
                    <a:pt x="24859" y="34217"/>
                    <a:pt x="24548" y="34237"/>
                    <a:pt x="24236" y="34237"/>
                  </a:cubicBezTo>
                  <a:cubicBezTo>
                    <a:pt x="23924" y="34237"/>
                    <a:pt x="23612" y="34217"/>
                    <a:pt x="23300" y="34176"/>
                  </a:cubicBezTo>
                  <a:cubicBezTo>
                    <a:pt x="23191" y="33932"/>
                    <a:pt x="23110" y="33661"/>
                    <a:pt x="23056" y="33362"/>
                  </a:cubicBezTo>
                  <a:cubicBezTo>
                    <a:pt x="22974" y="33091"/>
                    <a:pt x="22893" y="32820"/>
                    <a:pt x="22893" y="32521"/>
                  </a:cubicBezTo>
                  <a:cubicBezTo>
                    <a:pt x="23381" y="32449"/>
                    <a:pt x="23869" y="32413"/>
                    <a:pt x="24366" y="32413"/>
                  </a:cubicBezTo>
                  <a:close/>
                  <a:moveTo>
                    <a:pt x="25904" y="31952"/>
                  </a:moveTo>
                  <a:cubicBezTo>
                    <a:pt x="25958" y="31952"/>
                    <a:pt x="26012" y="31952"/>
                    <a:pt x="26066" y="31979"/>
                  </a:cubicBezTo>
                  <a:cubicBezTo>
                    <a:pt x="26094" y="32006"/>
                    <a:pt x="26094" y="32033"/>
                    <a:pt x="26121" y="32060"/>
                  </a:cubicBezTo>
                  <a:cubicBezTo>
                    <a:pt x="26202" y="32549"/>
                    <a:pt x="26202" y="33037"/>
                    <a:pt x="26175" y="33525"/>
                  </a:cubicBezTo>
                  <a:cubicBezTo>
                    <a:pt x="26148" y="33823"/>
                    <a:pt x="26121" y="34122"/>
                    <a:pt x="26094" y="34393"/>
                  </a:cubicBezTo>
                  <a:cubicBezTo>
                    <a:pt x="26094" y="34501"/>
                    <a:pt x="26066" y="34583"/>
                    <a:pt x="26039" y="34691"/>
                  </a:cubicBezTo>
                  <a:lnTo>
                    <a:pt x="25714" y="34691"/>
                  </a:lnTo>
                  <a:cubicBezTo>
                    <a:pt x="25524" y="33769"/>
                    <a:pt x="25714" y="32874"/>
                    <a:pt x="25714" y="31979"/>
                  </a:cubicBezTo>
                  <a:lnTo>
                    <a:pt x="25687" y="31979"/>
                  </a:lnTo>
                  <a:cubicBezTo>
                    <a:pt x="25795" y="31952"/>
                    <a:pt x="25849" y="31952"/>
                    <a:pt x="25904" y="31952"/>
                  </a:cubicBezTo>
                  <a:close/>
                  <a:moveTo>
                    <a:pt x="20187" y="30005"/>
                  </a:moveTo>
                  <a:cubicBezTo>
                    <a:pt x="20842" y="30005"/>
                    <a:pt x="21366" y="30012"/>
                    <a:pt x="21591" y="30026"/>
                  </a:cubicBezTo>
                  <a:cubicBezTo>
                    <a:pt x="21645" y="30107"/>
                    <a:pt x="21672" y="30189"/>
                    <a:pt x="21700" y="30270"/>
                  </a:cubicBezTo>
                  <a:lnTo>
                    <a:pt x="22622" y="33769"/>
                  </a:lnTo>
                  <a:cubicBezTo>
                    <a:pt x="22676" y="34013"/>
                    <a:pt x="22757" y="34230"/>
                    <a:pt x="22812" y="34474"/>
                  </a:cubicBezTo>
                  <a:cubicBezTo>
                    <a:pt x="22920" y="34854"/>
                    <a:pt x="22974" y="35234"/>
                    <a:pt x="23029" y="35614"/>
                  </a:cubicBezTo>
                  <a:cubicBezTo>
                    <a:pt x="23083" y="35912"/>
                    <a:pt x="22947" y="36210"/>
                    <a:pt x="22703" y="36373"/>
                  </a:cubicBezTo>
                  <a:cubicBezTo>
                    <a:pt x="22540" y="36509"/>
                    <a:pt x="22351" y="36590"/>
                    <a:pt x="22134" y="36644"/>
                  </a:cubicBezTo>
                  <a:cubicBezTo>
                    <a:pt x="21618" y="36753"/>
                    <a:pt x="21076" y="36834"/>
                    <a:pt x="20533" y="36861"/>
                  </a:cubicBezTo>
                  <a:cubicBezTo>
                    <a:pt x="20063" y="36902"/>
                    <a:pt x="19588" y="36916"/>
                    <a:pt x="19113" y="36916"/>
                  </a:cubicBezTo>
                  <a:cubicBezTo>
                    <a:pt x="18328" y="36916"/>
                    <a:pt x="17540" y="36878"/>
                    <a:pt x="16763" y="36861"/>
                  </a:cubicBezTo>
                  <a:cubicBezTo>
                    <a:pt x="16248" y="36834"/>
                    <a:pt x="15732" y="36780"/>
                    <a:pt x="15217" y="36644"/>
                  </a:cubicBezTo>
                  <a:cubicBezTo>
                    <a:pt x="15108" y="36617"/>
                    <a:pt x="14973" y="36590"/>
                    <a:pt x="14864" y="36536"/>
                  </a:cubicBezTo>
                  <a:cubicBezTo>
                    <a:pt x="14159" y="36373"/>
                    <a:pt x="13752" y="35641"/>
                    <a:pt x="13969" y="34963"/>
                  </a:cubicBezTo>
                  <a:cubicBezTo>
                    <a:pt x="14105" y="34447"/>
                    <a:pt x="14240" y="33932"/>
                    <a:pt x="14376" y="33389"/>
                  </a:cubicBezTo>
                  <a:cubicBezTo>
                    <a:pt x="14620" y="32440"/>
                    <a:pt x="14864" y="31464"/>
                    <a:pt x="15136" y="30487"/>
                  </a:cubicBezTo>
                  <a:cubicBezTo>
                    <a:pt x="15163" y="30352"/>
                    <a:pt x="15190" y="30243"/>
                    <a:pt x="15217" y="30135"/>
                  </a:cubicBezTo>
                  <a:cubicBezTo>
                    <a:pt x="15614" y="30055"/>
                    <a:pt x="18395" y="30005"/>
                    <a:pt x="20187" y="30005"/>
                  </a:cubicBezTo>
                  <a:close/>
                  <a:moveTo>
                    <a:pt x="5913" y="38205"/>
                  </a:moveTo>
                  <a:cubicBezTo>
                    <a:pt x="6130" y="38205"/>
                    <a:pt x="6347" y="38217"/>
                    <a:pt x="6564" y="38217"/>
                  </a:cubicBezTo>
                  <a:cubicBezTo>
                    <a:pt x="6700" y="38624"/>
                    <a:pt x="6727" y="39058"/>
                    <a:pt x="6592" y="39438"/>
                  </a:cubicBezTo>
                  <a:cubicBezTo>
                    <a:pt x="6479" y="39528"/>
                    <a:pt x="6348" y="39581"/>
                    <a:pt x="6214" y="39581"/>
                  </a:cubicBezTo>
                  <a:cubicBezTo>
                    <a:pt x="6186" y="39581"/>
                    <a:pt x="6158" y="39578"/>
                    <a:pt x="6130" y="39574"/>
                  </a:cubicBezTo>
                  <a:lnTo>
                    <a:pt x="4828" y="39574"/>
                  </a:lnTo>
                  <a:lnTo>
                    <a:pt x="1384" y="39547"/>
                  </a:lnTo>
                  <a:cubicBezTo>
                    <a:pt x="1302" y="39547"/>
                    <a:pt x="1221" y="39519"/>
                    <a:pt x="1085" y="39519"/>
                  </a:cubicBezTo>
                  <a:cubicBezTo>
                    <a:pt x="1085" y="39275"/>
                    <a:pt x="1058" y="39031"/>
                    <a:pt x="1031" y="38814"/>
                  </a:cubicBezTo>
                  <a:cubicBezTo>
                    <a:pt x="1031" y="38489"/>
                    <a:pt x="1140" y="38407"/>
                    <a:pt x="1465" y="38380"/>
                  </a:cubicBezTo>
                  <a:cubicBezTo>
                    <a:pt x="2008" y="38353"/>
                    <a:pt x="2523" y="38299"/>
                    <a:pt x="3038" y="38299"/>
                  </a:cubicBezTo>
                  <a:cubicBezTo>
                    <a:pt x="3906" y="38272"/>
                    <a:pt x="4747" y="38245"/>
                    <a:pt x="5588" y="38217"/>
                  </a:cubicBezTo>
                  <a:cubicBezTo>
                    <a:pt x="5696" y="38208"/>
                    <a:pt x="5805" y="38205"/>
                    <a:pt x="5913" y="38205"/>
                  </a:cubicBezTo>
                  <a:close/>
                  <a:moveTo>
                    <a:pt x="5724" y="40062"/>
                  </a:moveTo>
                  <a:cubicBezTo>
                    <a:pt x="5778" y="40062"/>
                    <a:pt x="5805" y="40062"/>
                    <a:pt x="5859" y="40089"/>
                  </a:cubicBezTo>
                  <a:cubicBezTo>
                    <a:pt x="5941" y="40794"/>
                    <a:pt x="5968" y="41499"/>
                    <a:pt x="5913" y="42205"/>
                  </a:cubicBezTo>
                  <a:lnTo>
                    <a:pt x="1926" y="42286"/>
                  </a:lnTo>
                  <a:cubicBezTo>
                    <a:pt x="1845" y="41554"/>
                    <a:pt x="1818" y="40821"/>
                    <a:pt x="1872" y="40089"/>
                  </a:cubicBezTo>
                  <a:cubicBezTo>
                    <a:pt x="1953" y="40089"/>
                    <a:pt x="2035" y="40062"/>
                    <a:pt x="2089" y="40062"/>
                  </a:cubicBezTo>
                  <a:close/>
                  <a:moveTo>
                    <a:pt x="9901" y="30379"/>
                  </a:moveTo>
                  <a:cubicBezTo>
                    <a:pt x="10072" y="30379"/>
                    <a:pt x="10244" y="30388"/>
                    <a:pt x="10416" y="30406"/>
                  </a:cubicBezTo>
                  <a:cubicBezTo>
                    <a:pt x="10470" y="30541"/>
                    <a:pt x="10497" y="30704"/>
                    <a:pt x="10470" y="30867"/>
                  </a:cubicBezTo>
                  <a:cubicBezTo>
                    <a:pt x="10497" y="32576"/>
                    <a:pt x="10497" y="34312"/>
                    <a:pt x="10497" y="36020"/>
                  </a:cubicBezTo>
                  <a:lnTo>
                    <a:pt x="10552" y="41825"/>
                  </a:lnTo>
                  <a:lnTo>
                    <a:pt x="10552" y="42286"/>
                  </a:lnTo>
                  <a:cubicBezTo>
                    <a:pt x="10280" y="42300"/>
                    <a:pt x="10009" y="42306"/>
                    <a:pt x="9741" y="42306"/>
                  </a:cubicBezTo>
                  <a:cubicBezTo>
                    <a:pt x="9473" y="42306"/>
                    <a:pt x="9209" y="42300"/>
                    <a:pt x="8951" y="42286"/>
                  </a:cubicBezTo>
                  <a:cubicBezTo>
                    <a:pt x="8843" y="42150"/>
                    <a:pt x="8870" y="41988"/>
                    <a:pt x="8870" y="41852"/>
                  </a:cubicBezTo>
                  <a:lnTo>
                    <a:pt x="8870" y="37783"/>
                  </a:lnTo>
                  <a:lnTo>
                    <a:pt x="8870" y="30894"/>
                  </a:lnTo>
                  <a:lnTo>
                    <a:pt x="8870" y="30487"/>
                  </a:lnTo>
                  <a:cubicBezTo>
                    <a:pt x="9214" y="30415"/>
                    <a:pt x="9557" y="30379"/>
                    <a:pt x="9901" y="30379"/>
                  </a:cubicBezTo>
                  <a:close/>
                  <a:moveTo>
                    <a:pt x="8409" y="42720"/>
                  </a:moveTo>
                  <a:cubicBezTo>
                    <a:pt x="9087" y="42720"/>
                    <a:pt x="9738" y="42774"/>
                    <a:pt x="10416" y="42801"/>
                  </a:cubicBezTo>
                  <a:cubicBezTo>
                    <a:pt x="10470" y="42801"/>
                    <a:pt x="10497" y="42828"/>
                    <a:pt x="10552" y="42856"/>
                  </a:cubicBezTo>
                  <a:cubicBezTo>
                    <a:pt x="10579" y="43127"/>
                    <a:pt x="10579" y="43425"/>
                    <a:pt x="10552" y="43724"/>
                  </a:cubicBezTo>
                  <a:cubicBezTo>
                    <a:pt x="10497" y="43751"/>
                    <a:pt x="10443" y="43778"/>
                    <a:pt x="10362" y="43778"/>
                  </a:cubicBezTo>
                  <a:cubicBezTo>
                    <a:pt x="9765" y="43805"/>
                    <a:pt x="9168" y="43832"/>
                    <a:pt x="8599" y="43832"/>
                  </a:cubicBezTo>
                  <a:cubicBezTo>
                    <a:pt x="8002" y="43832"/>
                    <a:pt x="7487" y="43805"/>
                    <a:pt x="6863" y="43778"/>
                  </a:cubicBezTo>
                  <a:cubicBezTo>
                    <a:pt x="6212" y="43778"/>
                    <a:pt x="5588" y="43751"/>
                    <a:pt x="4964" y="43751"/>
                  </a:cubicBezTo>
                  <a:cubicBezTo>
                    <a:pt x="4584" y="43751"/>
                    <a:pt x="4205" y="43724"/>
                    <a:pt x="3798" y="43724"/>
                  </a:cubicBezTo>
                  <a:cubicBezTo>
                    <a:pt x="3760" y="43718"/>
                    <a:pt x="3721" y="43716"/>
                    <a:pt x="3681" y="43716"/>
                  </a:cubicBezTo>
                  <a:cubicBezTo>
                    <a:pt x="3522" y="43716"/>
                    <a:pt x="3353" y="43751"/>
                    <a:pt x="3201" y="43751"/>
                  </a:cubicBezTo>
                  <a:lnTo>
                    <a:pt x="1302" y="43751"/>
                  </a:lnTo>
                  <a:cubicBezTo>
                    <a:pt x="1113" y="43724"/>
                    <a:pt x="923" y="43724"/>
                    <a:pt x="733" y="43696"/>
                  </a:cubicBezTo>
                  <a:cubicBezTo>
                    <a:pt x="624" y="43669"/>
                    <a:pt x="543" y="43588"/>
                    <a:pt x="516" y="43479"/>
                  </a:cubicBezTo>
                  <a:cubicBezTo>
                    <a:pt x="489" y="43235"/>
                    <a:pt x="489" y="42991"/>
                    <a:pt x="570" y="42774"/>
                  </a:cubicBezTo>
                  <a:cubicBezTo>
                    <a:pt x="733" y="42747"/>
                    <a:pt x="923" y="42720"/>
                    <a:pt x="1113" y="42720"/>
                  </a:cubicBezTo>
                  <a:close/>
                  <a:moveTo>
                    <a:pt x="27055" y="32713"/>
                  </a:moveTo>
                  <a:cubicBezTo>
                    <a:pt x="27608" y="32713"/>
                    <a:pt x="28151" y="32834"/>
                    <a:pt x="28643" y="33091"/>
                  </a:cubicBezTo>
                  <a:cubicBezTo>
                    <a:pt x="28833" y="33200"/>
                    <a:pt x="28969" y="33335"/>
                    <a:pt x="29104" y="33498"/>
                  </a:cubicBezTo>
                  <a:cubicBezTo>
                    <a:pt x="29457" y="33878"/>
                    <a:pt x="29728" y="34312"/>
                    <a:pt x="29918" y="34773"/>
                  </a:cubicBezTo>
                  <a:cubicBezTo>
                    <a:pt x="30189" y="35342"/>
                    <a:pt x="30379" y="35966"/>
                    <a:pt x="30515" y="36590"/>
                  </a:cubicBezTo>
                  <a:cubicBezTo>
                    <a:pt x="30569" y="36943"/>
                    <a:pt x="30623" y="37295"/>
                    <a:pt x="30623" y="37648"/>
                  </a:cubicBezTo>
                  <a:cubicBezTo>
                    <a:pt x="30705" y="39031"/>
                    <a:pt x="30813" y="40414"/>
                    <a:pt x="30867" y="41798"/>
                  </a:cubicBezTo>
                  <a:cubicBezTo>
                    <a:pt x="30895" y="43371"/>
                    <a:pt x="30895" y="44917"/>
                    <a:pt x="30895" y="46490"/>
                  </a:cubicBezTo>
                  <a:cubicBezTo>
                    <a:pt x="30895" y="47087"/>
                    <a:pt x="30867" y="47711"/>
                    <a:pt x="30867" y="48335"/>
                  </a:cubicBezTo>
                  <a:cubicBezTo>
                    <a:pt x="30867" y="48524"/>
                    <a:pt x="30813" y="48741"/>
                    <a:pt x="30813" y="48931"/>
                  </a:cubicBezTo>
                  <a:cubicBezTo>
                    <a:pt x="30559" y="48995"/>
                    <a:pt x="30295" y="49021"/>
                    <a:pt x="30028" y="49021"/>
                  </a:cubicBezTo>
                  <a:cubicBezTo>
                    <a:pt x="29839" y="49021"/>
                    <a:pt x="29648" y="49008"/>
                    <a:pt x="29457" y="48986"/>
                  </a:cubicBezTo>
                  <a:cubicBezTo>
                    <a:pt x="29430" y="48904"/>
                    <a:pt x="29430" y="48796"/>
                    <a:pt x="29430" y="48714"/>
                  </a:cubicBezTo>
                  <a:cubicBezTo>
                    <a:pt x="29430" y="47684"/>
                    <a:pt x="29430" y="46626"/>
                    <a:pt x="29457" y="45622"/>
                  </a:cubicBezTo>
                  <a:cubicBezTo>
                    <a:pt x="29511" y="43995"/>
                    <a:pt x="29565" y="42367"/>
                    <a:pt x="29457" y="40740"/>
                  </a:cubicBezTo>
                  <a:cubicBezTo>
                    <a:pt x="29430" y="40143"/>
                    <a:pt x="29403" y="39519"/>
                    <a:pt x="29376" y="38896"/>
                  </a:cubicBezTo>
                  <a:cubicBezTo>
                    <a:pt x="29321" y="38082"/>
                    <a:pt x="29240" y="37268"/>
                    <a:pt x="29077" y="36482"/>
                  </a:cubicBezTo>
                  <a:cubicBezTo>
                    <a:pt x="28942" y="35939"/>
                    <a:pt x="28752" y="35424"/>
                    <a:pt x="28508" y="34935"/>
                  </a:cubicBezTo>
                  <a:cubicBezTo>
                    <a:pt x="28209" y="34230"/>
                    <a:pt x="27531" y="33769"/>
                    <a:pt x="26772" y="33769"/>
                  </a:cubicBezTo>
                  <a:cubicBezTo>
                    <a:pt x="26717" y="33769"/>
                    <a:pt x="26663" y="33742"/>
                    <a:pt x="26609" y="33742"/>
                  </a:cubicBezTo>
                  <a:lnTo>
                    <a:pt x="26582" y="32983"/>
                  </a:lnTo>
                  <a:cubicBezTo>
                    <a:pt x="26582" y="32901"/>
                    <a:pt x="26609" y="32847"/>
                    <a:pt x="26609" y="32738"/>
                  </a:cubicBezTo>
                  <a:cubicBezTo>
                    <a:pt x="26758" y="32721"/>
                    <a:pt x="26907" y="32713"/>
                    <a:pt x="27055" y="32713"/>
                  </a:cubicBezTo>
                  <a:close/>
                  <a:moveTo>
                    <a:pt x="2352" y="44204"/>
                  </a:moveTo>
                  <a:cubicBezTo>
                    <a:pt x="3369" y="44204"/>
                    <a:pt x="5711" y="44244"/>
                    <a:pt x="5886" y="44266"/>
                  </a:cubicBezTo>
                  <a:cubicBezTo>
                    <a:pt x="5913" y="44320"/>
                    <a:pt x="5913" y="44375"/>
                    <a:pt x="5941" y="44402"/>
                  </a:cubicBezTo>
                  <a:cubicBezTo>
                    <a:pt x="5941" y="44836"/>
                    <a:pt x="5995" y="45270"/>
                    <a:pt x="5995" y="45731"/>
                  </a:cubicBezTo>
                  <a:cubicBezTo>
                    <a:pt x="5995" y="46273"/>
                    <a:pt x="6022" y="46816"/>
                    <a:pt x="6049" y="47385"/>
                  </a:cubicBezTo>
                  <a:cubicBezTo>
                    <a:pt x="6103" y="49013"/>
                    <a:pt x="6049" y="50613"/>
                    <a:pt x="5995" y="52240"/>
                  </a:cubicBezTo>
                  <a:cubicBezTo>
                    <a:pt x="5995" y="53054"/>
                    <a:pt x="5479" y="53759"/>
                    <a:pt x="4693" y="53976"/>
                  </a:cubicBezTo>
                  <a:cubicBezTo>
                    <a:pt x="4530" y="54031"/>
                    <a:pt x="4361" y="54058"/>
                    <a:pt x="4191" y="54058"/>
                  </a:cubicBezTo>
                  <a:cubicBezTo>
                    <a:pt x="4022" y="54058"/>
                    <a:pt x="3852" y="54031"/>
                    <a:pt x="3689" y="53976"/>
                  </a:cubicBezTo>
                  <a:cubicBezTo>
                    <a:pt x="3011" y="53814"/>
                    <a:pt x="2496" y="53298"/>
                    <a:pt x="2306" y="52647"/>
                  </a:cubicBezTo>
                  <a:cubicBezTo>
                    <a:pt x="2170" y="52213"/>
                    <a:pt x="2116" y="51752"/>
                    <a:pt x="2089" y="51318"/>
                  </a:cubicBezTo>
                  <a:lnTo>
                    <a:pt x="2089" y="51210"/>
                  </a:lnTo>
                  <a:cubicBezTo>
                    <a:pt x="2089" y="49040"/>
                    <a:pt x="1926" y="46870"/>
                    <a:pt x="1899" y="44727"/>
                  </a:cubicBezTo>
                  <a:lnTo>
                    <a:pt x="1899" y="44212"/>
                  </a:lnTo>
                  <a:cubicBezTo>
                    <a:pt x="1946" y="44207"/>
                    <a:pt x="2112" y="44204"/>
                    <a:pt x="2352" y="44204"/>
                  </a:cubicBezTo>
                  <a:close/>
                  <a:moveTo>
                    <a:pt x="9948" y="44292"/>
                  </a:moveTo>
                  <a:cubicBezTo>
                    <a:pt x="10140" y="44292"/>
                    <a:pt x="10332" y="44301"/>
                    <a:pt x="10525" y="44320"/>
                  </a:cubicBezTo>
                  <a:cubicBezTo>
                    <a:pt x="10579" y="44673"/>
                    <a:pt x="10687" y="59211"/>
                    <a:pt x="10660" y="59754"/>
                  </a:cubicBezTo>
                  <a:cubicBezTo>
                    <a:pt x="10326" y="59817"/>
                    <a:pt x="9993" y="59844"/>
                    <a:pt x="9659" y="59844"/>
                  </a:cubicBezTo>
                  <a:cubicBezTo>
                    <a:pt x="9423" y="59844"/>
                    <a:pt x="9187" y="59830"/>
                    <a:pt x="8951" y="59808"/>
                  </a:cubicBezTo>
                  <a:cubicBezTo>
                    <a:pt x="8924" y="59727"/>
                    <a:pt x="8924" y="59645"/>
                    <a:pt x="8897" y="59564"/>
                  </a:cubicBezTo>
                  <a:lnTo>
                    <a:pt x="8897" y="44375"/>
                  </a:lnTo>
                  <a:cubicBezTo>
                    <a:pt x="9247" y="44322"/>
                    <a:pt x="9598" y="44292"/>
                    <a:pt x="9948" y="44292"/>
                  </a:cubicBezTo>
                  <a:close/>
                  <a:moveTo>
                    <a:pt x="12559" y="60350"/>
                  </a:moveTo>
                  <a:cubicBezTo>
                    <a:pt x="13752" y="60378"/>
                    <a:pt x="14946" y="60432"/>
                    <a:pt x="16139" y="60486"/>
                  </a:cubicBezTo>
                  <a:lnTo>
                    <a:pt x="16600" y="60486"/>
                  </a:lnTo>
                  <a:lnTo>
                    <a:pt x="19177" y="60567"/>
                  </a:lnTo>
                  <a:cubicBezTo>
                    <a:pt x="19231" y="60567"/>
                    <a:pt x="19313" y="60595"/>
                    <a:pt x="19367" y="60595"/>
                  </a:cubicBezTo>
                  <a:cubicBezTo>
                    <a:pt x="19503" y="61056"/>
                    <a:pt x="19530" y="61544"/>
                    <a:pt x="19448" y="62032"/>
                  </a:cubicBezTo>
                  <a:cubicBezTo>
                    <a:pt x="19367" y="62032"/>
                    <a:pt x="19286" y="62059"/>
                    <a:pt x="19204" y="62059"/>
                  </a:cubicBezTo>
                  <a:lnTo>
                    <a:pt x="16221" y="62032"/>
                  </a:lnTo>
                  <a:lnTo>
                    <a:pt x="16085" y="62032"/>
                  </a:lnTo>
                  <a:lnTo>
                    <a:pt x="9521" y="61924"/>
                  </a:lnTo>
                  <a:cubicBezTo>
                    <a:pt x="8002" y="61897"/>
                    <a:pt x="6456" y="61842"/>
                    <a:pt x="4937" y="61842"/>
                  </a:cubicBezTo>
                  <a:lnTo>
                    <a:pt x="1357" y="61842"/>
                  </a:lnTo>
                  <a:cubicBezTo>
                    <a:pt x="1275" y="61435"/>
                    <a:pt x="1248" y="60974"/>
                    <a:pt x="1330" y="60540"/>
                  </a:cubicBezTo>
                  <a:cubicBezTo>
                    <a:pt x="1357" y="60540"/>
                    <a:pt x="1411" y="60513"/>
                    <a:pt x="1438" y="60513"/>
                  </a:cubicBezTo>
                  <a:cubicBezTo>
                    <a:pt x="1980" y="60486"/>
                    <a:pt x="2523" y="60432"/>
                    <a:pt x="3065" y="60432"/>
                  </a:cubicBezTo>
                  <a:cubicBezTo>
                    <a:pt x="4666" y="60405"/>
                    <a:pt x="6266" y="60405"/>
                    <a:pt x="7893" y="60405"/>
                  </a:cubicBezTo>
                  <a:cubicBezTo>
                    <a:pt x="9440" y="60405"/>
                    <a:pt x="11013" y="60350"/>
                    <a:pt x="12559" y="60350"/>
                  </a:cubicBezTo>
                  <a:close/>
                  <a:moveTo>
                    <a:pt x="15434" y="0"/>
                  </a:moveTo>
                  <a:cubicBezTo>
                    <a:pt x="15108" y="0"/>
                    <a:pt x="14756" y="27"/>
                    <a:pt x="14430" y="27"/>
                  </a:cubicBezTo>
                  <a:cubicBezTo>
                    <a:pt x="14322" y="27"/>
                    <a:pt x="14213" y="81"/>
                    <a:pt x="14186" y="190"/>
                  </a:cubicBezTo>
                  <a:cubicBezTo>
                    <a:pt x="14159" y="326"/>
                    <a:pt x="14132" y="488"/>
                    <a:pt x="14132" y="651"/>
                  </a:cubicBezTo>
                  <a:cubicBezTo>
                    <a:pt x="14078" y="1546"/>
                    <a:pt x="14051" y="2468"/>
                    <a:pt x="14023" y="3363"/>
                  </a:cubicBezTo>
                  <a:cubicBezTo>
                    <a:pt x="13996" y="4503"/>
                    <a:pt x="13942" y="5669"/>
                    <a:pt x="13888" y="6835"/>
                  </a:cubicBezTo>
                  <a:cubicBezTo>
                    <a:pt x="13888" y="7025"/>
                    <a:pt x="13888" y="7242"/>
                    <a:pt x="13888" y="7459"/>
                  </a:cubicBezTo>
                  <a:cubicBezTo>
                    <a:pt x="13861" y="7540"/>
                    <a:pt x="13834" y="7649"/>
                    <a:pt x="13834" y="7730"/>
                  </a:cubicBezTo>
                  <a:lnTo>
                    <a:pt x="11609" y="7730"/>
                  </a:lnTo>
                  <a:cubicBezTo>
                    <a:pt x="11365" y="7730"/>
                    <a:pt x="11121" y="7730"/>
                    <a:pt x="10877" y="7703"/>
                  </a:cubicBezTo>
                  <a:cubicBezTo>
                    <a:pt x="10850" y="7296"/>
                    <a:pt x="10823" y="6889"/>
                    <a:pt x="10850" y="6483"/>
                  </a:cubicBezTo>
                  <a:cubicBezTo>
                    <a:pt x="10823" y="6076"/>
                    <a:pt x="10850" y="5669"/>
                    <a:pt x="10823" y="5289"/>
                  </a:cubicBezTo>
                  <a:cubicBezTo>
                    <a:pt x="10742" y="5235"/>
                    <a:pt x="10660" y="5208"/>
                    <a:pt x="10606" y="5181"/>
                  </a:cubicBezTo>
                  <a:cubicBezTo>
                    <a:pt x="10387" y="5141"/>
                    <a:pt x="10184" y="5116"/>
                    <a:pt x="9973" y="5116"/>
                  </a:cubicBezTo>
                  <a:cubicBezTo>
                    <a:pt x="9896" y="5116"/>
                    <a:pt x="9818" y="5119"/>
                    <a:pt x="9738" y="5126"/>
                  </a:cubicBezTo>
                  <a:cubicBezTo>
                    <a:pt x="9440" y="5126"/>
                    <a:pt x="9060" y="5154"/>
                    <a:pt x="8789" y="5181"/>
                  </a:cubicBezTo>
                  <a:cubicBezTo>
                    <a:pt x="8517" y="5208"/>
                    <a:pt x="8382" y="5343"/>
                    <a:pt x="8382" y="5615"/>
                  </a:cubicBezTo>
                  <a:lnTo>
                    <a:pt x="8382" y="5967"/>
                  </a:lnTo>
                  <a:lnTo>
                    <a:pt x="8382" y="34637"/>
                  </a:lnTo>
                  <a:lnTo>
                    <a:pt x="8382" y="41825"/>
                  </a:lnTo>
                  <a:cubicBezTo>
                    <a:pt x="8382" y="41961"/>
                    <a:pt x="8382" y="42096"/>
                    <a:pt x="8382" y="42259"/>
                  </a:cubicBezTo>
                  <a:cubicBezTo>
                    <a:pt x="8219" y="42272"/>
                    <a:pt x="8063" y="42279"/>
                    <a:pt x="7907" y="42279"/>
                  </a:cubicBezTo>
                  <a:cubicBezTo>
                    <a:pt x="7751" y="42279"/>
                    <a:pt x="7595" y="42272"/>
                    <a:pt x="7432" y="42259"/>
                  </a:cubicBezTo>
                  <a:cubicBezTo>
                    <a:pt x="7313" y="42269"/>
                    <a:pt x="7198" y="42275"/>
                    <a:pt x="7085" y="42275"/>
                  </a:cubicBezTo>
                  <a:cubicBezTo>
                    <a:pt x="6888" y="42275"/>
                    <a:pt x="6699" y="42256"/>
                    <a:pt x="6510" y="42205"/>
                  </a:cubicBezTo>
                  <a:lnTo>
                    <a:pt x="6510" y="41120"/>
                  </a:lnTo>
                  <a:cubicBezTo>
                    <a:pt x="6456" y="40767"/>
                    <a:pt x="6456" y="40387"/>
                    <a:pt x="6510" y="40035"/>
                  </a:cubicBezTo>
                  <a:cubicBezTo>
                    <a:pt x="6592" y="40008"/>
                    <a:pt x="6646" y="39980"/>
                    <a:pt x="6700" y="39980"/>
                  </a:cubicBezTo>
                  <a:cubicBezTo>
                    <a:pt x="6890" y="39953"/>
                    <a:pt x="7053" y="39818"/>
                    <a:pt x="7107" y="39628"/>
                  </a:cubicBezTo>
                  <a:cubicBezTo>
                    <a:pt x="7107" y="39519"/>
                    <a:pt x="7134" y="39438"/>
                    <a:pt x="7134" y="39357"/>
                  </a:cubicBezTo>
                  <a:cubicBezTo>
                    <a:pt x="7188" y="38977"/>
                    <a:pt x="7161" y="38570"/>
                    <a:pt x="7080" y="38190"/>
                  </a:cubicBezTo>
                  <a:cubicBezTo>
                    <a:pt x="7026" y="37892"/>
                    <a:pt x="6944" y="37838"/>
                    <a:pt x="6646" y="37783"/>
                  </a:cubicBezTo>
                  <a:cubicBezTo>
                    <a:pt x="6347" y="37756"/>
                    <a:pt x="6049" y="37729"/>
                    <a:pt x="5724" y="37729"/>
                  </a:cubicBezTo>
                  <a:cubicBezTo>
                    <a:pt x="5154" y="37729"/>
                    <a:pt x="4612" y="37756"/>
                    <a:pt x="4042" y="37783"/>
                  </a:cubicBezTo>
                  <a:cubicBezTo>
                    <a:pt x="3255" y="37838"/>
                    <a:pt x="2469" y="37865"/>
                    <a:pt x="1682" y="37919"/>
                  </a:cubicBezTo>
                  <a:cubicBezTo>
                    <a:pt x="1438" y="37919"/>
                    <a:pt x="1194" y="37946"/>
                    <a:pt x="977" y="37946"/>
                  </a:cubicBezTo>
                  <a:cubicBezTo>
                    <a:pt x="760" y="37973"/>
                    <a:pt x="651" y="38055"/>
                    <a:pt x="651" y="38272"/>
                  </a:cubicBezTo>
                  <a:cubicBezTo>
                    <a:pt x="597" y="38760"/>
                    <a:pt x="597" y="39248"/>
                    <a:pt x="706" y="39736"/>
                  </a:cubicBezTo>
                  <a:cubicBezTo>
                    <a:pt x="733" y="39872"/>
                    <a:pt x="841" y="39980"/>
                    <a:pt x="1004" y="40008"/>
                  </a:cubicBezTo>
                  <a:cubicBezTo>
                    <a:pt x="1113" y="40035"/>
                    <a:pt x="1221" y="40062"/>
                    <a:pt x="1302" y="40089"/>
                  </a:cubicBezTo>
                  <a:cubicBezTo>
                    <a:pt x="1302" y="40116"/>
                    <a:pt x="1330" y="40143"/>
                    <a:pt x="1330" y="40197"/>
                  </a:cubicBezTo>
                  <a:lnTo>
                    <a:pt x="1330" y="42069"/>
                  </a:lnTo>
                  <a:cubicBezTo>
                    <a:pt x="1330" y="42150"/>
                    <a:pt x="1302" y="42205"/>
                    <a:pt x="1275" y="42259"/>
                  </a:cubicBezTo>
                  <a:lnTo>
                    <a:pt x="923" y="42286"/>
                  </a:lnTo>
                  <a:cubicBezTo>
                    <a:pt x="733" y="42313"/>
                    <a:pt x="543" y="42313"/>
                    <a:pt x="380" y="42340"/>
                  </a:cubicBezTo>
                  <a:cubicBezTo>
                    <a:pt x="136" y="42367"/>
                    <a:pt x="28" y="42476"/>
                    <a:pt x="28" y="42720"/>
                  </a:cubicBezTo>
                  <a:cubicBezTo>
                    <a:pt x="0" y="43045"/>
                    <a:pt x="0" y="43371"/>
                    <a:pt x="28" y="43669"/>
                  </a:cubicBezTo>
                  <a:cubicBezTo>
                    <a:pt x="82" y="44076"/>
                    <a:pt x="217" y="44158"/>
                    <a:pt x="597" y="44158"/>
                  </a:cubicBezTo>
                  <a:lnTo>
                    <a:pt x="1113" y="44158"/>
                  </a:lnTo>
                  <a:cubicBezTo>
                    <a:pt x="1194" y="44185"/>
                    <a:pt x="1275" y="44185"/>
                    <a:pt x="1357" y="44212"/>
                  </a:cubicBezTo>
                  <a:cubicBezTo>
                    <a:pt x="1384" y="44863"/>
                    <a:pt x="1411" y="45514"/>
                    <a:pt x="1438" y="46165"/>
                  </a:cubicBezTo>
                  <a:cubicBezTo>
                    <a:pt x="1492" y="47874"/>
                    <a:pt x="1547" y="49609"/>
                    <a:pt x="1628" y="51345"/>
                  </a:cubicBezTo>
                  <a:cubicBezTo>
                    <a:pt x="1655" y="51806"/>
                    <a:pt x="1709" y="52268"/>
                    <a:pt x="1845" y="52702"/>
                  </a:cubicBezTo>
                  <a:cubicBezTo>
                    <a:pt x="2035" y="53542"/>
                    <a:pt x="2713" y="54220"/>
                    <a:pt x="3554" y="54437"/>
                  </a:cubicBezTo>
                  <a:cubicBezTo>
                    <a:pt x="3767" y="54500"/>
                    <a:pt x="3981" y="54529"/>
                    <a:pt x="4192" y="54529"/>
                  </a:cubicBezTo>
                  <a:cubicBezTo>
                    <a:pt x="5269" y="54529"/>
                    <a:pt x="6247" y="53759"/>
                    <a:pt x="6429" y="52647"/>
                  </a:cubicBezTo>
                  <a:cubicBezTo>
                    <a:pt x="6510" y="51996"/>
                    <a:pt x="6564" y="51372"/>
                    <a:pt x="6564" y="50749"/>
                  </a:cubicBezTo>
                  <a:cubicBezTo>
                    <a:pt x="6592" y="50016"/>
                    <a:pt x="6510" y="49257"/>
                    <a:pt x="6510" y="48497"/>
                  </a:cubicBezTo>
                  <a:lnTo>
                    <a:pt x="6510" y="44564"/>
                  </a:lnTo>
                  <a:cubicBezTo>
                    <a:pt x="6510" y="44483"/>
                    <a:pt x="6537" y="44402"/>
                    <a:pt x="6537" y="44293"/>
                  </a:cubicBezTo>
                  <a:cubicBezTo>
                    <a:pt x="6686" y="44266"/>
                    <a:pt x="6842" y="44252"/>
                    <a:pt x="6998" y="44252"/>
                  </a:cubicBezTo>
                  <a:cubicBezTo>
                    <a:pt x="7154" y="44252"/>
                    <a:pt x="7310" y="44266"/>
                    <a:pt x="7460" y="44293"/>
                  </a:cubicBezTo>
                  <a:cubicBezTo>
                    <a:pt x="7547" y="44286"/>
                    <a:pt x="7632" y="44283"/>
                    <a:pt x="7716" y="44283"/>
                  </a:cubicBezTo>
                  <a:cubicBezTo>
                    <a:pt x="7945" y="44283"/>
                    <a:pt x="8163" y="44308"/>
                    <a:pt x="8382" y="44347"/>
                  </a:cubicBezTo>
                  <a:lnTo>
                    <a:pt x="8382" y="59618"/>
                  </a:lnTo>
                  <a:cubicBezTo>
                    <a:pt x="8382" y="59699"/>
                    <a:pt x="8382" y="59754"/>
                    <a:pt x="8355" y="59808"/>
                  </a:cubicBezTo>
                  <a:cubicBezTo>
                    <a:pt x="8273" y="59835"/>
                    <a:pt x="8165" y="59835"/>
                    <a:pt x="8083" y="59835"/>
                  </a:cubicBezTo>
                  <a:cubicBezTo>
                    <a:pt x="7324" y="59862"/>
                    <a:pt x="6564" y="59889"/>
                    <a:pt x="5805" y="59889"/>
                  </a:cubicBezTo>
                  <a:cubicBezTo>
                    <a:pt x="4747" y="59916"/>
                    <a:pt x="3716" y="59916"/>
                    <a:pt x="2659" y="59916"/>
                  </a:cubicBezTo>
                  <a:cubicBezTo>
                    <a:pt x="2279" y="59916"/>
                    <a:pt x="1899" y="59944"/>
                    <a:pt x="1519" y="59998"/>
                  </a:cubicBezTo>
                  <a:cubicBezTo>
                    <a:pt x="1357" y="59998"/>
                    <a:pt x="1221" y="60052"/>
                    <a:pt x="1058" y="60106"/>
                  </a:cubicBezTo>
                  <a:cubicBezTo>
                    <a:pt x="923" y="60133"/>
                    <a:pt x="814" y="60269"/>
                    <a:pt x="814" y="60405"/>
                  </a:cubicBezTo>
                  <a:cubicBezTo>
                    <a:pt x="787" y="60486"/>
                    <a:pt x="787" y="60595"/>
                    <a:pt x="787" y="60676"/>
                  </a:cubicBezTo>
                  <a:lnTo>
                    <a:pt x="787" y="61761"/>
                  </a:lnTo>
                  <a:cubicBezTo>
                    <a:pt x="787" y="62249"/>
                    <a:pt x="868" y="62330"/>
                    <a:pt x="1384" y="62330"/>
                  </a:cubicBezTo>
                  <a:cubicBezTo>
                    <a:pt x="2930" y="62330"/>
                    <a:pt x="4476" y="62358"/>
                    <a:pt x="6022" y="62385"/>
                  </a:cubicBezTo>
                  <a:cubicBezTo>
                    <a:pt x="8653" y="62412"/>
                    <a:pt x="11257" y="62439"/>
                    <a:pt x="13888" y="62493"/>
                  </a:cubicBezTo>
                  <a:lnTo>
                    <a:pt x="14430" y="62493"/>
                  </a:lnTo>
                  <a:cubicBezTo>
                    <a:pt x="16004" y="62520"/>
                    <a:pt x="17577" y="62520"/>
                    <a:pt x="19150" y="62520"/>
                  </a:cubicBezTo>
                  <a:cubicBezTo>
                    <a:pt x="19313" y="62520"/>
                    <a:pt x="19448" y="62520"/>
                    <a:pt x="19611" y="62493"/>
                  </a:cubicBezTo>
                  <a:cubicBezTo>
                    <a:pt x="19747" y="62466"/>
                    <a:pt x="19855" y="62358"/>
                    <a:pt x="19882" y="62222"/>
                  </a:cubicBezTo>
                  <a:cubicBezTo>
                    <a:pt x="19909" y="62114"/>
                    <a:pt x="19936" y="62005"/>
                    <a:pt x="19936" y="61897"/>
                  </a:cubicBezTo>
                  <a:cubicBezTo>
                    <a:pt x="19936" y="61490"/>
                    <a:pt x="19909" y="61083"/>
                    <a:pt x="19909" y="60703"/>
                  </a:cubicBezTo>
                  <a:cubicBezTo>
                    <a:pt x="19909" y="60595"/>
                    <a:pt x="19882" y="60486"/>
                    <a:pt x="19855" y="60405"/>
                  </a:cubicBezTo>
                  <a:cubicBezTo>
                    <a:pt x="19855" y="60204"/>
                    <a:pt x="19692" y="60049"/>
                    <a:pt x="19496" y="60049"/>
                  </a:cubicBezTo>
                  <a:cubicBezTo>
                    <a:pt x="19480" y="60049"/>
                    <a:pt x="19464" y="60050"/>
                    <a:pt x="19448" y="60052"/>
                  </a:cubicBezTo>
                  <a:cubicBezTo>
                    <a:pt x="19204" y="60025"/>
                    <a:pt x="18960" y="59998"/>
                    <a:pt x="18716" y="59998"/>
                  </a:cubicBezTo>
                  <a:cubicBezTo>
                    <a:pt x="17007" y="59944"/>
                    <a:pt x="15271" y="59889"/>
                    <a:pt x="13562" y="59835"/>
                  </a:cubicBezTo>
                  <a:cubicBezTo>
                    <a:pt x="12884" y="59808"/>
                    <a:pt x="12233" y="59808"/>
                    <a:pt x="11555" y="59808"/>
                  </a:cubicBezTo>
                  <a:cubicBezTo>
                    <a:pt x="11447" y="59808"/>
                    <a:pt x="11338" y="59781"/>
                    <a:pt x="11230" y="59781"/>
                  </a:cubicBezTo>
                  <a:cubicBezTo>
                    <a:pt x="11230" y="59672"/>
                    <a:pt x="11203" y="59564"/>
                    <a:pt x="11203" y="59483"/>
                  </a:cubicBezTo>
                  <a:cubicBezTo>
                    <a:pt x="11175" y="58452"/>
                    <a:pt x="11148" y="57394"/>
                    <a:pt x="11148" y="56363"/>
                  </a:cubicBezTo>
                  <a:cubicBezTo>
                    <a:pt x="11121" y="51345"/>
                    <a:pt x="11094" y="46300"/>
                    <a:pt x="11067" y="41255"/>
                  </a:cubicBezTo>
                  <a:cubicBezTo>
                    <a:pt x="11040" y="39004"/>
                    <a:pt x="11040" y="36753"/>
                    <a:pt x="11013" y="34501"/>
                  </a:cubicBezTo>
                  <a:cubicBezTo>
                    <a:pt x="11013" y="33254"/>
                    <a:pt x="10986" y="32006"/>
                    <a:pt x="10986" y="30758"/>
                  </a:cubicBezTo>
                  <a:cubicBezTo>
                    <a:pt x="10986" y="30623"/>
                    <a:pt x="10958" y="30460"/>
                    <a:pt x="11040" y="30352"/>
                  </a:cubicBezTo>
                  <a:lnTo>
                    <a:pt x="14512" y="30135"/>
                  </a:lnTo>
                  <a:cubicBezTo>
                    <a:pt x="14566" y="30162"/>
                    <a:pt x="14620" y="30162"/>
                    <a:pt x="14647" y="30189"/>
                  </a:cubicBezTo>
                  <a:cubicBezTo>
                    <a:pt x="14647" y="30270"/>
                    <a:pt x="14620" y="30324"/>
                    <a:pt x="14620" y="30406"/>
                  </a:cubicBezTo>
                  <a:cubicBezTo>
                    <a:pt x="14485" y="30894"/>
                    <a:pt x="14349" y="31382"/>
                    <a:pt x="14240" y="31870"/>
                  </a:cubicBezTo>
                  <a:cubicBezTo>
                    <a:pt x="13969" y="32955"/>
                    <a:pt x="13644" y="34040"/>
                    <a:pt x="13481" y="35180"/>
                  </a:cubicBezTo>
                  <a:cubicBezTo>
                    <a:pt x="13454" y="35369"/>
                    <a:pt x="13454" y="35586"/>
                    <a:pt x="13481" y="35776"/>
                  </a:cubicBezTo>
                  <a:cubicBezTo>
                    <a:pt x="13562" y="36237"/>
                    <a:pt x="13861" y="36617"/>
                    <a:pt x="14268" y="36807"/>
                  </a:cubicBezTo>
                  <a:cubicBezTo>
                    <a:pt x="14647" y="36997"/>
                    <a:pt x="15027" y="37105"/>
                    <a:pt x="15434" y="37187"/>
                  </a:cubicBezTo>
                  <a:cubicBezTo>
                    <a:pt x="16143" y="37305"/>
                    <a:pt x="16851" y="37382"/>
                    <a:pt x="17560" y="37382"/>
                  </a:cubicBezTo>
                  <a:cubicBezTo>
                    <a:pt x="17665" y="37382"/>
                    <a:pt x="17770" y="37380"/>
                    <a:pt x="17875" y="37377"/>
                  </a:cubicBezTo>
                  <a:cubicBezTo>
                    <a:pt x="18363" y="37377"/>
                    <a:pt x="18879" y="37404"/>
                    <a:pt x="19367" y="37404"/>
                  </a:cubicBezTo>
                  <a:lnTo>
                    <a:pt x="19964" y="37404"/>
                  </a:lnTo>
                  <a:cubicBezTo>
                    <a:pt x="20452" y="37377"/>
                    <a:pt x="20940" y="37322"/>
                    <a:pt x="21401" y="37268"/>
                  </a:cubicBezTo>
                  <a:cubicBezTo>
                    <a:pt x="21889" y="37214"/>
                    <a:pt x="22351" y="37105"/>
                    <a:pt x="22785" y="36916"/>
                  </a:cubicBezTo>
                  <a:cubicBezTo>
                    <a:pt x="23273" y="36753"/>
                    <a:pt x="23571" y="36292"/>
                    <a:pt x="23598" y="35803"/>
                  </a:cubicBezTo>
                  <a:cubicBezTo>
                    <a:pt x="23598" y="35586"/>
                    <a:pt x="23571" y="35369"/>
                    <a:pt x="23544" y="35180"/>
                  </a:cubicBezTo>
                  <a:cubicBezTo>
                    <a:pt x="23517" y="35017"/>
                    <a:pt x="23463" y="34881"/>
                    <a:pt x="23435" y="34718"/>
                  </a:cubicBezTo>
                  <a:lnTo>
                    <a:pt x="25171" y="34718"/>
                  </a:lnTo>
                  <a:cubicBezTo>
                    <a:pt x="25171" y="34718"/>
                    <a:pt x="25199" y="34718"/>
                    <a:pt x="25226" y="34800"/>
                  </a:cubicBezTo>
                  <a:cubicBezTo>
                    <a:pt x="25296" y="35012"/>
                    <a:pt x="25490" y="35163"/>
                    <a:pt x="25718" y="35163"/>
                  </a:cubicBezTo>
                  <a:cubicBezTo>
                    <a:pt x="25752" y="35163"/>
                    <a:pt x="25787" y="35160"/>
                    <a:pt x="25822" y="35152"/>
                  </a:cubicBezTo>
                  <a:lnTo>
                    <a:pt x="26175" y="35152"/>
                  </a:lnTo>
                  <a:cubicBezTo>
                    <a:pt x="26283" y="35152"/>
                    <a:pt x="26392" y="35098"/>
                    <a:pt x="26446" y="34990"/>
                  </a:cubicBezTo>
                  <a:cubicBezTo>
                    <a:pt x="26500" y="34881"/>
                    <a:pt x="26528" y="34746"/>
                    <a:pt x="26555" y="34637"/>
                  </a:cubicBezTo>
                  <a:cubicBezTo>
                    <a:pt x="26582" y="34529"/>
                    <a:pt x="26609" y="34393"/>
                    <a:pt x="26636" y="34284"/>
                  </a:cubicBezTo>
                  <a:cubicBezTo>
                    <a:pt x="26658" y="34284"/>
                    <a:pt x="26680" y="34283"/>
                    <a:pt x="26702" y="34283"/>
                  </a:cubicBezTo>
                  <a:cubicBezTo>
                    <a:pt x="27329" y="34283"/>
                    <a:pt x="27919" y="34658"/>
                    <a:pt x="28155" y="35261"/>
                  </a:cubicBezTo>
                  <a:cubicBezTo>
                    <a:pt x="28264" y="35532"/>
                    <a:pt x="28372" y="35776"/>
                    <a:pt x="28453" y="36048"/>
                  </a:cubicBezTo>
                  <a:cubicBezTo>
                    <a:pt x="28670" y="36753"/>
                    <a:pt x="28806" y="37485"/>
                    <a:pt x="28860" y="38217"/>
                  </a:cubicBezTo>
                  <a:cubicBezTo>
                    <a:pt x="28969" y="39601"/>
                    <a:pt x="29077" y="40957"/>
                    <a:pt x="29077" y="42313"/>
                  </a:cubicBezTo>
                  <a:cubicBezTo>
                    <a:pt x="29050" y="44483"/>
                    <a:pt x="29023" y="46653"/>
                    <a:pt x="28996" y="48823"/>
                  </a:cubicBezTo>
                  <a:lnTo>
                    <a:pt x="28996" y="49094"/>
                  </a:lnTo>
                  <a:cubicBezTo>
                    <a:pt x="28996" y="49365"/>
                    <a:pt x="29050" y="49447"/>
                    <a:pt x="29321" y="49447"/>
                  </a:cubicBezTo>
                  <a:cubicBezTo>
                    <a:pt x="29864" y="49474"/>
                    <a:pt x="30406" y="49501"/>
                    <a:pt x="30949" y="49501"/>
                  </a:cubicBezTo>
                  <a:cubicBezTo>
                    <a:pt x="30981" y="49504"/>
                    <a:pt x="31011" y="49506"/>
                    <a:pt x="31039" y="49506"/>
                  </a:cubicBezTo>
                  <a:cubicBezTo>
                    <a:pt x="31244" y="49506"/>
                    <a:pt x="31329" y="49414"/>
                    <a:pt x="31329" y="49175"/>
                  </a:cubicBezTo>
                  <a:cubicBezTo>
                    <a:pt x="31356" y="48714"/>
                    <a:pt x="31383" y="48253"/>
                    <a:pt x="31383" y="47792"/>
                  </a:cubicBezTo>
                  <a:cubicBezTo>
                    <a:pt x="31383" y="46436"/>
                    <a:pt x="31383" y="45107"/>
                    <a:pt x="31383" y="43751"/>
                  </a:cubicBezTo>
                  <a:cubicBezTo>
                    <a:pt x="31383" y="42801"/>
                    <a:pt x="31356" y="41852"/>
                    <a:pt x="31301" y="40903"/>
                  </a:cubicBezTo>
                  <a:cubicBezTo>
                    <a:pt x="31274" y="40008"/>
                    <a:pt x="31220" y="39140"/>
                    <a:pt x="31139" y="38245"/>
                  </a:cubicBezTo>
                  <a:cubicBezTo>
                    <a:pt x="31139" y="37675"/>
                    <a:pt x="31084" y="37078"/>
                    <a:pt x="30976" y="36509"/>
                  </a:cubicBezTo>
                  <a:cubicBezTo>
                    <a:pt x="30840" y="35993"/>
                    <a:pt x="30650" y="35478"/>
                    <a:pt x="30488" y="34963"/>
                  </a:cubicBezTo>
                  <a:cubicBezTo>
                    <a:pt x="30271" y="34339"/>
                    <a:pt x="29918" y="33742"/>
                    <a:pt x="29484" y="33254"/>
                  </a:cubicBezTo>
                  <a:cubicBezTo>
                    <a:pt x="29159" y="32874"/>
                    <a:pt x="28752" y="32603"/>
                    <a:pt x="28291" y="32494"/>
                  </a:cubicBezTo>
                  <a:cubicBezTo>
                    <a:pt x="27952" y="32381"/>
                    <a:pt x="27594" y="32325"/>
                    <a:pt x="27248" y="32325"/>
                  </a:cubicBezTo>
                  <a:cubicBezTo>
                    <a:pt x="27179" y="32325"/>
                    <a:pt x="27111" y="32327"/>
                    <a:pt x="27043" y="32332"/>
                  </a:cubicBezTo>
                  <a:cubicBezTo>
                    <a:pt x="26962" y="32332"/>
                    <a:pt x="26887" y="32345"/>
                    <a:pt x="26816" y="32345"/>
                  </a:cubicBezTo>
                  <a:cubicBezTo>
                    <a:pt x="26745" y="32345"/>
                    <a:pt x="26677" y="32332"/>
                    <a:pt x="26609" y="32277"/>
                  </a:cubicBezTo>
                  <a:cubicBezTo>
                    <a:pt x="26609" y="32142"/>
                    <a:pt x="26582" y="32006"/>
                    <a:pt x="26582" y="31898"/>
                  </a:cubicBezTo>
                  <a:cubicBezTo>
                    <a:pt x="26555" y="31681"/>
                    <a:pt x="26392" y="31518"/>
                    <a:pt x="26202" y="31518"/>
                  </a:cubicBezTo>
                  <a:cubicBezTo>
                    <a:pt x="26066" y="31491"/>
                    <a:pt x="25931" y="31491"/>
                    <a:pt x="25795" y="31491"/>
                  </a:cubicBezTo>
                  <a:cubicBezTo>
                    <a:pt x="25307" y="31491"/>
                    <a:pt x="25307" y="31491"/>
                    <a:pt x="25117" y="31952"/>
                  </a:cubicBezTo>
                  <a:cubicBezTo>
                    <a:pt x="25117" y="31952"/>
                    <a:pt x="25117" y="31952"/>
                    <a:pt x="25090" y="31979"/>
                  </a:cubicBezTo>
                  <a:cubicBezTo>
                    <a:pt x="24710" y="32006"/>
                    <a:pt x="24303" y="32006"/>
                    <a:pt x="23897" y="32006"/>
                  </a:cubicBezTo>
                  <a:cubicBezTo>
                    <a:pt x="23707" y="32020"/>
                    <a:pt x="23510" y="32026"/>
                    <a:pt x="23313" y="32026"/>
                  </a:cubicBezTo>
                  <a:cubicBezTo>
                    <a:pt x="23117" y="32026"/>
                    <a:pt x="22920" y="32020"/>
                    <a:pt x="22730" y="32006"/>
                  </a:cubicBezTo>
                  <a:cubicBezTo>
                    <a:pt x="22486" y="31382"/>
                    <a:pt x="22323" y="30731"/>
                    <a:pt x="22242" y="30080"/>
                  </a:cubicBezTo>
                  <a:lnTo>
                    <a:pt x="23625" y="30080"/>
                  </a:lnTo>
                  <a:cubicBezTo>
                    <a:pt x="23815" y="30053"/>
                    <a:pt x="23869" y="29945"/>
                    <a:pt x="23897" y="29755"/>
                  </a:cubicBezTo>
                  <a:cubicBezTo>
                    <a:pt x="23924" y="29592"/>
                    <a:pt x="23924" y="29402"/>
                    <a:pt x="23924" y="29212"/>
                  </a:cubicBezTo>
                  <a:cubicBezTo>
                    <a:pt x="23924" y="28968"/>
                    <a:pt x="23897" y="28724"/>
                    <a:pt x="23869" y="28480"/>
                  </a:cubicBezTo>
                  <a:cubicBezTo>
                    <a:pt x="23897" y="28317"/>
                    <a:pt x="23761" y="28155"/>
                    <a:pt x="23571" y="28155"/>
                  </a:cubicBezTo>
                  <a:lnTo>
                    <a:pt x="23381" y="28127"/>
                  </a:lnTo>
                  <a:lnTo>
                    <a:pt x="22052" y="28100"/>
                  </a:lnTo>
                  <a:lnTo>
                    <a:pt x="21700" y="28100"/>
                  </a:lnTo>
                  <a:cubicBezTo>
                    <a:pt x="21510" y="27612"/>
                    <a:pt x="21374" y="27097"/>
                    <a:pt x="21266" y="26581"/>
                  </a:cubicBezTo>
                  <a:cubicBezTo>
                    <a:pt x="21293" y="26581"/>
                    <a:pt x="21347" y="26554"/>
                    <a:pt x="21374" y="26554"/>
                  </a:cubicBezTo>
                  <a:cubicBezTo>
                    <a:pt x="21835" y="26527"/>
                    <a:pt x="21998" y="26391"/>
                    <a:pt x="22079" y="25957"/>
                  </a:cubicBezTo>
                  <a:cubicBezTo>
                    <a:pt x="22161" y="25496"/>
                    <a:pt x="22161" y="25062"/>
                    <a:pt x="22079" y="24601"/>
                  </a:cubicBezTo>
                  <a:cubicBezTo>
                    <a:pt x="22079" y="24306"/>
                    <a:pt x="21834" y="24078"/>
                    <a:pt x="21567" y="24078"/>
                  </a:cubicBezTo>
                  <a:cubicBezTo>
                    <a:pt x="21539" y="24078"/>
                    <a:pt x="21511" y="24081"/>
                    <a:pt x="21483" y="24086"/>
                  </a:cubicBezTo>
                  <a:cubicBezTo>
                    <a:pt x="20506" y="24032"/>
                    <a:pt x="19503" y="23977"/>
                    <a:pt x="18526" y="23977"/>
                  </a:cubicBezTo>
                  <a:cubicBezTo>
                    <a:pt x="17739" y="23977"/>
                    <a:pt x="16926" y="24032"/>
                    <a:pt x="16112" y="24086"/>
                  </a:cubicBezTo>
                  <a:cubicBezTo>
                    <a:pt x="15787" y="24086"/>
                    <a:pt x="15488" y="24113"/>
                    <a:pt x="15190" y="24167"/>
                  </a:cubicBezTo>
                  <a:cubicBezTo>
                    <a:pt x="14756" y="24249"/>
                    <a:pt x="14647" y="24357"/>
                    <a:pt x="14593" y="24791"/>
                  </a:cubicBezTo>
                  <a:cubicBezTo>
                    <a:pt x="14539" y="25171"/>
                    <a:pt x="14566" y="25578"/>
                    <a:pt x="14620" y="25957"/>
                  </a:cubicBezTo>
                  <a:cubicBezTo>
                    <a:pt x="14647" y="26202"/>
                    <a:pt x="14837" y="26391"/>
                    <a:pt x="15081" y="26419"/>
                  </a:cubicBezTo>
                  <a:cubicBezTo>
                    <a:pt x="15244" y="26446"/>
                    <a:pt x="15407" y="26500"/>
                    <a:pt x="15624" y="26554"/>
                  </a:cubicBezTo>
                  <a:cubicBezTo>
                    <a:pt x="15542" y="26853"/>
                    <a:pt x="15488" y="27124"/>
                    <a:pt x="15407" y="27395"/>
                  </a:cubicBezTo>
                  <a:cubicBezTo>
                    <a:pt x="15353" y="27693"/>
                    <a:pt x="15271" y="27965"/>
                    <a:pt x="15136" y="28236"/>
                  </a:cubicBezTo>
                  <a:cubicBezTo>
                    <a:pt x="14864" y="28263"/>
                    <a:pt x="14566" y="28290"/>
                    <a:pt x="14295" y="28290"/>
                  </a:cubicBezTo>
                  <a:lnTo>
                    <a:pt x="12640" y="28290"/>
                  </a:lnTo>
                  <a:cubicBezTo>
                    <a:pt x="12459" y="28290"/>
                    <a:pt x="12279" y="28302"/>
                    <a:pt x="12098" y="28302"/>
                  </a:cubicBezTo>
                  <a:cubicBezTo>
                    <a:pt x="12007" y="28302"/>
                    <a:pt x="11917" y="28299"/>
                    <a:pt x="11826" y="28290"/>
                  </a:cubicBezTo>
                  <a:cubicBezTo>
                    <a:pt x="11747" y="28297"/>
                    <a:pt x="11669" y="28301"/>
                    <a:pt x="11592" y="28301"/>
                  </a:cubicBezTo>
                  <a:cubicBezTo>
                    <a:pt x="11383" y="28301"/>
                    <a:pt x="11184" y="28276"/>
                    <a:pt x="10986" y="28236"/>
                  </a:cubicBezTo>
                  <a:lnTo>
                    <a:pt x="10986" y="27965"/>
                  </a:lnTo>
                  <a:cubicBezTo>
                    <a:pt x="10958" y="25090"/>
                    <a:pt x="10931" y="22242"/>
                    <a:pt x="10931" y="19394"/>
                  </a:cubicBezTo>
                  <a:cubicBezTo>
                    <a:pt x="10904" y="17142"/>
                    <a:pt x="10904" y="14864"/>
                    <a:pt x="10904" y="12613"/>
                  </a:cubicBezTo>
                  <a:lnTo>
                    <a:pt x="10904" y="10388"/>
                  </a:lnTo>
                  <a:cubicBezTo>
                    <a:pt x="10850" y="10226"/>
                    <a:pt x="10904" y="10063"/>
                    <a:pt x="10986" y="9954"/>
                  </a:cubicBezTo>
                  <a:lnTo>
                    <a:pt x="12803" y="9954"/>
                  </a:lnTo>
                  <a:cubicBezTo>
                    <a:pt x="12927" y="9943"/>
                    <a:pt x="13055" y="9937"/>
                    <a:pt x="13184" y="9937"/>
                  </a:cubicBezTo>
                  <a:cubicBezTo>
                    <a:pt x="13366" y="9937"/>
                    <a:pt x="13550" y="9950"/>
                    <a:pt x="13725" y="9982"/>
                  </a:cubicBezTo>
                  <a:cubicBezTo>
                    <a:pt x="13725" y="10063"/>
                    <a:pt x="13752" y="10144"/>
                    <a:pt x="13752" y="10226"/>
                  </a:cubicBezTo>
                  <a:cubicBezTo>
                    <a:pt x="13725" y="10958"/>
                    <a:pt x="13725" y="11690"/>
                    <a:pt x="13698" y="12423"/>
                  </a:cubicBezTo>
                  <a:lnTo>
                    <a:pt x="13644" y="14701"/>
                  </a:lnTo>
                  <a:cubicBezTo>
                    <a:pt x="13644" y="14864"/>
                    <a:pt x="13671" y="15027"/>
                    <a:pt x="13752" y="15189"/>
                  </a:cubicBezTo>
                  <a:cubicBezTo>
                    <a:pt x="13888" y="15433"/>
                    <a:pt x="14023" y="15678"/>
                    <a:pt x="14186" y="15922"/>
                  </a:cubicBezTo>
                  <a:cubicBezTo>
                    <a:pt x="14729" y="16681"/>
                    <a:pt x="15298" y="17441"/>
                    <a:pt x="15841" y="18200"/>
                  </a:cubicBezTo>
                  <a:cubicBezTo>
                    <a:pt x="16193" y="18661"/>
                    <a:pt x="16600" y="19068"/>
                    <a:pt x="17034" y="19448"/>
                  </a:cubicBezTo>
                  <a:cubicBezTo>
                    <a:pt x="17156" y="19556"/>
                    <a:pt x="17251" y="19611"/>
                    <a:pt x="17343" y="19611"/>
                  </a:cubicBezTo>
                  <a:cubicBezTo>
                    <a:pt x="17434" y="19611"/>
                    <a:pt x="17522" y="19556"/>
                    <a:pt x="17631" y="19448"/>
                  </a:cubicBezTo>
                  <a:cubicBezTo>
                    <a:pt x="17794" y="19312"/>
                    <a:pt x="17956" y="19149"/>
                    <a:pt x="18092" y="18987"/>
                  </a:cubicBezTo>
                  <a:cubicBezTo>
                    <a:pt x="18824" y="18092"/>
                    <a:pt x="19557" y="17197"/>
                    <a:pt x="20289" y="16274"/>
                  </a:cubicBezTo>
                  <a:cubicBezTo>
                    <a:pt x="20560" y="15949"/>
                    <a:pt x="20804" y="15596"/>
                    <a:pt x="21076" y="15271"/>
                  </a:cubicBezTo>
                  <a:cubicBezTo>
                    <a:pt x="21238" y="15081"/>
                    <a:pt x="21347" y="14837"/>
                    <a:pt x="21320" y="14593"/>
                  </a:cubicBezTo>
                  <a:cubicBezTo>
                    <a:pt x="21320" y="14267"/>
                    <a:pt x="21320" y="13942"/>
                    <a:pt x="21347" y="13616"/>
                  </a:cubicBezTo>
                  <a:cubicBezTo>
                    <a:pt x="21455" y="12423"/>
                    <a:pt x="21537" y="11202"/>
                    <a:pt x="21564" y="10009"/>
                  </a:cubicBezTo>
                  <a:cubicBezTo>
                    <a:pt x="21564" y="9927"/>
                    <a:pt x="21618" y="9819"/>
                    <a:pt x="21618" y="9737"/>
                  </a:cubicBezTo>
                  <a:lnTo>
                    <a:pt x="21944" y="9710"/>
                  </a:lnTo>
                  <a:cubicBezTo>
                    <a:pt x="22378" y="9710"/>
                    <a:pt x="22785" y="9710"/>
                    <a:pt x="23218" y="9683"/>
                  </a:cubicBezTo>
                  <a:cubicBezTo>
                    <a:pt x="23761" y="9656"/>
                    <a:pt x="24331" y="9629"/>
                    <a:pt x="24873" y="9575"/>
                  </a:cubicBezTo>
                  <a:cubicBezTo>
                    <a:pt x="25199" y="9520"/>
                    <a:pt x="25280" y="9466"/>
                    <a:pt x="25280" y="9114"/>
                  </a:cubicBezTo>
                  <a:cubicBezTo>
                    <a:pt x="25280" y="8788"/>
                    <a:pt x="25280" y="8436"/>
                    <a:pt x="25226" y="8110"/>
                  </a:cubicBezTo>
                  <a:cubicBezTo>
                    <a:pt x="25199" y="7622"/>
                    <a:pt x="25117" y="7568"/>
                    <a:pt x="24629" y="7568"/>
                  </a:cubicBezTo>
                  <a:lnTo>
                    <a:pt x="22106" y="7568"/>
                  </a:lnTo>
                  <a:cubicBezTo>
                    <a:pt x="22070" y="7575"/>
                    <a:pt x="22034" y="7578"/>
                    <a:pt x="21998" y="7578"/>
                  </a:cubicBezTo>
                  <a:cubicBezTo>
                    <a:pt x="21900" y="7578"/>
                    <a:pt x="21806" y="7553"/>
                    <a:pt x="21727" y="7513"/>
                  </a:cubicBezTo>
                  <a:lnTo>
                    <a:pt x="21727" y="6564"/>
                  </a:lnTo>
                  <a:cubicBezTo>
                    <a:pt x="21700" y="4909"/>
                    <a:pt x="21672" y="3282"/>
                    <a:pt x="21645" y="1655"/>
                  </a:cubicBezTo>
                  <a:cubicBezTo>
                    <a:pt x="21645" y="1248"/>
                    <a:pt x="21618" y="814"/>
                    <a:pt x="21591" y="407"/>
                  </a:cubicBezTo>
                  <a:cubicBezTo>
                    <a:pt x="21564" y="163"/>
                    <a:pt x="21537" y="109"/>
                    <a:pt x="21266" y="54"/>
                  </a:cubicBezTo>
                  <a:cubicBezTo>
                    <a:pt x="21076" y="0"/>
                    <a:pt x="20886" y="0"/>
                    <a:pt x="206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62"/>
            <p:cNvSpPr/>
            <p:nvPr/>
          </p:nvSpPr>
          <p:spPr>
            <a:xfrm>
              <a:off x="10676175" y="5888013"/>
              <a:ext cx="52125" cy="23675"/>
            </a:xfrm>
            <a:custGeom>
              <a:avLst/>
              <a:gdLst/>
              <a:ahLst/>
              <a:cxnLst/>
              <a:rect l="l" t="t" r="r" b="b"/>
              <a:pathLst>
                <a:path w="2085" h="947" extrusionOk="0">
                  <a:moveTo>
                    <a:pt x="1922" y="1"/>
                  </a:moveTo>
                  <a:cubicBezTo>
                    <a:pt x="1895" y="1"/>
                    <a:pt x="1867" y="8"/>
                    <a:pt x="1840" y="21"/>
                  </a:cubicBezTo>
                  <a:cubicBezTo>
                    <a:pt x="1759" y="75"/>
                    <a:pt x="1678" y="130"/>
                    <a:pt x="1596" y="211"/>
                  </a:cubicBezTo>
                  <a:cubicBezTo>
                    <a:pt x="1425" y="382"/>
                    <a:pt x="1191" y="473"/>
                    <a:pt x="956" y="473"/>
                  </a:cubicBezTo>
                  <a:cubicBezTo>
                    <a:pt x="782" y="473"/>
                    <a:pt x="607" y="423"/>
                    <a:pt x="457" y="320"/>
                  </a:cubicBezTo>
                  <a:cubicBezTo>
                    <a:pt x="403" y="265"/>
                    <a:pt x="348" y="238"/>
                    <a:pt x="267" y="184"/>
                  </a:cubicBezTo>
                  <a:cubicBezTo>
                    <a:pt x="243" y="174"/>
                    <a:pt x="218" y="170"/>
                    <a:pt x="195" y="170"/>
                  </a:cubicBezTo>
                  <a:cubicBezTo>
                    <a:pt x="88" y="170"/>
                    <a:pt x="1" y="263"/>
                    <a:pt x="23" y="374"/>
                  </a:cubicBezTo>
                  <a:cubicBezTo>
                    <a:pt x="23" y="509"/>
                    <a:pt x="104" y="591"/>
                    <a:pt x="213" y="672"/>
                  </a:cubicBezTo>
                  <a:cubicBezTo>
                    <a:pt x="403" y="808"/>
                    <a:pt x="647" y="916"/>
                    <a:pt x="891" y="943"/>
                  </a:cubicBezTo>
                  <a:cubicBezTo>
                    <a:pt x="923" y="946"/>
                    <a:pt x="954" y="947"/>
                    <a:pt x="986" y="947"/>
                  </a:cubicBezTo>
                  <a:cubicBezTo>
                    <a:pt x="1333" y="947"/>
                    <a:pt x="1671" y="810"/>
                    <a:pt x="1895" y="537"/>
                  </a:cubicBezTo>
                  <a:cubicBezTo>
                    <a:pt x="1976" y="428"/>
                    <a:pt x="2030" y="320"/>
                    <a:pt x="2084" y="184"/>
                  </a:cubicBezTo>
                  <a:cubicBezTo>
                    <a:pt x="2084" y="130"/>
                    <a:pt x="2057" y="75"/>
                    <a:pt x="2003" y="21"/>
                  </a:cubicBezTo>
                  <a:cubicBezTo>
                    <a:pt x="1976" y="8"/>
                    <a:pt x="1949" y="1"/>
                    <a:pt x="192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62"/>
            <p:cNvSpPr/>
            <p:nvPr/>
          </p:nvSpPr>
          <p:spPr>
            <a:xfrm>
              <a:off x="10716750" y="5847838"/>
              <a:ext cx="14950" cy="15125"/>
            </a:xfrm>
            <a:custGeom>
              <a:avLst/>
              <a:gdLst/>
              <a:ahLst/>
              <a:cxnLst/>
              <a:rect l="l" t="t" r="r" b="b"/>
              <a:pathLst>
                <a:path w="598" h="605" extrusionOk="0">
                  <a:moveTo>
                    <a:pt x="353" y="1"/>
                  </a:moveTo>
                  <a:cubicBezTo>
                    <a:pt x="136" y="28"/>
                    <a:pt x="0" y="272"/>
                    <a:pt x="82" y="462"/>
                  </a:cubicBezTo>
                  <a:cubicBezTo>
                    <a:pt x="127" y="552"/>
                    <a:pt x="227" y="604"/>
                    <a:pt x="322" y="604"/>
                  </a:cubicBezTo>
                  <a:cubicBezTo>
                    <a:pt x="342" y="604"/>
                    <a:pt x="361" y="602"/>
                    <a:pt x="380" y="597"/>
                  </a:cubicBezTo>
                  <a:cubicBezTo>
                    <a:pt x="489" y="543"/>
                    <a:pt x="597" y="435"/>
                    <a:pt x="597" y="299"/>
                  </a:cubicBezTo>
                  <a:cubicBezTo>
                    <a:pt x="597" y="163"/>
                    <a:pt x="489" y="28"/>
                    <a:pt x="353"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62"/>
            <p:cNvSpPr/>
            <p:nvPr/>
          </p:nvSpPr>
          <p:spPr>
            <a:xfrm>
              <a:off x="10668600" y="5851913"/>
              <a:ext cx="14950" cy="15125"/>
            </a:xfrm>
            <a:custGeom>
              <a:avLst/>
              <a:gdLst/>
              <a:ahLst/>
              <a:cxnLst/>
              <a:rect l="l" t="t" r="r" b="b"/>
              <a:pathLst>
                <a:path w="598" h="605" extrusionOk="0">
                  <a:moveTo>
                    <a:pt x="353" y="0"/>
                  </a:moveTo>
                  <a:cubicBezTo>
                    <a:pt x="136" y="28"/>
                    <a:pt x="0" y="245"/>
                    <a:pt x="82" y="462"/>
                  </a:cubicBezTo>
                  <a:cubicBezTo>
                    <a:pt x="127" y="551"/>
                    <a:pt x="209" y="604"/>
                    <a:pt x="313" y="604"/>
                  </a:cubicBezTo>
                  <a:cubicBezTo>
                    <a:pt x="334" y="604"/>
                    <a:pt x="357" y="602"/>
                    <a:pt x="380" y="597"/>
                  </a:cubicBezTo>
                  <a:cubicBezTo>
                    <a:pt x="489" y="543"/>
                    <a:pt x="570" y="434"/>
                    <a:pt x="597" y="299"/>
                  </a:cubicBezTo>
                  <a:cubicBezTo>
                    <a:pt x="597" y="136"/>
                    <a:pt x="489" y="28"/>
                    <a:pt x="35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62"/>
            <p:cNvSpPr/>
            <p:nvPr/>
          </p:nvSpPr>
          <p:spPr>
            <a:xfrm>
              <a:off x="10307175" y="6722713"/>
              <a:ext cx="86825" cy="173025"/>
            </a:xfrm>
            <a:custGeom>
              <a:avLst/>
              <a:gdLst/>
              <a:ahLst/>
              <a:cxnLst/>
              <a:rect l="l" t="t" r="r" b="b"/>
              <a:pathLst>
                <a:path w="3473" h="6921" extrusionOk="0">
                  <a:moveTo>
                    <a:pt x="2134" y="491"/>
                  </a:moveTo>
                  <a:cubicBezTo>
                    <a:pt x="2301" y="491"/>
                    <a:pt x="2467" y="498"/>
                    <a:pt x="2631" y="511"/>
                  </a:cubicBezTo>
                  <a:cubicBezTo>
                    <a:pt x="2821" y="511"/>
                    <a:pt x="2876" y="565"/>
                    <a:pt x="2876" y="728"/>
                  </a:cubicBezTo>
                  <a:lnTo>
                    <a:pt x="2876" y="918"/>
                  </a:lnTo>
                  <a:cubicBezTo>
                    <a:pt x="2903" y="1596"/>
                    <a:pt x="2930" y="2274"/>
                    <a:pt x="2957" y="2952"/>
                  </a:cubicBezTo>
                  <a:cubicBezTo>
                    <a:pt x="2984" y="3657"/>
                    <a:pt x="2957" y="4335"/>
                    <a:pt x="2876" y="5040"/>
                  </a:cubicBezTo>
                  <a:cubicBezTo>
                    <a:pt x="2848" y="5420"/>
                    <a:pt x="2713" y="5800"/>
                    <a:pt x="2469" y="6098"/>
                  </a:cubicBezTo>
                  <a:cubicBezTo>
                    <a:pt x="2327" y="6304"/>
                    <a:pt x="2093" y="6417"/>
                    <a:pt x="1858" y="6417"/>
                  </a:cubicBezTo>
                  <a:cubicBezTo>
                    <a:pt x="1689" y="6417"/>
                    <a:pt x="1520" y="6359"/>
                    <a:pt x="1384" y="6234"/>
                  </a:cubicBezTo>
                  <a:cubicBezTo>
                    <a:pt x="1167" y="6017"/>
                    <a:pt x="1004" y="5746"/>
                    <a:pt x="896" y="5447"/>
                  </a:cubicBezTo>
                  <a:cubicBezTo>
                    <a:pt x="733" y="4986"/>
                    <a:pt x="624" y="4471"/>
                    <a:pt x="597" y="3956"/>
                  </a:cubicBezTo>
                  <a:cubicBezTo>
                    <a:pt x="543" y="3115"/>
                    <a:pt x="516" y="2247"/>
                    <a:pt x="462" y="1406"/>
                  </a:cubicBezTo>
                  <a:cubicBezTo>
                    <a:pt x="434" y="1162"/>
                    <a:pt x="462" y="918"/>
                    <a:pt x="570" y="701"/>
                  </a:cubicBezTo>
                  <a:cubicBezTo>
                    <a:pt x="1084" y="557"/>
                    <a:pt x="1613" y="491"/>
                    <a:pt x="2134" y="491"/>
                  </a:cubicBezTo>
                  <a:close/>
                  <a:moveTo>
                    <a:pt x="2250" y="1"/>
                  </a:moveTo>
                  <a:cubicBezTo>
                    <a:pt x="1808" y="1"/>
                    <a:pt x="1372" y="45"/>
                    <a:pt x="923" y="104"/>
                  </a:cubicBezTo>
                  <a:cubicBezTo>
                    <a:pt x="787" y="131"/>
                    <a:pt x="651" y="185"/>
                    <a:pt x="489" y="185"/>
                  </a:cubicBezTo>
                  <a:cubicBezTo>
                    <a:pt x="163" y="212"/>
                    <a:pt x="55" y="294"/>
                    <a:pt x="28" y="674"/>
                  </a:cubicBezTo>
                  <a:cubicBezTo>
                    <a:pt x="0" y="945"/>
                    <a:pt x="0" y="1216"/>
                    <a:pt x="0" y="1514"/>
                  </a:cubicBezTo>
                  <a:cubicBezTo>
                    <a:pt x="28" y="2301"/>
                    <a:pt x="55" y="3115"/>
                    <a:pt x="82" y="3901"/>
                  </a:cubicBezTo>
                  <a:cubicBezTo>
                    <a:pt x="109" y="4471"/>
                    <a:pt x="217" y="5040"/>
                    <a:pt x="407" y="5610"/>
                  </a:cubicBezTo>
                  <a:cubicBezTo>
                    <a:pt x="543" y="5990"/>
                    <a:pt x="787" y="6342"/>
                    <a:pt x="1085" y="6614"/>
                  </a:cubicBezTo>
                  <a:cubicBezTo>
                    <a:pt x="1248" y="6776"/>
                    <a:pt x="1438" y="6885"/>
                    <a:pt x="1655" y="6912"/>
                  </a:cubicBezTo>
                  <a:cubicBezTo>
                    <a:pt x="1705" y="6918"/>
                    <a:pt x="1754" y="6920"/>
                    <a:pt x="1804" y="6920"/>
                  </a:cubicBezTo>
                  <a:cubicBezTo>
                    <a:pt x="2240" y="6920"/>
                    <a:pt x="2659" y="6708"/>
                    <a:pt x="2903" y="6342"/>
                  </a:cubicBezTo>
                  <a:cubicBezTo>
                    <a:pt x="3174" y="5936"/>
                    <a:pt x="3337" y="5474"/>
                    <a:pt x="3364" y="5013"/>
                  </a:cubicBezTo>
                  <a:cubicBezTo>
                    <a:pt x="3418" y="4362"/>
                    <a:pt x="3445" y="3739"/>
                    <a:pt x="3472" y="3196"/>
                  </a:cubicBezTo>
                  <a:cubicBezTo>
                    <a:pt x="3445" y="2328"/>
                    <a:pt x="3418" y="1569"/>
                    <a:pt x="3364" y="809"/>
                  </a:cubicBezTo>
                  <a:cubicBezTo>
                    <a:pt x="3364" y="674"/>
                    <a:pt x="3310" y="565"/>
                    <a:pt x="3310" y="429"/>
                  </a:cubicBezTo>
                  <a:cubicBezTo>
                    <a:pt x="3310" y="212"/>
                    <a:pt x="3174" y="50"/>
                    <a:pt x="2957" y="50"/>
                  </a:cubicBezTo>
                  <a:cubicBezTo>
                    <a:pt x="2903" y="23"/>
                    <a:pt x="2821" y="23"/>
                    <a:pt x="2767" y="23"/>
                  </a:cubicBezTo>
                  <a:cubicBezTo>
                    <a:pt x="2593" y="7"/>
                    <a:pt x="2421" y="1"/>
                    <a:pt x="225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62"/>
            <p:cNvSpPr/>
            <p:nvPr/>
          </p:nvSpPr>
          <p:spPr>
            <a:xfrm>
              <a:off x="10318025" y="6734963"/>
              <a:ext cx="63775" cy="147900"/>
            </a:xfrm>
            <a:custGeom>
              <a:avLst/>
              <a:gdLst/>
              <a:ahLst/>
              <a:cxnLst/>
              <a:rect l="l" t="t" r="r" b="b"/>
              <a:pathLst>
                <a:path w="2551" h="5916" extrusionOk="0">
                  <a:moveTo>
                    <a:pt x="1700" y="1"/>
                  </a:moveTo>
                  <a:cubicBezTo>
                    <a:pt x="1179" y="1"/>
                    <a:pt x="650" y="67"/>
                    <a:pt x="136" y="211"/>
                  </a:cubicBezTo>
                  <a:cubicBezTo>
                    <a:pt x="28" y="428"/>
                    <a:pt x="0" y="672"/>
                    <a:pt x="28" y="916"/>
                  </a:cubicBezTo>
                  <a:cubicBezTo>
                    <a:pt x="82" y="1757"/>
                    <a:pt x="109" y="2625"/>
                    <a:pt x="163" y="3466"/>
                  </a:cubicBezTo>
                  <a:cubicBezTo>
                    <a:pt x="190" y="3981"/>
                    <a:pt x="299" y="4469"/>
                    <a:pt x="462" y="4957"/>
                  </a:cubicBezTo>
                  <a:cubicBezTo>
                    <a:pt x="570" y="5256"/>
                    <a:pt x="733" y="5527"/>
                    <a:pt x="950" y="5744"/>
                  </a:cubicBezTo>
                  <a:cubicBezTo>
                    <a:pt x="1088" y="5859"/>
                    <a:pt x="1260" y="5915"/>
                    <a:pt x="1431" y="5915"/>
                  </a:cubicBezTo>
                  <a:cubicBezTo>
                    <a:pt x="1664" y="5915"/>
                    <a:pt x="1894" y="5811"/>
                    <a:pt x="2035" y="5608"/>
                  </a:cubicBezTo>
                  <a:cubicBezTo>
                    <a:pt x="2279" y="5310"/>
                    <a:pt x="2414" y="4930"/>
                    <a:pt x="2442" y="4550"/>
                  </a:cubicBezTo>
                  <a:cubicBezTo>
                    <a:pt x="2523" y="3845"/>
                    <a:pt x="2550" y="3167"/>
                    <a:pt x="2523" y="2462"/>
                  </a:cubicBezTo>
                  <a:cubicBezTo>
                    <a:pt x="2496" y="1784"/>
                    <a:pt x="2469" y="1106"/>
                    <a:pt x="2442" y="428"/>
                  </a:cubicBezTo>
                  <a:lnTo>
                    <a:pt x="2442" y="238"/>
                  </a:lnTo>
                  <a:cubicBezTo>
                    <a:pt x="2442" y="75"/>
                    <a:pt x="2387" y="21"/>
                    <a:pt x="2197" y="21"/>
                  </a:cubicBezTo>
                  <a:cubicBezTo>
                    <a:pt x="2033" y="8"/>
                    <a:pt x="1867" y="1"/>
                    <a:pt x="17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62"/>
            <p:cNvSpPr/>
            <p:nvPr/>
          </p:nvSpPr>
          <p:spPr>
            <a:xfrm>
              <a:off x="10606225" y="6317263"/>
              <a:ext cx="201400" cy="151075"/>
            </a:xfrm>
            <a:custGeom>
              <a:avLst/>
              <a:gdLst/>
              <a:ahLst/>
              <a:cxnLst/>
              <a:rect l="l" t="t" r="r" b="b"/>
              <a:pathLst>
                <a:path w="8056" h="6043" extrusionOk="0">
                  <a:moveTo>
                    <a:pt x="5785" y="534"/>
                  </a:moveTo>
                  <a:cubicBezTo>
                    <a:pt x="6035" y="534"/>
                    <a:pt x="6288" y="630"/>
                    <a:pt x="6483" y="807"/>
                  </a:cubicBezTo>
                  <a:cubicBezTo>
                    <a:pt x="6537" y="888"/>
                    <a:pt x="6591" y="970"/>
                    <a:pt x="6618" y="1078"/>
                  </a:cubicBezTo>
                  <a:cubicBezTo>
                    <a:pt x="6890" y="1973"/>
                    <a:pt x="7134" y="2841"/>
                    <a:pt x="7405" y="3736"/>
                  </a:cubicBezTo>
                  <a:cubicBezTo>
                    <a:pt x="7486" y="4008"/>
                    <a:pt x="7513" y="4306"/>
                    <a:pt x="7486" y="4577"/>
                  </a:cubicBezTo>
                  <a:cubicBezTo>
                    <a:pt x="7486" y="4849"/>
                    <a:pt x="7324" y="5066"/>
                    <a:pt x="7079" y="5174"/>
                  </a:cubicBezTo>
                  <a:cubicBezTo>
                    <a:pt x="6781" y="5283"/>
                    <a:pt x="6510" y="5364"/>
                    <a:pt x="6211" y="5364"/>
                  </a:cubicBezTo>
                  <a:cubicBezTo>
                    <a:pt x="5289" y="5472"/>
                    <a:pt x="4367" y="5554"/>
                    <a:pt x="3445" y="5581"/>
                  </a:cubicBezTo>
                  <a:cubicBezTo>
                    <a:pt x="2929" y="5527"/>
                    <a:pt x="2414" y="5527"/>
                    <a:pt x="1899" y="5472"/>
                  </a:cubicBezTo>
                  <a:cubicBezTo>
                    <a:pt x="1655" y="5445"/>
                    <a:pt x="1438" y="5391"/>
                    <a:pt x="1221" y="5310"/>
                  </a:cubicBezTo>
                  <a:cubicBezTo>
                    <a:pt x="868" y="5201"/>
                    <a:pt x="624" y="4876"/>
                    <a:pt x="624" y="4496"/>
                  </a:cubicBezTo>
                  <a:cubicBezTo>
                    <a:pt x="597" y="4306"/>
                    <a:pt x="624" y="4116"/>
                    <a:pt x="651" y="3926"/>
                  </a:cubicBezTo>
                  <a:cubicBezTo>
                    <a:pt x="895" y="2950"/>
                    <a:pt x="1139" y="1973"/>
                    <a:pt x="1383" y="997"/>
                  </a:cubicBezTo>
                  <a:cubicBezTo>
                    <a:pt x="1411" y="970"/>
                    <a:pt x="1411" y="916"/>
                    <a:pt x="1411" y="888"/>
                  </a:cubicBezTo>
                  <a:cubicBezTo>
                    <a:pt x="1468" y="754"/>
                    <a:pt x="1526" y="701"/>
                    <a:pt x="1613" y="701"/>
                  </a:cubicBezTo>
                  <a:cubicBezTo>
                    <a:pt x="1648" y="701"/>
                    <a:pt x="1689" y="710"/>
                    <a:pt x="1736" y="726"/>
                  </a:cubicBezTo>
                  <a:cubicBezTo>
                    <a:pt x="1845" y="780"/>
                    <a:pt x="1953" y="834"/>
                    <a:pt x="2089" y="888"/>
                  </a:cubicBezTo>
                  <a:cubicBezTo>
                    <a:pt x="2179" y="934"/>
                    <a:pt x="2275" y="955"/>
                    <a:pt x="2371" y="955"/>
                  </a:cubicBezTo>
                  <a:cubicBezTo>
                    <a:pt x="2505" y="955"/>
                    <a:pt x="2640" y="913"/>
                    <a:pt x="2767" y="834"/>
                  </a:cubicBezTo>
                  <a:cubicBezTo>
                    <a:pt x="2929" y="699"/>
                    <a:pt x="3133" y="631"/>
                    <a:pt x="3340" y="631"/>
                  </a:cubicBezTo>
                  <a:cubicBezTo>
                    <a:pt x="3547" y="631"/>
                    <a:pt x="3757" y="699"/>
                    <a:pt x="3933" y="834"/>
                  </a:cubicBezTo>
                  <a:cubicBezTo>
                    <a:pt x="4091" y="940"/>
                    <a:pt x="4275" y="994"/>
                    <a:pt x="4459" y="994"/>
                  </a:cubicBezTo>
                  <a:cubicBezTo>
                    <a:pt x="4654" y="994"/>
                    <a:pt x="4850" y="933"/>
                    <a:pt x="5018" y="807"/>
                  </a:cubicBezTo>
                  <a:cubicBezTo>
                    <a:pt x="5154" y="753"/>
                    <a:pt x="5262" y="672"/>
                    <a:pt x="5398" y="617"/>
                  </a:cubicBezTo>
                  <a:cubicBezTo>
                    <a:pt x="5520" y="561"/>
                    <a:pt x="5652" y="534"/>
                    <a:pt x="5785" y="534"/>
                  </a:cubicBezTo>
                  <a:close/>
                  <a:moveTo>
                    <a:pt x="5934" y="1"/>
                  </a:moveTo>
                  <a:cubicBezTo>
                    <a:pt x="5828" y="1"/>
                    <a:pt x="5721" y="16"/>
                    <a:pt x="5615" y="48"/>
                  </a:cubicBezTo>
                  <a:cubicBezTo>
                    <a:pt x="5371" y="102"/>
                    <a:pt x="5127" y="210"/>
                    <a:pt x="4937" y="319"/>
                  </a:cubicBezTo>
                  <a:lnTo>
                    <a:pt x="4693" y="455"/>
                  </a:lnTo>
                  <a:cubicBezTo>
                    <a:pt x="4625" y="509"/>
                    <a:pt x="4543" y="536"/>
                    <a:pt x="4462" y="536"/>
                  </a:cubicBezTo>
                  <a:cubicBezTo>
                    <a:pt x="4381" y="536"/>
                    <a:pt x="4299" y="509"/>
                    <a:pt x="4231" y="455"/>
                  </a:cubicBezTo>
                  <a:cubicBezTo>
                    <a:pt x="4069" y="373"/>
                    <a:pt x="3933" y="292"/>
                    <a:pt x="3770" y="238"/>
                  </a:cubicBezTo>
                  <a:cubicBezTo>
                    <a:pt x="3648" y="170"/>
                    <a:pt x="3513" y="136"/>
                    <a:pt x="3374" y="136"/>
                  </a:cubicBezTo>
                  <a:cubicBezTo>
                    <a:pt x="3235" y="136"/>
                    <a:pt x="3092" y="170"/>
                    <a:pt x="2957" y="238"/>
                  </a:cubicBezTo>
                  <a:cubicBezTo>
                    <a:pt x="2875" y="265"/>
                    <a:pt x="2794" y="292"/>
                    <a:pt x="2712" y="346"/>
                  </a:cubicBezTo>
                  <a:cubicBezTo>
                    <a:pt x="2618" y="414"/>
                    <a:pt x="2509" y="448"/>
                    <a:pt x="2401" y="448"/>
                  </a:cubicBezTo>
                  <a:cubicBezTo>
                    <a:pt x="2292" y="448"/>
                    <a:pt x="2184" y="414"/>
                    <a:pt x="2089" y="346"/>
                  </a:cubicBezTo>
                  <a:cubicBezTo>
                    <a:pt x="2034" y="319"/>
                    <a:pt x="1980" y="292"/>
                    <a:pt x="1926" y="265"/>
                  </a:cubicBezTo>
                  <a:cubicBezTo>
                    <a:pt x="1831" y="214"/>
                    <a:pt x="1731" y="190"/>
                    <a:pt x="1633" y="190"/>
                  </a:cubicBezTo>
                  <a:cubicBezTo>
                    <a:pt x="1366" y="190"/>
                    <a:pt x="1117" y="366"/>
                    <a:pt x="1058" y="644"/>
                  </a:cubicBezTo>
                  <a:cubicBezTo>
                    <a:pt x="1004" y="780"/>
                    <a:pt x="949" y="916"/>
                    <a:pt x="895" y="1051"/>
                  </a:cubicBezTo>
                  <a:cubicBezTo>
                    <a:pt x="678" y="1838"/>
                    <a:pt x="434" y="2624"/>
                    <a:pt x="217" y="3438"/>
                  </a:cubicBezTo>
                  <a:cubicBezTo>
                    <a:pt x="163" y="3655"/>
                    <a:pt x="109" y="3899"/>
                    <a:pt x="81" y="4143"/>
                  </a:cubicBezTo>
                  <a:cubicBezTo>
                    <a:pt x="0" y="4903"/>
                    <a:pt x="298" y="5445"/>
                    <a:pt x="977" y="5717"/>
                  </a:cubicBezTo>
                  <a:cubicBezTo>
                    <a:pt x="1139" y="5798"/>
                    <a:pt x="1329" y="5852"/>
                    <a:pt x="1519" y="5879"/>
                  </a:cubicBezTo>
                  <a:cubicBezTo>
                    <a:pt x="2007" y="5934"/>
                    <a:pt x="2495" y="5988"/>
                    <a:pt x="3011" y="6042"/>
                  </a:cubicBezTo>
                  <a:cubicBezTo>
                    <a:pt x="3743" y="5988"/>
                    <a:pt x="4503" y="5961"/>
                    <a:pt x="5262" y="5934"/>
                  </a:cubicBezTo>
                  <a:cubicBezTo>
                    <a:pt x="5669" y="5906"/>
                    <a:pt x="6049" y="5852"/>
                    <a:pt x="6456" y="5798"/>
                  </a:cubicBezTo>
                  <a:cubicBezTo>
                    <a:pt x="6754" y="5771"/>
                    <a:pt x="7025" y="5717"/>
                    <a:pt x="7324" y="5635"/>
                  </a:cubicBezTo>
                  <a:cubicBezTo>
                    <a:pt x="7758" y="5500"/>
                    <a:pt x="8056" y="5093"/>
                    <a:pt x="8029" y="4659"/>
                  </a:cubicBezTo>
                  <a:cubicBezTo>
                    <a:pt x="8056" y="4550"/>
                    <a:pt x="8056" y="4442"/>
                    <a:pt x="8029" y="4333"/>
                  </a:cubicBezTo>
                  <a:cubicBezTo>
                    <a:pt x="7947" y="3872"/>
                    <a:pt x="7866" y="3438"/>
                    <a:pt x="7730" y="2977"/>
                  </a:cubicBezTo>
                  <a:cubicBezTo>
                    <a:pt x="7541" y="2326"/>
                    <a:pt x="7324" y="1675"/>
                    <a:pt x="7134" y="1024"/>
                  </a:cubicBezTo>
                  <a:cubicBezTo>
                    <a:pt x="7079" y="916"/>
                    <a:pt x="7052" y="780"/>
                    <a:pt x="6998" y="672"/>
                  </a:cubicBezTo>
                  <a:cubicBezTo>
                    <a:pt x="6780" y="257"/>
                    <a:pt x="6369" y="1"/>
                    <a:pt x="593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62"/>
            <p:cNvSpPr/>
            <p:nvPr/>
          </p:nvSpPr>
          <p:spPr>
            <a:xfrm>
              <a:off x="10621125" y="6330588"/>
              <a:ext cx="172950" cy="126200"/>
            </a:xfrm>
            <a:custGeom>
              <a:avLst/>
              <a:gdLst/>
              <a:ahLst/>
              <a:cxnLst/>
              <a:rect l="l" t="t" r="r" b="b"/>
              <a:pathLst>
                <a:path w="6918" h="5048" extrusionOk="0">
                  <a:moveTo>
                    <a:pt x="5189" y="1"/>
                  </a:moveTo>
                  <a:cubicBezTo>
                    <a:pt x="5056" y="1"/>
                    <a:pt x="4924" y="28"/>
                    <a:pt x="4802" y="84"/>
                  </a:cubicBezTo>
                  <a:cubicBezTo>
                    <a:pt x="4666" y="139"/>
                    <a:pt x="4558" y="220"/>
                    <a:pt x="4422" y="301"/>
                  </a:cubicBezTo>
                  <a:cubicBezTo>
                    <a:pt x="4259" y="410"/>
                    <a:pt x="4069" y="464"/>
                    <a:pt x="3880" y="464"/>
                  </a:cubicBezTo>
                  <a:cubicBezTo>
                    <a:pt x="3690" y="464"/>
                    <a:pt x="3500" y="410"/>
                    <a:pt x="3337" y="301"/>
                  </a:cubicBezTo>
                  <a:cubicBezTo>
                    <a:pt x="3161" y="166"/>
                    <a:pt x="2951" y="98"/>
                    <a:pt x="2744" y="98"/>
                  </a:cubicBezTo>
                  <a:cubicBezTo>
                    <a:pt x="2537" y="98"/>
                    <a:pt x="2333" y="166"/>
                    <a:pt x="2171" y="301"/>
                  </a:cubicBezTo>
                  <a:cubicBezTo>
                    <a:pt x="2044" y="380"/>
                    <a:pt x="1909" y="422"/>
                    <a:pt x="1775" y="422"/>
                  </a:cubicBezTo>
                  <a:cubicBezTo>
                    <a:pt x="1679" y="422"/>
                    <a:pt x="1583" y="401"/>
                    <a:pt x="1493" y="355"/>
                  </a:cubicBezTo>
                  <a:cubicBezTo>
                    <a:pt x="1357" y="301"/>
                    <a:pt x="1249" y="247"/>
                    <a:pt x="1140" y="193"/>
                  </a:cubicBezTo>
                  <a:cubicBezTo>
                    <a:pt x="1099" y="179"/>
                    <a:pt x="1064" y="172"/>
                    <a:pt x="1032" y="172"/>
                  </a:cubicBezTo>
                  <a:cubicBezTo>
                    <a:pt x="937" y="172"/>
                    <a:pt x="876" y="233"/>
                    <a:pt x="815" y="355"/>
                  </a:cubicBezTo>
                  <a:cubicBezTo>
                    <a:pt x="815" y="383"/>
                    <a:pt x="815" y="437"/>
                    <a:pt x="787" y="464"/>
                  </a:cubicBezTo>
                  <a:cubicBezTo>
                    <a:pt x="543" y="1440"/>
                    <a:pt x="299" y="2417"/>
                    <a:pt x="55" y="3393"/>
                  </a:cubicBezTo>
                  <a:cubicBezTo>
                    <a:pt x="28" y="3583"/>
                    <a:pt x="1" y="3773"/>
                    <a:pt x="28" y="3963"/>
                  </a:cubicBezTo>
                  <a:cubicBezTo>
                    <a:pt x="28" y="4343"/>
                    <a:pt x="272" y="4668"/>
                    <a:pt x="625" y="4777"/>
                  </a:cubicBezTo>
                  <a:cubicBezTo>
                    <a:pt x="842" y="4858"/>
                    <a:pt x="1059" y="4912"/>
                    <a:pt x="1303" y="4939"/>
                  </a:cubicBezTo>
                  <a:cubicBezTo>
                    <a:pt x="1818" y="4994"/>
                    <a:pt x="2333" y="4994"/>
                    <a:pt x="2849" y="5048"/>
                  </a:cubicBezTo>
                  <a:cubicBezTo>
                    <a:pt x="3771" y="5021"/>
                    <a:pt x="4693" y="4939"/>
                    <a:pt x="5615" y="4831"/>
                  </a:cubicBezTo>
                  <a:cubicBezTo>
                    <a:pt x="5914" y="4831"/>
                    <a:pt x="6185" y="4750"/>
                    <a:pt x="6483" y="4641"/>
                  </a:cubicBezTo>
                  <a:cubicBezTo>
                    <a:pt x="6728" y="4533"/>
                    <a:pt x="6890" y="4316"/>
                    <a:pt x="6890" y="4044"/>
                  </a:cubicBezTo>
                  <a:cubicBezTo>
                    <a:pt x="6917" y="3773"/>
                    <a:pt x="6890" y="3475"/>
                    <a:pt x="6809" y="3203"/>
                  </a:cubicBezTo>
                  <a:cubicBezTo>
                    <a:pt x="6538" y="2308"/>
                    <a:pt x="6294" y="1440"/>
                    <a:pt x="6022" y="545"/>
                  </a:cubicBezTo>
                  <a:cubicBezTo>
                    <a:pt x="5995" y="437"/>
                    <a:pt x="5941" y="355"/>
                    <a:pt x="5887" y="274"/>
                  </a:cubicBezTo>
                  <a:cubicBezTo>
                    <a:pt x="5692" y="97"/>
                    <a:pt x="5439" y="1"/>
                    <a:pt x="51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62"/>
            <p:cNvSpPr/>
            <p:nvPr/>
          </p:nvSpPr>
          <p:spPr>
            <a:xfrm>
              <a:off x="10646900" y="6365663"/>
              <a:ext cx="43425" cy="41075"/>
            </a:xfrm>
            <a:custGeom>
              <a:avLst/>
              <a:gdLst/>
              <a:ahLst/>
              <a:cxnLst/>
              <a:rect l="l" t="t" r="r" b="b"/>
              <a:pathLst>
                <a:path w="1737" h="1643" extrusionOk="0">
                  <a:moveTo>
                    <a:pt x="982" y="405"/>
                  </a:moveTo>
                  <a:cubicBezTo>
                    <a:pt x="1145" y="405"/>
                    <a:pt x="1298" y="531"/>
                    <a:pt x="1275" y="716"/>
                  </a:cubicBezTo>
                  <a:cubicBezTo>
                    <a:pt x="1302" y="960"/>
                    <a:pt x="1113" y="1177"/>
                    <a:pt x="868" y="1204"/>
                  </a:cubicBezTo>
                  <a:cubicBezTo>
                    <a:pt x="854" y="1206"/>
                    <a:pt x="840" y="1207"/>
                    <a:pt x="826" y="1207"/>
                  </a:cubicBezTo>
                  <a:cubicBezTo>
                    <a:pt x="679" y="1207"/>
                    <a:pt x="545" y="1081"/>
                    <a:pt x="570" y="933"/>
                  </a:cubicBezTo>
                  <a:cubicBezTo>
                    <a:pt x="570" y="716"/>
                    <a:pt x="706" y="526"/>
                    <a:pt x="896" y="417"/>
                  </a:cubicBezTo>
                  <a:cubicBezTo>
                    <a:pt x="924" y="409"/>
                    <a:pt x="953" y="405"/>
                    <a:pt x="982" y="405"/>
                  </a:cubicBezTo>
                  <a:close/>
                  <a:moveTo>
                    <a:pt x="962" y="0"/>
                  </a:moveTo>
                  <a:cubicBezTo>
                    <a:pt x="876" y="0"/>
                    <a:pt x="790" y="12"/>
                    <a:pt x="706" y="37"/>
                  </a:cubicBezTo>
                  <a:cubicBezTo>
                    <a:pt x="245" y="200"/>
                    <a:pt x="1" y="688"/>
                    <a:pt x="109" y="1150"/>
                  </a:cubicBezTo>
                  <a:cubicBezTo>
                    <a:pt x="190" y="1421"/>
                    <a:pt x="407" y="1611"/>
                    <a:pt x="706" y="1638"/>
                  </a:cubicBezTo>
                  <a:cubicBezTo>
                    <a:pt x="737" y="1641"/>
                    <a:pt x="767" y="1642"/>
                    <a:pt x="797" y="1642"/>
                  </a:cubicBezTo>
                  <a:cubicBezTo>
                    <a:pt x="1302" y="1642"/>
                    <a:pt x="1735" y="1226"/>
                    <a:pt x="1709" y="688"/>
                  </a:cubicBezTo>
                  <a:cubicBezTo>
                    <a:pt x="1736" y="499"/>
                    <a:pt x="1655" y="309"/>
                    <a:pt x="1492" y="173"/>
                  </a:cubicBezTo>
                  <a:cubicBezTo>
                    <a:pt x="1343" y="61"/>
                    <a:pt x="1154" y="0"/>
                    <a:pt x="96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62"/>
            <p:cNvSpPr/>
            <p:nvPr/>
          </p:nvSpPr>
          <p:spPr>
            <a:xfrm>
              <a:off x="10695050" y="6398463"/>
              <a:ext cx="35950" cy="34650"/>
            </a:xfrm>
            <a:custGeom>
              <a:avLst/>
              <a:gdLst/>
              <a:ahLst/>
              <a:cxnLst/>
              <a:rect l="l" t="t" r="r" b="b"/>
              <a:pathLst>
                <a:path w="1438" h="1386" extrusionOk="0">
                  <a:moveTo>
                    <a:pt x="658" y="482"/>
                  </a:moveTo>
                  <a:cubicBezTo>
                    <a:pt x="681" y="482"/>
                    <a:pt x="706" y="484"/>
                    <a:pt x="733" y="488"/>
                  </a:cubicBezTo>
                  <a:cubicBezTo>
                    <a:pt x="895" y="488"/>
                    <a:pt x="1004" y="597"/>
                    <a:pt x="977" y="733"/>
                  </a:cubicBezTo>
                  <a:cubicBezTo>
                    <a:pt x="977" y="868"/>
                    <a:pt x="868" y="977"/>
                    <a:pt x="733" y="977"/>
                  </a:cubicBezTo>
                  <a:cubicBezTo>
                    <a:pt x="570" y="977"/>
                    <a:pt x="434" y="841"/>
                    <a:pt x="461" y="678"/>
                  </a:cubicBezTo>
                  <a:cubicBezTo>
                    <a:pt x="461" y="542"/>
                    <a:pt x="538" y="482"/>
                    <a:pt x="658" y="482"/>
                  </a:cubicBezTo>
                  <a:close/>
                  <a:moveTo>
                    <a:pt x="760" y="0"/>
                  </a:moveTo>
                  <a:cubicBezTo>
                    <a:pt x="353" y="0"/>
                    <a:pt x="27" y="299"/>
                    <a:pt x="27" y="678"/>
                  </a:cubicBezTo>
                  <a:cubicBezTo>
                    <a:pt x="0" y="1058"/>
                    <a:pt x="326" y="1384"/>
                    <a:pt x="706" y="1384"/>
                  </a:cubicBezTo>
                  <a:cubicBezTo>
                    <a:pt x="722" y="1385"/>
                    <a:pt x="738" y="1385"/>
                    <a:pt x="753" y="1385"/>
                  </a:cubicBezTo>
                  <a:cubicBezTo>
                    <a:pt x="1112" y="1385"/>
                    <a:pt x="1411" y="1096"/>
                    <a:pt x="1411" y="733"/>
                  </a:cubicBezTo>
                  <a:cubicBezTo>
                    <a:pt x="1438" y="353"/>
                    <a:pt x="1140" y="27"/>
                    <a:pt x="76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62"/>
            <p:cNvSpPr/>
            <p:nvPr/>
          </p:nvSpPr>
          <p:spPr>
            <a:xfrm>
              <a:off x="10740475" y="6021788"/>
              <a:ext cx="45450" cy="40350"/>
            </a:xfrm>
            <a:custGeom>
              <a:avLst/>
              <a:gdLst/>
              <a:ahLst/>
              <a:cxnLst/>
              <a:rect l="l" t="t" r="r" b="b"/>
              <a:pathLst>
                <a:path w="1818" h="1614" extrusionOk="0">
                  <a:moveTo>
                    <a:pt x="950" y="475"/>
                  </a:moveTo>
                  <a:cubicBezTo>
                    <a:pt x="1140" y="502"/>
                    <a:pt x="1275" y="610"/>
                    <a:pt x="1275" y="746"/>
                  </a:cubicBezTo>
                  <a:cubicBezTo>
                    <a:pt x="1250" y="949"/>
                    <a:pt x="1082" y="1128"/>
                    <a:pt x="861" y="1128"/>
                  </a:cubicBezTo>
                  <a:cubicBezTo>
                    <a:pt x="846" y="1128"/>
                    <a:pt x="830" y="1127"/>
                    <a:pt x="814" y="1126"/>
                  </a:cubicBezTo>
                  <a:lnTo>
                    <a:pt x="733" y="1099"/>
                  </a:lnTo>
                  <a:cubicBezTo>
                    <a:pt x="624" y="1017"/>
                    <a:pt x="597" y="854"/>
                    <a:pt x="652" y="719"/>
                  </a:cubicBezTo>
                  <a:cubicBezTo>
                    <a:pt x="652" y="583"/>
                    <a:pt x="787" y="475"/>
                    <a:pt x="950" y="475"/>
                  </a:cubicBezTo>
                  <a:close/>
                  <a:moveTo>
                    <a:pt x="896" y="0"/>
                  </a:moveTo>
                  <a:cubicBezTo>
                    <a:pt x="828" y="0"/>
                    <a:pt x="760" y="14"/>
                    <a:pt x="706" y="41"/>
                  </a:cubicBezTo>
                  <a:cubicBezTo>
                    <a:pt x="218" y="231"/>
                    <a:pt x="1" y="800"/>
                    <a:pt x="272" y="1261"/>
                  </a:cubicBezTo>
                  <a:cubicBezTo>
                    <a:pt x="380" y="1478"/>
                    <a:pt x="624" y="1614"/>
                    <a:pt x="869" y="1614"/>
                  </a:cubicBezTo>
                  <a:cubicBezTo>
                    <a:pt x="1303" y="1587"/>
                    <a:pt x="1682" y="1261"/>
                    <a:pt x="1764" y="827"/>
                  </a:cubicBezTo>
                  <a:cubicBezTo>
                    <a:pt x="1818" y="610"/>
                    <a:pt x="1737" y="393"/>
                    <a:pt x="1547" y="258"/>
                  </a:cubicBezTo>
                  <a:cubicBezTo>
                    <a:pt x="1411" y="149"/>
                    <a:pt x="1248" y="95"/>
                    <a:pt x="1086" y="41"/>
                  </a:cubicBezTo>
                  <a:cubicBezTo>
                    <a:pt x="1031" y="14"/>
                    <a:pt x="964" y="0"/>
                    <a:pt x="8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62"/>
            <p:cNvSpPr/>
            <p:nvPr/>
          </p:nvSpPr>
          <p:spPr>
            <a:xfrm>
              <a:off x="10755400" y="6033638"/>
              <a:ext cx="16975" cy="16300"/>
            </a:xfrm>
            <a:custGeom>
              <a:avLst/>
              <a:gdLst/>
              <a:ahLst/>
              <a:cxnLst/>
              <a:rect l="l" t="t" r="r" b="b"/>
              <a:pathLst>
                <a:path w="679" h="652" extrusionOk="0">
                  <a:moveTo>
                    <a:pt x="353" y="1"/>
                  </a:moveTo>
                  <a:cubicBezTo>
                    <a:pt x="190" y="1"/>
                    <a:pt x="55" y="109"/>
                    <a:pt x="55" y="245"/>
                  </a:cubicBezTo>
                  <a:cubicBezTo>
                    <a:pt x="0" y="380"/>
                    <a:pt x="27" y="516"/>
                    <a:pt x="136" y="625"/>
                  </a:cubicBezTo>
                  <a:lnTo>
                    <a:pt x="217" y="652"/>
                  </a:lnTo>
                  <a:cubicBezTo>
                    <a:pt x="434" y="652"/>
                    <a:pt x="651" y="489"/>
                    <a:pt x="678" y="272"/>
                  </a:cubicBezTo>
                  <a:cubicBezTo>
                    <a:pt x="678" y="136"/>
                    <a:pt x="543" y="1"/>
                    <a:pt x="3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62"/>
            <p:cNvSpPr/>
            <p:nvPr/>
          </p:nvSpPr>
          <p:spPr>
            <a:xfrm>
              <a:off x="10699125" y="6089688"/>
              <a:ext cx="49525" cy="44325"/>
            </a:xfrm>
            <a:custGeom>
              <a:avLst/>
              <a:gdLst/>
              <a:ahLst/>
              <a:cxnLst/>
              <a:rect l="l" t="t" r="r" b="b"/>
              <a:pathLst>
                <a:path w="1981" h="1773" extrusionOk="0">
                  <a:moveTo>
                    <a:pt x="868" y="498"/>
                  </a:moveTo>
                  <a:cubicBezTo>
                    <a:pt x="949" y="498"/>
                    <a:pt x="1031" y="498"/>
                    <a:pt x="1139" y="525"/>
                  </a:cubicBezTo>
                  <a:cubicBezTo>
                    <a:pt x="1438" y="525"/>
                    <a:pt x="1573" y="905"/>
                    <a:pt x="1329" y="1122"/>
                  </a:cubicBezTo>
                  <a:cubicBezTo>
                    <a:pt x="1248" y="1231"/>
                    <a:pt x="1139" y="1312"/>
                    <a:pt x="1004" y="1312"/>
                  </a:cubicBezTo>
                  <a:cubicBezTo>
                    <a:pt x="990" y="1313"/>
                    <a:pt x="976" y="1314"/>
                    <a:pt x="963" y="1314"/>
                  </a:cubicBezTo>
                  <a:cubicBezTo>
                    <a:pt x="658" y="1314"/>
                    <a:pt x="439" y="1028"/>
                    <a:pt x="543" y="742"/>
                  </a:cubicBezTo>
                  <a:cubicBezTo>
                    <a:pt x="597" y="580"/>
                    <a:pt x="705" y="498"/>
                    <a:pt x="868" y="498"/>
                  </a:cubicBezTo>
                  <a:close/>
                  <a:moveTo>
                    <a:pt x="1033" y="1"/>
                  </a:moveTo>
                  <a:cubicBezTo>
                    <a:pt x="839" y="1"/>
                    <a:pt x="642" y="49"/>
                    <a:pt x="461" y="146"/>
                  </a:cubicBezTo>
                  <a:cubicBezTo>
                    <a:pt x="163" y="363"/>
                    <a:pt x="0" y="742"/>
                    <a:pt x="81" y="1122"/>
                  </a:cubicBezTo>
                  <a:cubicBezTo>
                    <a:pt x="217" y="1502"/>
                    <a:pt x="597" y="1773"/>
                    <a:pt x="1004" y="1773"/>
                  </a:cubicBezTo>
                  <a:cubicBezTo>
                    <a:pt x="1546" y="1746"/>
                    <a:pt x="1980" y="1258"/>
                    <a:pt x="1926" y="715"/>
                  </a:cubicBezTo>
                  <a:cubicBezTo>
                    <a:pt x="1926" y="525"/>
                    <a:pt x="1844" y="363"/>
                    <a:pt x="1709" y="227"/>
                  </a:cubicBezTo>
                  <a:cubicBezTo>
                    <a:pt x="1513" y="76"/>
                    <a:pt x="1275" y="1"/>
                    <a:pt x="1033"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62"/>
            <p:cNvSpPr/>
            <p:nvPr/>
          </p:nvSpPr>
          <p:spPr>
            <a:xfrm>
              <a:off x="10710725" y="6102138"/>
              <a:ext cx="27750" cy="20400"/>
            </a:xfrm>
            <a:custGeom>
              <a:avLst/>
              <a:gdLst/>
              <a:ahLst/>
              <a:cxnLst/>
              <a:rect l="l" t="t" r="r" b="b"/>
              <a:pathLst>
                <a:path w="1110" h="816" extrusionOk="0">
                  <a:moveTo>
                    <a:pt x="404" y="0"/>
                  </a:moveTo>
                  <a:cubicBezTo>
                    <a:pt x="241" y="0"/>
                    <a:pt x="133" y="82"/>
                    <a:pt x="79" y="244"/>
                  </a:cubicBezTo>
                  <a:cubicBezTo>
                    <a:pt x="1" y="530"/>
                    <a:pt x="196" y="816"/>
                    <a:pt x="499" y="816"/>
                  </a:cubicBezTo>
                  <a:cubicBezTo>
                    <a:pt x="512" y="816"/>
                    <a:pt x="526" y="815"/>
                    <a:pt x="540" y="814"/>
                  </a:cubicBezTo>
                  <a:cubicBezTo>
                    <a:pt x="675" y="814"/>
                    <a:pt x="811" y="733"/>
                    <a:pt x="865" y="624"/>
                  </a:cubicBezTo>
                  <a:cubicBezTo>
                    <a:pt x="1109" y="407"/>
                    <a:pt x="974" y="27"/>
                    <a:pt x="675" y="27"/>
                  </a:cubicBezTo>
                  <a:cubicBezTo>
                    <a:pt x="567" y="0"/>
                    <a:pt x="485" y="0"/>
                    <a:pt x="4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62"/>
            <p:cNvSpPr/>
            <p:nvPr/>
          </p:nvSpPr>
          <p:spPr>
            <a:xfrm>
              <a:off x="10653000" y="6066813"/>
              <a:ext cx="33250" cy="32675"/>
            </a:xfrm>
            <a:custGeom>
              <a:avLst/>
              <a:gdLst/>
              <a:ahLst/>
              <a:cxnLst/>
              <a:rect l="l" t="t" r="r" b="b"/>
              <a:pathLst>
                <a:path w="1330" h="1307" extrusionOk="0">
                  <a:moveTo>
                    <a:pt x="733" y="382"/>
                  </a:moveTo>
                  <a:cubicBezTo>
                    <a:pt x="841" y="464"/>
                    <a:pt x="896" y="545"/>
                    <a:pt x="841" y="654"/>
                  </a:cubicBezTo>
                  <a:cubicBezTo>
                    <a:pt x="787" y="735"/>
                    <a:pt x="733" y="816"/>
                    <a:pt x="652" y="871"/>
                  </a:cubicBezTo>
                  <a:cubicBezTo>
                    <a:pt x="638" y="884"/>
                    <a:pt x="618" y="891"/>
                    <a:pt x="594" y="891"/>
                  </a:cubicBezTo>
                  <a:cubicBezTo>
                    <a:pt x="570" y="891"/>
                    <a:pt x="543" y="884"/>
                    <a:pt x="516" y="871"/>
                  </a:cubicBezTo>
                  <a:cubicBezTo>
                    <a:pt x="489" y="816"/>
                    <a:pt x="462" y="789"/>
                    <a:pt x="462" y="735"/>
                  </a:cubicBezTo>
                  <a:cubicBezTo>
                    <a:pt x="489" y="572"/>
                    <a:pt x="570" y="437"/>
                    <a:pt x="733" y="382"/>
                  </a:cubicBezTo>
                  <a:close/>
                  <a:moveTo>
                    <a:pt x="755" y="1"/>
                  </a:moveTo>
                  <a:cubicBezTo>
                    <a:pt x="739" y="1"/>
                    <a:pt x="722" y="1"/>
                    <a:pt x="706" y="3"/>
                  </a:cubicBezTo>
                  <a:cubicBezTo>
                    <a:pt x="353" y="57"/>
                    <a:pt x="82" y="355"/>
                    <a:pt x="28" y="708"/>
                  </a:cubicBezTo>
                  <a:cubicBezTo>
                    <a:pt x="1" y="1033"/>
                    <a:pt x="218" y="1305"/>
                    <a:pt x="543" y="1305"/>
                  </a:cubicBezTo>
                  <a:cubicBezTo>
                    <a:pt x="559" y="1306"/>
                    <a:pt x="574" y="1306"/>
                    <a:pt x="590" y="1306"/>
                  </a:cubicBezTo>
                  <a:cubicBezTo>
                    <a:pt x="1002" y="1306"/>
                    <a:pt x="1330" y="963"/>
                    <a:pt x="1330" y="545"/>
                  </a:cubicBezTo>
                  <a:cubicBezTo>
                    <a:pt x="1330" y="236"/>
                    <a:pt x="1061" y="1"/>
                    <a:pt x="75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62"/>
            <p:cNvSpPr/>
            <p:nvPr/>
          </p:nvSpPr>
          <p:spPr>
            <a:xfrm>
              <a:off x="10664525" y="6076363"/>
              <a:ext cx="10875" cy="12750"/>
            </a:xfrm>
            <a:custGeom>
              <a:avLst/>
              <a:gdLst/>
              <a:ahLst/>
              <a:cxnLst/>
              <a:rect l="l" t="t" r="r" b="b"/>
              <a:pathLst>
                <a:path w="435" h="510" extrusionOk="0">
                  <a:moveTo>
                    <a:pt x="272" y="0"/>
                  </a:moveTo>
                  <a:cubicBezTo>
                    <a:pt x="109" y="55"/>
                    <a:pt x="28" y="190"/>
                    <a:pt x="1" y="353"/>
                  </a:cubicBezTo>
                  <a:cubicBezTo>
                    <a:pt x="1" y="407"/>
                    <a:pt x="28" y="434"/>
                    <a:pt x="55" y="489"/>
                  </a:cubicBezTo>
                  <a:cubicBezTo>
                    <a:pt x="82" y="502"/>
                    <a:pt x="109" y="509"/>
                    <a:pt x="133" y="509"/>
                  </a:cubicBezTo>
                  <a:cubicBezTo>
                    <a:pt x="157" y="509"/>
                    <a:pt x="177" y="502"/>
                    <a:pt x="191" y="489"/>
                  </a:cubicBezTo>
                  <a:cubicBezTo>
                    <a:pt x="272" y="434"/>
                    <a:pt x="326" y="353"/>
                    <a:pt x="380" y="272"/>
                  </a:cubicBezTo>
                  <a:cubicBezTo>
                    <a:pt x="435" y="163"/>
                    <a:pt x="380" y="82"/>
                    <a:pt x="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62"/>
            <p:cNvSpPr/>
            <p:nvPr/>
          </p:nvSpPr>
          <p:spPr>
            <a:xfrm>
              <a:off x="10844900" y="6892113"/>
              <a:ext cx="347900" cy="217700"/>
            </a:xfrm>
            <a:custGeom>
              <a:avLst/>
              <a:gdLst/>
              <a:ahLst/>
              <a:cxnLst/>
              <a:rect l="l" t="t" r="r" b="b"/>
              <a:pathLst>
                <a:path w="13916" h="8708" extrusionOk="0">
                  <a:moveTo>
                    <a:pt x="2659" y="0"/>
                  </a:moveTo>
                  <a:cubicBezTo>
                    <a:pt x="2469" y="0"/>
                    <a:pt x="2306" y="136"/>
                    <a:pt x="2252" y="299"/>
                  </a:cubicBezTo>
                  <a:cubicBezTo>
                    <a:pt x="2252" y="353"/>
                    <a:pt x="2225" y="434"/>
                    <a:pt x="2198" y="489"/>
                  </a:cubicBezTo>
                  <a:cubicBezTo>
                    <a:pt x="1628" y="2035"/>
                    <a:pt x="1140" y="3581"/>
                    <a:pt x="652" y="5127"/>
                  </a:cubicBezTo>
                  <a:cubicBezTo>
                    <a:pt x="408" y="6049"/>
                    <a:pt x="191" y="6971"/>
                    <a:pt x="28" y="7893"/>
                  </a:cubicBezTo>
                  <a:cubicBezTo>
                    <a:pt x="28" y="7948"/>
                    <a:pt x="28" y="7975"/>
                    <a:pt x="1" y="8029"/>
                  </a:cubicBezTo>
                  <a:cubicBezTo>
                    <a:pt x="1" y="8246"/>
                    <a:pt x="109" y="8436"/>
                    <a:pt x="299" y="8517"/>
                  </a:cubicBezTo>
                  <a:cubicBezTo>
                    <a:pt x="435" y="8599"/>
                    <a:pt x="570" y="8599"/>
                    <a:pt x="733" y="8599"/>
                  </a:cubicBezTo>
                  <a:cubicBezTo>
                    <a:pt x="1004" y="8599"/>
                    <a:pt x="1276" y="8544"/>
                    <a:pt x="1547" y="8544"/>
                  </a:cubicBezTo>
                  <a:cubicBezTo>
                    <a:pt x="2903" y="8544"/>
                    <a:pt x="4259" y="8544"/>
                    <a:pt x="5615" y="8599"/>
                  </a:cubicBezTo>
                  <a:cubicBezTo>
                    <a:pt x="6836" y="8626"/>
                    <a:pt x="8084" y="8626"/>
                    <a:pt x="8897" y="8653"/>
                  </a:cubicBezTo>
                  <a:lnTo>
                    <a:pt x="12559" y="8707"/>
                  </a:lnTo>
                  <a:cubicBezTo>
                    <a:pt x="12830" y="8707"/>
                    <a:pt x="13102" y="8680"/>
                    <a:pt x="13373" y="8680"/>
                  </a:cubicBezTo>
                  <a:cubicBezTo>
                    <a:pt x="13617" y="8680"/>
                    <a:pt x="13834" y="8490"/>
                    <a:pt x="13888" y="8246"/>
                  </a:cubicBezTo>
                  <a:cubicBezTo>
                    <a:pt x="13915" y="8110"/>
                    <a:pt x="13915" y="7948"/>
                    <a:pt x="13888" y="7785"/>
                  </a:cubicBezTo>
                  <a:cubicBezTo>
                    <a:pt x="13481" y="5805"/>
                    <a:pt x="13020" y="3825"/>
                    <a:pt x="12478" y="1872"/>
                  </a:cubicBezTo>
                  <a:cubicBezTo>
                    <a:pt x="12369" y="1411"/>
                    <a:pt x="12206" y="977"/>
                    <a:pt x="12071" y="543"/>
                  </a:cubicBezTo>
                  <a:cubicBezTo>
                    <a:pt x="11935" y="217"/>
                    <a:pt x="11908" y="217"/>
                    <a:pt x="11555" y="217"/>
                  </a:cubicBezTo>
                  <a:lnTo>
                    <a:pt x="10959" y="217"/>
                  </a:lnTo>
                  <a:cubicBezTo>
                    <a:pt x="9657" y="190"/>
                    <a:pt x="8355" y="163"/>
                    <a:pt x="7080" y="136"/>
                  </a:cubicBezTo>
                  <a:cubicBezTo>
                    <a:pt x="5778" y="109"/>
                    <a:pt x="4422" y="82"/>
                    <a:pt x="30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62"/>
            <p:cNvSpPr/>
            <p:nvPr/>
          </p:nvSpPr>
          <p:spPr>
            <a:xfrm>
              <a:off x="10869325" y="6839213"/>
              <a:ext cx="315325" cy="47500"/>
            </a:xfrm>
            <a:custGeom>
              <a:avLst/>
              <a:gdLst/>
              <a:ahLst/>
              <a:cxnLst/>
              <a:rect l="l" t="t" r="r" b="b"/>
              <a:pathLst>
                <a:path w="12613" h="1900" extrusionOk="0">
                  <a:moveTo>
                    <a:pt x="299" y="1"/>
                  </a:moveTo>
                  <a:cubicBezTo>
                    <a:pt x="217" y="1"/>
                    <a:pt x="136" y="28"/>
                    <a:pt x="27" y="55"/>
                  </a:cubicBezTo>
                  <a:cubicBezTo>
                    <a:pt x="0" y="570"/>
                    <a:pt x="0" y="1086"/>
                    <a:pt x="27" y="1601"/>
                  </a:cubicBezTo>
                  <a:cubicBezTo>
                    <a:pt x="353" y="1628"/>
                    <a:pt x="624" y="1655"/>
                    <a:pt x="922" y="1682"/>
                  </a:cubicBezTo>
                  <a:lnTo>
                    <a:pt x="1980" y="1682"/>
                  </a:lnTo>
                  <a:cubicBezTo>
                    <a:pt x="2658" y="1710"/>
                    <a:pt x="3309" y="1737"/>
                    <a:pt x="3987" y="1764"/>
                  </a:cubicBezTo>
                  <a:cubicBezTo>
                    <a:pt x="4855" y="1791"/>
                    <a:pt x="5750" y="1818"/>
                    <a:pt x="6646" y="1818"/>
                  </a:cubicBezTo>
                  <a:cubicBezTo>
                    <a:pt x="7703" y="1818"/>
                    <a:pt x="8761" y="1818"/>
                    <a:pt x="9819" y="1845"/>
                  </a:cubicBezTo>
                  <a:cubicBezTo>
                    <a:pt x="10578" y="1845"/>
                    <a:pt x="11365" y="1872"/>
                    <a:pt x="12125" y="1899"/>
                  </a:cubicBezTo>
                  <a:cubicBezTo>
                    <a:pt x="12477" y="1899"/>
                    <a:pt x="12559" y="1845"/>
                    <a:pt x="12586" y="1465"/>
                  </a:cubicBezTo>
                  <a:cubicBezTo>
                    <a:pt x="12613" y="1113"/>
                    <a:pt x="12586" y="787"/>
                    <a:pt x="12586" y="462"/>
                  </a:cubicBezTo>
                  <a:cubicBezTo>
                    <a:pt x="12586" y="408"/>
                    <a:pt x="12559" y="353"/>
                    <a:pt x="12559" y="326"/>
                  </a:cubicBezTo>
                  <a:cubicBezTo>
                    <a:pt x="12396" y="265"/>
                    <a:pt x="12248" y="235"/>
                    <a:pt x="12093" y="235"/>
                  </a:cubicBezTo>
                  <a:cubicBezTo>
                    <a:pt x="12041" y="235"/>
                    <a:pt x="11989" y="238"/>
                    <a:pt x="11935" y="245"/>
                  </a:cubicBezTo>
                  <a:cubicBezTo>
                    <a:pt x="11311" y="245"/>
                    <a:pt x="10687" y="245"/>
                    <a:pt x="10090" y="191"/>
                  </a:cubicBezTo>
                  <a:cubicBezTo>
                    <a:pt x="8571" y="136"/>
                    <a:pt x="7025" y="55"/>
                    <a:pt x="5533" y="55"/>
                  </a:cubicBezTo>
                  <a:cubicBezTo>
                    <a:pt x="5072" y="55"/>
                    <a:pt x="4611" y="55"/>
                    <a:pt x="4177" y="28"/>
                  </a:cubicBezTo>
                  <a:lnTo>
                    <a:pt x="2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62"/>
            <p:cNvSpPr/>
            <p:nvPr/>
          </p:nvSpPr>
          <p:spPr>
            <a:xfrm>
              <a:off x="10830675" y="6827513"/>
              <a:ext cx="377725" cy="295475"/>
            </a:xfrm>
            <a:custGeom>
              <a:avLst/>
              <a:gdLst/>
              <a:ahLst/>
              <a:cxnLst/>
              <a:rect l="l" t="t" r="r" b="b"/>
              <a:pathLst>
                <a:path w="15109" h="11819" extrusionOk="0">
                  <a:moveTo>
                    <a:pt x="1845" y="469"/>
                  </a:moveTo>
                  <a:lnTo>
                    <a:pt x="5723" y="496"/>
                  </a:lnTo>
                  <a:cubicBezTo>
                    <a:pt x="6157" y="523"/>
                    <a:pt x="6618" y="523"/>
                    <a:pt x="7079" y="523"/>
                  </a:cubicBezTo>
                  <a:cubicBezTo>
                    <a:pt x="8571" y="523"/>
                    <a:pt x="10117" y="604"/>
                    <a:pt x="11636" y="659"/>
                  </a:cubicBezTo>
                  <a:cubicBezTo>
                    <a:pt x="12233" y="713"/>
                    <a:pt x="12857" y="713"/>
                    <a:pt x="13481" y="713"/>
                  </a:cubicBezTo>
                  <a:cubicBezTo>
                    <a:pt x="13535" y="706"/>
                    <a:pt x="13587" y="703"/>
                    <a:pt x="13639" y="703"/>
                  </a:cubicBezTo>
                  <a:cubicBezTo>
                    <a:pt x="13794" y="703"/>
                    <a:pt x="13942" y="733"/>
                    <a:pt x="14105" y="794"/>
                  </a:cubicBezTo>
                  <a:cubicBezTo>
                    <a:pt x="14105" y="821"/>
                    <a:pt x="14132" y="876"/>
                    <a:pt x="14132" y="930"/>
                  </a:cubicBezTo>
                  <a:cubicBezTo>
                    <a:pt x="14132" y="1255"/>
                    <a:pt x="14159" y="1581"/>
                    <a:pt x="14132" y="1933"/>
                  </a:cubicBezTo>
                  <a:cubicBezTo>
                    <a:pt x="14105" y="2313"/>
                    <a:pt x="14023" y="2367"/>
                    <a:pt x="13671" y="2367"/>
                  </a:cubicBezTo>
                  <a:cubicBezTo>
                    <a:pt x="12911" y="2340"/>
                    <a:pt x="12124" y="2313"/>
                    <a:pt x="11365" y="2313"/>
                  </a:cubicBezTo>
                  <a:cubicBezTo>
                    <a:pt x="10307" y="2286"/>
                    <a:pt x="9249" y="2286"/>
                    <a:pt x="8192" y="2286"/>
                  </a:cubicBezTo>
                  <a:cubicBezTo>
                    <a:pt x="7296" y="2286"/>
                    <a:pt x="6401" y="2259"/>
                    <a:pt x="5533" y="2232"/>
                  </a:cubicBezTo>
                  <a:cubicBezTo>
                    <a:pt x="4855" y="2205"/>
                    <a:pt x="4204" y="2178"/>
                    <a:pt x="3526" y="2150"/>
                  </a:cubicBezTo>
                  <a:lnTo>
                    <a:pt x="2468" y="2150"/>
                  </a:lnTo>
                  <a:cubicBezTo>
                    <a:pt x="2170" y="2123"/>
                    <a:pt x="1899" y="2096"/>
                    <a:pt x="1573" y="2069"/>
                  </a:cubicBezTo>
                  <a:cubicBezTo>
                    <a:pt x="1546" y="1554"/>
                    <a:pt x="1546" y="1038"/>
                    <a:pt x="1573" y="523"/>
                  </a:cubicBezTo>
                  <a:cubicBezTo>
                    <a:pt x="1682" y="496"/>
                    <a:pt x="1763" y="469"/>
                    <a:pt x="1845" y="469"/>
                  </a:cubicBezTo>
                  <a:close/>
                  <a:moveTo>
                    <a:pt x="3662" y="2584"/>
                  </a:moveTo>
                  <a:cubicBezTo>
                    <a:pt x="4991" y="2666"/>
                    <a:pt x="6347" y="2693"/>
                    <a:pt x="7649" y="2720"/>
                  </a:cubicBezTo>
                  <a:cubicBezTo>
                    <a:pt x="8924" y="2747"/>
                    <a:pt x="10226" y="2774"/>
                    <a:pt x="11528" y="2801"/>
                  </a:cubicBezTo>
                  <a:lnTo>
                    <a:pt x="12124" y="2801"/>
                  </a:lnTo>
                  <a:cubicBezTo>
                    <a:pt x="12477" y="2801"/>
                    <a:pt x="12504" y="2801"/>
                    <a:pt x="12640" y="3127"/>
                  </a:cubicBezTo>
                  <a:cubicBezTo>
                    <a:pt x="12775" y="3561"/>
                    <a:pt x="12938" y="3995"/>
                    <a:pt x="13047" y="4456"/>
                  </a:cubicBezTo>
                  <a:cubicBezTo>
                    <a:pt x="13589" y="6409"/>
                    <a:pt x="14050" y="8389"/>
                    <a:pt x="14457" y="10369"/>
                  </a:cubicBezTo>
                  <a:cubicBezTo>
                    <a:pt x="14484" y="10532"/>
                    <a:pt x="14484" y="10694"/>
                    <a:pt x="14457" y="10830"/>
                  </a:cubicBezTo>
                  <a:cubicBezTo>
                    <a:pt x="14403" y="11074"/>
                    <a:pt x="14186" y="11264"/>
                    <a:pt x="13942" y="11264"/>
                  </a:cubicBezTo>
                  <a:cubicBezTo>
                    <a:pt x="13671" y="11264"/>
                    <a:pt x="13399" y="11291"/>
                    <a:pt x="13128" y="11291"/>
                  </a:cubicBezTo>
                  <a:lnTo>
                    <a:pt x="9466" y="11237"/>
                  </a:lnTo>
                  <a:cubicBezTo>
                    <a:pt x="8653" y="11210"/>
                    <a:pt x="7405" y="11210"/>
                    <a:pt x="6184" y="11183"/>
                  </a:cubicBezTo>
                  <a:cubicBezTo>
                    <a:pt x="4828" y="11128"/>
                    <a:pt x="3472" y="11128"/>
                    <a:pt x="2116" y="11128"/>
                  </a:cubicBezTo>
                  <a:cubicBezTo>
                    <a:pt x="1845" y="11128"/>
                    <a:pt x="1573" y="11183"/>
                    <a:pt x="1302" y="11183"/>
                  </a:cubicBezTo>
                  <a:cubicBezTo>
                    <a:pt x="1139" y="11183"/>
                    <a:pt x="1004" y="11183"/>
                    <a:pt x="868" y="11101"/>
                  </a:cubicBezTo>
                  <a:cubicBezTo>
                    <a:pt x="678" y="11020"/>
                    <a:pt x="570" y="10830"/>
                    <a:pt x="570" y="10613"/>
                  </a:cubicBezTo>
                  <a:cubicBezTo>
                    <a:pt x="597" y="10559"/>
                    <a:pt x="597" y="10532"/>
                    <a:pt x="597" y="10477"/>
                  </a:cubicBezTo>
                  <a:cubicBezTo>
                    <a:pt x="760" y="9555"/>
                    <a:pt x="977" y="8633"/>
                    <a:pt x="1221" y="7711"/>
                  </a:cubicBezTo>
                  <a:cubicBezTo>
                    <a:pt x="1709" y="6165"/>
                    <a:pt x="2197" y="4619"/>
                    <a:pt x="2767" y="3073"/>
                  </a:cubicBezTo>
                  <a:cubicBezTo>
                    <a:pt x="2794" y="3018"/>
                    <a:pt x="2821" y="2937"/>
                    <a:pt x="2821" y="2883"/>
                  </a:cubicBezTo>
                  <a:cubicBezTo>
                    <a:pt x="2875" y="2720"/>
                    <a:pt x="3038" y="2584"/>
                    <a:pt x="3228" y="2584"/>
                  </a:cubicBezTo>
                  <a:close/>
                  <a:moveTo>
                    <a:pt x="4136" y="1"/>
                  </a:moveTo>
                  <a:cubicBezTo>
                    <a:pt x="3418" y="1"/>
                    <a:pt x="2699" y="8"/>
                    <a:pt x="1980" y="8"/>
                  </a:cubicBezTo>
                  <a:lnTo>
                    <a:pt x="1790" y="8"/>
                  </a:lnTo>
                  <a:cubicBezTo>
                    <a:pt x="1411" y="8"/>
                    <a:pt x="1221" y="116"/>
                    <a:pt x="1139" y="604"/>
                  </a:cubicBezTo>
                  <a:cubicBezTo>
                    <a:pt x="1085" y="984"/>
                    <a:pt x="1085" y="1364"/>
                    <a:pt x="1085" y="1716"/>
                  </a:cubicBezTo>
                  <a:cubicBezTo>
                    <a:pt x="1058" y="1879"/>
                    <a:pt x="1058" y="2015"/>
                    <a:pt x="1085" y="2150"/>
                  </a:cubicBezTo>
                  <a:cubicBezTo>
                    <a:pt x="1112" y="2503"/>
                    <a:pt x="1248" y="2612"/>
                    <a:pt x="1573" y="2612"/>
                  </a:cubicBezTo>
                  <a:lnTo>
                    <a:pt x="2034" y="2612"/>
                  </a:lnTo>
                  <a:cubicBezTo>
                    <a:pt x="2143" y="2612"/>
                    <a:pt x="2251" y="2639"/>
                    <a:pt x="2360" y="2666"/>
                  </a:cubicBezTo>
                  <a:cubicBezTo>
                    <a:pt x="2333" y="2747"/>
                    <a:pt x="2306" y="2829"/>
                    <a:pt x="2279" y="2910"/>
                  </a:cubicBezTo>
                  <a:cubicBezTo>
                    <a:pt x="1682" y="4456"/>
                    <a:pt x="1194" y="6029"/>
                    <a:pt x="705" y="7629"/>
                  </a:cubicBezTo>
                  <a:cubicBezTo>
                    <a:pt x="434" y="8579"/>
                    <a:pt x="217" y="9555"/>
                    <a:pt x="54" y="10559"/>
                  </a:cubicBezTo>
                  <a:cubicBezTo>
                    <a:pt x="0" y="10857"/>
                    <a:pt x="109" y="11183"/>
                    <a:pt x="298" y="11427"/>
                  </a:cubicBezTo>
                  <a:cubicBezTo>
                    <a:pt x="380" y="11589"/>
                    <a:pt x="570" y="11671"/>
                    <a:pt x="760" y="11671"/>
                  </a:cubicBezTo>
                  <a:lnTo>
                    <a:pt x="1166" y="11671"/>
                  </a:lnTo>
                  <a:cubicBezTo>
                    <a:pt x="2143" y="11644"/>
                    <a:pt x="3119" y="11644"/>
                    <a:pt x="4069" y="11644"/>
                  </a:cubicBezTo>
                  <a:cubicBezTo>
                    <a:pt x="5805" y="11671"/>
                    <a:pt x="7541" y="11725"/>
                    <a:pt x="9276" y="11779"/>
                  </a:cubicBezTo>
                  <a:lnTo>
                    <a:pt x="11880" y="11779"/>
                  </a:lnTo>
                  <a:cubicBezTo>
                    <a:pt x="12179" y="11779"/>
                    <a:pt x="12477" y="11806"/>
                    <a:pt x="12748" y="11806"/>
                  </a:cubicBezTo>
                  <a:cubicBezTo>
                    <a:pt x="13020" y="11806"/>
                    <a:pt x="13279" y="11819"/>
                    <a:pt x="13534" y="11819"/>
                  </a:cubicBezTo>
                  <a:cubicBezTo>
                    <a:pt x="13661" y="11819"/>
                    <a:pt x="13788" y="11816"/>
                    <a:pt x="13915" y="11806"/>
                  </a:cubicBezTo>
                  <a:cubicBezTo>
                    <a:pt x="14132" y="11806"/>
                    <a:pt x="14322" y="11752"/>
                    <a:pt x="14511" y="11671"/>
                  </a:cubicBezTo>
                  <a:cubicBezTo>
                    <a:pt x="14891" y="11562"/>
                    <a:pt x="15108" y="11210"/>
                    <a:pt x="15027" y="10830"/>
                  </a:cubicBezTo>
                  <a:cubicBezTo>
                    <a:pt x="15000" y="10613"/>
                    <a:pt x="14972" y="10423"/>
                    <a:pt x="14945" y="10206"/>
                  </a:cubicBezTo>
                  <a:cubicBezTo>
                    <a:pt x="14674" y="8986"/>
                    <a:pt x="14403" y="7765"/>
                    <a:pt x="14105" y="6572"/>
                  </a:cubicBezTo>
                  <a:cubicBezTo>
                    <a:pt x="13833" y="5405"/>
                    <a:pt x="13562" y="4239"/>
                    <a:pt x="13182" y="3100"/>
                  </a:cubicBezTo>
                  <a:cubicBezTo>
                    <a:pt x="13155" y="3018"/>
                    <a:pt x="13128" y="2937"/>
                    <a:pt x="13128" y="2856"/>
                  </a:cubicBezTo>
                  <a:lnTo>
                    <a:pt x="13128" y="2856"/>
                  </a:lnTo>
                  <a:lnTo>
                    <a:pt x="13454" y="2883"/>
                  </a:lnTo>
                  <a:lnTo>
                    <a:pt x="14186" y="2883"/>
                  </a:lnTo>
                  <a:cubicBezTo>
                    <a:pt x="14484" y="2883"/>
                    <a:pt x="14566" y="2829"/>
                    <a:pt x="14620" y="2557"/>
                  </a:cubicBezTo>
                  <a:lnTo>
                    <a:pt x="14620" y="2449"/>
                  </a:lnTo>
                  <a:cubicBezTo>
                    <a:pt x="14620" y="1879"/>
                    <a:pt x="14620" y="1310"/>
                    <a:pt x="14620" y="740"/>
                  </a:cubicBezTo>
                  <a:cubicBezTo>
                    <a:pt x="14620" y="414"/>
                    <a:pt x="14538" y="333"/>
                    <a:pt x="14240" y="279"/>
                  </a:cubicBezTo>
                  <a:lnTo>
                    <a:pt x="13996" y="279"/>
                  </a:lnTo>
                  <a:cubicBezTo>
                    <a:pt x="13237" y="252"/>
                    <a:pt x="12450" y="170"/>
                    <a:pt x="11690" y="170"/>
                  </a:cubicBezTo>
                  <a:cubicBezTo>
                    <a:pt x="10931" y="170"/>
                    <a:pt x="10172" y="89"/>
                    <a:pt x="9412" y="89"/>
                  </a:cubicBezTo>
                  <a:cubicBezTo>
                    <a:pt x="8354" y="89"/>
                    <a:pt x="7324" y="89"/>
                    <a:pt x="6293" y="35"/>
                  </a:cubicBezTo>
                  <a:cubicBezTo>
                    <a:pt x="5574" y="8"/>
                    <a:pt x="4855" y="1"/>
                    <a:pt x="413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62"/>
            <p:cNvSpPr/>
            <p:nvPr/>
          </p:nvSpPr>
          <p:spPr>
            <a:xfrm>
              <a:off x="10856425" y="6982063"/>
              <a:ext cx="320100" cy="118250"/>
            </a:xfrm>
            <a:custGeom>
              <a:avLst/>
              <a:gdLst/>
              <a:ahLst/>
              <a:cxnLst/>
              <a:rect l="l" t="t" r="r" b="b"/>
              <a:pathLst>
                <a:path w="12804" h="4730" extrusionOk="0">
                  <a:moveTo>
                    <a:pt x="10700" y="457"/>
                  </a:moveTo>
                  <a:cubicBezTo>
                    <a:pt x="10916" y="457"/>
                    <a:pt x="11116" y="568"/>
                    <a:pt x="11257" y="769"/>
                  </a:cubicBezTo>
                  <a:cubicBezTo>
                    <a:pt x="11420" y="1013"/>
                    <a:pt x="11610" y="1258"/>
                    <a:pt x="11773" y="1529"/>
                  </a:cubicBezTo>
                  <a:cubicBezTo>
                    <a:pt x="11854" y="1664"/>
                    <a:pt x="11908" y="1800"/>
                    <a:pt x="11935" y="1963"/>
                  </a:cubicBezTo>
                  <a:cubicBezTo>
                    <a:pt x="12071" y="2424"/>
                    <a:pt x="12179" y="2912"/>
                    <a:pt x="12288" y="3400"/>
                  </a:cubicBezTo>
                  <a:cubicBezTo>
                    <a:pt x="12342" y="3672"/>
                    <a:pt x="12342" y="3943"/>
                    <a:pt x="12288" y="4214"/>
                  </a:cubicBezTo>
                  <a:cubicBezTo>
                    <a:pt x="12010" y="4254"/>
                    <a:pt x="11732" y="4279"/>
                    <a:pt x="11454" y="4279"/>
                  </a:cubicBezTo>
                  <a:cubicBezTo>
                    <a:pt x="11352" y="4279"/>
                    <a:pt x="11250" y="4276"/>
                    <a:pt x="11149" y="4268"/>
                  </a:cubicBezTo>
                  <a:cubicBezTo>
                    <a:pt x="10552" y="4241"/>
                    <a:pt x="9955" y="4241"/>
                    <a:pt x="9359" y="4214"/>
                  </a:cubicBezTo>
                  <a:cubicBezTo>
                    <a:pt x="7460" y="4078"/>
                    <a:pt x="5561" y="4160"/>
                    <a:pt x="3690" y="4106"/>
                  </a:cubicBezTo>
                  <a:cubicBezTo>
                    <a:pt x="3183" y="4106"/>
                    <a:pt x="2689" y="4081"/>
                    <a:pt x="2191" y="4081"/>
                  </a:cubicBezTo>
                  <a:cubicBezTo>
                    <a:pt x="1942" y="4081"/>
                    <a:pt x="1692" y="4087"/>
                    <a:pt x="1438" y="4106"/>
                  </a:cubicBezTo>
                  <a:lnTo>
                    <a:pt x="1004" y="4106"/>
                  </a:lnTo>
                  <a:cubicBezTo>
                    <a:pt x="869" y="4106"/>
                    <a:pt x="706" y="4078"/>
                    <a:pt x="543" y="4051"/>
                  </a:cubicBezTo>
                  <a:cubicBezTo>
                    <a:pt x="570" y="3943"/>
                    <a:pt x="598" y="3861"/>
                    <a:pt x="598" y="3807"/>
                  </a:cubicBezTo>
                  <a:cubicBezTo>
                    <a:pt x="815" y="2885"/>
                    <a:pt x="1140" y="2017"/>
                    <a:pt x="1547" y="1203"/>
                  </a:cubicBezTo>
                  <a:cubicBezTo>
                    <a:pt x="1626" y="986"/>
                    <a:pt x="1835" y="841"/>
                    <a:pt x="2047" y="841"/>
                  </a:cubicBezTo>
                  <a:cubicBezTo>
                    <a:pt x="2126" y="841"/>
                    <a:pt x="2206" y="861"/>
                    <a:pt x="2279" y="905"/>
                  </a:cubicBezTo>
                  <a:cubicBezTo>
                    <a:pt x="2361" y="932"/>
                    <a:pt x="2442" y="959"/>
                    <a:pt x="2523" y="1013"/>
                  </a:cubicBezTo>
                  <a:cubicBezTo>
                    <a:pt x="2813" y="1151"/>
                    <a:pt x="3129" y="1219"/>
                    <a:pt x="3446" y="1219"/>
                  </a:cubicBezTo>
                  <a:cubicBezTo>
                    <a:pt x="3693" y="1219"/>
                    <a:pt x="3941" y="1178"/>
                    <a:pt x="4178" y="1095"/>
                  </a:cubicBezTo>
                  <a:lnTo>
                    <a:pt x="4775" y="905"/>
                  </a:lnTo>
                  <a:cubicBezTo>
                    <a:pt x="4870" y="864"/>
                    <a:pt x="4971" y="844"/>
                    <a:pt x="5073" y="844"/>
                  </a:cubicBezTo>
                  <a:cubicBezTo>
                    <a:pt x="5175" y="844"/>
                    <a:pt x="5276" y="864"/>
                    <a:pt x="5371" y="905"/>
                  </a:cubicBezTo>
                  <a:cubicBezTo>
                    <a:pt x="5453" y="932"/>
                    <a:pt x="5507" y="932"/>
                    <a:pt x="5588" y="959"/>
                  </a:cubicBezTo>
                  <a:cubicBezTo>
                    <a:pt x="5845" y="1045"/>
                    <a:pt x="6107" y="1086"/>
                    <a:pt x="6367" y="1086"/>
                  </a:cubicBezTo>
                  <a:cubicBezTo>
                    <a:pt x="6684" y="1086"/>
                    <a:pt x="6999" y="1024"/>
                    <a:pt x="7297" y="905"/>
                  </a:cubicBezTo>
                  <a:cubicBezTo>
                    <a:pt x="7460" y="851"/>
                    <a:pt x="7650" y="796"/>
                    <a:pt x="7812" y="742"/>
                  </a:cubicBezTo>
                  <a:cubicBezTo>
                    <a:pt x="7926" y="708"/>
                    <a:pt x="8044" y="693"/>
                    <a:pt x="8164" y="693"/>
                  </a:cubicBezTo>
                  <a:cubicBezTo>
                    <a:pt x="8329" y="693"/>
                    <a:pt x="8496" y="722"/>
                    <a:pt x="8653" y="769"/>
                  </a:cubicBezTo>
                  <a:cubicBezTo>
                    <a:pt x="8828" y="839"/>
                    <a:pt x="9012" y="874"/>
                    <a:pt x="9198" y="874"/>
                  </a:cubicBezTo>
                  <a:cubicBezTo>
                    <a:pt x="9445" y="874"/>
                    <a:pt x="9696" y="812"/>
                    <a:pt x="9928" y="688"/>
                  </a:cubicBezTo>
                  <a:cubicBezTo>
                    <a:pt x="10091" y="607"/>
                    <a:pt x="10281" y="525"/>
                    <a:pt x="10471" y="498"/>
                  </a:cubicBezTo>
                  <a:cubicBezTo>
                    <a:pt x="10548" y="470"/>
                    <a:pt x="10625" y="457"/>
                    <a:pt x="10700" y="457"/>
                  </a:cubicBezTo>
                  <a:close/>
                  <a:moveTo>
                    <a:pt x="10693" y="0"/>
                  </a:moveTo>
                  <a:cubicBezTo>
                    <a:pt x="10602" y="0"/>
                    <a:pt x="10509" y="12"/>
                    <a:pt x="10416" y="37"/>
                  </a:cubicBezTo>
                  <a:cubicBezTo>
                    <a:pt x="10199" y="91"/>
                    <a:pt x="9982" y="173"/>
                    <a:pt x="9765" y="254"/>
                  </a:cubicBezTo>
                  <a:cubicBezTo>
                    <a:pt x="9586" y="352"/>
                    <a:pt x="9388" y="400"/>
                    <a:pt x="9193" y="400"/>
                  </a:cubicBezTo>
                  <a:cubicBezTo>
                    <a:pt x="9063" y="400"/>
                    <a:pt x="8935" y="379"/>
                    <a:pt x="8816" y="335"/>
                  </a:cubicBezTo>
                  <a:cubicBezTo>
                    <a:pt x="8626" y="256"/>
                    <a:pt x="8428" y="214"/>
                    <a:pt x="8230" y="214"/>
                  </a:cubicBezTo>
                  <a:cubicBezTo>
                    <a:pt x="8089" y="214"/>
                    <a:pt x="7948" y="236"/>
                    <a:pt x="7812" y="281"/>
                  </a:cubicBezTo>
                  <a:cubicBezTo>
                    <a:pt x="7568" y="335"/>
                    <a:pt x="7324" y="417"/>
                    <a:pt x="7080" y="498"/>
                  </a:cubicBezTo>
                  <a:cubicBezTo>
                    <a:pt x="6857" y="573"/>
                    <a:pt x="6617" y="614"/>
                    <a:pt x="6378" y="614"/>
                  </a:cubicBezTo>
                  <a:cubicBezTo>
                    <a:pt x="6183" y="614"/>
                    <a:pt x="5989" y="586"/>
                    <a:pt x="5805" y="525"/>
                  </a:cubicBezTo>
                  <a:cubicBezTo>
                    <a:pt x="5670" y="498"/>
                    <a:pt x="5561" y="471"/>
                    <a:pt x="5453" y="444"/>
                  </a:cubicBezTo>
                  <a:cubicBezTo>
                    <a:pt x="5314" y="406"/>
                    <a:pt x="5176" y="386"/>
                    <a:pt x="5040" y="386"/>
                  </a:cubicBezTo>
                  <a:cubicBezTo>
                    <a:pt x="4883" y="386"/>
                    <a:pt x="4730" y="413"/>
                    <a:pt x="4585" y="471"/>
                  </a:cubicBezTo>
                  <a:lnTo>
                    <a:pt x="4178" y="634"/>
                  </a:lnTo>
                  <a:cubicBezTo>
                    <a:pt x="3964" y="717"/>
                    <a:pt x="3735" y="758"/>
                    <a:pt x="3506" y="758"/>
                  </a:cubicBezTo>
                  <a:cubicBezTo>
                    <a:pt x="3212" y="758"/>
                    <a:pt x="2918" y="690"/>
                    <a:pt x="2659" y="552"/>
                  </a:cubicBezTo>
                  <a:cubicBezTo>
                    <a:pt x="2578" y="525"/>
                    <a:pt x="2469" y="498"/>
                    <a:pt x="2388" y="444"/>
                  </a:cubicBezTo>
                  <a:cubicBezTo>
                    <a:pt x="2292" y="405"/>
                    <a:pt x="2189" y="387"/>
                    <a:pt x="2085" y="387"/>
                  </a:cubicBezTo>
                  <a:cubicBezTo>
                    <a:pt x="1896" y="387"/>
                    <a:pt x="1705" y="447"/>
                    <a:pt x="1547" y="552"/>
                  </a:cubicBezTo>
                  <a:cubicBezTo>
                    <a:pt x="1384" y="661"/>
                    <a:pt x="1221" y="824"/>
                    <a:pt x="1140" y="1013"/>
                  </a:cubicBezTo>
                  <a:cubicBezTo>
                    <a:pt x="815" y="1637"/>
                    <a:pt x="543" y="2288"/>
                    <a:pt x="326" y="2966"/>
                  </a:cubicBezTo>
                  <a:cubicBezTo>
                    <a:pt x="245" y="3265"/>
                    <a:pt x="164" y="3590"/>
                    <a:pt x="82" y="3916"/>
                  </a:cubicBezTo>
                  <a:cubicBezTo>
                    <a:pt x="1" y="4295"/>
                    <a:pt x="136" y="4485"/>
                    <a:pt x="543" y="4540"/>
                  </a:cubicBezTo>
                  <a:cubicBezTo>
                    <a:pt x="678" y="4559"/>
                    <a:pt x="812" y="4578"/>
                    <a:pt x="946" y="4578"/>
                  </a:cubicBezTo>
                  <a:cubicBezTo>
                    <a:pt x="1002" y="4578"/>
                    <a:pt x="1057" y="4575"/>
                    <a:pt x="1113" y="4567"/>
                  </a:cubicBezTo>
                  <a:lnTo>
                    <a:pt x="6917" y="4567"/>
                  </a:lnTo>
                  <a:cubicBezTo>
                    <a:pt x="7324" y="4567"/>
                    <a:pt x="7758" y="4567"/>
                    <a:pt x="8192" y="4594"/>
                  </a:cubicBezTo>
                  <a:cubicBezTo>
                    <a:pt x="9169" y="4648"/>
                    <a:pt x="10145" y="4702"/>
                    <a:pt x="11122" y="4729"/>
                  </a:cubicBezTo>
                  <a:cubicBezTo>
                    <a:pt x="11501" y="4729"/>
                    <a:pt x="11908" y="4702"/>
                    <a:pt x="12261" y="4675"/>
                  </a:cubicBezTo>
                  <a:cubicBezTo>
                    <a:pt x="12641" y="4648"/>
                    <a:pt x="12776" y="4512"/>
                    <a:pt x="12803" y="4133"/>
                  </a:cubicBezTo>
                  <a:cubicBezTo>
                    <a:pt x="12803" y="3861"/>
                    <a:pt x="12803" y="3590"/>
                    <a:pt x="12749" y="3292"/>
                  </a:cubicBezTo>
                  <a:cubicBezTo>
                    <a:pt x="12668" y="2858"/>
                    <a:pt x="12532" y="2451"/>
                    <a:pt x="12451" y="2017"/>
                  </a:cubicBezTo>
                  <a:cubicBezTo>
                    <a:pt x="12396" y="1719"/>
                    <a:pt x="12288" y="1420"/>
                    <a:pt x="12125" y="1176"/>
                  </a:cubicBezTo>
                  <a:cubicBezTo>
                    <a:pt x="11908" y="905"/>
                    <a:pt x="11718" y="634"/>
                    <a:pt x="11501" y="390"/>
                  </a:cubicBezTo>
                  <a:cubicBezTo>
                    <a:pt x="11292" y="138"/>
                    <a:pt x="11002" y="0"/>
                    <a:pt x="106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62"/>
            <p:cNvSpPr/>
            <p:nvPr/>
          </p:nvSpPr>
          <p:spPr>
            <a:xfrm>
              <a:off x="10870000" y="6993463"/>
              <a:ext cx="295000" cy="95575"/>
            </a:xfrm>
            <a:custGeom>
              <a:avLst/>
              <a:gdLst/>
              <a:ahLst/>
              <a:cxnLst/>
              <a:rect l="l" t="t" r="r" b="b"/>
              <a:pathLst>
                <a:path w="11800" h="3823" extrusionOk="0">
                  <a:moveTo>
                    <a:pt x="10157" y="1"/>
                  </a:moveTo>
                  <a:cubicBezTo>
                    <a:pt x="10082" y="1"/>
                    <a:pt x="10005" y="14"/>
                    <a:pt x="9928" y="42"/>
                  </a:cubicBezTo>
                  <a:cubicBezTo>
                    <a:pt x="9738" y="69"/>
                    <a:pt x="9548" y="151"/>
                    <a:pt x="9385" y="232"/>
                  </a:cubicBezTo>
                  <a:cubicBezTo>
                    <a:pt x="9153" y="356"/>
                    <a:pt x="8902" y="418"/>
                    <a:pt x="8655" y="418"/>
                  </a:cubicBezTo>
                  <a:cubicBezTo>
                    <a:pt x="8469" y="418"/>
                    <a:pt x="8285" y="383"/>
                    <a:pt x="8110" y="313"/>
                  </a:cubicBezTo>
                  <a:cubicBezTo>
                    <a:pt x="7953" y="266"/>
                    <a:pt x="7786" y="237"/>
                    <a:pt x="7621" y="237"/>
                  </a:cubicBezTo>
                  <a:cubicBezTo>
                    <a:pt x="7501" y="237"/>
                    <a:pt x="7383" y="252"/>
                    <a:pt x="7269" y="286"/>
                  </a:cubicBezTo>
                  <a:cubicBezTo>
                    <a:pt x="7107" y="340"/>
                    <a:pt x="6917" y="395"/>
                    <a:pt x="6754" y="449"/>
                  </a:cubicBezTo>
                  <a:cubicBezTo>
                    <a:pt x="6456" y="568"/>
                    <a:pt x="6141" y="630"/>
                    <a:pt x="5824" y="630"/>
                  </a:cubicBezTo>
                  <a:cubicBezTo>
                    <a:pt x="5564" y="630"/>
                    <a:pt x="5302" y="589"/>
                    <a:pt x="5045" y="503"/>
                  </a:cubicBezTo>
                  <a:cubicBezTo>
                    <a:pt x="4964" y="476"/>
                    <a:pt x="4910" y="476"/>
                    <a:pt x="4828" y="449"/>
                  </a:cubicBezTo>
                  <a:cubicBezTo>
                    <a:pt x="4733" y="408"/>
                    <a:pt x="4632" y="388"/>
                    <a:pt x="4530" y="388"/>
                  </a:cubicBezTo>
                  <a:cubicBezTo>
                    <a:pt x="4428" y="388"/>
                    <a:pt x="4327" y="408"/>
                    <a:pt x="4232" y="449"/>
                  </a:cubicBezTo>
                  <a:lnTo>
                    <a:pt x="3635" y="639"/>
                  </a:lnTo>
                  <a:cubicBezTo>
                    <a:pt x="3398" y="722"/>
                    <a:pt x="3150" y="763"/>
                    <a:pt x="2903" y="763"/>
                  </a:cubicBezTo>
                  <a:cubicBezTo>
                    <a:pt x="2586" y="763"/>
                    <a:pt x="2270" y="695"/>
                    <a:pt x="1980" y="557"/>
                  </a:cubicBezTo>
                  <a:cubicBezTo>
                    <a:pt x="1899" y="503"/>
                    <a:pt x="1818" y="476"/>
                    <a:pt x="1736" y="449"/>
                  </a:cubicBezTo>
                  <a:cubicBezTo>
                    <a:pt x="1663" y="405"/>
                    <a:pt x="1583" y="385"/>
                    <a:pt x="1504" y="385"/>
                  </a:cubicBezTo>
                  <a:cubicBezTo>
                    <a:pt x="1292" y="385"/>
                    <a:pt x="1083" y="530"/>
                    <a:pt x="1004" y="747"/>
                  </a:cubicBezTo>
                  <a:cubicBezTo>
                    <a:pt x="597" y="1561"/>
                    <a:pt x="272" y="2429"/>
                    <a:pt x="55" y="3351"/>
                  </a:cubicBezTo>
                  <a:cubicBezTo>
                    <a:pt x="55" y="3405"/>
                    <a:pt x="27" y="3487"/>
                    <a:pt x="0" y="3595"/>
                  </a:cubicBezTo>
                  <a:cubicBezTo>
                    <a:pt x="163" y="3622"/>
                    <a:pt x="326" y="3650"/>
                    <a:pt x="461" y="3650"/>
                  </a:cubicBezTo>
                  <a:lnTo>
                    <a:pt x="895" y="3650"/>
                  </a:lnTo>
                  <a:cubicBezTo>
                    <a:pt x="1149" y="3631"/>
                    <a:pt x="1399" y="3625"/>
                    <a:pt x="1648" y="3625"/>
                  </a:cubicBezTo>
                  <a:cubicBezTo>
                    <a:pt x="2146" y="3625"/>
                    <a:pt x="2640" y="3650"/>
                    <a:pt x="3147" y="3650"/>
                  </a:cubicBezTo>
                  <a:cubicBezTo>
                    <a:pt x="5018" y="3704"/>
                    <a:pt x="6917" y="3622"/>
                    <a:pt x="8816" y="3758"/>
                  </a:cubicBezTo>
                  <a:cubicBezTo>
                    <a:pt x="9412" y="3785"/>
                    <a:pt x="10009" y="3785"/>
                    <a:pt x="10606" y="3812"/>
                  </a:cubicBezTo>
                  <a:cubicBezTo>
                    <a:pt x="10707" y="3820"/>
                    <a:pt x="10809" y="3823"/>
                    <a:pt x="10911" y="3823"/>
                  </a:cubicBezTo>
                  <a:cubicBezTo>
                    <a:pt x="11189" y="3823"/>
                    <a:pt x="11467" y="3798"/>
                    <a:pt x="11745" y="3758"/>
                  </a:cubicBezTo>
                  <a:cubicBezTo>
                    <a:pt x="11799" y="3487"/>
                    <a:pt x="11799" y="3216"/>
                    <a:pt x="11745" y="2944"/>
                  </a:cubicBezTo>
                  <a:cubicBezTo>
                    <a:pt x="11636" y="2456"/>
                    <a:pt x="11528" y="1968"/>
                    <a:pt x="11392" y="1507"/>
                  </a:cubicBezTo>
                  <a:cubicBezTo>
                    <a:pt x="11365" y="1344"/>
                    <a:pt x="11311" y="1208"/>
                    <a:pt x="11230" y="1073"/>
                  </a:cubicBezTo>
                  <a:cubicBezTo>
                    <a:pt x="11067" y="802"/>
                    <a:pt x="10877" y="557"/>
                    <a:pt x="10714" y="313"/>
                  </a:cubicBezTo>
                  <a:cubicBezTo>
                    <a:pt x="10573" y="112"/>
                    <a:pt x="10373" y="1"/>
                    <a:pt x="10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62"/>
            <p:cNvSpPr/>
            <p:nvPr/>
          </p:nvSpPr>
          <p:spPr>
            <a:xfrm>
              <a:off x="10999500" y="7052138"/>
              <a:ext cx="45475" cy="20375"/>
            </a:xfrm>
            <a:custGeom>
              <a:avLst/>
              <a:gdLst/>
              <a:ahLst/>
              <a:cxnLst/>
              <a:rect l="l" t="t" r="r" b="b"/>
              <a:pathLst>
                <a:path w="1819" h="815" extrusionOk="0">
                  <a:moveTo>
                    <a:pt x="164" y="1"/>
                  </a:moveTo>
                  <a:cubicBezTo>
                    <a:pt x="55" y="28"/>
                    <a:pt x="1" y="136"/>
                    <a:pt x="55" y="245"/>
                  </a:cubicBezTo>
                  <a:cubicBezTo>
                    <a:pt x="109" y="353"/>
                    <a:pt x="164" y="462"/>
                    <a:pt x="272" y="570"/>
                  </a:cubicBezTo>
                  <a:cubicBezTo>
                    <a:pt x="462" y="706"/>
                    <a:pt x="679" y="814"/>
                    <a:pt x="950" y="814"/>
                  </a:cubicBezTo>
                  <a:cubicBezTo>
                    <a:pt x="1140" y="760"/>
                    <a:pt x="1330" y="733"/>
                    <a:pt x="1520" y="652"/>
                  </a:cubicBezTo>
                  <a:cubicBezTo>
                    <a:pt x="1683" y="597"/>
                    <a:pt x="1764" y="489"/>
                    <a:pt x="1791" y="353"/>
                  </a:cubicBezTo>
                  <a:cubicBezTo>
                    <a:pt x="1818" y="272"/>
                    <a:pt x="1791" y="190"/>
                    <a:pt x="1737" y="136"/>
                  </a:cubicBezTo>
                  <a:cubicBezTo>
                    <a:pt x="1720" y="103"/>
                    <a:pt x="1672" y="80"/>
                    <a:pt x="1625" y="80"/>
                  </a:cubicBezTo>
                  <a:cubicBezTo>
                    <a:pt x="1596" y="80"/>
                    <a:pt x="1568" y="88"/>
                    <a:pt x="1547" y="109"/>
                  </a:cubicBezTo>
                  <a:cubicBezTo>
                    <a:pt x="1466" y="136"/>
                    <a:pt x="1411" y="190"/>
                    <a:pt x="1357" y="245"/>
                  </a:cubicBezTo>
                  <a:cubicBezTo>
                    <a:pt x="1243" y="307"/>
                    <a:pt x="1120" y="338"/>
                    <a:pt x="998" y="338"/>
                  </a:cubicBezTo>
                  <a:cubicBezTo>
                    <a:pt x="804" y="338"/>
                    <a:pt x="612" y="259"/>
                    <a:pt x="462" y="109"/>
                  </a:cubicBezTo>
                  <a:cubicBezTo>
                    <a:pt x="435" y="82"/>
                    <a:pt x="408" y="28"/>
                    <a:pt x="381" y="28"/>
                  </a:cubicBezTo>
                  <a:cubicBezTo>
                    <a:pt x="326" y="1"/>
                    <a:pt x="245" y="1"/>
                    <a:pt x="16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62"/>
            <p:cNvSpPr/>
            <p:nvPr/>
          </p:nvSpPr>
          <p:spPr>
            <a:xfrm>
              <a:off x="11054425" y="7032488"/>
              <a:ext cx="12250" cy="12225"/>
            </a:xfrm>
            <a:custGeom>
              <a:avLst/>
              <a:gdLst/>
              <a:ahLst/>
              <a:cxnLst/>
              <a:rect l="l" t="t" r="r" b="b"/>
              <a:pathLst>
                <a:path w="490" h="489" extrusionOk="0">
                  <a:moveTo>
                    <a:pt x="245" y="0"/>
                  </a:moveTo>
                  <a:cubicBezTo>
                    <a:pt x="109" y="0"/>
                    <a:pt x="1" y="109"/>
                    <a:pt x="1" y="244"/>
                  </a:cubicBezTo>
                  <a:cubicBezTo>
                    <a:pt x="1" y="380"/>
                    <a:pt x="109" y="488"/>
                    <a:pt x="245" y="488"/>
                  </a:cubicBezTo>
                  <a:cubicBezTo>
                    <a:pt x="381" y="461"/>
                    <a:pt x="489" y="326"/>
                    <a:pt x="462" y="217"/>
                  </a:cubicBezTo>
                  <a:cubicBezTo>
                    <a:pt x="462" y="81"/>
                    <a:pt x="354" y="0"/>
                    <a:pt x="24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62"/>
            <p:cNvSpPr/>
            <p:nvPr/>
          </p:nvSpPr>
          <p:spPr>
            <a:xfrm>
              <a:off x="10973075" y="7030363"/>
              <a:ext cx="11550" cy="11625"/>
            </a:xfrm>
            <a:custGeom>
              <a:avLst/>
              <a:gdLst/>
              <a:ahLst/>
              <a:cxnLst/>
              <a:rect l="l" t="t" r="r" b="b"/>
              <a:pathLst>
                <a:path w="462" h="465" extrusionOk="0">
                  <a:moveTo>
                    <a:pt x="236" y="0"/>
                  </a:moveTo>
                  <a:cubicBezTo>
                    <a:pt x="113" y="0"/>
                    <a:pt x="0" y="124"/>
                    <a:pt x="0" y="248"/>
                  </a:cubicBezTo>
                  <a:cubicBezTo>
                    <a:pt x="0" y="356"/>
                    <a:pt x="81" y="438"/>
                    <a:pt x="190" y="465"/>
                  </a:cubicBezTo>
                  <a:cubicBezTo>
                    <a:pt x="326" y="465"/>
                    <a:pt x="461" y="356"/>
                    <a:pt x="461" y="194"/>
                  </a:cubicBezTo>
                  <a:cubicBezTo>
                    <a:pt x="461" y="85"/>
                    <a:pt x="380" y="4"/>
                    <a:pt x="271" y="4"/>
                  </a:cubicBezTo>
                  <a:cubicBezTo>
                    <a:pt x="260" y="1"/>
                    <a:pt x="248" y="0"/>
                    <a:pt x="23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62"/>
            <p:cNvSpPr/>
            <p:nvPr/>
          </p:nvSpPr>
          <p:spPr>
            <a:xfrm>
              <a:off x="10989350" y="6907363"/>
              <a:ext cx="42725" cy="70650"/>
            </a:xfrm>
            <a:custGeom>
              <a:avLst/>
              <a:gdLst/>
              <a:ahLst/>
              <a:cxnLst/>
              <a:rect l="l" t="t" r="r" b="b"/>
              <a:pathLst>
                <a:path w="1709" h="2826" extrusionOk="0">
                  <a:moveTo>
                    <a:pt x="977" y="638"/>
                  </a:moveTo>
                  <a:cubicBezTo>
                    <a:pt x="1004" y="692"/>
                    <a:pt x="1058" y="747"/>
                    <a:pt x="1085" y="801"/>
                  </a:cubicBezTo>
                  <a:cubicBezTo>
                    <a:pt x="1221" y="1153"/>
                    <a:pt x="1275" y="1533"/>
                    <a:pt x="1194" y="1913"/>
                  </a:cubicBezTo>
                  <a:cubicBezTo>
                    <a:pt x="1166" y="2021"/>
                    <a:pt x="1112" y="2130"/>
                    <a:pt x="1058" y="2238"/>
                  </a:cubicBezTo>
                  <a:cubicBezTo>
                    <a:pt x="1018" y="2318"/>
                    <a:pt x="935" y="2368"/>
                    <a:pt x="851" y="2368"/>
                  </a:cubicBezTo>
                  <a:cubicBezTo>
                    <a:pt x="820" y="2368"/>
                    <a:pt x="789" y="2361"/>
                    <a:pt x="760" y="2347"/>
                  </a:cubicBezTo>
                  <a:cubicBezTo>
                    <a:pt x="651" y="2347"/>
                    <a:pt x="570" y="2266"/>
                    <a:pt x="543" y="2157"/>
                  </a:cubicBezTo>
                  <a:cubicBezTo>
                    <a:pt x="488" y="1940"/>
                    <a:pt x="488" y="1723"/>
                    <a:pt x="543" y="1506"/>
                  </a:cubicBezTo>
                  <a:cubicBezTo>
                    <a:pt x="624" y="1181"/>
                    <a:pt x="760" y="909"/>
                    <a:pt x="977" y="638"/>
                  </a:cubicBezTo>
                  <a:close/>
                  <a:moveTo>
                    <a:pt x="1038" y="0"/>
                  </a:moveTo>
                  <a:cubicBezTo>
                    <a:pt x="933" y="0"/>
                    <a:pt x="822" y="75"/>
                    <a:pt x="705" y="231"/>
                  </a:cubicBezTo>
                  <a:cubicBezTo>
                    <a:pt x="543" y="448"/>
                    <a:pt x="380" y="719"/>
                    <a:pt x="244" y="964"/>
                  </a:cubicBezTo>
                  <a:cubicBezTo>
                    <a:pt x="81" y="1289"/>
                    <a:pt x="0" y="1669"/>
                    <a:pt x="27" y="2021"/>
                  </a:cubicBezTo>
                  <a:cubicBezTo>
                    <a:pt x="27" y="2401"/>
                    <a:pt x="298" y="2754"/>
                    <a:pt x="705" y="2808"/>
                  </a:cubicBezTo>
                  <a:cubicBezTo>
                    <a:pt x="756" y="2820"/>
                    <a:pt x="806" y="2825"/>
                    <a:pt x="856" y="2825"/>
                  </a:cubicBezTo>
                  <a:cubicBezTo>
                    <a:pt x="1154" y="2825"/>
                    <a:pt x="1426" y="2626"/>
                    <a:pt x="1519" y="2347"/>
                  </a:cubicBezTo>
                  <a:cubicBezTo>
                    <a:pt x="1655" y="2076"/>
                    <a:pt x="1709" y="1804"/>
                    <a:pt x="1709" y="1506"/>
                  </a:cubicBezTo>
                  <a:cubicBezTo>
                    <a:pt x="1709" y="1072"/>
                    <a:pt x="1600" y="638"/>
                    <a:pt x="1356" y="258"/>
                  </a:cubicBezTo>
                  <a:cubicBezTo>
                    <a:pt x="1257" y="89"/>
                    <a:pt x="1151" y="0"/>
                    <a:pt x="103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62"/>
            <p:cNvSpPr/>
            <p:nvPr/>
          </p:nvSpPr>
          <p:spPr>
            <a:xfrm>
              <a:off x="11001550" y="6923313"/>
              <a:ext cx="19675" cy="43275"/>
            </a:xfrm>
            <a:custGeom>
              <a:avLst/>
              <a:gdLst/>
              <a:ahLst/>
              <a:cxnLst/>
              <a:rect l="l" t="t" r="r" b="b"/>
              <a:pathLst>
                <a:path w="787" h="1731" extrusionOk="0">
                  <a:moveTo>
                    <a:pt x="489" y="0"/>
                  </a:moveTo>
                  <a:cubicBezTo>
                    <a:pt x="272" y="271"/>
                    <a:pt x="136" y="543"/>
                    <a:pt x="55" y="868"/>
                  </a:cubicBezTo>
                  <a:cubicBezTo>
                    <a:pt x="0" y="1085"/>
                    <a:pt x="0" y="1302"/>
                    <a:pt x="55" y="1519"/>
                  </a:cubicBezTo>
                  <a:cubicBezTo>
                    <a:pt x="82" y="1628"/>
                    <a:pt x="163" y="1709"/>
                    <a:pt x="272" y="1709"/>
                  </a:cubicBezTo>
                  <a:cubicBezTo>
                    <a:pt x="301" y="1723"/>
                    <a:pt x="332" y="1730"/>
                    <a:pt x="363" y="1730"/>
                  </a:cubicBezTo>
                  <a:cubicBezTo>
                    <a:pt x="447" y="1730"/>
                    <a:pt x="530" y="1680"/>
                    <a:pt x="570" y="1600"/>
                  </a:cubicBezTo>
                  <a:cubicBezTo>
                    <a:pt x="624" y="1492"/>
                    <a:pt x="678" y="1383"/>
                    <a:pt x="706" y="1275"/>
                  </a:cubicBezTo>
                  <a:cubicBezTo>
                    <a:pt x="787" y="895"/>
                    <a:pt x="733" y="515"/>
                    <a:pt x="597" y="163"/>
                  </a:cubicBezTo>
                  <a:cubicBezTo>
                    <a:pt x="570" y="109"/>
                    <a:pt x="516" y="54"/>
                    <a:pt x="4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5" name="Google Shape;1495;p62"/>
          <p:cNvGrpSpPr/>
          <p:nvPr/>
        </p:nvGrpSpPr>
        <p:grpSpPr>
          <a:xfrm>
            <a:off x="4709530" y="3837259"/>
            <a:ext cx="683547" cy="1037449"/>
            <a:chOff x="5905475" y="2032050"/>
            <a:chExt cx="454350" cy="580175"/>
          </a:xfrm>
        </p:grpSpPr>
        <p:sp>
          <p:nvSpPr>
            <p:cNvPr id="1496" name="Google Shape;1496;p62"/>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62"/>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62"/>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62"/>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62"/>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62"/>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2" name="Google Shape;1502;p62"/>
          <p:cNvGrpSpPr/>
          <p:nvPr/>
        </p:nvGrpSpPr>
        <p:grpSpPr>
          <a:xfrm>
            <a:off x="4725784" y="1626924"/>
            <a:ext cx="580280" cy="487561"/>
            <a:chOff x="5426900" y="3064075"/>
            <a:chExt cx="281450" cy="229525"/>
          </a:xfrm>
        </p:grpSpPr>
        <p:sp>
          <p:nvSpPr>
            <p:cNvPr id="1503" name="Google Shape;1503;p6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6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6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6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62"/>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6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62"/>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6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62"/>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2" name="Google Shape;1512;p62"/>
          <p:cNvGrpSpPr/>
          <p:nvPr/>
        </p:nvGrpSpPr>
        <p:grpSpPr>
          <a:xfrm rot="5973180">
            <a:off x="312717" y="2024166"/>
            <a:ext cx="632896" cy="491315"/>
            <a:chOff x="5426900" y="3064075"/>
            <a:chExt cx="281450" cy="229525"/>
          </a:xfrm>
        </p:grpSpPr>
        <p:sp>
          <p:nvSpPr>
            <p:cNvPr id="1513" name="Google Shape;1513;p6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6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6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62"/>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62"/>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62"/>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62"/>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62"/>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62"/>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2" name="Google Shape;1522;p62"/>
          <p:cNvGrpSpPr/>
          <p:nvPr/>
        </p:nvGrpSpPr>
        <p:grpSpPr>
          <a:xfrm>
            <a:off x="1504808" y="328884"/>
            <a:ext cx="403284" cy="598571"/>
            <a:chOff x="7509313" y="3231788"/>
            <a:chExt cx="249575" cy="365575"/>
          </a:xfrm>
        </p:grpSpPr>
        <p:sp>
          <p:nvSpPr>
            <p:cNvPr id="1523" name="Google Shape;1523;p62"/>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62"/>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62"/>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11"/>
                                        </p:tgtEl>
                                        <p:attrNameLst>
                                          <p:attrName>style.visibility</p:attrName>
                                        </p:attrNameLst>
                                      </p:cBhvr>
                                      <p:to>
                                        <p:strVal val="visible"/>
                                      </p:to>
                                    </p:set>
                                    <p:animEffect transition="in" filter="wipe(left)">
                                      <p:cBhvr>
                                        <p:cTn id="7" dur="500"/>
                                        <p:tgtEl>
                                          <p:spTgt spid="14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12"/>
                                        </p:tgtEl>
                                        <p:attrNameLst>
                                          <p:attrName>style.visibility</p:attrName>
                                        </p:attrNameLst>
                                      </p:cBhvr>
                                      <p:to>
                                        <p:strVal val="visible"/>
                                      </p:to>
                                    </p:set>
                                    <p:animEffect transition="in" filter="wipe(left)">
                                      <p:cBhvr>
                                        <p:cTn id="10" dur="500"/>
                                        <p:tgtEl>
                                          <p:spTgt spid="141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413"/>
                                        </p:tgtEl>
                                        <p:attrNameLst>
                                          <p:attrName>style.visibility</p:attrName>
                                        </p:attrNameLst>
                                      </p:cBhvr>
                                      <p:to>
                                        <p:strVal val="visible"/>
                                      </p:to>
                                    </p:set>
                                    <p:animEffect transition="in" filter="wipe(left)">
                                      <p:cBhvr>
                                        <p:cTn id="13" dur="500"/>
                                        <p:tgtEl>
                                          <p:spTgt spid="141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415"/>
                                        </p:tgtEl>
                                        <p:attrNameLst>
                                          <p:attrName>style.visibility</p:attrName>
                                        </p:attrNameLst>
                                      </p:cBhvr>
                                      <p:to>
                                        <p:strVal val="visible"/>
                                      </p:to>
                                    </p:set>
                                    <p:animEffect transition="in" filter="wipe(left)">
                                      <p:cBhvr>
                                        <p:cTn id="16" dur="500"/>
                                        <p:tgtEl>
                                          <p:spTgt spid="1415"/>
                                        </p:tgtEl>
                                      </p:cBhvr>
                                    </p:animEffect>
                                  </p:childTnLst>
                                </p:cTn>
                              </p:par>
                              <p:par>
                                <p:cTn id="17" presetID="22" presetClass="entr" presetSubtype="8" fill="hold" nodeType="withEffect">
                                  <p:stCondLst>
                                    <p:cond delay="0"/>
                                  </p:stCondLst>
                                  <p:childTnLst>
                                    <p:set>
                                      <p:cBhvr>
                                        <p:cTn id="18" dur="1" fill="hold">
                                          <p:stCondLst>
                                            <p:cond delay="0"/>
                                          </p:stCondLst>
                                        </p:cTn>
                                        <p:tgtEl>
                                          <p:spTgt spid="1495"/>
                                        </p:tgtEl>
                                        <p:attrNameLst>
                                          <p:attrName>style.visibility</p:attrName>
                                        </p:attrNameLst>
                                      </p:cBhvr>
                                      <p:to>
                                        <p:strVal val="visible"/>
                                      </p:to>
                                    </p:set>
                                    <p:animEffect transition="in" filter="wipe(left)">
                                      <p:cBhvr>
                                        <p:cTn id="19" dur="500"/>
                                        <p:tgtEl>
                                          <p:spTgt spid="1495"/>
                                        </p:tgtEl>
                                      </p:cBhvr>
                                    </p:animEffect>
                                  </p:childTnLst>
                                </p:cTn>
                              </p:par>
                              <p:par>
                                <p:cTn id="20" presetID="22" presetClass="entr" presetSubtype="8" fill="hold" nodeType="withEffect">
                                  <p:stCondLst>
                                    <p:cond delay="0"/>
                                  </p:stCondLst>
                                  <p:childTnLst>
                                    <p:set>
                                      <p:cBhvr>
                                        <p:cTn id="21" dur="1" fill="hold">
                                          <p:stCondLst>
                                            <p:cond delay="0"/>
                                          </p:stCondLst>
                                        </p:cTn>
                                        <p:tgtEl>
                                          <p:spTgt spid="1502"/>
                                        </p:tgtEl>
                                        <p:attrNameLst>
                                          <p:attrName>style.visibility</p:attrName>
                                        </p:attrNameLst>
                                      </p:cBhvr>
                                      <p:to>
                                        <p:strVal val="visible"/>
                                      </p:to>
                                    </p:set>
                                    <p:animEffect transition="in" filter="wipe(left)">
                                      <p:cBhvr>
                                        <p:cTn id="22" dur="500"/>
                                        <p:tgtEl>
                                          <p:spTgt spid="1502"/>
                                        </p:tgtEl>
                                      </p:cBhvr>
                                    </p:animEffect>
                                  </p:childTnLst>
                                </p:cTn>
                              </p:par>
                              <p:par>
                                <p:cTn id="23" presetID="22" presetClass="entr" presetSubtype="8" fill="hold" nodeType="withEffect">
                                  <p:stCondLst>
                                    <p:cond delay="0"/>
                                  </p:stCondLst>
                                  <p:childTnLst>
                                    <p:set>
                                      <p:cBhvr>
                                        <p:cTn id="24" dur="1" fill="hold">
                                          <p:stCondLst>
                                            <p:cond delay="0"/>
                                          </p:stCondLst>
                                        </p:cTn>
                                        <p:tgtEl>
                                          <p:spTgt spid="1512"/>
                                        </p:tgtEl>
                                        <p:attrNameLst>
                                          <p:attrName>style.visibility</p:attrName>
                                        </p:attrNameLst>
                                      </p:cBhvr>
                                      <p:to>
                                        <p:strVal val="visible"/>
                                      </p:to>
                                    </p:set>
                                    <p:animEffect transition="in" filter="wipe(left)">
                                      <p:cBhvr>
                                        <p:cTn id="25" dur="500"/>
                                        <p:tgtEl>
                                          <p:spTgt spid="1512"/>
                                        </p:tgtEl>
                                      </p:cBhvr>
                                    </p:animEffect>
                                  </p:childTnLst>
                                </p:cTn>
                              </p:par>
                              <p:par>
                                <p:cTn id="26" presetID="22" presetClass="entr" presetSubtype="8" fill="hold" nodeType="withEffect">
                                  <p:stCondLst>
                                    <p:cond delay="0"/>
                                  </p:stCondLst>
                                  <p:childTnLst>
                                    <p:set>
                                      <p:cBhvr>
                                        <p:cTn id="27" dur="1" fill="hold">
                                          <p:stCondLst>
                                            <p:cond delay="0"/>
                                          </p:stCondLst>
                                        </p:cTn>
                                        <p:tgtEl>
                                          <p:spTgt spid="1522"/>
                                        </p:tgtEl>
                                        <p:attrNameLst>
                                          <p:attrName>style.visibility</p:attrName>
                                        </p:attrNameLst>
                                      </p:cBhvr>
                                      <p:to>
                                        <p:strVal val="visible"/>
                                      </p:to>
                                    </p:set>
                                    <p:animEffect transition="in" filter="wipe(left)">
                                      <p:cBhvr>
                                        <p:cTn id="28" dur="500"/>
                                        <p:tgtEl>
                                          <p:spTgt spid="1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1" grpId="0" animBg="1"/>
      <p:bldP spid="1412" grpId="0" animBg="1"/>
      <p:bldP spid="1413" grpId="0"/>
      <p:bldP spid="14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93"/>
        <p:cNvGrpSpPr/>
        <p:nvPr/>
      </p:nvGrpSpPr>
      <p:grpSpPr>
        <a:xfrm>
          <a:off x="0" y="0"/>
          <a:ext cx="0" cy="0"/>
          <a:chOff x="0" y="0"/>
          <a:chExt cx="0" cy="0"/>
        </a:xfrm>
      </p:grpSpPr>
      <p:sp>
        <p:nvSpPr>
          <p:cNvPr id="494" name="Google Shape;494;p46"/>
          <p:cNvSpPr/>
          <p:nvPr/>
        </p:nvSpPr>
        <p:spPr>
          <a:xfrm>
            <a:off x="1251354" y="3299111"/>
            <a:ext cx="710989" cy="6948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dirty="0">
              <a:solidFill>
                <a:schemeClr val="lt1"/>
              </a:solidFill>
              <a:latin typeface="Comfortaa"/>
              <a:ea typeface="Comfortaa"/>
              <a:cs typeface="Comfortaa"/>
              <a:sym typeface="Comfortaa"/>
            </a:endParaRPr>
          </a:p>
        </p:txBody>
      </p:sp>
      <p:sp>
        <p:nvSpPr>
          <p:cNvPr id="496" name="Google Shape;496;p46"/>
          <p:cNvSpPr/>
          <p:nvPr/>
        </p:nvSpPr>
        <p:spPr>
          <a:xfrm>
            <a:off x="1188198" y="1580732"/>
            <a:ext cx="710989" cy="6948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dirty="0">
              <a:solidFill>
                <a:schemeClr val="lt1"/>
              </a:solidFill>
              <a:latin typeface="Comfortaa"/>
              <a:ea typeface="Comfortaa"/>
              <a:cs typeface="Comfortaa"/>
              <a:sym typeface="Comfortaa"/>
            </a:endParaRPr>
          </a:p>
        </p:txBody>
      </p:sp>
      <p:sp>
        <p:nvSpPr>
          <p:cNvPr id="497" name="Google Shape;497;p46"/>
          <p:cNvSpPr/>
          <p:nvPr/>
        </p:nvSpPr>
        <p:spPr>
          <a:xfrm rot="10800000" flipH="1">
            <a:off x="1226087" y="2432739"/>
            <a:ext cx="710989" cy="6948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dirty="0">
              <a:solidFill>
                <a:schemeClr val="lt1"/>
              </a:solidFill>
              <a:latin typeface="Comfortaa"/>
              <a:ea typeface="Comfortaa"/>
              <a:cs typeface="Comfortaa"/>
              <a:sym typeface="Comfortaa"/>
            </a:endParaRPr>
          </a:p>
        </p:txBody>
      </p:sp>
      <p:sp>
        <p:nvSpPr>
          <p:cNvPr id="498" name="Google Shape;498;p46"/>
          <p:cNvSpPr txBox="1">
            <a:spLocks noGrp="1"/>
          </p:cNvSpPr>
          <p:nvPr>
            <p:ph type="title" idx="2"/>
          </p:nvPr>
        </p:nvSpPr>
        <p:spPr>
          <a:xfrm rot="1545">
            <a:off x="1267482" y="3302936"/>
            <a:ext cx="667500" cy="39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03</a:t>
            </a:r>
            <a:endParaRPr dirty="0"/>
          </a:p>
        </p:txBody>
      </p:sp>
      <p:sp>
        <p:nvSpPr>
          <p:cNvPr id="499" name="Google Shape;499;p46"/>
          <p:cNvSpPr txBox="1">
            <a:spLocks noGrp="1"/>
          </p:cNvSpPr>
          <p:nvPr>
            <p:ph type="title" idx="3"/>
          </p:nvPr>
        </p:nvSpPr>
        <p:spPr>
          <a:xfrm>
            <a:off x="1926492" y="1621024"/>
            <a:ext cx="6245518" cy="38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B</a:t>
            </a:r>
            <a:r>
              <a:rPr lang="en" sz="2400" dirty="0"/>
              <a:t>iến đổi vật lí và biến đổi hóa học</a:t>
            </a:r>
            <a:endParaRPr sz="2400" dirty="0"/>
          </a:p>
        </p:txBody>
      </p:sp>
      <p:sp>
        <p:nvSpPr>
          <p:cNvPr id="501" name="Google Shape;501;p46"/>
          <p:cNvSpPr txBox="1">
            <a:spLocks noGrp="1"/>
          </p:cNvSpPr>
          <p:nvPr>
            <p:ph type="title" idx="4"/>
          </p:nvPr>
        </p:nvSpPr>
        <p:spPr>
          <a:xfrm>
            <a:off x="1979896" y="2483291"/>
            <a:ext cx="4318162" cy="38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P</a:t>
            </a:r>
            <a:r>
              <a:rPr lang="en" sz="2400" dirty="0"/>
              <a:t>hản ứng hóa học</a:t>
            </a:r>
            <a:endParaRPr sz="2400" dirty="0"/>
          </a:p>
        </p:txBody>
      </p:sp>
      <p:sp>
        <p:nvSpPr>
          <p:cNvPr id="506" name="Google Shape;506;p46"/>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t>N</a:t>
            </a:r>
            <a:r>
              <a:rPr lang="en" b="1" dirty="0"/>
              <a:t>ội dung bài học</a:t>
            </a:r>
            <a:endParaRPr b="1" dirty="0">
              <a:solidFill>
                <a:schemeClr val="accent3"/>
              </a:solidFill>
            </a:endParaRPr>
          </a:p>
        </p:txBody>
      </p:sp>
      <p:sp>
        <p:nvSpPr>
          <p:cNvPr id="507" name="Google Shape;507;p46"/>
          <p:cNvSpPr txBox="1">
            <a:spLocks noGrp="1"/>
          </p:cNvSpPr>
          <p:nvPr>
            <p:ph type="title" idx="9"/>
          </p:nvPr>
        </p:nvSpPr>
        <p:spPr>
          <a:xfrm rot="1538">
            <a:off x="1222095" y="1584557"/>
            <a:ext cx="670500" cy="39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01</a:t>
            </a:r>
            <a:endParaRPr dirty="0"/>
          </a:p>
        </p:txBody>
      </p:sp>
      <p:sp>
        <p:nvSpPr>
          <p:cNvPr id="508" name="Google Shape;508;p46"/>
          <p:cNvSpPr txBox="1">
            <a:spLocks noGrp="1"/>
          </p:cNvSpPr>
          <p:nvPr>
            <p:ph type="title" idx="13"/>
          </p:nvPr>
        </p:nvSpPr>
        <p:spPr>
          <a:xfrm rot="3107">
            <a:off x="1262522" y="2432972"/>
            <a:ext cx="663900" cy="39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02</a:t>
            </a:r>
            <a:endParaRPr dirty="0"/>
          </a:p>
        </p:txBody>
      </p:sp>
      <p:sp>
        <p:nvSpPr>
          <p:cNvPr id="509" name="Google Shape;509;p46"/>
          <p:cNvSpPr txBox="1">
            <a:spLocks noGrp="1"/>
          </p:cNvSpPr>
          <p:nvPr>
            <p:ph type="title" idx="14"/>
          </p:nvPr>
        </p:nvSpPr>
        <p:spPr>
          <a:xfrm>
            <a:off x="2077101" y="3345558"/>
            <a:ext cx="5815545" cy="3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N</a:t>
            </a:r>
            <a:r>
              <a:rPr lang="en" sz="2400" dirty="0"/>
              <a:t>ăng lượng và phản ứng hóa học</a:t>
            </a:r>
            <a:endParaRPr sz="2400" dirty="0"/>
          </a:p>
        </p:txBody>
      </p:sp>
      <p:grpSp>
        <p:nvGrpSpPr>
          <p:cNvPr id="511" name="Google Shape;511;p46"/>
          <p:cNvGrpSpPr/>
          <p:nvPr/>
        </p:nvGrpSpPr>
        <p:grpSpPr>
          <a:xfrm>
            <a:off x="7839410" y="287583"/>
            <a:ext cx="705247" cy="1232585"/>
            <a:chOff x="7941975" y="230788"/>
            <a:chExt cx="339775" cy="728413"/>
          </a:xfrm>
        </p:grpSpPr>
        <p:sp>
          <p:nvSpPr>
            <p:cNvPr id="512" name="Google Shape;512;p46"/>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3" name="Google Shape;513;p46"/>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4" name="Google Shape;514;p46"/>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5" name="Google Shape;515;p46"/>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6" name="Google Shape;516;p46"/>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7" name="Google Shape;517;p46"/>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8" name="Google Shape;518;p46"/>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chemeClr val="bg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9" name="Google Shape;519;p46"/>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0" name="Google Shape;520;p46"/>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1" name="Google Shape;521;p46"/>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2" name="Google Shape;522;p46"/>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23" name="Google Shape;523;p46"/>
          <p:cNvGrpSpPr/>
          <p:nvPr/>
        </p:nvGrpSpPr>
        <p:grpSpPr>
          <a:xfrm>
            <a:off x="8424292" y="4284416"/>
            <a:ext cx="277437" cy="391513"/>
            <a:chOff x="8424292" y="4284416"/>
            <a:chExt cx="277437" cy="391513"/>
          </a:xfrm>
        </p:grpSpPr>
        <p:grpSp>
          <p:nvGrpSpPr>
            <p:cNvPr id="524" name="Google Shape;524;p46"/>
            <p:cNvGrpSpPr/>
            <p:nvPr/>
          </p:nvGrpSpPr>
          <p:grpSpPr>
            <a:xfrm>
              <a:off x="8424292" y="4480091"/>
              <a:ext cx="129879" cy="195839"/>
              <a:chOff x="7509313" y="3231788"/>
              <a:chExt cx="249575" cy="365575"/>
            </a:xfrm>
          </p:grpSpPr>
          <p:sp>
            <p:nvSpPr>
              <p:cNvPr id="525" name="Google Shape;525;p46"/>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6" name="Google Shape;526;p46"/>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7" name="Google Shape;527;p46"/>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28" name="Google Shape;528;p46"/>
            <p:cNvGrpSpPr/>
            <p:nvPr/>
          </p:nvGrpSpPr>
          <p:grpSpPr>
            <a:xfrm>
              <a:off x="8571875" y="4284416"/>
              <a:ext cx="129854" cy="195839"/>
              <a:chOff x="7509313" y="3231788"/>
              <a:chExt cx="249575" cy="365575"/>
            </a:xfrm>
          </p:grpSpPr>
          <p:sp>
            <p:nvSpPr>
              <p:cNvPr id="529" name="Google Shape;529;p46"/>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0" name="Google Shape;530;p46"/>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1" name="Google Shape;531;p46"/>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532" name="Google Shape;532;p46"/>
          <p:cNvGrpSpPr/>
          <p:nvPr/>
        </p:nvGrpSpPr>
        <p:grpSpPr>
          <a:xfrm rot="5973186">
            <a:off x="1583400" y="813978"/>
            <a:ext cx="525721" cy="428640"/>
            <a:chOff x="5426900" y="3064075"/>
            <a:chExt cx="281450" cy="229525"/>
          </a:xfrm>
        </p:grpSpPr>
        <p:sp>
          <p:nvSpPr>
            <p:cNvPr id="533" name="Google Shape;533;p46"/>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4" name="Google Shape;534;p46"/>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5" name="Google Shape;535;p46"/>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6" name="Google Shape;536;p46"/>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7" name="Google Shape;537;p46"/>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8" name="Google Shape;538;p46"/>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9" name="Google Shape;539;p46"/>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0" name="Google Shape;540;p46"/>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1" name="Google Shape;541;p46"/>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511;p46">
            <a:extLst>
              <a:ext uri="{FF2B5EF4-FFF2-40B4-BE49-F238E27FC236}">
                <a16:creationId xmlns:a16="http://schemas.microsoft.com/office/drawing/2014/main" id="{B327A290-1642-01B8-4B88-453F255C2C76}"/>
              </a:ext>
            </a:extLst>
          </p:cNvPr>
          <p:cNvGrpSpPr/>
          <p:nvPr/>
        </p:nvGrpSpPr>
        <p:grpSpPr>
          <a:xfrm flipH="1">
            <a:off x="170407" y="1610344"/>
            <a:ext cx="664254" cy="1243440"/>
            <a:chOff x="7941975" y="230788"/>
            <a:chExt cx="339775" cy="728413"/>
          </a:xfrm>
        </p:grpSpPr>
        <p:sp>
          <p:nvSpPr>
            <p:cNvPr id="15" name="Google Shape;512;p46">
              <a:extLst>
                <a:ext uri="{FF2B5EF4-FFF2-40B4-BE49-F238E27FC236}">
                  <a16:creationId xmlns:a16="http://schemas.microsoft.com/office/drawing/2014/main" id="{7F8782C0-912B-4F5E-3B07-9AF674643CCD}"/>
                </a:ext>
              </a:extLst>
            </p:cNvPr>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513;p46">
              <a:extLst>
                <a:ext uri="{FF2B5EF4-FFF2-40B4-BE49-F238E27FC236}">
                  <a16:creationId xmlns:a16="http://schemas.microsoft.com/office/drawing/2014/main" id="{22A1C73E-B377-EC61-C4EE-39BEEB986124}"/>
                </a:ext>
              </a:extLst>
            </p:cNvPr>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514;p46">
              <a:extLst>
                <a:ext uri="{FF2B5EF4-FFF2-40B4-BE49-F238E27FC236}">
                  <a16:creationId xmlns:a16="http://schemas.microsoft.com/office/drawing/2014/main" id="{557FEDD9-A261-01FA-79BC-D913094577E6}"/>
                </a:ext>
              </a:extLst>
            </p:cNvPr>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515;p46">
              <a:extLst>
                <a:ext uri="{FF2B5EF4-FFF2-40B4-BE49-F238E27FC236}">
                  <a16:creationId xmlns:a16="http://schemas.microsoft.com/office/drawing/2014/main" id="{D0BA43BA-CC21-B299-8181-A5E00263C0B9}"/>
                </a:ext>
              </a:extLst>
            </p:cNvPr>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516;p46">
              <a:extLst>
                <a:ext uri="{FF2B5EF4-FFF2-40B4-BE49-F238E27FC236}">
                  <a16:creationId xmlns:a16="http://schemas.microsoft.com/office/drawing/2014/main" id="{3545341D-AD17-EA95-8AE2-CA1D3EB91466}"/>
                </a:ext>
              </a:extLst>
            </p:cNvPr>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517;p46">
              <a:extLst>
                <a:ext uri="{FF2B5EF4-FFF2-40B4-BE49-F238E27FC236}">
                  <a16:creationId xmlns:a16="http://schemas.microsoft.com/office/drawing/2014/main" id="{D7A39C30-C995-12AD-F97A-1D11A6AFD4BE}"/>
                </a:ext>
              </a:extLst>
            </p:cNvPr>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518;p46">
              <a:extLst>
                <a:ext uri="{FF2B5EF4-FFF2-40B4-BE49-F238E27FC236}">
                  <a16:creationId xmlns:a16="http://schemas.microsoft.com/office/drawing/2014/main" id="{3AC52AE0-CC79-6D53-0D81-87E750032D83}"/>
                </a:ext>
              </a:extLst>
            </p:cNvPr>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519;p46">
              <a:extLst>
                <a:ext uri="{FF2B5EF4-FFF2-40B4-BE49-F238E27FC236}">
                  <a16:creationId xmlns:a16="http://schemas.microsoft.com/office/drawing/2014/main" id="{4FDC956D-E03E-5EAB-AE66-DA184E4E7F90}"/>
                </a:ext>
              </a:extLst>
            </p:cNvPr>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520;p46">
              <a:extLst>
                <a:ext uri="{FF2B5EF4-FFF2-40B4-BE49-F238E27FC236}">
                  <a16:creationId xmlns:a16="http://schemas.microsoft.com/office/drawing/2014/main" id="{ED5E3F97-6378-F7B4-4F56-98F399C804A0}"/>
                </a:ext>
              </a:extLst>
            </p:cNvPr>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521;p46">
              <a:extLst>
                <a:ext uri="{FF2B5EF4-FFF2-40B4-BE49-F238E27FC236}">
                  <a16:creationId xmlns:a16="http://schemas.microsoft.com/office/drawing/2014/main" id="{5E9E1237-FE3F-D5BF-E24C-A6765EACB9AE}"/>
                </a:ext>
              </a:extLst>
            </p:cNvPr>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522;p46">
              <a:extLst>
                <a:ext uri="{FF2B5EF4-FFF2-40B4-BE49-F238E27FC236}">
                  <a16:creationId xmlns:a16="http://schemas.microsoft.com/office/drawing/2014/main" id="{C14A1E00-E78F-936B-C3AF-51CBCA8B861D}"/>
                </a:ext>
              </a:extLst>
            </p:cNvPr>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6"/>
                                        </p:tgtEl>
                                        <p:attrNameLst>
                                          <p:attrName>style.visibility</p:attrName>
                                        </p:attrNameLst>
                                      </p:cBhvr>
                                      <p:to>
                                        <p:strVal val="visible"/>
                                      </p:to>
                                    </p:set>
                                    <p:animEffect transition="in" filter="barn(inVertical)">
                                      <p:cBhvr>
                                        <p:cTn id="7" dur="500"/>
                                        <p:tgtEl>
                                          <p:spTgt spid="50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96"/>
                                        </p:tgtEl>
                                        <p:attrNameLst>
                                          <p:attrName>style.visibility</p:attrName>
                                        </p:attrNameLst>
                                      </p:cBhvr>
                                      <p:to>
                                        <p:strVal val="visible"/>
                                      </p:to>
                                    </p:set>
                                    <p:animEffect transition="in" filter="fade">
                                      <p:cBhvr>
                                        <p:cTn id="12" dur="1000"/>
                                        <p:tgtEl>
                                          <p:spTgt spid="496"/>
                                        </p:tgtEl>
                                      </p:cBhvr>
                                    </p:animEffect>
                                    <p:anim calcmode="lin" valueType="num">
                                      <p:cBhvr>
                                        <p:cTn id="13" dur="1000" fill="hold"/>
                                        <p:tgtEl>
                                          <p:spTgt spid="496"/>
                                        </p:tgtEl>
                                        <p:attrNameLst>
                                          <p:attrName>ppt_x</p:attrName>
                                        </p:attrNameLst>
                                      </p:cBhvr>
                                      <p:tavLst>
                                        <p:tav tm="0">
                                          <p:val>
                                            <p:strVal val="#ppt_x"/>
                                          </p:val>
                                        </p:tav>
                                        <p:tav tm="100000">
                                          <p:val>
                                            <p:strVal val="#ppt_x"/>
                                          </p:val>
                                        </p:tav>
                                      </p:tavLst>
                                    </p:anim>
                                    <p:anim calcmode="lin" valueType="num">
                                      <p:cBhvr>
                                        <p:cTn id="14" dur="1000" fill="hold"/>
                                        <p:tgtEl>
                                          <p:spTgt spid="49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99"/>
                                        </p:tgtEl>
                                        <p:attrNameLst>
                                          <p:attrName>style.visibility</p:attrName>
                                        </p:attrNameLst>
                                      </p:cBhvr>
                                      <p:to>
                                        <p:strVal val="visible"/>
                                      </p:to>
                                    </p:set>
                                    <p:animEffect transition="in" filter="fade">
                                      <p:cBhvr>
                                        <p:cTn id="17" dur="1000"/>
                                        <p:tgtEl>
                                          <p:spTgt spid="499"/>
                                        </p:tgtEl>
                                      </p:cBhvr>
                                    </p:animEffect>
                                    <p:anim calcmode="lin" valueType="num">
                                      <p:cBhvr>
                                        <p:cTn id="18" dur="1000" fill="hold"/>
                                        <p:tgtEl>
                                          <p:spTgt spid="499"/>
                                        </p:tgtEl>
                                        <p:attrNameLst>
                                          <p:attrName>ppt_x</p:attrName>
                                        </p:attrNameLst>
                                      </p:cBhvr>
                                      <p:tavLst>
                                        <p:tav tm="0">
                                          <p:val>
                                            <p:strVal val="#ppt_x"/>
                                          </p:val>
                                        </p:tav>
                                        <p:tav tm="100000">
                                          <p:val>
                                            <p:strVal val="#ppt_x"/>
                                          </p:val>
                                        </p:tav>
                                      </p:tavLst>
                                    </p:anim>
                                    <p:anim calcmode="lin" valueType="num">
                                      <p:cBhvr>
                                        <p:cTn id="19" dur="1000" fill="hold"/>
                                        <p:tgtEl>
                                          <p:spTgt spid="49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07"/>
                                        </p:tgtEl>
                                        <p:attrNameLst>
                                          <p:attrName>style.visibility</p:attrName>
                                        </p:attrNameLst>
                                      </p:cBhvr>
                                      <p:to>
                                        <p:strVal val="visible"/>
                                      </p:to>
                                    </p:set>
                                    <p:animEffect transition="in" filter="fade">
                                      <p:cBhvr>
                                        <p:cTn id="22" dur="1000"/>
                                        <p:tgtEl>
                                          <p:spTgt spid="507"/>
                                        </p:tgtEl>
                                      </p:cBhvr>
                                    </p:animEffect>
                                    <p:anim calcmode="lin" valueType="num">
                                      <p:cBhvr>
                                        <p:cTn id="23" dur="1000" fill="hold"/>
                                        <p:tgtEl>
                                          <p:spTgt spid="507"/>
                                        </p:tgtEl>
                                        <p:attrNameLst>
                                          <p:attrName>ppt_x</p:attrName>
                                        </p:attrNameLst>
                                      </p:cBhvr>
                                      <p:tavLst>
                                        <p:tav tm="0">
                                          <p:val>
                                            <p:strVal val="#ppt_x"/>
                                          </p:val>
                                        </p:tav>
                                        <p:tav tm="100000">
                                          <p:val>
                                            <p:strVal val="#ppt_x"/>
                                          </p:val>
                                        </p:tav>
                                      </p:tavLst>
                                    </p:anim>
                                    <p:anim calcmode="lin" valueType="num">
                                      <p:cBhvr>
                                        <p:cTn id="24" dur="1000" fill="hold"/>
                                        <p:tgtEl>
                                          <p:spTgt spid="50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97"/>
                                        </p:tgtEl>
                                        <p:attrNameLst>
                                          <p:attrName>style.visibility</p:attrName>
                                        </p:attrNameLst>
                                      </p:cBhvr>
                                      <p:to>
                                        <p:strVal val="visible"/>
                                      </p:to>
                                    </p:set>
                                    <p:anim calcmode="lin" valueType="num">
                                      <p:cBhvr additive="base">
                                        <p:cTn id="29" dur="500" fill="hold"/>
                                        <p:tgtEl>
                                          <p:spTgt spid="497"/>
                                        </p:tgtEl>
                                        <p:attrNameLst>
                                          <p:attrName>ppt_x</p:attrName>
                                        </p:attrNameLst>
                                      </p:cBhvr>
                                      <p:tavLst>
                                        <p:tav tm="0">
                                          <p:val>
                                            <p:strVal val="#ppt_x"/>
                                          </p:val>
                                        </p:tav>
                                        <p:tav tm="100000">
                                          <p:val>
                                            <p:strVal val="#ppt_x"/>
                                          </p:val>
                                        </p:tav>
                                      </p:tavLst>
                                    </p:anim>
                                    <p:anim calcmode="lin" valueType="num">
                                      <p:cBhvr additive="base">
                                        <p:cTn id="30" dur="500" fill="hold"/>
                                        <p:tgtEl>
                                          <p:spTgt spid="49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01"/>
                                        </p:tgtEl>
                                        <p:attrNameLst>
                                          <p:attrName>style.visibility</p:attrName>
                                        </p:attrNameLst>
                                      </p:cBhvr>
                                      <p:to>
                                        <p:strVal val="visible"/>
                                      </p:to>
                                    </p:set>
                                    <p:anim calcmode="lin" valueType="num">
                                      <p:cBhvr additive="base">
                                        <p:cTn id="33" dur="500" fill="hold"/>
                                        <p:tgtEl>
                                          <p:spTgt spid="501"/>
                                        </p:tgtEl>
                                        <p:attrNameLst>
                                          <p:attrName>ppt_x</p:attrName>
                                        </p:attrNameLst>
                                      </p:cBhvr>
                                      <p:tavLst>
                                        <p:tav tm="0">
                                          <p:val>
                                            <p:strVal val="#ppt_x"/>
                                          </p:val>
                                        </p:tav>
                                        <p:tav tm="100000">
                                          <p:val>
                                            <p:strVal val="#ppt_x"/>
                                          </p:val>
                                        </p:tav>
                                      </p:tavLst>
                                    </p:anim>
                                    <p:anim calcmode="lin" valueType="num">
                                      <p:cBhvr additive="base">
                                        <p:cTn id="34" dur="500" fill="hold"/>
                                        <p:tgtEl>
                                          <p:spTgt spid="50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08"/>
                                        </p:tgtEl>
                                        <p:attrNameLst>
                                          <p:attrName>style.visibility</p:attrName>
                                        </p:attrNameLst>
                                      </p:cBhvr>
                                      <p:to>
                                        <p:strVal val="visible"/>
                                      </p:to>
                                    </p:set>
                                    <p:anim calcmode="lin" valueType="num">
                                      <p:cBhvr additive="base">
                                        <p:cTn id="37" dur="500" fill="hold"/>
                                        <p:tgtEl>
                                          <p:spTgt spid="508"/>
                                        </p:tgtEl>
                                        <p:attrNameLst>
                                          <p:attrName>ppt_x</p:attrName>
                                        </p:attrNameLst>
                                      </p:cBhvr>
                                      <p:tavLst>
                                        <p:tav tm="0">
                                          <p:val>
                                            <p:strVal val="#ppt_x"/>
                                          </p:val>
                                        </p:tav>
                                        <p:tav tm="100000">
                                          <p:val>
                                            <p:strVal val="#ppt_x"/>
                                          </p:val>
                                        </p:tav>
                                      </p:tavLst>
                                    </p:anim>
                                    <p:anim calcmode="lin" valueType="num">
                                      <p:cBhvr additive="base">
                                        <p:cTn id="38" dur="500" fill="hold"/>
                                        <p:tgtEl>
                                          <p:spTgt spid="50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94"/>
                                        </p:tgtEl>
                                        <p:attrNameLst>
                                          <p:attrName>style.visibility</p:attrName>
                                        </p:attrNameLst>
                                      </p:cBhvr>
                                      <p:to>
                                        <p:strVal val="visible"/>
                                      </p:to>
                                    </p:set>
                                    <p:animEffect transition="in" filter="fade">
                                      <p:cBhvr>
                                        <p:cTn id="43" dur="500"/>
                                        <p:tgtEl>
                                          <p:spTgt spid="49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98"/>
                                        </p:tgtEl>
                                        <p:attrNameLst>
                                          <p:attrName>style.visibility</p:attrName>
                                        </p:attrNameLst>
                                      </p:cBhvr>
                                      <p:to>
                                        <p:strVal val="visible"/>
                                      </p:to>
                                    </p:set>
                                    <p:animEffect transition="in" filter="fade">
                                      <p:cBhvr>
                                        <p:cTn id="46" dur="500"/>
                                        <p:tgtEl>
                                          <p:spTgt spid="49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09"/>
                                        </p:tgtEl>
                                        <p:attrNameLst>
                                          <p:attrName>style.visibility</p:attrName>
                                        </p:attrNameLst>
                                      </p:cBhvr>
                                      <p:to>
                                        <p:strVal val="visible"/>
                                      </p:to>
                                    </p:set>
                                    <p:animEffect transition="in" filter="fade">
                                      <p:cBhvr>
                                        <p:cTn id="49" dur="500"/>
                                        <p:tgtEl>
                                          <p:spTgt spid="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 grpId="0" animBg="1"/>
      <p:bldP spid="496" grpId="0" animBg="1"/>
      <p:bldP spid="497" grpId="0" animBg="1"/>
      <p:bldP spid="498" grpId="0"/>
      <p:bldP spid="499" grpId="0"/>
      <p:bldP spid="501" grpId="0"/>
      <p:bldP spid="506" grpId="0"/>
      <p:bldP spid="507" grpId="0"/>
      <p:bldP spid="508" grpId="0"/>
      <p:bldP spid="50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00"/>
        <p:cNvGrpSpPr/>
        <p:nvPr/>
      </p:nvGrpSpPr>
      <p:grpSpPr>
        <a:xfrm>
          <a:off x="0" y="0"/>
          <a:ext cx="0" cy="0"/>
          <a:chOff x="0" y="0"/>
          <a:chExt cx="0" cy="0"/>
        </a:xfrm>
      </p:grpSpPr>
      <p:sp>
        <p:nvSpPr>
          <p:cNvPr id="1610" name="Google Shape;1610;p64"/>
          <p:cNvSpPr txBox="1">
            <a:spLocks noGrp="1"/>
          </p:cNvSpPr>
          <p:nvPr>
            <p:ph type="title" idx="6"/>
          </p:nvPr>
        </p:nvSpPr>
        <p:spPr>
          <a:xfrm>
            <a:off x="720000" y="585216"/>
            <a:ext cx="7704000" cy="42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solidFill>
                  <a:srgbClr val="FF0000"/>
                </a:solidFill>
              </a:rPr>
              <a:t>1. Phản ứng tỏa nhiệt, phản ứng thu nhiệt.</a:t>
            </a:r>
            <a:endParaRPr sz="2800" b="1" dirty="0">
              <a:solidFill>
                <a:srgbClr val="FF0000"/>
              </a:solidFill>
            </a:endParaRPr>
          </a:p>
        </p:txBody>
      </p:sp>
      <p:grpSp>
        <p:nvGrpSpPr>
          <p:cNvPr id="1611" name="Google Shape;1611;p64"/>
          <p:cNvGrpSpPr/>
          <p:nvPr/>
        </p:nvGrpSpPr>
        <p:grpSpPr>
          <a:xfrm>
            <a:off x="8145094" y="4015581"/>
            <a:ext cx="1092800" cy="1182350"/>
            <a:chOff x="2968638" y="3728200"/>
            <a:chExt cx="1092800" cy="1182350"/>
          </a:xfrm>
        </p:grpSpPr>
        <p:sp>
          <p:nvSpPr>
            <p:cNvPr id="1612" name="Google Shape;1612;p64"/>
            <p:cNvSpPr/>
            <p:nvPr/>
          </p:nvSpPr>
          <p:spPr>
            <a:xfrm>
              <a:off x="2968638" y="3728200"/>
              <a:ext cx="1086350" cy="1182350"/>
            </a:xfrm>
            <a:custGeom>
              <a:avLst/>
              <a:gdLst/>
              <a:ahLst/>
              <a:cxnLst/>
              <a:rect l="l" t="t" r="r" b="b"/>
              <a:pathLst>
                <a:path w="43454" h="47294" extrusionOk="0">
                  <a:moveTo>
                    <a:pt x="7527" y="1328"/>
                  </a:moveTo>
                  <a:cubicBezTo>
                    <a:pt x="7568" y="1328"/>
                    <a:pt x="7609" y="1329"/>
                    <a:pt x="7650" y="1331"/>
                  </a:cubicBezTo>
                  <a:lnTo>
                    <a:pt x="7623" y="1331"/>
                  </a:lnTo>
                  <a:cubicBezTo>
                    <a:pt x="9304" y="1331"/>
                    <a:pt x="10281" y="2307"/>
                    <a:pt x="10226" y="3908"/>
                  </a:cubicBezTo>
                  <a:cubicBezTo>
                    <a:pt x="10226" y="4966"/>
                    <a:pt x="9711" y="5996"/>
                    <a:pt x="8870" y="6647"/>
                  </a:cubicBezTo>
                  <a:cubicBezTo>
                    <a:pt x="8490" y="6937"/>
                    <a:pt x="8026" y="7093"/>
                    <a:pt x="7566" y="7093"/>
                  </a:cubicBezTo>
                  <a:cubicBezTo>
                    <a:pt x="7336" y="7093"/>
                    <a:pt x="7107" y="7054"/>
                    <a:pt x="6890" y="6973"/>
                  </a:cubicBezTo>
                  <a:cubicBezTo>
                    <a:pt x="6076" y="6702"/>
                    <a:pt x="5398" y="6186"/>
                    <a:pt x="4991" y="5454"/>
                  </a:cubicBezTo>
                  <a:cubicBezTo>
                    <a:pt x="4205" y="4233"/>
                    <a:pt x="4585" y="2579"/>
                    <a:pt x="5832" y="1846"/>
                  </a:cubicBezTo>
                  <a:cubicBezTo>
                    <a:pt x="6341" y="1516"/>
                    <a:pt x="6920" y="1328"/>
                    <a:pt x="7527" y="1328"/>
                  </a:cubicBezTo>
                  <a:close/>
                  <a:moveTo>
                    <a:pt x="26392" y="8341"/>
                  </a:moveTo>
                  <a:cubicBezTo>
                    <a:pt x="27891" y="8341"/>
                    <a:pt x="29301" y="9134"/>
                    <a:pt x="30081" y="10418"/>
                  </a:cubicBezTo>
                  <a:cubicBezTo>
                    <a:pt x="30298" y="10770"/>
                    <a:pt x="30407" y="11150"/>
                    <a:pt x="30407" y="11557"/>
                  </a:cubicBezTo>
                  <a:cubicBezTo>
                    <a:pt x="30407" y="12506"/>
                    <a:pt x="30108" y="13401"/>
                    <a:pt x="29539" y="14161"/>
                  </a:cubicBezTo>
                  <a:cubicBezTo>
                    <a:pt x="29050" y="14784"/>
                    <a:pt x="28372" y="14974"/>
                    <a:pt x="27531" y="15001"/>
                  </a:cubicBezTo>
                  <a:lnTo>
                    <a:pt x="27531" y="14974"/>
                  </a:lnTo>
                  <a:cubicBezTo>
                    <a:pt x="27694" y="14649"/>
                    <a:pt x="27830" y="14405"/>
                    <a:pt x="27965" y="14188"/>
                  </a:cubicBezTo>
                  <a:cubicBezTo>
                    <a:pt x="28210" y="13754"/>
                    <a:pt x="28237" y="13266"/>
                    <a:pt x="28047" y="12832"/>
                  </a:cubicBezTo>
                  <a:cubicBezTo>
                    <a:pt x="27706" y="11969"/>
                    <a:pt x="26626" y="11316"/>
                    <a:pt x="25678" y="11316"/>
                  </a:cubicBezTo>
                  <a:cubicBezTo>
                    <a:pt x="25493" y="11316"/>
                    <a:pt x="25313" y="11341"/>
                    <a:pt x="25145" y="11394"/>
                  </a:cubicBezTo>
                  <a:cubicBezTo>
                    <a:pt x="24846" y="11530"/>
                    <a:pt x="24575" y="11692"/>
                    <a:pt x="24304" y="11882"/>
                  </a:cubicBezTo>
                  <a:cubicBezTo>
                    <a:pt x="24141" y="12045"/>
                    <a:pt x="23978" y="12181"/>
                    <a:pt x="23815" y="12370"/>
                  </a:cubicBezTo>
                  <a:cubicBezTo>
                    <a:pt x="23680" y="12181"/>
                    <a:pt x="23571" y="11964"/>
                    <a:pt x="23490" y="11747"/>
                  </a:cubicBezTo>
                  <a:cubicBezTo>
                    <a:pt x="23110" y="10173"/>
                    <a:pt x="24358" y="8546"/>
                    <a:pt x="26040" y="8356"/>
                  </a:cubicBezTo>
                  <a:cubicBezTo>
                    <a:pt x="26158" y="8346"/>
                    <a:pt x="26275" y="8341"/>
                    <a:pt x="26392" y="8341"/>
                  </a:cubicBezTo>
                  <a:close/>
                  <a:moveTo>
                    <a:pt x="25443" y="12370"/>
                  </a:moveTo>
                  <a:cubicBezTo>
                    <a:pt x="26067" y="12398"/>
                    <a:pt x="26663" y="12723"/>
                    <a:pt x="27016" y="13266"/>
                  </a:cubicBezTo>
                  <a:cubicBezTo>
                    <a:pt x="26853" y="13482"/>
                    <a:pt x="26718" y="13727"/>
                    <a:pt x="26555" y="13971"/>
                  </a:cubicBezTo>
                  <a:cubicBezTo>
                    <a:pt x="25524" y="15273"/>
                    <a:pt x="24521" y="16575"/>
                    <a:pt x="23490" y="17904"/>
                  </a:cubicBezTo>
                  <a:cubicBezTo>
                    <a:pt x="23164" y="18338"/>
                    <a:pt x="22839" y="18826"/>
                    <a:pt x="22514" y="19314"/>
                  </a:cubicBezTo>
                  <a:cubicBezTo>
                    <a:pt x="22269" y="19151"/>
                    <a:pt x="22080" y="19043"/>
                    <a:pt x="21917" y="18907"/>
                  </a:cubicBezTo>
                  <a:cubicBezTo>
                    <a:pt x="21673" y="18717"/>
                    <a:pt x="21456" y="18528"/>
                    <a:pt x="21239" y="18338"/>
                  </a:cubicBezTo>
                  <a:cubicBezTo>
                    <a:pt x="22649" y="16303"/>
                    <a:pt x="24032" y="14350"/>
                    <a:pt x="25443" y="12370"/>
                  </a:cubicBezTo>
                  <a:close/>
                  <a:moveTo>
                    <a:pt x="9928" y="7488"/>
                  </a:moveTo>
                  <a:cubicBezTo>
                    <a:pt x="10145" y="7814"/>
                    <a:pt x="10335" y="8112"/>
                    <a:pt x="10525" y="8437"/>
                  </a:cubicBezTo>
                  <a:cubicBezTo>
                    <a:pt x="11962" y="11068"/>
                    <a:pt x="13400" y="13672"/>
                    <a:pt x="14837" y="16303"/>
                  </a:cubicBezTo>
                  <a:cubicBezTo>
                    <a:pt x="15461" y="17388"/>
                    <a:pt x="16139" y="18446"/>
                    <a:pt x="16790" y="19558"/>
                  </a:cubicBezTo>
                  <a:cubicBezTo>
                    <a:pt x="17089" y="20046"/>
                    <a:pt x="17387" y="20589"/>
                    <a:pt x="17658" y="21104"/>
                  </a:cubicBezTo>
                  <a:cubicBezTo>
                    <a:pt x="17821" y="21321"/>
                    <a:pt x="17767" y="21593"/>
                    <a:pt x="17577" y="21728"/>
                  </a:cubicBezTo>
                  <a:cubicBezTo>
                    <a:pt x="17461" y="21786"/>
                    <a:pt x="17337" y="21813"/>
                    <a:pt x="17217" y="21813"/>
                  </a:cubicBezTo>
                  <a:cubicBezTo>
                    <a:pt x="17114" y="21813"/>
                    <a:pt x="17014" y="21793"/>
                    <a:pt x="16926" y="21755"/>
                  </a:cubicBezTo>
                  <a:cubicBezTo>
                    <a:pt x="16628" y="21565"/>
                    <a:pt x="16356" y="21294"/>
                    <a:pt x="16139" y="20996"/>
                  </a:cubicBezTo>
                  <a:cubicBezTo>
                    <a:pt x="15733" y="20372"/>
                    <a:pt x="15353" y="19721"/>
                    <a:pt x="14973" y="19043"/>
                  </a:cubicBezTo>
                  <a:cubicBezTo>
                    <a:pt x="13129" y="15734"/>
                    <a:pt x="11257" y="12425"/>
                    <a:pt x="9413" y="9116"/>
                  </a:cubicBezTo>
                  <a:lnTo>
                    <a:pt x="8870" y="8139"/>
                  </a:lnTo>
                  <a:lnTo>
                    <a:pt x="9928" y="7488"/>
                  </a:lnTo>
                  <a:close/>
                  <a:moveTo>
                    <a:pt x="18730" y="18857"/>
                  </a:moveTo>
                  <a:cubicBezTo>
                    <a:pt x="19296" y="18857"/>
                    <a:pt x="19853" y="19068"/>
                    <a:pt x="20289" y="19450"/>
                  </a:cubicBezTo>
                  <a:cubicBezTo>
                    <a:pt x="20750" y="19857"/>
                    <a:pt x="21320" y="20209"/>
                    <a:pt x="21781" y="20643"/>
                  </a:cubicBezTo>
                  <a:cubicBezTo>
                    <a:pt x="24656" y="23328"/>
                    <a:pt x="23680" y="28156"/>
                    <a:pt x="19964" y="29513"/>
                  </a:cubicBezTo>
                  <a:cubicBezTo>
                    <a:pt x="19448" y="29704"/>
                    <a:pt x="18912" y="29790"/>
                    <a:pt x="18379" y="29790"/>
                  </a:cubicBezTo>
                  <a:cubicBezTo>
                    <a:pt x="16417" y="29790"/>
                    <a:pt x="14487" y="28626"/>
                    <a:pt x="13698" y="27261"/>
                  </a:cubicBezTo>
                  <a:cubicBezTo>
                    <a:pt x="13454" y="26855"/>
                    <a:pt x="13319" y="26393"/>
                    <a:pt x="13264" y="25959"/>
                  </a:cubicBezTo>
                  <a:cubicBezTo>
                    <a:pt x="13074" y="24413"/>
                    <a:pt x="13427" y="22840"/>
                    <a:pt x="14241" y="21538"/>
                  </a:cubicBezTo>
                  <a:cubicBezTo>
                    <a:pt x="14403" y="21294"/>
                    <a:pt x="14593" y="21077"/>
                    <a:pt x="14783" y="20860"/>
                  </a:cubicBezTo>
                  <a:cubicBezTo>
                    <a:pt x="15136" y="21348"/>
                    <a:pt x="15461" y="21782"/>
                    <a:pt x="15733" y="22216"/>
                  </a:cubicBezTo>
                  <a:cubicBezTo>
                    <a:pt x="16089" y="22762"/>
                    <a:pt x="16591" y="22934"/>
                    <a:pt x="17127" y="22934"/>
                  </a:cubicBezTo>
                  <a:cubicBezTo>
                    <a:pt x="17284" y="22934"/>
                    <a:pt x="17444" y="22919"/>
                    <a:pt x="17604" y="22894"/>
                  </a:cubicBezTo>
                  <a:cubicBezTo>
                    <a:pt x="18201" y="22786"/>
                    <a:pt x="18662" y="22271"/>
                    <a:pt x="18743" y="21674"/>
                  </a:cubicBezTo>
                  <a:cubicBezTo>
                    <a:pt x="18798" y="21430"/>
                    <a:pt x="18770" y="21213"/>
                    <a:pt x="18716" y="20996"/>
                  </a:cubicBezTo>
                  <a:cubicBezTo>
                    <a:pt x="18608" y="20670"/>
                    <a:pt x="18472" y="20372"/>
                    <a:pt x="18309" y="20074"/>
                  </a:cubicBezTo>
                  <a:cubicBezTo>
                    <a:pt x="18119" y="19748"/>
                    <a:pt x="17957" y="19395"/>
                    <a:pt x="17902" y="19016"/>
                  </a:cubicBezTo>
                  <a:cubicBezTo>
                    <a:pt x="18171" y="18908"/>
                    <a:pt x="18452" y="18857"/>
                    <a:pt x="18730" y="18857"/>
                  </a:cubicBezTo>
                  <a:close/>
                  <a:moveTo>
                    <a:pt x="12044" y="27099"/>
                  </a:moveTo>
                  <a:lnTo>
                    <a:pt x="12478" y="27967"/>
                  </a:lnTo>
                  <a:cubicBezTo>
                    <a:pt x="12234" y="28156"/>
                    <a:pt x="12044" y="28319"/>
                    <a:pt x="11827" y="28455"/>
                  </a:cubicBezTo>
                  <a:cubicBezTo>
                    <a:pt x="10389" y="29486"/>
                    <a:pt x="8952" y="30462"/>
                    <a:pt x="7514" y="31493"/>
                  </a:cubicBezTo>
                  <a:cubicBezTo>
                    <a:pt x="6944" y="31900"/>
                    <a:pt x="6429" y="32361"/>
                    <a:pt x="5887" y="32768"/>
                  </a:cubicBezTo>
                  <a:cubicBezTo>
                    <a:pt x="5678" y="32932"/>
                    <a:pt x="5502" y="33014"/>
                    <a:pt x="5345" y="33014"/>
                  </a:cubicBezTo>
                  <a:cubicBezTo>
                    <a:pt x="5217" y="33014"/>
                    <a:pt x="5101" y="32959"/>
                    <a:pt x="4991" y="32849"/>
                  </a:cubicBezTo>
                  <a:cubicBezTo>
                    <a:pt x="4666" y="32578"/>
                    <a:pt x="4666" y="32062"/>
                    <a:pt x="4991" y="31791"/>
                  </a:cubicBezTo>
                  <a:cubicBezTo>
                    <a:pt x="5507" y="31303"/>
                    <a:pt x="6049" y="30869"/>
                    <a:pt x="6619" y="30489"/>
                  </a:cubicBezTo>
                  <a:cubicBezTo>
                    <a:pt x="8273" y="29404"/>
                    <a:pt x="9955" y="28346"/>
                    <a:pt x="11664" y="27316"/>
                  </a:cubicBezTo>
                  <a:cubicBezTo>
                    <a:pt x="11745" y="27261"/>
                    <a:pt x="11827" y="27207"/>
                    <a:pt x="12044" y="27099"/>
                  </a:cubicBezTo>
                  <a:close/>
                  <a:moveTo>
                    <a:pt x="3483" y="30186"/>
                  </a:moveTo>
                  <a:cubicBezTo>
                    <a:pt x="3864" y="30186"/>
                    <a:pt x="4245" y="30288"/>
                    <a:pt x="4585" y="30489"/>
                  </a:cubicBezTo>
                  <a:cubicBezTo>
                    <a:pt x="4395" y="30679"/>
                    <a:pt x="4205" y="30815"/>
                    <a:pt x="4069" y="30977"/>
                  </a:cubicBezTo>
                  <a:cubicBezTo>
                    <a:pt x="3500" y="31628"/>
                    <a:pt x="3445" y="32578"/>
                    <a:pt x="3907" y="33283"/>
                  </a:cubicBezTo>
                  <a:cubicBezTo>
                    <a:pt x="4204" y="33804"/>
                    <a:pt x="4758" y="34095"/>
                    <a:pt x="5321" y="34095"/>
                  </a:cubicBezTo>
                  <a:cubicBezTo>
                    <a:pt x="5578" y="34095"/>
                    <a:pt x="5838" y="34034"/>
                    <a:pt x="6076" y="33907"/>
                  </a:cubicBezTo>
                  <a:cubicBezTo>
                    <a:pt x="6293" y="33798"/>
                    <a:pt x="6510" y="33663"/>
                    <a:pt x="6863" y="33500"/>
                  </a:cubicBezTo>
                  <a:lnTo>
                    <a:pt x="6863" y="33500"/>
                  </a:lnTo>
                  <a:cubicBezTo>
                    <a:pt x="6809" y="34069"/>
                    <a:pt x="6538" y="34612"/>
                    <a:pt x="6131" y="34992"/>
                  </a:cubicBezTo>
                  <a:cubicBezTo>
                    <a:pt x="5531" y="35591"/>
                    <a:pt x="4905" y="35921"/>
                    <a:pt x="4239" y="35921"/>
                  </a:cubicBezTo>
                  <a:cubicBezTo>
                    <a:pt x="3729" y="35921"/>
                    <a:pt x="3196" y="35728"/>
                    <a:pt x="2632" y="35317"/>
                  </a:cubicBezTo>
                  <a:cubicBezTo>
                    <a:pt x="1764" y="34720"/>
                    <a:pt x="1221" y="33771"/>
                    <a:pt x="1167" y="32713"/>
                  </a:cubicBezTo>
                  <a:cubicBezTo>
                    <a:pt x="1059" y="31845"/>
                    <a:pt x="1465" y="31032"/>
                    <a:pt x="2225" y="30598"/>
                  </a:cubicBezTo>
                  <a:cubicBezTo>
                    <a:pt x="2603" y="30322"/>
                    <a:pt x="3043" y="30186"/>
                    <a:pt x="3483" y="30186"/>
                  </a:cubicBezTo>
                  <a:close/>
                  <a:moveTo>
                    <a:pt x="24602" y="26475"/>
                  </a:moveTo>
                  <a:cubicBezTo>
                    <a:pt x="24792" y="26556"/>
                    <a:pt x="24955" y="26665"/>
                    <a:pt x="25145" y="26773"/>
                  </a:cubicBezTo>
                  <a:cubicBezTo>
                    <a:pt x="27667" y="28536"/>
                    <a:pt x="30190" y="30326"/>
                    <a:pt x="32739" y="32089"/>
                  </a:cubicBezTo>
                  <a:cubicBezTo>
                    <a:pt x="34394" y="33256"/>
                    <a:pt x="36103" y="34368"/>
                    <a:pt x="37757" y="35507"/>
                  </a:cubicBezTo>
                  <a:cubicBezTo>
                    <a:pt x="38137" y="35778"/>
                    <a:pt x="38489" y="36077"/>
                    <a:pt x="38815" y="36429"/>
                  </a:cubicBezTo>
                  <a:cubicBezTo>
                    <a:pt x="38869" y="36565"/>
                    <a:pt x="38869" y="36728"/>
                    <a:pt x="38815" y="36863"/>
                  </a:cubicBezTo>
                  <a:cubicBezTo>
                    <a:pt x="38706" y="36972"/>
                    <a:pt x="38598" y="36999"/>
                    <a:pt x="38462" y="36999"/>
                  </a:cubicBezTo>
                  <a:cubicBezTo>
                    <a:pt x="38028" y="36863"/>
                    <a:pt x="37594" y="36700"/>
                    <a:pt x="37188" y="36456"/>
                  </a:cubicBezTo>
                  <a:cubicBezTo>
                    <a:pt x="35506" y="35317"/>
                    <a:pt x="33824" y="34205"/>
                    <a:pt x="32197" y="32984"/>
                  </a:cubicBezTo>
                  <a:cubicBezTo>
                    <a:pt x="29918" y="31276"/>
                    <a:pt x="27559" y="29648"/>
                    <a:pt x="25145" y="28102"/>
                  </a:cubicBezTo>
                  <a:cubicBezTo>
                    <a:pt x="24846" y="27912"/>
                    <a:pt x="24548" y="27722"/>
                    <a:pt x="24168" y="27478"/>
                  </a:cubicBezTo>
                  <a:lnTo>
                    <a:pt x="24602" y="26475"/>
                  </a:lnTo>
                  <a:close/>
                  <a:moveTo>
                    <a:pt x="39712" y="34878"/>
                  </a:moveTo>
                  <a:cubicBezTo>
                    <a:pt x="39963" y="34878"/>
                    <a:pt x="40211" y="34926"/>
                    <a:pt x="40442" y="35019"/>
                  </a:cubicBezTo>
                  <a:cubicBezTo>
                    <a:pt x="40985" y="35263"/>
                    <a:pt x="41446" y="35670"/>
                    <a:pt x="41744" y="36212"/>
                  </a:cubicBezTo>
                  <a:cubicBezTo>
                    <a:pt x="42395" y="37189"/>
                    <a:pt x="42260" y="38491"/>
                    <a:pt x="41446" y="39331"/>
                  </a:cubicBezTo>
                  <a:cubicBezTo>
                    <a:pt x="40920" y="39930"/>
                    <a:pt x="40164" y="40262"/>
                    <a:pt x="39396" y="40262"/>
                  </a:cubicBezTo>
                  <a:cubicBezTo>
                    <a:pt x="39015" y="40262"/>
                    <a:pt x="38632" y="40180"/>
                    <a:pt x="38272" y="40010"/>
                  </a:cubicBezTo>
                  <a:cubicBezTo>
                    <a:pt x="37350" y="39657"/>
                    <a:pt x="36808" y="38708"/>
                    <a:pt x="36916" y="37704"/>
                  </a:cubicBezTo>
                  <a:lnTo>
                    <a:pt x="36916" y="37704"/>
                  </a:lnTo>
                  <a:cubicBezTo>
                    <a:pt x="37052" y="37758"/>
                    <a:pt x="37160" y="37758"/>
                    <a:pt x="37296" y="37785"/>
                  </a:cubicBezTo>
                  <a:cubicBezTo>
                    <a:pt x="37540" y="37867"/>
                    <a:pt x="37784" y="37975"/>
                    <a:pt x="38055" y="38030"/>
                  </a:cubicBezTo>
                  <a:cubicBezTo>
                    <a:pt x="38269" y="38081"/>
                    <a:pt x="38467" y="38107"/>
                    <a:pt x="38650" y="38107"/>
                  </a:cubicBezTo>
                  <a:cubicBezTo>
                    <a:pt x="39234" y="38107"/>
                    <a:pt x="39665" y="37847"/>
                    <a:pt x="39954" y="37351"/>
                  </a:cubicBezTo>
                  <a:cubicBezTo>
                    <a:pt x="40307" y="36700"/>
                    <a:pt x="40198" y="36077"/>
                    <a:pt x="39520" y="35371"/>
                  </a:cubicBezTo>
                  <a:lnTo>
                    <a:pt x="39140" y="34965"/>
                  </a:lnTo>
                  <a:cubicBezTo>
                    <a:pt x="39328" y="34906"/>
                    <a:pt x="39521" y="34878"/>
                    <a:pt x="39712" y="34878"/>
                  </a:cubicBezTo>
                  <a:close/>
                  <a:moveTo>
                    <a:pt x="20316" y="30869"/>
                  </a:moveTo>
                  <a:cubicBezTo>
                    <a:pt x="20398" y="31086"/>
                    <a:pt x="20452" y="31303"/>
                    <a:pt x="20506" y="31547"/>
                  </a:cubicBezTo>
                  <a:cubicBezTo>
                    <a:pt x="20750" y="33852"/>
                    <a:pt x="20995" y="36158"/>
                    <a:pt x="21239" y="38464"/>
                  </a:cubicBezTo>
                  <a:cubicBezTo>
                    <a:pt x="21320" y="39142"/>
                    <a:pt x="21401" y="39847"/>
                    <a:pt x="21429" y="40552"/>
                  </a:cubicBezTo>
                  <a:cubicBezTo>
                    <a:pt x="21429" y="40878"/>
                    <a:pt x="21401" y="41203"/>
                    <a:pt x="21293" y="41501"/>
                  </a:cubicBezTo>
                  <a:cubicBezTo>
                    <a:pt x="21193" y="41802"/>
                    <a:pt x="21019" y="41925"/>
                    <a:pt x="20770" y="41925"/>
                  </a:cubicBezTo>
                  <a:cubicBezTo>
                    <a:pt x="20683" y="41925"/>
                    <a:pt x="20586" y="41909"/>
                    <a:pt x="20479" y="41881"/>
                  </a:cubicBezTo>
                  <a:cubicBezTo>
                    <a:pt x="19666" y="41637"/>
                    <a:pt x="19096" y="40850"/>
                    <a:pt x="19123" y="39982"/>
                  </a:cubicBezTo>
                  <a:cubicBezTo>
                    <a:pt x="19150" y="39277"/>
                    <a:pt x="19177" y="38545"/>
                    <a:pt x="19177" y="37813"/>
                  </a:cubicBezTo>
                  <a:cubicBezTo>
                    <a:pt x="19177" y="35914"/>
                    <a:pt x="19150" y="34015"/>
                    <a:pt x="19123" y="32144"/>
                  </a:cubicBezTo>
                  <a:lnTo>
                    <a:pt x="19123" y="31140"/>
                  </a:lnTo>
                  <a:lnTo>
                    <a:pt x="20316" y="30869"/>
                  </a:lnTo>
                  <a:close/>
                  <a:moveTo>
                    <a:pt x="18201" y="40905"/>
                  </a:moveTo>
                  <a:cubicBezTo>
                    <a:pt x="18336" y="41203"/>
                    <a:pt x="18418" y="41420"/>
                    <a:pt x="18526" y="41691"/>
                  </a:cubicBezTo>
                  <a:cubicBezTo>
                    <a:pt x="18825" y="42315"/>
                    <a:pt x="19394" y="42803"/>
                    <a:pt x="20099" y="42993"/>
                  </a:cubicBezTo>
                  <a:cubicBezTo>
                    <a:pt x="20288" y="43062"/>
                    <a:pt x="20480" y="43094"/>
                    <a:pt x="20668" y="43094"/>
                  </a:cubicBezTo>
                  <a:cubicBezTo>
                    <a:pt x="21374" y="43094"/>
                    <a:pt x="22028" y="42636"/>
                    <a:pt x="22242" y="41908"/>
                  </a:cubicBezTo>
                  <a:cubicBezTo>
                    <a:pt x="22351" y="41637"/>
                    <a:pt x="22459" y="41366"/>
                    <a:pt x="22568" y="41040"/>
                  </a:cubicBezTo>
                  <a:cubicBezTo>
                    <a:pt x="23219" y="41203"/>
                    <a:pt x="23680" y="41745"/>
                    <a:pt x="23788" y="42396"/>
                  </a:cubicBezTo>
                  <a:cubicBezTo>
                    <a:pt x="24032" y="43861"/>
                    <a:pt x="23327" y="45760"/>
                    <a:pt x="21293" y="46112"/>
                  </a:cubicBezTo>
                  <a:cubicBezTo>
                    <a:pt x="21117" y="46142"/>
                    <a:pt x="20941" y="46156"/>
                    <a:pt x="20766" y="46156"/>
                  </a:cubicBezTo>
                  <a:cubicBezTo>
                    <a:pt x="19972" y="46156"/>
                    <a:pt x="19208" y="45859"/>
                    <a:pt x="18608" y="45326"/>
                  </a:cubicBezTo>
                  <a:cubicBezTo>
                    <a:pt x="17930" y="44756"/>
                    <a:pt x="17496" y="43970"/>
                    <a:pt x="17387" y="43102"/>
                  </a:cubicBezTo>
                  <a:cubicBezTo>
                    <a:pt x="17224" y="42288"/>
                    <a:pt x="17550" y="41447"/>
                    <a:pt x="18201" y="40905"/>
                  </a:cubicBezTo>
                  <a:close/>
                  <a:moveTo>
                    <a:pt x="7844" y="1"/>
                  </a:moveTo>
                  <a:cubicBezTo>
                    <a:pt x="7815" y="1"/>
                    <a:pt x="7787" y="1"/>
                    <a:pt x="7758" y="2"/>
                  </a:cubicBezTo>
                  <a:cubicBezTo>
                    <a:pt x="7378" y="2"/>
                    <a:pt x="7026" y="29"/>
                    <a:pt x="6673" y="110"/>
                  </a:cubicBezTo>
                  <a:cubicBezTo>
                    <a:pt x="5181" y="382"/>
                    <a:pt x="3961" y="1440"/>
                    <a:pt x="3527" y="2877"/>
                  </a:cubicBezTo>
                  <a:cubicBezTo>
                    <a:pt x="2984" y="4342"/>
                    <a:pt x="3337" y="5698"/>
                    <a:pt x="4422" y="6837"/>
                  </a:cubicBezTo>
                  <a:cubicBezTo>
                    <a:pt x="5236" y="7732"/>
                    <a:pt x="6348" y="8302"/>
                    <a:pt x="7568" y="8410"/>
                  </a:cubicBezTo>
                  <a:cubicBezTo>
                    <a:pt x="9792" y="12099"/>
                    <a:pt x="11827" y="15897"/>
                    <a:pt x="13997" y="19640"/>
                  </a:cubicBezTo>
                  <a:cubicBezTo>
                    <a:pt x="12369" y="21484"/>
                    <a:pt x="11800" y="23573"/>
                    <a:pt x="11800" y="25878"/>
                  </a:cubicBezTo>
                  <a:lnTo>
                    <a:pt x="8707" y="27831"/>
                  </a:lnTo>
                  <a:cubicBezTo>
                    <a:pt x="7704" y="28455"/>
                    <a:pt x="6809" y="29214"/>
                    <a:pt x="5778" y="29784"/>
                  </a:cubicBezTo>
                  <a:cubicBezTo>
                    <a:pt x="5697" y="29757"/>
                    <a:pt x="5615" y="29703"/>
                    <a:pt x="5561" y="29648"/>
                  </a:cubicBezTo>
                  <a:cubicBezTo>
                    <a:pt x="4979" y="29176"/>
                    <a:pt x="4260" y="28933"/>
                    <a:pt x="3532" y="28933"/>
                  </a:cubicBezTo>
                  <a:cubicBezTo>
                    <a:pt x="3004" y="28933"/>
                    <a:pt x="2471" y="29061"/>
                    <a:pt x="1981" y="29323"/>
                  </a:cubicBezTo>
                  <a:cubicBezTo>
                    <a:pt x="760" y="29865"/>
                    <a:pt x="1" y="31086"/>
                    <a:pt x="28" y="32415"/>
                  </a:cubicBezTo>
                  <a:cubicBezTo>
                    <a:pt x="28" y="34449"/>
                    <a:pt x="1357" y="36239"/>
                    <a:pt x="3283" y="36836"/>
                  </a:cubicBezTo>
                  <a:cubicBezTo>
                    <a:pt x="3635" y="36945"/>
                    <a:pt x="4015" y="36999"/>
                    <a:pt x="4368" y="37026"/>
                  </a:cubicBezTo>
                  <a:cubicBezTo>
                    <a:pt x="6104" y="37026"/>
                    <a:pt x="7867" y="35344"/>
                    <a:pt x="7948" y="33635"/>
                  </a:cubicBezTo>
                  <a:cubicBezTo>
                    <a:pt x="7975" y="33364"/>
                    <a:pt x="8002" y="33093"/>
                    <a:pt x="8002" y="32795"/>
                  </a:cubicBezTo>
                  <a:cubicBezTo>
                    <a:pt x="8572" y="32361"/>
                    <a:pt x="9169" y="31954"/>
                    <a:pt x="9765" y="31520"/>
                  </a:cubicBezTo>
                  <a:cubicBezTo>
                    <a:pt x="10362" y="31086"/>
                    <a:pt x="10959" y="30652"/>
                    <a:pt x="11555" y="30272"/>
                  </a:cubicBezTo>
                  <a:cubicBezTo>
                    <a:pt x="12179" y="29865"/>
                    <a:pt x="12668" y="29323"/>
                    <a:pt x="13291" y="29106"/>
                  </a:cubicBezTo>
                  <a:cubicBezTo>
                    <a:pt x="13997" y="29594"/>
                    <a:pt x="14729" y="30055"/>
                    <a:pt x="15488" y="30462"/>
                  </a:cubicBezTo>
                  <a:cubicBezTo>
                    <a:pt x="16248" y="30787"/>
                    <a:pt x="17007" y="31059"/>
                    <a:pt x="17794" y="31276"/>
                  </a:cubicBezTo>
                  <a:cubicBezTo>
                    <a:pt x="17930" y="34042"/>
                    <a:pt x="18038" y="36809"/>
                    <a:pt x="18174" y="39603"/>
                  </a:cubicBezTo>
                  <a:cubicBezTo>
                    <a:pt x="18065" y="39657"/>
                    <a:pt x="17902" y="39765"/>
                    <a:pt x="17767" y="39820"/>
                  </a:cubicBezTo>
                  <a:cubicBezTo>
                    <a:pt x="17224" y="40091"/>
                    <a:pt x="16818" y="40552"/>
                    <a:pt x="16573" y="41122"/>
                  </a:cubicBezTo>
                  <a:cubicBezTo>
                    <a:pt x="16139" y="42071"/>
                    <a:pt x="16085" y="43156"/>
                    <a:pt x="16492" y="44132"/>
                  </a:cubicBezTo>
                  <a:cubicBezTo>
                    <a:pt x="17007" y="45624"/>
                    <a:pt x="18255" y="46763"/>
                    <a:pt x="19801" y="47170"/>
                  </a:cubicBezTo>
                  <a:cubicBezTo>
                    <a:pt x="20105" y="47251"/>
                    <a:pt x="20442" y="47293"/>
                    <a:pt x="20793" y="47293"/>
                  </a:cubicBezTo>
                  <a:cubicBezTo>
                    <a:pt x="22105" y="47293"/>
                    <a:pt x="23626" y="46699"/>
                    <a:pt x="24439" y="45244"/>
                  </a:cubicBezTo>
                  <a:cubicBezTo>
                    <a:pt x="24765" y="44648"/>
                    <a:pt x="24955" y="43997"/>
                    <a:pt x="25036" y="43346"/>
                  </a:cubicBezTo>
                  <a:cubicBezTo>
                    <a:pt x="25280" y="42017"/>
                    <a:pt x="24656" y="40688"/>
                    <a:pt x="23517" y="40010"/>
                  </a:cubicBezTo>
                  <a:cubicBezTo>
                    <a:pt x="23246" y="39847"/>
                    <a:pt x="22947" y="39684"/>
                    <a:pt x="22622" y="39494"/>
                  </a:cubicBezTo>
                  <a:cubicBezTo>
                    <a:pt x="22514" y="36375"/>
                    <a:pt x="21944" y="33283"/>
                    <a:pt x="21727" y="30272"/>
                  </a:cubicBezTo>
                  <a:lnTo>
                    <a:pt x="23571" y="28645"/>
                  </a:lnTo>
                  <a:cubicBezTo>
                    <a:pt x="27640" y="31276"/>
                    <a:pt x="31654" y="34015"/>
                    <a:pt x="35587" y="36836"/>
                  </a:cubicBezTo>
                  <a:cubicBezTo>
                    <a:pt x="35614" y="36972"/>
                    <a:pt x="35614" y="37107"/>
                    <a:pt x="35587" y="37270"/>
                  </a:cubicBezTo>
                  <a:cubicBezTo>
                    <a:pt x="35452" y="38057"/>
                    <a:pt x="35641" y="38870"/>
                    <a:pt x="36103" y="39548"/>
                  </a:cubicBezTo>
                  <a:cubicBezTo>
                    <a:pt x="36790" y="40741"/>
                    <a:pt x="38059" y="41468"/>
                    <a:pt x="39418" y="41468"/>
                  </a:cubicBezTo>
                  <a:cubicBezTo>
                    <a:pt x="39667" y="41468"/>
                    <a:pt x="39919" y="41443"/>
                    <a:pt x="40171" y="41393"/>
                  </a:cubicBezTo>
                  <a:cubicBezTo>
                    <a:pt x="41826" y="41013"/>
                    <a:pt x="43101" y="39657"/>
                    <a:pt x="43318" y="37948"/>
                  </a:cubicBezTo>
                  <a:cubicBezTo>
                    <a:pt x="43453" y="36266"/>
                    <a:pt x="42477" y="34693"/>
                    <a:pt x="40958" y="34015"/>
                  </a:cubicBezTo>
                  <a:cubicBezTo>
                    <a:pt x="40556" y="33808"/>
                    <a:pt x="40112" y="33706"/>
                    <a:pt x="39668" y="33706"/>
                  </a:cubicBezTo>
                  <a:cubicBezTo>
                    <a:pt x="39182" y="33706"/>
                    <a:pt x="38698" y="33828"/>
                    <a:pt x="38272" y="34069"/>
                  </a:cubicBezTo>
                  <a:cubicBezTo>
                    <a:pt x="38164" y="34097"/>
                    <a:pt x="38055" y="34151"/>
                    <a:pt x="37920" y="34178"/>
                  </a:cubicBezTo>
                  <a:lnTo>
                    <a:pt x="24873" y="24983"/>
                  </a:lnTo>
                  <a:cubicBezTo>
                    <a:pt x="25009" y="23139"/>
                    <a:pt x="24331" y="21620"/>
                    <a:pt x="23327" y="20155"/>
                  </a:cubicBezTo>
                  <a:cubicBezTo>
                    <a:pt x="24439" y="18745"/>
                    <a:pt x="25443" y="17280"/>
                    <a:pt x="26636" y="15924"/>
                  </a:cubicBezTo>
                  <a:cubicBezTo>
                    <a:pt x="26826" y="15978"/>
                    <a:pt x="26989" y="16005"/>
                    <a:pt x="27152" y="16059"/>
                  </a:cubicBezTo>
                  <a:cubicBezTo>
                    <a:pt x="27392" y="16117"/>
                    <a:pt x="27635" y="16145"/>
                    <a:pt x="27876" y="16145"/>
                  </a:cubicBezTo>
                  <a:cubicBezTo>
                    <a:pt x="28994" y="16145"/>
                    <a:pt x="30066" y="15545"/>
                    <a:pt x="30624" y="14540"/>
                  </a:cubicBezTo>
                  <a:cubicBezTo>
                    <a:pt x="31139" y="13754"/>
                    <a:pt x="31410" y="12859"/>
                    <a:pt x="31464" y="11909"/>
                  </a:cubicBezTo>
                  <a:cubicBezTo>
                    <a:pt x="31519" y="10987"/>
                    <a:pt x="31220" y="10038"/>
                    <a:pt x="30624" y="9333"/>
                  </a:cubicBezTo>
                  <a:cubicBezTo>
                    <a:pt x="29630" y="8008"/>
                    <a:pt x="28064" y="7234"/>
                    <a:pt x="26417" y="7234"/>
                  </a:cubicBezTo>
                  <a:cubicBezTo>
                    <a:pt x="26309" y="7234"/>
                    <a:pt x="26202" y="7237"/>
                    <a:pt x="26094" y="7244"/>
                  </a:cubicBezTo>
                  <a:cubicBezTo>
                    <a:pt x="24114" y="7353"/>
                    <a:pt x="22486" y="8844"/>
                    <a:pt x="22215" y="10797"/>
                  </a:cubicBezTo>
                  <a:cubicBezTo>
                    <a:pt x="22080" y="11584"/>
                    <a:pt x="22297" y="12425"/>
                    <a:pt x="22839" y="13021"/>
                  </a:cubicBezTo>
                  <a:cubicBezTo>
                    <a:pt x="22920" y="13130"/>
                    <a:pt x="23002" y="13238"/>
                    <a:pt x="23110" y="13374"/>
                  </a:cubicBezTo>
                  <a:cubicBezTo>
                    <a:pt x="22622" y="14079"/>
                    <a:pt x="22107" y="14784"/>
                    <a:pt x="21646" y="15517"/>
                  </a:cubicBezTo>
                  <a:cubicBezTo>
                    <a:pt x="21157" y="16222"/>
                    <a:pt x="20723" y="16954"/>
                    <a:pt x="20316" y="17578"/>
                  </a:cubicBezTo>
                  <a:lnTo>
                    <a:pt x="16980" y="17578"/>
                  </a:lnTo>
                  <a:lnTo>
                    <a:pt x="10823" y="6430"/>
                  </a:lnTo>
                  <a:cubicBezTo>
                    <a:pt x="11067" y="5779"/>
                    <a:pt x="11257" y="5101"/>
                    <a:pt x="11420" y="4396"/>
                  </a:cubicBezTo>
                  <a:cubicBezTo>
                    <a:pt x="11875" y="2146"/>
                    <a:pt x="10134" y="1"/>
                    <a:pt x="7844" y="1"/>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64"/>
            <p:cNvSpPr/>
            <p:nvPr/>
          </p:nvSpPr>
          <p:spPr>
            <a:xfrm>
              <a:off x="2975088" y="3728200"/>
              <a:ext cx="1086350" cy="1182350"/>
            </a:xfrm>
            <a:custGeom>
              <a:avLst/>
              <a:gdLst/>
              <a:ahLst/>
              <a:cxnLst/>
              <a:rect l="l" t="t" r="r" b="b"/>
              <a:pathLst>
                <a:path w="43454" h="47294" extrusionOk="0">
                  <a:moveTo>
                    <a:pt x="7527" y="1328"/>
                  </a:moveTo>
                  <a:cubicBezTo>
                    <a:pt x="7568" y="1328"/>
                    <a:pt x="7609" y="1329"/>
                    <a:pt x="7650" y="1331"/>
                  </a:cubicBezTo>
                  <a:lnTo>
                    <a:pt x="7623" y="1331"/>
                  </a:lnTo>
                  <a:cubicBezTo>
                    <a:pt x="9304" y="1331"/>
                    <a:pt x="10281" y="2307"/>
                    <a:pt x="10226" y="3908"/>
                  </a:cubicBezTo>
                  <a:cubicBezTo>
                    <a:pt x="10226" y="4966"/>
                    <a:pt x="9711" y="5996"/>
                    <a:pt x="8870" y="6647"/>
                  </a:cubicBezTo>
                  <a:cubicBezTo>
                    <a:pt x="8490" y="6937"/>
                    <a:pt x="8026" y="7093"/>
                    <a:pt x="7566" y="7093"/>
                  </a:cubicBezTo>
                  <a:cubicBezTo>
                    <a:pt x="7336" y="7093"/>
                    <a:pt x="7107" y="7054"/>
                    <a:pt x="6890" y="6973"/>
                  </a:cubicBezTo>
                  <a:cubicBezTo>
                    <a:pt x="6076" y="6702"/>
                    <a:pt x="5398" y="6186"/>
                    <a:pt x="4991" y="5454"/>
                  </a:cubicBezTo>
                  <a:cubicBezTo>
                    <a:pt x="4205" y="4233"/>
                    <a:pt x="4585" y="2579"/>
                    <a:pt x="5832" y="1846"/>
                  </a:cubicBezTo>
                  <a:cubicBezTo>
                    <a:pt x="6341" y="1516"/>
                    <a:pt x="6920" y="1328"/>
                    <a:pt x="7527" y="1328"/>
                  </a:cubicBezTo>
                  <a:close/>
                  <a:moveTo>
                    <a:pt x="26392" y="8341"/>
                  </a:moveTo>
                  <a:cubicBezTo>
                    <a:pt x="27891" y="8341"/>
                    <a:pt x="29301" y="9134"/>
                    <a:pt x="30081" y="10418"/>
                  </a:cubicBezTo>
                  <a:cubicBezTo>
                    <a:pt x="30298" y="10770"/>
                    <a:pt x="30407" y="11150"/>
                    <a:pt x="30407" y="11557"/>
                  </a:cubicBezTo>
                  <a:cubicBezTo>
                    <a:pt x="30407" y="12506"/>
                    <a:pt x="30108" y="13401"/>
                    <a:pt x="29539" y="14161"/>
                  </a:cubicBezTo>
                  <a:cubicBezTo>
                    <a:pt x="29050" y="14784"/>
                    <a:pt x="28372" y="14974"/>
                    <a:pt x="27531" y="15001"/>
                  </a:cubicBezTo>
                  <a:lnTo>
                    <a:pt x="27531" y="14974"/>
                  </a:lnTo>
                  <a:cubicBezTo>
                    <a:pt x="27694" y="14649"/>
                    <a:pt x="27830" y="14405"/>
                    <a:pt x="27965" y="14188"/>
                  </a:cubicBezTo>
                  <a:cubicBezTo>
                    <a:pt x="28210" y="13754"/>
                    <a:pt x="28237" y="13266"/>
                    <a:pt x="28047" y="12832"/>
                  </a:cubicBezTo>
                  <a:cubicBezTo>
                    <a:pt x="27706" y="11969"/>
                    <a:pt x="26626" y="11316"/>
                    <a:pt x="25678" y="11316"/>
                  </a:cubicBezTo>
                  <a:cubicBezTo>
                    <a:pt x="25493" y="11316"/>
                    <a:pt x="25313" y="11341"/>
                    <a:pt x="25145" y="11394"/>
                  </a:cubicBezTo>
                  <a:cubicBezTo>
                    <a:pt x="24846" y="11530"/>
                    <a:pt x="24575" y="11692"/>
                    <a:pt x="24304" y="11882"/>
                  </a:cubicBezTo>
                  <a:cubicBezTo>
                    <a:pt x="24141" y="12045"/>
                    <a:pt x="23978" y="12181"/>
                    <a:pt x="23815" y="12370"/>
                  </a:cubicBezTo>
                  <a:cubicBezTo>
                    <a:pt x="23680" y="12181"/>
                    <a:pt x="23571" y="11964"/>
                    <a:pt x="23490" y="11747"/>
                  </a:cubicBezTo>
                  <a:cubicBezTo>
                    <a:pt x="23110" y="10173"/>
                    <a:pt x="24358" y="8546"/>
                    <a:pt x="26040" y="8356"/>
                  </a:cubicBezTo>
                  <a:cubicBezTo>
                    <a:pt x="26158" y="8346"/>
                    <a:pt x="26275" y="8341"/>
                    <a:pt x="26392" y="8341"/>
                  </a:cubicBezTo>
                  <a:close/>
                  <a:moveTo>
                    <a:pt x="25443" y="12370"/>
                  </a:moveTo>
                  <a:cubicBezTo>
                    <a:pt x="26067" y="12398"/>
                    <a:pt x="26663" y="12723"/>
                    <a:pt x="27016" y="13266"/>
                  </a:cubicBezTo>
                  <a:cubicBezTo>
                    <a:pt x="26853" y="13482"/>
                    <a:pt x="26718" y="13727"/>
                    <a:pt x="26555" y="13971"/>
                  </a:cubicBezTo>
                  <a:cubicBezTo>
                    <a:pt x="25524" y="15273"/>
                    <a:pt x="24521" y="16575"/>
                    <a:pt x="23490" y="17904"/>
                  </a:cubicBezTo>
                  <a:cubicBezTo>
                    <a:pt x="23164" y="18338"/>
                    <a:pt x="22839" y="18826"/>
                    <a:pt x="22514" y="19314"/>
                  </a:cubicBezTo>
                  <a:cubicBezTo>
                    <a:pt x="22269" y="19151"/>
                    <a:pt x="22080" y="19043"/>
                    <a:pt x="21917" y="18907"/>
                  </a:cubicBezTo>
                  <a:cubicBezTo>
                    <a:pt x="21673" y="18717"/>
                    <a:pt x="21456" y="18528"/>
                    <a:pt x="21239" y="18338"/>
                  </a:cubicBezTo>
                  <a:cubicBezTo>
                    <a:pt x="22649" y="16303"/>
                    <a:pt x="24032" y="14350"/>
                    <a:pt x="25443" y="12370"/>
                  </a:cubicBezTo>
                  <a:close/>
                  <a:moveTo>
                    <a:pt x="9928" y="7488"/>
                  </a:moveTo>
                  <a:cubicBezTo>
                    <a:pt x="10145" y="7814"/>
                    <a:pt x="10335" y="8112"/>
                    <a:pt x="10525" y="8437"/>
                  </a:cubicBezTo>
                  <a:cubicBezTo>
                    <a:pt x="11962" y="11068"/>
                    <a:pt x="13400" y="13672"/>
                    <a:pt x="14837" y="16303"/>
                  </a:cubicBezTo>
                  <a:cubicBezTo>
                    <a:pt x="15461" y="17388"/>
                    <a:pt x="16139" y="18446"/>
                    <a:pt x="16790" y="19558"/>
                  </a:cubicBezTo>
                  <a:cubicBezTo>
                    <a:pt x="17089" y="20046"/>
                    <a:pt x="17387" y="20589"/>
                    <a:pt x="17658" y="21104"/>
                  </a:cubicBezTo>
                  <a:cubicBezTo>
                    <a:pt x="17821" y="21321"/>
                    <a:pt x="17767" y="21593"/>
                    <a:pt x="17577" y="21728"/>
                  </a:cubicBezTo>
                  <a:cubicBezTo>
                    <a:pt x="17461" y="21786"/>
                    <a:pt x="17337" y="21813"/>
                    <a:pt x="17217" y="21813"/>
                  </a:cubicBezTo>
                  <a:cubicBezTo>
                    <a:pt x="17114" y="21813"/>
                    <a:pt x="17014" y="21793"/>
                    <a:pt x="16926" y="21755"/>
                  </a:cubicBezTo>
                  <a:cubicBezTo>
                    <a:pt x="16628" y="21565"/>
                    <a:pt x="16356" y="21294"/>
                    <a:pt x="16139" y="20996"/>
                  </a:cubicBezTo>
                  <a:cubicBezTo>
                    <a:pt x="15733" y="20372"/>
                    <a:pt x="15353" y="19721"/>
                    <a:pt x="14973" y="19043"/>
                  </a:cubicBezTo>
                  <a:cubicBezTo>
                    <a:pt x="13129" y="15734"/>
                    <a:pt x="11257" y="12425"/>
                    <a:pt x="9413" y="9116"/>
                  </a:cubicBezTo>
                  <a:lnTo>
                    <a:pt x="8870" y="8139"/>
                  </a:lnTo>
                  <a:lnTo>
                    <a:pt x="9928" y="7488"/>
                  </a:lnTo>
                  <a:close/>
                  <a:moveTo>
                    <a:pt x="18730" y="18857"/>
                  </a:moveTo>
                  <a:cubicBezTo>
                    <a:pt x="19296" y="18857"/>
                    <a:pt x="19853" y="19068"/>
                    <a:pt x="20289" y="19450"/>
                  </a:cubicBezTo>
                  <a:cubicBezTo>
                    <a:pt x="20750" y="19857"/>
                    <a:pt x="21320" y="20209"/>
                    <a:pt x="21781" y="20643"/>
                  </a:cubicBezTo>
                  <a:cubicBezTo>
                    <a:pt x="24656" y="23328"/>
                    <a:pt x="23680" y="28156"/>
                    <a:pt x="19964" y="29513"/>
                  </a:cubicBezTo>
                  <a:cubicBezTo>
                    <a:pt x="19448" y="29704"/>
                    <a:pt x="18912" y="29790"/>
                    <a:pt x="18379" y="29790"/>
                  </a:cubicBezTo>
                  <a:cubicBezTo>
                    <a:pt x="16417" y="29790"/>
                    <a:pt x="14487" y="28626"/>
                    <a:pt x="13698" y="27261"/>
                  </a:cubicBezTo>
                  <a:cubicBezTo>
                    <a:pt x="13454" y="26855"/>
                    <a:pt x="13319" y="26393"/>
                    <a:pt x="13264" y="25959"/>
                  </a:cubicBezTo>
                  <a:cubicBezTo>
                    <a:pt x="13074" y="24413"/>
                    <a:pt x="13427" y="22840"/>
                    <a:pt x="14241" y="21538"/>
                  </a:cubicBezTo>
                  <a:cubicBezTo>
                    <a:pt x="14403" y="21294"/>
                    <a:pt x="14593" y="21077"/>
                    <a:pt x="14783" y="20860"/>
                  </a:cubicBezTo>
                  <a:cubicBezTo>
                    <a:pt x="15136" y="21348"/>
                    <a:pt x="15461" y="21782"/>
                    <a:pt x="15733" y="22216"/>
                  </a:cubicBezTo>
                  <a:cubicBezTo>
                    <a:pt x="16089" y="22762"/>
                    <a:pt x="16591" y="22934"/>
                    <a:pt x="17127" y="22934"/>
                  </a:cubicBezTo>
                  <a:cubicBezTo>
                    <a:pt x="17284" y="22934"/>
                    <a:pt x="17444" y="22919"/>
                    <a:pt x="17604" y="22894"/>
                  </a:cubicBezTo>
                  <a:cubicBezTo>
                    <a:pt x="18201" y="22786"/>
                    <a:pt x="18662" y="22271"/>
                    <a:pt x="18743" y="21674"/>
                  </a:cubicBezTo>
                  <a:cubicBezTo>
                    <a:pt x="18798" y="21430"/>
                    <a:pt x="18770" y="21213"/>
                    <a:pt x="18716" y="20996"/>
                  </a:cubicBezTo>
                  <a:cubicBezTo>
                    <a:pt x="18608" y="20670"/>
                    <a:pt x="18472" y="20372"/>
                    <a:pt x="18309" y="20074"/>
                  </a:cubicBezTo>
                  <a:cubicBezTo>
                    <a:pt x="18119" y="19748"/>
                    <a:pt x="17957" y="19395"/>
                    <a:pt x="17902" y="19016"/>
                  </a:cubicBezTo>
                  <a:cubicBezTo>
                    <a:pt x="18171" y="18908"/>
                    <a:pt x="18452" y="18857"/>
                    <a:pt x="18730" y="18857"/>
                  </a:cubicBezTo>
                  <a:close/>
                  <a:moveTo>
                    <a:pt x="12044" y="27099"/>
                  </a:moveTo>
                  <a:lnTo>
                    <a:pt x="12478" y="27967"/>
                  </a:lnTo>
                  <a:cubicBezTo>
                    <a:pt x="12234" y="28156"/>
                    <a:pt x="12044" y="28319"/>
                    <a:pt x="11827" y="28455"/>
                  </a:cubicBezTo>
                  <a:cubicBezTo>
                    <a:pt x="10389" y="29486"/>
                    <a:pt x="8952" y="30462"/>
                    <a:pt x="7514" y="31493"/>
                  </a:cubicBezTo>
                  <a:cubicBezTo>
                    <a:pt x="6944" y="31900"/>
                    <a:pt x="6429" y="32361"/>
                    <a:pt x="5887" y="32768"/>
                  </a:cubicBezTo>
                  <a:cubicBezTo>
                    <a:pt x="5678" y="32932"/>
                    <a:pt x="5502" y="33014"/>
                    <a:pt x="5345" y="33014"/>
                  </a:cubicBezTo>
                  <a:cubicBezTo>
                    <a:pt x="5217" y="33014"/>
                    <a:pt x="5101" y="32959"/>
                    <a:pt x="4991" y="32849"/>
                  </a:cubicBezTo>
                  <a:cubicBezTo>
                    <a:pt x="4666" y="32578"/>
                    <a:pt x="4666" y="32062"/>
                    <a:pt x="4991" y="31791"/>
                  </a:cubicBezTo>
                  <a:cubicBezTo>
                    <a:pt x="5507" y="31303"/>
                    <a:pt x="6049" y="30869"/>
                    <a:pt x="6619" y="30489"/>
                  </a:cubicBezTo>
                  <a:cubicBezTo>
                    <a:pt x="8273" y="29404"/>
                    <a:pt x="9955" y="28346"/>
                    <a:pt x="11664" y="27316"/>
                  </a:cubicBezTo>
                  <a:cubicBezTo>
                    <a:pt x="11745" y="27261"/>
                    <a:pt x="11827" y="27207"/>
                    <a:pt x="12044" y="27099"/>
                  </a:cubicBezTo>
                  <a:close/>
                  <a:moveTo>
                    <a:pt x="3483" y="30186"/>
                  </a:moveTo>
                  <a:cubicBezTo>
                    <a:pt x="3864" y="30186"/>
                    <a:pt x="4245" y="30288"/>
                    <a:pt x="4585" y="30489"/>
                  </a:cubicBezTo>
                  <a:cubicBezTo>
                    <a:pt x="4395" y="30679"/>
                    <a:pt x="4205" y="30815"/>
                    <a:pt x="4069" y="30977"/>
                  </a:cubicBezTo>
                  <a:cubicBezTo>
                    <a:pt x="3500" y="31628"/>
                    <a:pt x="3445" y="32578"/>
                    <a:pt x="3907" y="33283"/>
                  </a:cubicBezTo>
                  <a:cubicBezTo>
                    <a:pt x="4204" y="33804"/>
                    <a:pt x="4758" y="34095"/>
                    <a:pt x="5321" y="34095"/>
                  </a:cubicBezTo>
                  <a:cubicBezTo>
                    <a:pt x="5578" y="34095"/>
                    <a:pt x="5838" y="34034"/>
                    <a:pt x="6076" y="33907"/>
                  </a:cubicBezTo>
                  <a:cubicBezTo>
                    <a:pt x="6293" y="33798"/>
                    <a:pt x="6510" y="33663"/>
                    <a:pt x="6863" y="33500"/>
                  </a:cubicBezTo>
                  <a:lnTo>
                    <a:pt x="6863" y="33500"/>
                  </a:lnTo>
                  <a:cubicBezTo>
                    <a:pt x="6809" y="34069"/>
                    <a:pt x="6538" y="34612"/>
                    <a:pt x="6131" y="34992"/>
                  </a:cubicBezTo>
                  <a:cubicBezTo>
                    <a:pt x="5531" y="35591"/>
                    <a:pt x="4905" y="35921"/>
                    <a:pt x="4239" y="35921"/>
                  </a:cubicBezTo>
                  <a:cubicBezTo>
                    <a:pt x="3729" y="35921"/>
                    <a:pt x="3196" y="35728"/>
                    <a:pt x="2632" y="35317"/>
                  </a:cubicBezTo>
                  <a:cubicBezTo>
                    <a:pt x="1764" y="34720"/>
                    <a:pt x="1221" y="33771"/>
                    <a:pt x="1167" y="32713"/>
                  </a:cubicBezTo>
                  <a:cubicBezTo>
                    <a:pt x="1059" y="31845"/>
                    <a:pt x="1465" y="31032"/>
                    <a:pt x="2225" y="30598"/>
                  </a:cubicBezTo>
                  <a:cubicBezTo>
                    <a:pt x="2603" y="30322"/>
                    <a:pt x="3043" y="30186"/>
                    <a:pt x="3483" y="30186"/>
                  </a:cubicBezTo>
                  <a:close/>
                  <a:moveTo>
                    <a:pt x="24602" y="26475"/>
                  </a:moveTo>
                  <a:cubicBezTo>
                    <a:pt x="24792" y="26556"/>
                    <a:pt x="24955" y="26665"/>
                    <a:pt x="25145" y="26773"/>
                  </a:cubicBezTo>
                  <a:cubicBezTo>
                    <a:pt x="27667" y="28536"/>
                    <a:pt x="30190" y="30326"/>
                    <a:pt x="32739" y="32089"/>
                  </a:cubicBezTo>
                  <a:cubicBezTo>
                    <a:pt x="34394" y="33256"/>
                    <a:pt x="36103" y="34368"/>
                    <a:pt x="37757" y="35507"/>
                  </a:cubicBezTo>
                  <a:cubicBezTo>
                    <a:pt x="38137" y="35778"/>
                    <a:pt x="38489" y="36077"/>
                    <a:pt x="38815" y="36429"/>
                  </a:cubicBezTo>
                  <a:cubicBezTo>
                    <a:pt x="38869" y="36565"/>
                    <a:pt x="38869" y="36728"/>
                    <a:pt x="38815" y="36863"/>
                  </a:cubicBezTo>
                  <a:cubicBezTo>
                    <a:pt x="38706" y="36972"/>
                    <a:pt x="38598" y="36999"/>
                    <a:pt x="38462" y="36999"/>
                  </a:cubicBezTo>
                  <a:cubicBezTo>
                    <a:pt x="38028" y="36863"/>
                    <a:pt x="37594" y="36700"/>
                    <a:pt x="37188" y="36456"/>
                  </a:cubicBezTo>
                  <a:cubicBezTo>
                    <a:pt x="35506" y="35317"/>
                    <a:pt x="33824" y="34205"/>
                    <a:pt x="32197" y="32984"/>
                  </a:cubicBezTo>
                  <a:cubicBezTo>
                    <a:pt x="29918" y="31276"/>
                    <a:pt x="27559" y="29648"/>
                    <a:pt x="25145" y="28102"/>
                  </a:cubicBezTo>
                  <a:cubicBezTo>
                    <a:pt x="24846" y="27912"/>
                    <a:pt x="24548" y="27722"/>
                    <a:pt x="24168" y="27478"/>
                  </a:cubicBezTo>
                  <a:lnTo>
                    <a:pt x="24602" y="26475"/>
                  </a:lnTo>
                  <a:close/>
                  <a:moveTo>
                    <a:pt x="39712" y="34878"/>
                  </a:moveTo>
                  <a:cubicBezTo>
                    <a:pt x="39963" y="34878"/>
                    <a:pt x="40211" y="34926"/>
                    <a:pt x="40442" y="35019"/>
                  </a:cubicBezTo>
                  <a:cubicBezTo>
                    <a:pt x="40985" y="35263"/>
                    <a:pt x="41446" y="35670"/>
                    <a:pt x="41744" y="36212"/>
                  </a:cubicBezTo>
                  <a:cubicBezTo>
                    <a:pt x="42395" y="37189"/>
                    <a:pt x="42260" y="38491"/>
                    <a:pt x="41446" y="39331"/>
                  </a:cubicBezTo>
                  <a:cubicBezTo>
                    <a:pt x="40920" y="39930"/>
                    <a:pt x="40164" y="40262"/>
                    <a:pt x="39396" y="40262"/>
                  </a:cubicBezTo>
                  <a:cubicBezTo>
                    <a:pt x="39015" y="40262"/>
                    <a:pt x="38632" y="40180"/>
                    <a:pt x="38272" y="40010"/>
                  </a:cubicBezTo>
                  <a:cubicBezTo>
                    <a:pt x="37350" y="39657"/>
                    <a:pt x="36808" y="38708"/>
                    <a:pt x="36916" y="37704"/>
                  </a:cubicBezTo>
                  <a:lnTo>
                    <a:pt x="36916" y="37704"/>
                  </a:lnTo>
                  <a:cubicBezTo>
                    <a:pt x="37052" y="37758"/>
                    <a:pt x="37160" y="37758"/>
                    <a:pt x="37296" y="37785"/>
                  </a:cubicBezTo>
                  <a:cubicBezTo>
                    <a:pt x="37540" y="37867"/>
                    <a:pt x="37784" y="37975"/>
                    <a:pt x="38055" y="38030"/>
                  </a:cubicBezTo>
                  <a:cubicBezTo>
                    <a:pt x="38269" y="38081"/>
                    <a:pt x="38467" y="38107"/>
                    <a:pt x="38650" y="38107"/>
                  </a:cubicBezTo>
                  <a:cubicBezTo>
                    <a:pt x="39234" y="38107"/>
                    <a:pt x="39665" y="37847"/>
                    <a:pt x="39954" y="37351"/>
                  </a:cubicBezTo>
                  <a:cubicBezTo>
                    <a:pt x="40307" y="36700"/>
                    <a:pt x="40198" y="36077"/>
                    <a:pt x="39520" y="35371"/>
                  </a:cubicBezTo>
                  <a:lnTo>
                    <a:pt x="39140" y="34965"/>
                  </a:lnTo>
                  <a:cubicBezTo>
                    <a:pt x="39328" y="34906"/>
                    <a:pt x="39521" y="34878"/>
                    <a:pt x="39712" y="34878"/>
                  </a:cubicBezTo>
                  <a:close/>
                  <a:moveTo>
                    <a:pt x="20316" y="30869"/>
                  </a:moveTo>
                  <a:cubicBezTo>
                    <a:pt x="20398" y="31086"/>
                    <a:pt x="20452" y="31303"/>
                    <a:pt x="20506" y="31547"/>
                  </a:cubicBezTo>
                  <a:cubicBezTo>
                    <a:pt x="20750" y="33852"/>
                    <a:pt x="20995" y="36158"/>
                    <a:pt x="21239" y="38464"/>
                  </a:cubicBezTo>
                  <a:cubicBezTo>
                    <a:pt x="21320" y="39142"/>
                    <a:pt x="21401" y="39847"/>
                    <a:pt x="21429" y="40552"/>
                  </a:cubicBezTo>
                  <a:cubicBezTo>
                    <a:pt x="21429" y="40878"/>
                    <a:pt x="21401" y="41203"/>
                    <a:pt x="21293" y="41501"/>
                  </a:cubicBezTo>
                  <a:cubicBezTo>
                    <a:pt x="21193" y="41802"/>
                    <a:pt x="21019" y="41925"/>
                    <a:pt x="20770" y="41925"/>
                  </a:cubicBezTo>
                  <a:cubicBezTo>
                    <a:pt x="20683" y="41925"/>
                    <a:pt x="20586" y="41909"/>
                    <a:pt x="20479" y="41881"/>
                  </a:cubicBezTo>
                  <a:cubicBezTo>
                    <a:pt x="19666" y="41637"/>
                    <a:pt x="19096" y="40850"/>
                    <a:pt x="19123" y="39982"/>
                  </a:cubicBezTo>
                  <a:cubicBezTo>
                    <a:pt x="19150" y="39277"/>
                    <a:pt x="19177" y="38545"/>
                    <a:pt x="19177" y="37813"/>
                  </a:cubicBezTo>
                  <a:cubicBezTo>
                    <a:pt x="19177" y="35914"/>
                    <a:pt x="19150" y="34015"/>
                    <a:pt x="19123" y="32144"/>
                  </a:cubicBezTo>
                  <a:lnTo>
                    <a:pt x="19123" y="31140"/>
                  </a:lnTo>
                  <a:lnTo>
                    <a:pt x="20316" y="30869"/>
                  </a:lnTo>
                  <a:close/>
                  <a:moveTo>
                    <a:pt x="18201" y="40905"/>
                  </a:moveTo>
                  <a:cubicBezTo>
                    <a:pt x="18336" y="41203"/>
                    <a:pt x="18418" y="41420"/>
                    <a:pt x="18526" y="41691"/>
                  </a:cubicBezTo>
                  <a:cubicBezTo>
                    <a:pt x="18825" y="42315"/>
                    <a:pt x="19394" y="42803"/>
                    <a:pt x="20099" y="42993"/>
                  </a:cubicBezTo>
                  <a:cubicBezTo>
                    <a:pt x="20288" y="43062"/>
                    <a:pt x="20480" y="43094"/>
                    <a:pt x="20668" y="43094"/>
                  </a:cubicBezTo>
                  <a:cubicBezTo>
                    <a:pt x="21374" y="43094"/>
                    <a:pt x="22028" y="42636"/>
                    <a:pt x="22242" y="41908"/>
                  </a:cubicBezTo>
                  <a:cubicBezTo>
                    <a:pt x="22351" y="41637"/>
                    <a:pt x="22459" y="41366"/>
                    <a:pt x="22568" y="41040"/>
                  </a:cubicBezTo>
                  <a:cubicBezTo>
                    <a:pt x="23219" y="41203"/>
                    <a:pt x="23680" y="41745"/>
                    <a:pt x="23788" y="42396"/>
                  </a:cubicBezTo>
                  <a:cubicBezTo>
                    <a:pt x="24032" y="43861"/>
                    <a:pt x="23327" y="45760"/>
                    <a:pt x="21293" y="46112"/>
                  </a:cubicBezTo>
                  <a:cubicBezTo>
                    <a:pt x="21117" y="46142"/>
                    <a:pt x="20941" y="46156"/>
                    <a:pt x="20766" y="46156"/>
                  </a:cubicBezTo>
                  <a:cubicBezTo>
                    <a:pt x="19972" y="46156"/>
                    <a:pt x="19208" y="45859"/>
                    <a:pt x="18608" y="45326"/>
                  </a:cubicBezTo>
                  <a:cubicBezTo>
                    <a:pt x="17930" y="44756"/>
                    <a:pt x="17496" y="43970"/>
                    <a:pt x="17387" y="43102"/>
                  </a:cubicBezTo>
                  <a:cubicBezTo>
                    <a:pt x="17224" y="42288"/>
                    <a:pt x="17550" y="41447"/>
                    <a:pt x="18201" y="40905"/>
                  </a:cubicBezTo>
                  <a:close/>
                  <a:moveTo>
                    <a:pt x="7844" y="1"/>
                  </a:moveTo>
                  <a:cubicBezTo>
                    <a:pt x="7815" y="1"/>
                    <a:pt x="7787" y="1"/>
                    <a:pt x="7758" y="2"/>
                  </a:cubicBezTo>
                  <a:cubicBezTo>
                    <a:pt x="7378" y="2"/>
                    <a:pt x="7026" y="29"/>
                    <a:pt x="6673" y="110"/>
                  </a:cubicBezTo>
                  <a:cubicBezTo>
                    <a:pt x="5181" y="382"/>
                    <a:pt x="3961" y="1440"/>
                    <a:pt x="3527" y="2877"/>
                  </a:cubicBezTo>
                  <a:cubicBezTo>
                    <a:pt x="2984" y="4342"/>
                    <a:pt x="3337" y="5698"/>
                    <a:pt x="4422" y="6837"/>
                  </a:cubicBezTo>
                  <a:cubicBezTo>
                    <a:pt x="5236" y="7732"/>
                    <a:pt x="6348" y="8302"/>
                    <a:pt x="7568" y="8410"/>
                  </a:cubicBezTo>
                  <a:cubicBezTo>
                    <a:pt x="9792" y="12099"/>
                    <a:pt x="11827" y="15897"/>
                    <a:pt x="13997" y="19640"/>
                  </a:cubicBezTo>
                  <a:cubicBezTo>
                    <a:pt x="12369" y="21484"/>
                    <a:pt x="11800" y="23573"/>
                    <a:pt x="11800" y="25878"/>
                  </a:cubicBezTo>
                  <a:lnTo>
                    <a:pt x="8707" y="27831"/>
                  </a:lnTo>
                  <a:cubicBezTo>
                    <a:pt x="7704" y="28455"/>
                    <a:pt x="6809" y="29214"/>
                    <a:pt x="5778" y="29784"/>
                  </a:cubicBezTo>
                  <a:cubicBezTo>
                    <a:pt x="5697" y="29757"/>
                    <a:pt x="5615" y="29703"/>
                    <a:pt x="5561" y="29648"/>
                  </a:cubicBezTo>
                  <a:cubicBezTo>
                    <a:pt x="4979" y="29176"/>
                    <a:pt x="4260" y="28933"/>
                    <a:pt x="3532" y="28933"/>
                  </a:cubicBezTo>
                  <a:cubicBezTo>
                    <a:pt x="3004" y="28933"/>
                    <a:pt x="2471" y="29061"/>
                    <a:pt x="1981" y="29323"/>
                  </a:cubicBezTo>
                  <a:cubicBezTo>
                    <a:pt x="760" y="29865"/>
                    <a:pt x="1" y="31086"/>
                    <a:pt x="28" y="32415"/>
                  </a:cubicBezTo>
                  <a:cubicBezTo>
                    <a:pt x="28" y="34449"/>
                    <a:pt x="1357" y="36239"/>
                    <a:pt x="3283" y="36836"/>
                  </a:cubicBezTo>
                  <a:cubicBezTo>
                    <a:pt x="3635" y="36945"/>
                    <a:pt x="4015" y="36999"/>
                    <a:pt x="4368" y="37026"/>
                  </a:cubicBezTo>
                  <a:cubicBezTo>
                    <a:pt x="6104" y="37026"/>
                    <a:pt x="7867" y="35344"/>
                    <a:pt x="7948" y="33635"/>
                  </a:cubicBezTo>
                  <a:cubicBezTo>
                    <a:pt x="7975" y="33364"/>
                    <a:pt x="8002" y="33093"/>
                    <a:pt x="8002" y="32795"/>
                  </a:cubicBezTo>
                  <a:cubicBezTo>
                    <a:pt x="8572" y="32361"/>
                    <a:pt x="9169" y="31954"/>
                    <a:pt x="9765" y="31520"/>
                  </a:cubicBezTo>
                  <a:cubicBezTo>
                    <a:pt x="10362" y="31086"/>
                    <a:pt x="10959" y="30652"/>
                    <a:pt x="11555" y="30272"/>
                  </a:cubicBezTo>
                  <a:cubicBezTo>
                    <a:pt x="12179" y="29865"/>
                    <a:pt x="12668" y="29323"/>
                    <a:pt x="13291" y="29106"/>
                  </a:cubicBezTo>
                  <a:cubicBezTo>
                    <a:pt x="13997" y="29594"/>
                    <a:pt x="14729" y="30055"/>
                    <a:pt x="15488" y="30462"/>
                  </a:cubicBezTo>
                  <a:cubicBezTo>
                    <a:pt x="16248" y="30787"/>
                    <a:pt x="17007" y="31059"/>
                    <a:pt x="17794" y="31276"/>
                  </a:cubicBezTo>
                  <a:cubicBezTo>
                    <a:pt x="17930" y="34042"/>
                    <a:pt x="18038" y="36809"/>
                    <a:pt x="18174" y="39603"/>
                  </a:cubicBezTo>
                  <a:cubicBezTo>
                    <a:pt x="18065" y="39657"/>
                    <a:pt x="17902" y="39765"/>
                    <a:pt x="17767" y="39820"/>
                  </a:cubicBezTo>
                  <a:cubicBezTo>
                    <a:pt x="17224" y="40091"/>
                    <a:pt x="16818" y="40552"/>
                    <a:pt x="16573" y="41122"/>
                  </a:cubicBezTo>
                  <a:cubicBezTo>
                    <a:pt x="16139" y="42071"/>
                    <a:pt x="16085" y="43156"/>
                    <a:pt x="16492" y="44132"/>
                  </a:cubicBezTo>
                  <a:cubicBezTo>
                    <a:pt x="17007" y="45624"/>
                    <a:pt x="18255" y="46763"/>
                    <a:pt x="19801" y="47170"/>
                  </a:cubicBezTo>
                  <a:cubicBezTo>
                    <a:pt x="20105" y="47251"/>
                    <a:pt x="20442" y="47293"/>
                    <a:pt x="20793" y="47293"/>
                  </a:cubicBezTo>
                  <a:cubicBezTo>
                    <a:pt x="22105" y="47293"/>
                    <a:pt x="23626" y="46699"/>
                    <a:pt x="24439" y="45244"/>
                  </a:cubicBezTo>
                  <a:cubicBezTo>
                    <a:pt x="24765" y="44648"/>
                    <a:pt x="24955" y="43997"/>
                    <a:pt x="25036" y="43346"/>
                  </a:cubicBezTo>
                  <a:cubicBezTo>
                    <a:pt x="25280" y="42017"/>
                    <a:pt x="24656" y="40688"/>
                    <a:pt x="23517" y="40010"/>
                  </a:cubicBezTo>
                  <a:cubicBezTo>
                    <a:pt x="23246" y="39847"/>
                    <a:pt x="22947" y="39684"/>
                    <a:pt x="22622" y="39494"/>
                  </a:cubicBezTo>
                  <a:cubicBezTo>
                    <a:pt x="22514" y="36375"/>
                    <a:pt x="21944" y="33283"/>
                    <a:pt x="21727" y="30272"/>
                  </a:cubicBezTo>
                  <a:lnTo>
                    <a:pt x="23571" y="28645"/>
                  </a:lnTo>
                  <a:cubicBezTo>
                    <a:pt x="27640" y="31276"/>
                    <a:pt x="31654" y="34015"/>
                    <a:pt x="35587" y="36836"/>
                  </a:cubicBezTo>
                  <a:cubicBezTo>
                    <a:pt x="35614" y="36972"/>
                    <a:pt x="35614" y="37107"/>
                    <a:pt x="35587" y="37270"/>
                  </a:cubicBezTo>
                  <a:cubicBezTo>
                    <a:pt x="35452" y="38057"/>
                    <a:pt x="35641" y="38870"/>
                    <a:pt x="36103" y="39548"/>
                  </a:cubicBezTo>
                  <a:cubicBezTo>
                    <a:pt x="36790" y="40741"/>
                    <a:pt x="38059" y="41468"/>
                    <a:pt x="39418" y="41468"/>
                  </a:cubicBezTo>
                  <a:cubicBezTo>
                    <a:pt x="39667" y="41468"/>
                    <a:pt x="39919" y="41443"/>
                    <a:pt x="40171" y="41393"/>
                  </a:cubicBezTo>
                  <a:cubicBezTo>
                    <a:pt x="41826" y="41013"/>
                    <a:pt x="43101" y="39657"/>
                    <a:pt x="43318" y="37948"/>
                  </a:cubicBezTo>
                  <a:cubicBezTo>
                    <a:pt x="43453" y="36266"/>
                    <a:pt x="42477" y="34693"/>
                    <a:pt x="40958" y="34015"/>
                  </a:cubicBezTo>
                  <a:cubicBezTo>
                    <a:pt x="40556" y="33808"/>
                    <a:pt x="40112" y="33706"/>
                    <a:pt x="39668" y="33706"/>
                  </a:cubicBezTo>
                  <a:cubicBezTo>
                    <a:pt x="39182" y="33706"/>
                    <a:pt x="38698" y="33828"/>
                    <a:pt x="38272" y="34069"/>
                  </a:cubicBezTo>
                  <a:cubicBezTo>
                    <a:pt x="38164" y="34097"/>
                    <a:pt x="38055" y="34151"/>
                    <a:pt x="37920" y="34178"/>
                  </a:cubicBezTo>
                  <a:lnTo>
                    <a:pt x="24873" y="24983"/>
                  </a:lnTo>
                  <a:cubicBezTo>
                    <a:pt x="25009" y="23139"/>
                    <a:pt x="24331" y="21620"/>
                    <a:pt x="23327" y="20155"/>
                  </a:cubicBezTo>
                  <a:cubicBezTo>
                    <a:pt x="24439" y="18745"/>
                    <a:pt x="25443" y="17280"/>
                    <a:pt x="26636" y="15924"/>
                  </a:cubicBezTo>
                  <a:cubicBezTo>
                    <a:pt x="26826" y="15978"/>
                    <a:pt x="26989" y="16005"/>
                    <a:pt x="27152" y="16059"/>
                  </a:cubicBezTo>
                  <a:cubicBezTo>
                    <a:pt x="27392" y="16117"/>
                    <a:pt x="27635" y="16145"/>
                    <a:pt x="27876" y="16145"/>
                  </a:cubicBezTo>
                  <a:cubicBezTo>
                    <a:pt x="28994" y="16145"/>
                    <a:pt x="30066" y="15545"/>
                    <a:pt x="30624" y="14540"/>
                  </a:cubicBezTo>
                  <a:cubicBezTo>
                    <a:pt x="31139" y="13754"/>
                    <a:pt x="31410" y="12859"/>
                    <a:pt x="31464" y="11909"/>
                  </a:cubicBezTo>
                  <a:cubicBezTo>
                    <a:pt x="31519" y="10987"/>
                    <a:pt x="31220" y="10038"/>
                    <a:pt x="30624" y="9333"/>
                  </a:cubicBezTo>
                  <a:cubicBezTo>
                    <a:pt x="29630" y="8008"/>
                    <a:pt x="28064" y="7234"/>
                    <a:pt x="26417" y="7234"/>
                  </a:cubicBezTo>
                  <a:cubicBezTo>
                    <a:pt x="26309" y="7234"/>
                    <a:pt x="26202" y="7237"/>
                    <a:pt x="26094" y="7244"/>
                  </a:cubicBezTo>
                  <a:cubicBezTo>
                    <a:pt x="24114" y="7353"/>
                    <a:pt x="22486" y="8844"/>
                    <a:pt x="22215" y="10797"/>
                  </a:cubicBezTo>
                  <a:cubicBezTo>
                    <a:pt x="22080" y="11584"/>
                    <a:pt x="22297" y="12425"/>
                    <a:pt x="22839" y="13021"/>
                  </a:cubicBezTo>
                  <a:cubicBezTo>
                    <a:pt x="22920" y="13130"/>
                    <a:pt x="23002" y="13238"/>
                    <a:pt x="23110" y="13374"/>
                  </a:cubicBezTo>
                  <a:cubicBezTo>
                    <a:pt x="22622" y="14079"/>
                    <a:pt x="22107" y="14784"/>
                    <a:pt x="21646" y="15517"/>
                  </a:cubicBezTo>
                  <a:cubicBezTo>
                    <a:pt x="21157" y="16222"/>
                    <a:pt x="20723" y="16954"/>
                    <a:pt x="20316" y="17578"/>
                  </a:cubicBezTo>
                  <a:lnTo>
                    <a:pt x="16980" y="17578"/>
                  </a:lnTo>
                  <a:lnTo>
                    <a:pt x="10823" y="6430"/>
                  </a:lnTo>
                  <a:cubicBezTo>
                    <a:pt x="11067" y="5779"/>
                    <a:pt x="11257" y="5101"/>
                    <a:pt x="11420" y="4396"/>
                  </a:cubicBezTo>
                  <a:cubicBezTo>
                    <a:pt x="11875" y="2146"/>
                    <a:pt x="10134" y="1"/>
                    <a:pt x="784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64"/>
            <p:cNvSpPr/>
            <p:nvPr/>
          </p:nvSpPr>
          <p:spPr>
            <a:xfrm>
              <a:off x="3301938" y="4199625"/>
              <a:ext cx="289575" cy="273325"/>
            </a:xfrm>
            <a:custGeom>
              <a:avLst/>
              <a:gdLst/>
              <a:ahLst/>
              <a:cxnLst/>
              <a:rect l="l" t="t" r="r" b="b"/>
              <a:pathLst>
                <a:path w="11583" h="10933" extrusionOk="0">
                  <a:moveTo>
                    <a:pt x="5656" y="0"/>
                  </a:moveTo>
                  <a:cubicBezTo>
                    <a:pt x="5378" y="0"/>
                    <a:pt x="5097" y="51"/>
                    <a:pt x="4828" y="159"/>
                  </a:cubicBezTo>
                  <a:cubicBezTo>
                    <a:pt x="4883" y="538"/>
                    <a:pt x="5018" y="891"/>
                    <a:pt x="5235" y="1217"/>
                  </a:cubicBezTo>
                  <a:cubicBezTo>
                    <a:pt x="5398" y="1515"/>
                    <a:pt x="5534" y="1813"/>
                    <a:pt x="5642" y="2112"/>
                  </a:cubicBezTo>
                  <a:cubicBezTo>
                    <a:pt x="5696" y="2329"/>
                    <a:pt x="5724" y="2573"/>
                    <a:pt x="5669" y="2790"/>
                  </a:cubicBezTo>
                  <a:cubicBezTo>
                    <a:pt x="5588" y="3414"/>
                    <a:pt x="5127" y="3902"/>
                    <a:pt x="4503" y="4037"/>
                  </a:cubicBezTo>
                  <a:cubicBezTo>
                    <a:pt x="4349" y="4062"/>
                    <a:pt x="4194" y="4077"/>
                    <a:pt x="4040" y="4077"/>
                  </a:cubicBezTo>
                  <a:cubicBezTo>
                    <a:pt x="3517" y="4077"/>
                    <a:pt x="3015" y="3905"/>
                    <a:pt x="2659" y="3359"/>
                  </a:cubicBezTo>
                  <a:cubicBezTo>
                    <a:pt x="2387" y="2898"/>
                    <a:pt x="2062" y="2491"/>
                    <a:pt x="1709" y="2003"/>
                  </a:cubicBezTo>
                  <a:cubicBezTo>
                    <a:pt x="1519" y="2220"/>
                    <a:pt x="1329" y="2437"/>
                    <a:pt x="1167" y="2681"/>
                  </a:cubicBezTo>
                  <a:cubicBezTo>
                    <a:pt x="353" y="3983"/>
                    <a:pt x="0" y="5556"/>
                    <a:pt x="190" y="7102"/>
                  </a:cubicBezTo>
                  <a:cubicBezTo>
                    <a:pt x="245" y="7536"/>
                    <a:pt x="380" y="7998"/>
                    <a:pt x="624" y="8404"/>
                  </a:cubicBezTo>
                  <a:cubicBezTo>
                    <a:pt x="1413" y="9769"/>
                    <a:pt x="3343" y="10933"/>
                    <a:pt x="5305" y="10933"/>
                  </a:cubicBezTo>
                  <a:cubicBezTo>
                    <a:pt x="5838" y="10933"/>
                    <a:pt x="6374" y="10847"/>
                    <a:pt x="6890" y="10656"/>
                  </a:cubicBezTo>
                  <a:cubicBezTo>
                    <a:pt x="10606" y="9299"/>
                    <a:pt x="11582" y="4471"/>
                    <a:pt x="8707" y="1786"/>
                  </a:cubicBezTo>
                  <a:cubicBezTo>
                    <a:pt x="8246" y="1352"/>
                    <a:pt x="7676" y="1000"/>
                    <a:pt x="7215" y="593"/>
                  </a:cubicBezTo>
                  <a:cubicBezTo>
                    <a:pt x="6779" y="211"/>
                    <a:pt x="6222" y="0"/>
                    <a:pt x="5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64"/>
            <p:cNvSpPr/>
            <p:nvPr/>
          </p:nvSpPr>
          <p:spPr>
            <a:xfrm>
              <a:off x="3079513" y="3761400"/>
              <a:ext cx="152600" cy="143650"/>
            </a:xfrm>
            <a:custGeom>
              <a:avLst/>
              <a:gdLst/>
              <a:ahLst/>
              <a:cxnLst/>
              <a:rect l="l" t="t" r="r" b="b"/>
              <a:pathLst>
                <a:path w="6104" h="5746" extrusionOk="0">
                  <a:moveTo>
                    <a:pt x="3312" y="0"/>
                  </a:moveTo>
                  <a:cubicBezTo>
                    <a:pt x="2733" y="0"/>
                    <a:pt x="2159" y="164"/>
                    <a:pt x="1655" y="491"/>
                  </a:cubicBezTo>
                  <a:cubicBezTo>
                    <a:pt x="408" y="1251"/>
                    <a:pt x="1" y="2878"/>
                    <a:pt x="787" y="4126"/>
                  </a:cubicBezTo>
                  <a:cubicBezTo>
                    <a:pt x="1221" y="4831"/>
                    <a:pt x="1899" y="5374"/>
                    <a:pt x="2713" y="5618"/>
                  </a:cubicBezTo>
                  <a:cubicBezTo>
                    <a:pt x="2942" y="5703"/>
                    <a:pt x="3183" y="5746"/>
                    <a:pt x="3424" y="5746"/>
                  </a:cubicBezTo>
                  <a:cubicBezTo>
                    <a:pt x="3870" y="5746"/>
                    <a:pt x="4314" y="5601"/>
                    <a:pt x="4666" y="5319"/>
                  </a:cubicBezTo>
                  <a:cubicBezTo>
                    <a:pt x="5534" y="4641"/>
                    <a:pt x="6022" y="3638"/>
                    <a:pt x="6022" y="2553"/>
                  </a:cubicBezTo>
                  <a:cubicBezTo>
                    <a:pt x="6104" y="979"/>
                    <a:pt x="5127" y="3"/>
                    <a:pt x="3446" y="3"/>
                  </a:cubicBezTo>
                  <a:cubicBezTo>
                    <a:pt x="3401" y="1"/>
                    <a:pt x="3356" y="0"/>
                    <a:pt x="33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64"/>
            <p:cNvSpPr/>
            <p:nvPr/>
          </p:nvSpPr>
          <p:spPr>
            <a:xfrm>
              <a:off x="3552838" y="3936725"/>
              <a:ext cx="182425" cy="165850"/>
            </a:xfrm>
            <a:custGeom>
              <a:avLst/>
              <a:gdLst/>
              <a:ahLst/>
              <a:cxnLst/>
              <a:rect l="l" t="t" r="r" b="b"/>
              <a:pathLst>
                <a:path w="7297" h="6634" extrusionOk="0">
                  <a:moveTo>
                    <a:pt x="3292" y="0"/>
                  </a:moveTo>
                  <a:cubicBezTo>
                    <a:pt x="3172" y="0"/>
                    <a:pt x="3051" y="5"/>
                    <a:pt x="2930" y="15"/>
                  </a:cubicBezTo>
                  <a:cubicBezTo>
                    <a:pt x="1248" y="205"/>
                    <a:pt x="0" y="1805"/>
                    <a:pt x="353" y="3406"/>
                  </a:cubicBezTo>
                  <a:cubicBezTo>
                    <a:pt x="434" y="3623"/>
                    <a:pt x="570" y="3812"/>
                    <a:pt x="705" y="4002"/>
                  </a:cubicBezTo>
                  <a:cubicBezTo>
                    <a:pt x="841" y="3840"/>
                    <a:pt x="1004" y="3677"/>
                    <a:pt x="1194" y="3541"/>
                  </a:cubicBezTo>
                  <a:cubicBezTo>
                    <a:pt x="1438" y="3324"/>
                    <a:pt x="1736" y="3161"/>
                    <a:pt x="2035" y="3053"/>
                  </a:cubicBezTo>
                  <a:cubicBezTo>
                    <a:pt x="2205" y="2993"/>
                    <a:pt x="2389" y="2965"/>
                    <a:pt x="2580" y="2965"/>
                  </a:cubicBezTo>
                  <a:cubicBezTo>
                    <a:pt x="3513" y="2965"/>
                    <a:pt x="4594" y="3630"/>
                    <a:pt x="4910" y="4463"/>
                  </a:cubicBezTo>
                  <a:cubicBezTo>
                    <a:pt x="5127" y="4897"/>
                    <a:pt x="5100" y="5413"/>
                    <a:pt x="4855" y="5820"/>
                  </a:cubicBezTo>
                  <a:cubicBezTo>
                    <a:pt x="4720" y="6064"/>
                    <a:pt x="4584" y="6308"/>
                    <a:pt x="4421" y="6633"/>
                  </a:cubicBezTo>
                  <a:cubicBezTo>
                    <a:pt x="5262" y="6606"/>
                    <a:pt x="5940" y="6443"/>
                    <a:pt x="6429" y="5792"/>
                  </a:cubicBezTo>
                  <a:cubicBezTo>
                    <a:pt x="6998" y="5060"/>
                    <a:pt x="7297" y="4138"/>
                    <a:pt x="7297" y="3216"/>
                  </a:cubicBezTo>
                  <a:cubicBezTo>
                    <a:pt x="7269" y="2809"/>
                    <a:pt x="7161" y="2402"/>
                    <a:pt x="6971" y="2077"/>
                  </a:cubicBezTo>
                  <a:cubicBezTo>
                    <a:pt x="6193" y="771"/>
                    <a:pt x="4787" y="0"/>
                    <a:pt x="3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64"/>
            <p:cNvSpPr/>
            <p:nvPr/>
          </p:nvSpPr>
          <p:spPr>
            <a:xfrm>
              <a:off x="3405688" y="4750800"/>
              <a:ext cx="170225" cy="131300"/>
            </a:xfrm>
            <a:custGeom>
              <a:avLst/>
              <a:gdLst/>
              <a:ahLst/>
              <a:cxnLst/>
              <a:rect l="l" t="t" r="r" b="b"/>
              <a:pathLst>
                <a:path w="6809" h="5252" extrusionOk="0">
                  <a:moveTo>
                    <a:pt x="977" y="1"/>
                  </a:moveTo>
                  <a:cubicBezTo>
                    <a:pt x="326" y="516"/>
                    <a:pt x="0" y="1357"/>
                    <a:pt x="163" y="2198"/>
                  </a:cubicBezTo>
                  <a:cubicBezTo>
                    <a:pt x="272" y="3066"/>
                    <a:pt x="706" y="3852"/>
                    <a:pt x="1384" y="4395"/>
                  </a:cubicBezTo>
                  <a:cubicBezTo>
                    <a:pt x="1985" y="4951"/>
                    <a:pt x="2750" y="5252"/>
                    <a:pt x="3545" y="5252"/>
                  </a:cubicBezTo>
                  <a:cubicBezTo>
                    <a:pt x="3719" y="5252"/>
                    <a:pt x="3894" y="5238"/>
                    <a:pt x="4069" y="5208"/>
                  </a:cubicBezTo>
                  <a:cubicBezTo>
                    <a:pt x="6103" y="4856"/>
                    <a:pt x="6808" y="2930"/>
                    <a:pt x="6564" y="1492"/>
                  </a:cubicBezTo>
                  <a:cubicBezTo>
                    <a:pt x="6456" y="814"/>
                    <a:pt x="5968" y="272"/>
                    <a:pt x="5344" y="136"/>
                  </a:cubicBezTo>
                  <a:cubicBezTo>
                    <a:pt x="5208" y="462"/>
                    <a:pt x="5127" y="733"/>
                    <a:pt x="5018" y="1004"/>
                  </a:cubicBezTo>
                  <a:cubicBezTo>
                    <a:pt x="4806" y="1706"/>
                    <a:pt x="4143" y="2174"/>
                    <a:pt x="3449" y="2174"/>
                  </a:cubicBezTo>
                  <a:cubicBezTo>
                    <a:pt x="3257" y="2174"/>
                    <a:pt x="3063" y="2138"/>
                    <a:pt x="2875" y="2062"/>
                  </a:cubicBezTo>
                  <a:cubicBezTo>
                    <a:pt x="2170" y="1899"/>
                    <a:pt x="1601" y="1411"/>
                    <a:pt x="1302" y="760"/>
                  </a:cubicBezTo>
                  <a:cubicBezTo>
                    <a:pt x="1194" y="516"/>
                    <a:pt x="1112" y="299"/>
                    <a:pt x="9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64"/>
            <p:cNvSpPr/>
            <p:nvPr/>
          </p:nvSpPr>
          <p:spPr>
            <a:xfrm>
              <a:off x="3196838" y="3915400"/>
              <a:ext cx="223800" cy="358150"/>
            </a:xfrm>
            <a:custGeom>
              <a:avLst/>
              <a:gdLst/>
              <a:ahLst/>
              <a:cxnLst/>
              <a:rect l="l" t="t" r="r" b="b"/>
              <a:pathLst>
                <a:path w="8952" h="14326" extrusionOk="0">
                  <a:moveTo>
                    <a:pt x="1058" y="0"/>
                  </a:moveTo>
                  <a:lnTo>
                    <a:pt x="0" y="651"/>
                  </a:lnTo>
                  <a:lnTo>
                    <a:pt x="543" y="1628"/>
                  </a:lnTo>
                  <a:cubicBezTo>
                    <a:pt x="2387" y="4937"/>
                    <a:pt x="4259" y="8246"/>
                    <a:pt x="6103" y="11555"/>
                  </a:cubicBezTo>
                  <a:cubicBezTo>
                    <a:pt x="6483" y="12233"/>
                    <a:pt x="6863" y="12884"/>
                    <a:pt x="7269" y="13508"/>
                  </a:cubicBezTo>
                  <a:cubicBezTo>
                    <a:pt x="7486" y="13806"/>
                    <a:pt x="7758" y="14077"/>
                    <a:pt x="8056" y="14267"/>
                  </a:cubicBezTo>
                  <a:cubicBezTo>
                    <a:pt x="8144" y="14305"/>
                    <a:pt x="8244" y="14325"/>
                    <a:pt x="8347" y="14325"/>
                  </a:cubicBezTo>
                  <a:cubicBezTo>
                    <a:pt x="8467" y="14325"/>
                    <a:pt x="8591" y="14298"/>
                    <a:pt x="8707" y="14240"/>
                  </a:cubicBezTo>
                  <a:cubicBezTo>
                    <a:pt x="8897" y="14105"/>
                    <a:pt x="8951" y="13833"/>
                    <a:pt x="8788" y="13616"/>
                  </a:cubicBezTo>
                  <a:cubicBezTo>
                    <a:pt x="8517" y="13101"/>
                    <a:pt x="8219" y="12558"/>
                    <a:pt x="7920" y="12070"/>
                  </a:cubicBezTo>
                  <a:cubicBezTo>
                    <a:pt x="7269" y="10958"/>
                    <a:pt x="6591" y="9900"/>
                    <a:pt x="5967" y="8815"/>
                  </a:cubicBezTo>
                  <a:cubicBezTo>
                    <a:pt x="4530" y="6184"/>
                    <a:pt x="3092" y="3580"/>
                    <a:pt x="1655" y="949"/>
                  </a:cubicBezTo>
                  <a:cubicBezTo>
                    <a:pt x="1465" y="624"/>
                    <a:pt x="1275" y="326"/>
                    <a:pt x="10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64"/>
            <p:cNvSpPr/>
            <p:nvPr/>
          </p:nvSpPr>
          <p:spPr>
            <a:xfrm>
              <a:off x="3452463" y="4499900"/>
              <a:ext cx="58350" cy="276425"/>
            </a:xfrm>
            <a:custGeom>
              <a:avLst/>
              <a:gdLst/>
              <a:ahLst/>
              <a:cxnLst/>
              <a:rect l="l" t="t" r="r" b="b"/>
              <a:pathLst>
                <a:path w="2334" h="11057" extrusionOk="0">
                  <a:moveTo>
                    <a:pt x="1221" y="1"/>
                  </a:moveTo>
                  <a:lnTo>
                    <a:pt x="28" y="272"/>
                  </a:lnTo>
                  <a:lnTo>
                    <a:pt x="28" y="1276"/>
                  </a:lnTo>
                  <a:cubicBezTo>
                    <a:pt x="55" y="3147"/>
                    <a:pt x="82" y="5046"/>
                    <a:pt x="82" y="6945"/>
                  </a:cubicBezTo>
                  <a:cubicBezTo>
                    <a:pt x="82" y="7677"/>
                    <a:pt x="55" y="8409"/>
                    <a:pt x="28" y="9114"/>
                  </a:cubicBezTo>
                  <a:cubicBezTo>
                    <a:pt x="1" y="9982"/>
                    <a:pt x="571" y="10769"/>
                    <a:pt x="1384" y="11013"/>
                  </a:cubicBezTo>
                  <a:cubicBezTo>
                    <a:pt x="1491" y="11041"/>
                    <a:pt x="1588" y="11057"/>
                    <a:pt x="1675" y="11057"/>
                  </a:cubicBezTo>
                  <a:cubicBezTo>
                    <a:pt x="1924" y="11057"/>
                    <a:pt x="2098" y="10934"/>
                    <a:pt x="2198" y="10633"/>
                  </a:cubicBezTo>
                  <a:cubicBezTo>
                    <a:pt x="2306" y="10335"/>
                    <a:pt x="2334" y="10010"/>
                    <a:pt x="2334" y="9684"/>
                  </a:cubicBezTo>
                  <a:cubicBezTo>
                    <a:pt x="2306" y="8979"/>
                    <a:pt x="2225" y="8274"/>
                    <a:pt x="2144" y="7596"/>
                  </a:cubicBezTo>
                  <a:cubicBezTo>
                    <a:pt x="1900" y="5290"/>
                    <a:pt x="1655" y="2984"/>
                    <a:pt x="1411" y="679"/>
                  </a:cubicBezTo>
                  <a:cubicBezTo>
                    <a:pt x="1357" y="435"/>
                    <a:pt x="1303" y="218"/>
                    <a:pt x="1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64"/>
            <p:cNvSpPr/>
            <p:nvPr/>
          </p:nvSpPr>
          <p:spPr>
            <a:xfrm>
              <a:off x="3579288" y="4390050"/>
              <a:ext cx="367550" cy="263125"/>
            </a:xfrm>
            <a:custGeom>
              <a:avLst/>
              <a:gdLst/>
              <a:ahLst/>
              <a:cxnLst/>
              <a:rect l="l" t="t" r="r" b="b"/>
              <a:pathLst>
                <a:path w="14702" h="10525" extrusionOk="0">
                  <a:moveTo>
                    <a:pt x="434" y="1"/>
                  </a:moveTo>
                  <a:lnTo>
                    <a:pt x="0" y="1004"/>
                  </a:lnTo>
                  <a:cubicBezTo>
                    <a:pt x="380" y="1248"/>
                    <a:pt x="678" y="1438"/>
                    <a:pt x="977" y="1628"/>
                  </a:cubicBezTo>
                  <a:cubicBezTo>
                    <a:pt x="3391" y="3174"/>
                    <a:pt x="5750" y="4802"/>
                    <a:pt x="8029" y="6510"/>
                  </a:cubicBezTo>
                  <a:cubicBezTo>
                    <a:pt x="9656" y="7731"/>
                    <a:pt x="11338" y="8843"/>
                    <a:pt x="13020" y="9982"/>
                  </a:cubicBezTo>
                  <a:cubicBezTo>
                    <a:pt x="13426" y="10226"/>
                    <a:pt x="13860" y="10389"/>
                    <a:pt x="14294" y="10525"/>
                  </a:cubicBezTo>
                  <a:cubicBezTo>
                    <a:pt x="14430" y="10525"/>
                    <a:pt x="14538" y="10498"/>
                    <a:pt x="14647" y="10389"/>
                  </a:cubicBezTo>
                  <a:cubicBezTo>
                    <a:pt x="14701" y="10254"/>
                    <a:pt x="14701" y="10091"/>
                    <a:pt x="14647" y="9955"/>
                  </a:cubicBezTo>
                  <a:cubicBezTo>
                    <a:pt x="14321" y="9603"/>
                    <a:pt x="13969" y="9304"/>
                    <a:pt x="13589" y="9033"/>
                  </a:cubicBezTo>
                  <a:cubicBezTo>
                    <a:pt x="11935" y="7894"/>
                    <a:pt x="10226" y="6782"/>
                    <a:pt x="8571" y="5615"/>
                  </a:cubicBezTo>
                  <a:cubicBezTo>
                    <a:pt x="6022" y="3852"/>
                    <a:pt x="3499" y="2062"/>
                    <a:pt x="977" y="299"/>
                  </a:cubicBezTo>
                  <a:cubicBezTo>
                    <a:pt x="787" y="191"/>
                    <a:pt x="624" y="82"/>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64"/>
            <p:cNvSpPr/>
            <p:nvPr/>
          </p:nvSpPr>
          <p:spPr>
            <a:xfrm>
              <a:off x="3001538" y="4482825"/>
              <a:ext cx="145150" cy="143400"/>
            </a:xfrm>
            <a:custGeom>
              <a:avLst/>
              <a:gdLst/>
              <a:ahLst/>
              <a:cxnLst/>
              <a:rect l="l" t="t" r="r" b="b"/>
              <a:pathLst>
                <a:path w="5806" h="5736" extrusionOk="0">
                  <a:moveTo>
                    <a:pt x="2425" y="1"/>
                  </a:moveTo>
                  <a:cubicBezTo>
                    <a:pt x="1985" y="1"/>
                    <a:pt x="1545" y="137"/>
                    <a:pt x="1167" y="413"/>
                  </a:cubicBezTo>
                  <a:cubicBezTo>
                    <a:pt x="407" y="847"/>
                    <a:pt x="1" y="1660"/>
                    <a:pt x="109" y="2528"/>
                  </a:cubicBezTo>
                  <a:cubicBezTo>
                    <a:pt x="163" y="3586"/>
                    <a:pt x="706" y="4535"/>
                    <a:pt x="1574" y="5132"/>
                  </a:cubicBezTo>
                  <a:cubicBezTo>
                    <a:pt x="2138" y="5543"/>
                    <a:pt x="2671" y="5736"/>
                    <a:pt x="3181" y="5736"/>
                  </a:cubicBezTo>
                  <a:cubicBezTo>
                    <a:pt x="3847" y="5736"/>
                    <a:pt x="4473" y="5406"/>
                    <a:pt x="5073" y="4807"/>
                  </a:cubicBezTo>
                  <a:cubicBezTo>
                    <a:pt x="5480" y="4427"/>
                    <a:pt x="5751" y="3884"/>
                    <a:pt x="5805" y="3315"/>
                  </a:cubicBezTo>
                  <a:lnTo>
                    <a:pt x="5805" y="3315"/>
                  </a:lnTo>
                  <a:cubicBezTo>
                    <a:pt x="5452" y="3478"/>
                    <a:pt x="5235" y="3613"/>
                    <a:pt x="5018" y="3722"/>
                  </a:cubicBezTo>
                  <a:cubicBezTo>
                    <a:pt x="4780" y="3849"/>
                    <a:pt x="4520" y="3910"/>
                    <a:pt x="4263" y="3910"/>
                  </a:cubicBezTo>
                  <a:cubicBezTo>
                    <a:pt x="3700" y="3910"/>
                    <a:pt x="3146" y="3619"/>
                    <a:pt x="2849" y="3098"/>
                  </a:cubicBezTo>
                  <a:cubicBezTo>
                    <a:pt x="2387" y="2393"/>
                    <a:pt x="2442" y="1443"/>
                    <a:pt x="3011" y="792"/>
                  </a:cubicBezTo>
                  <a:cubicBezTo>
                    <a:pt x="3147" y="630"/>
                    <a:pt x="3337" y="494"/>
                    <a:pt x="3527" y="304"/>
                  </a:cubicBezTo>
                  <a:cubicBezTo>
                    <a:pt x="3187" y="103"/>
                    <a:pt x="2806"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64"/>
            <p:cNvSpPr/>
            <p:nvPr/>
          </p:nvSpPr>
          <p:spPr>
            <a:xfrm>
              <a:off x="3895263" y="4600125"/>
              <a:ext cx="139725" cy="134625"/>
            </a:xfrm>
            <a:custGeom>
              <a:avLst/>
              <a:gdLst/>
              <a:ahLst/>
              <a:cxnLst/>
              <a:rect l="l" t="t" r="r" b="b"/>
              <a:pathLst>
                <a:path w="5589" h="5385" extrusionOk="0">
                  <a:moveTo>
                    <a:pt x="2905" y="1"/>
                  </a:moveTo>
                  <a:cubicBezTo>
                    <a:pt x="2714" y="1"/>
                    <a:pt x="2521" y="29"/>
                    <a:pt x="2333" y="88"/>
                  </a:cubicBezTo>
                  <a:lnTo>
                    <a:pt x="2713" y="494"/>
                  </a:lnTo>
                  <a:cubicBezTo>
                    <a:pt x="3391" y="1200"/>
                    <a:pt x="3500" y="1823"/>
                    <a:pt x="3147" y="2474"/>
                  </a:cubicBezTo>
                  <a:cubicBezTo>
                    <a:pt x="2858" y="2970"/>
                    <a:pt x="2427" y="3230"/>
                    <a:pt x="1843" y="3230"/>
                  </a:cubicBezTo>
                  <a:cubicBezTo>
                    <a:pt x="1660" y="3230"/>
                    <a:pt x="1462" y="3204"/>
                    <a:pt x="1248" y="3153"/>
                  </a:cubicBezTo>
                  <a:cubicBezTo>
                    <a:pt x="977" y="3098"/>
                    <a:pt x="733" y="2990"/>
                    <a:pt x="489" y="2908"/>
                  </a:cubicBezTo>
                  <a:cubicBezTo>
                    <a:pt x="353" y="2881"/>
                    <a:pt x="245" y="2881"/>
                    <a:pt x="109" y="2827"/>
                  </a:cubicBezTo>
                  <a:lnTo>
                    <a:pt x="109" y="2827"/>
                  </a:lnTo>
                  <a:cubicBezTo>
                    <a:pt x="1" y="3831"/>
                    <a:pt x="543" y="4780"/>
                    <a:pt x="1465" y="5133"/>
                  </a:cubicBezTo>
                  <a:cubicBezTo>
                    <a:pt x="1825" y="5303"/>
                    <a:pt x="2208" y="5385"/>
                    <a:pt x="2589" y="5385"/>
                  </a:cubicBezTo>
                  <a:cubicBezTo>
                    <a:pt x="3357" y="5385"/>
                    <a:pt x="4113" y="5053"/>
                    <a:pt x="4639" y="4454"/>
                  </a:cubicBezTo>
                  <a:cubicBezTo>
                    <a:pt x="5453" y="3614"/>
                    <a:pt x="5588" y="2312"/>
                    <a:pt x="4937" y="1335"/>
                  </a:cubicBezTo>
                  <a:cubicBezTo>
                    <a:pt x="4639" y="793"/>
                    <a:pt x="4178" y="386"/>
                    <a:pt x="3635" y="142"/>
                  </a:cubicBezTo>
                  <a:cubicBezTo>
                    <a:pt x="3404" y="49"/>
                    <a:pt x="3156" y="1"/>
                    <a:pt x="29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64"/>
            <p:cNvSpPr/>
            <p:nvPr/>
          </p:nvSpPr>
          <p:spPr>
            <a:xfrm>
              <a:off x="3506038" y="4037450"/>
              <a:ext cx="144475" cy="173625"/>
            </a:xfrm>
            <a:custGeom>
              <a:avLst/>
              <a:gdLst/>
              <a:ahLst/>
              <a:cxnLst/>
              <a:rect l="l" t="t" r="r" b="b"/>
              <a:pathLst>
                <a:path w="5779" h="6945" extrusionOk="0">
                  <a:moveTo>
                    <a:pt x="4205" y="0"/>
                  </a:moveTo>
                  <a:cubicBezTo>
                    <a:pt x="2794" y="1980"/>
                    <a:pt x="1411" y="3933"/>
                    <a:pt x="1" y="5968"/>
                  </a:cubicBezTo>
                  <a:cubicBezTo>
                    <a:pt x="218" y="6158"/>
                    <a:pt x="435" y="6347"/>
                    <a:pt x="679" y="6537"/>
                  </a:cubicBezTo>
                  <a:cubicBezTo>
                    <a:pt x="842" y="6673"/>
                    <a:pt x="1031" y="6781"/>
                    <a:pt x="1276" y="6944"/>
                  </a:cubicBezTo>
                  <a:cubicBezTo>
                    <a:pt x="1601" y="6456"/>
                    <a:pt x="1926" y="5968"/>
                    <a:pt x="2252" y="5534"/>
                  </a:cubicBezTo>
                  <a:cubicBezTo>
                    <a:pt x="3283" y="4205"/>
                    <a:pt x="4286" y="2903"/>
                    <a:pt x="5317" y="1601"/>
                  </a:cubicBezTo>
                  <a:cubicBezTo>
                    <a:pt x="5480" y="1357"/>
                    <a:pt x="5615" y="1112"/>
                    <a:pt x="5778" y="896"/>
                  </a:cubicBezTo>
                  <a:cubicBezTo>
                    <a:pt x="5425" y="353"/>
                    <a:pt x="4829" y="28"/>
                    <a:pt x="4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64"/>
            <p:cNvSpPr/>
            <p:nvPr/>
          </p:nvSpPr>
          <p:spPr>
            <a:xfrm>
              <a:off x="3091738" y="4406325"/>
              <a:ext cx="195300" cy="147300"/>
            </a:xfrm>
            <a:custGeom>
              <a:avLst/>
              <a:gdLst/>
              <a:ahLst/>
              <a:cxnLst/>
              <a:rect l="l" t="t" r="r" b="b"/>
              <a:pathLst>
                <a:path w="7812" h="5892" extrusionOk="0">
                  <a:moveTo>
                    <a:pt x="7378" y="1"/>
                  </a:moveTo>
                  <a:cubicBezTo>
                    <a:pt x="7161" y="82"/>
                    <a:pt x="7079" y="136"/>
                    <a:pt x="6998" y="191"/>
                  </a:cubicBezTo>
                  <a:cubicBezTo>
                    <a:pt x="5289" y="1248"/>
                    <a:pt x="3607" y="2279"/>
                    <a:pt x="1953" y="3364"/>
                  </a:cubicBezTo>
                  <a:cubicBezTo>
                    <a:pt x="1383" y="3744"/>
                    <a:pt x="841" y="4178"/>
                    <a:pt x="353" y="4666"/>
                  </a:cubicBezTo>
                  <a:cubicBezTo>
                    <a:pt x="0" y="4937"/>
                    <a:pt x="0" y="5453"/>
                    <a:pt x="353" y="5724"/>
                  </a:cubicBezTo>
                  <a:cubicBezTo>
                    <a:pt x="453" y="5836"/>
                    <a:pt x="564" y="5891"/>
                    <a:pt x="692" y="5891"/>
                  </a:cubicBezTo>
                  <a:cubicBezTo>
                    <a:pt x="842" y="5891"/>
                    <a:pt x="1016" y="5816"/>
                    <a:pt x="1221" y="5670"/>
                  </a:cubicBezTo>
                  <a:cubicBezTo>
                    <a:pt x="1763" y="5236"/>
                    <a:pt x="2278" y="4775"/>
                    <a:pt x="2848" y="4368"/>
                  </a:cubicBezTo>
                  <a:cubicBezTo>
                    <a:pt x="4286" y="3337"/>
                    <a:pt x="5723" y="2361"/>
                    <a:pt x="7161" y="1357"/>
                  </a:cubicBezTo>
                  <a:cubicBezTo>
                    <a:pt x="7378" y="1194"/>
                    <a:pt x="7568" y="1031"/>
                    <a:pt x="7812" y="842"/>
                  </a:cubicBezTo>
                  <a:lnTo>
                    <a:pt x="73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5" name="Google Shape;1625;p64"/>
          <p:cNvGrpSpPr/>
          <p:nvPr/>
        </p:nvGrpSpPr>
        <p:grpSpPr>
          <a:xfrm rot="1780906">
            <a:off x="8178712" y="68788"/>
            <a:ext cx="974888" cy="623600"/>
            <a:chOff x="4620213" y="358500"/>
            <a:chExt cx="974888" cy="623600"/>
          </a:xfrm>
        </p:grpSpPr>
        <p:sp>
          <p:nvSpPr>
            <p:cNvPr id="1626" name="Google Shape;1626;p64"/>
            <p:cNvSpPr/>
            <p:nvPr/>
          </p:nvSpPr>
          <p:spPr>
            <a:xfrm>
              <a:off x="4636250" y="358788"/>
              <a:ext cx="958850" cy="623025"/>
            </a:xfrm>
            <a:custGeom>
              <a:avLst/>
              <a:gdLst/>
              <a:ahLst/>
              <a:cxnLst/>
              <a:rect l="l" t="t" r="r" b="b"/>
              <a:pathLst>
                <a:path w="38354" h="24921" extrusionOk="0">
                  <a:moveTo>
                    <a:pt x="19661" y="6339"/>
                  </a:moveTo>
                  <a:cubicBezTo>
                    <a:pt x="22372" y="6339"/>
                    <a:pt x="24413" y="7756"/>
                    <a:pt x="25904" y="10053"/>
                  </a:cubicBezTo>
                  <a:cubicBezTo>
                    <a:pt x="26962" y="11680"/>
                    <a:pt x="27613" y="13498"/>
                    <a:pt x="28074" y="15369"/>
                  </a:cubicBezTo>
                  <a:cubicBezTo>
                    <a:pt x="28209" y="15966"/>
                    <a:pt x="28236" y="16590"/>
                    <a:pt x="28209" y="17295"/>
                  </a:cubicBezTo>
                  <a:cubicBezTo>
                    <a:pt x="27992" y="17295"/>
                    <a:pt x="27802" y="17322"/>
                    <a:pt x="27613" y="17322"/>
                  </a:cubicBezTo>
                  <a:cubicBezTo>
                    <a:pt x="26609" y="17268"/>
                    <a:pt x="25632" y="17241"/>
                    <a:pt x="24629" y="17186"/>
                  </a:cubicBezTo>
                  <a:cubicBezTo>
                    <a:pt x="23652" y="17143"/>
                    <a:pt x="22676" y="17126"/>
                    <a:pt x="21700" y="17126"/>
                  </a:cubicBezTo>
                  <a:cubicBezTo>
                    <a:pt x="20235" y="17126"/>
                    <a:pt x="18770" y="17165"/>
                    <a:pt x="17305" y="17214"/>
                  </a:cubicBezTo>
                  <a:cubicBezTo>
                    <a:pt x="15542" y="17295"/>
                    <a:pt x="13779" y="17322"/>
                    <a:pt x="11989" y="17376"/>
                  </a:cubicBezTo>
                  <a:cubicBezTo>
                    <a:pt x="11854" y="17376"/>
                    <a:pt x="11718" y="17349"/>
                    <a:pt x="11555" y="17322"/>
                  </a:cubicBezTo>
                  <a:cubicBezTo>
                    <a:pt x="11501" y="17186"/>
                    <a:pt x="11420" y="17051"/>
                    <a:pt x="11392" y="16915"/>
                  </a:cubicBezTo>
                  <a:cubicBezTo>
                    <a:pt x="11175" y="15423"/>
                    <a:pt x="11175" y="13905"/>
                    <a:pt x="11420" y="12413"/>
                  </a:cubicBezTo>
                  <a:cubicBezTo>
                    <a:pt x="11691" y="10731"/>
                    <a:pt x="12613" y="9429"/>
                    <a:pt x="13888" y="8371"/>
                  </a:cubicBezTo>
                  <a:cubicBezTo>
                    <a:pt x="15298" y="7178"/>
                    <a:pt x="16953" y="6581"/>
                    <a:pt x="18743" y="6391"/>
                  </a:cubicBezTo>
                  <a:cubicBezTo>
                    <a:pt x="19057" y="6356"/>
                    <a:pt x="19363" y="6339"/>
                    <a:pt x="19661" y="6339"/>
                  </a:cubicBezTo>
                  <a:close/>
                  <a:moveTo>
                    <a:pt x="18824" y="994"/>
                  </a:moveTo>
                  <a:cubicBezTo>
                    <a:pt x="18879" y="994"/>
                    <a:pt x="18906" y="1021"/>
                    <a:pt x="18987" y="1048"/>
                  </a:cubicBezTo>
                  <a:cubicBezTo>
                    <a:pt x="19014" y="1183"/>
                    <a:pt x="19069" y="1346"/>
                    <a:pt x="19123" y="1509"/>
                  </a:cubicBezTo>
                  <a:cubicBezTo>
                    <a:pt x="19150" y="1645"/>
                    <a:pt x="19204" y="1807"/>
                    <a:pt x="19285" y="1970"/>
                  </a:cubicBezTo>
                  <a:cubicBezTo>
                    <a:pt x="19361" y="2121"/>
                    <a:pt x="19459" y="2271"/>
                    <a:pt x="19667" y="2271"/>
                  </a:cubicBezTo>
                  <a:cubicBezTo>
                    <a:pt x="19684" y="2271"/>
                    <a:pt x="19701" y="2270"/>
                    <a:pt x="19719" y="2268"/>
                  </a:cubicBezTo>
                  <a:cubicBezTo>
                    <a:pt x="19936" y="2214"/>
                    <a:pt x="19991" y="2024"/>
                    <a:pt x="19991" y="1834"/>
                  </a:cubicBezTo>
                  <a:cubicBezTo>
                    <a:pt x="20018" y="1563"/>
                    <a:pt x="20018" y="1319"/>
                    <a:pt x="20045" y="1075"/>
                  </a:cubicBezTo>
                  <a:cubicBezTo>
                    <a:pt x="20224" y="1029"/>
                    <a:pt x="20443" y="1007"/>
                    <a:pt x="20687" y="1007"/>
                  </a:cubicBezTo>
                  <a:cubicBezTo>
                    <a:pt x="21591" y="1007"/>
                    <a:pt x="22841" y="1304"/>
                    <a:pt x="23652" y="1753"/>
                  </a:cubicBezTo>
                  <a:cubicBezTo>
                    <a:pt x="23625" y="1889"/>
                    <a:pt x="23598" y="2051"/>
                    <a:pt x="23544" y="2187"/>
                  </a:cubicBezTo>
                  <a:cubicBezTo>
                    <a:pt x="23517" y="2350"/>
                    <a:pt x="23435" y="2485"/>
                    <a:pt x="23381" y="2648"/>
                  </a:cubicBezTo>
                  <a:cubicBezTo>
                    <a:pt x="23300" y="2946"/>
                    <a:pt x="23381" y="3136"/>
                    <a:pt x="23544" y="3218"/>
                  </a:cubicBezTo>
                  <a:cubicBezTo>
                    <a:pt x="23581" y="3228"/>
                    <a:pt x="23618" y="3234"/>
                    <a:pt x="23655" y="3234"/>
                  </a:cubicBezTo>
                  <a:cubicBezTo>
                    <a:pt x="23807" y="3234"/>
                    <a:pt x="23956" y="3143"/>
                    <a:pt x="24086" y="2946"/>
                  </a:cubicBezTo>
                  <a:cubicBezTo>
                    <a:pt x="24168" y="2811"/>
                    <a:pt x="24249" y="2675"/>
                    <a:pt x="24331" y="2540"/>
                  </a:cubicBezTo>
                  <a:cubicBezTo>
                    <a:pt x="24412" y="2404"/>
                    <a:pt x="24520" y="2268"/>
                    <a:pt x="24602" y="2133"/>
                  </a:cubicBezTo>
                  <a:cubicBezTo>
                    <a:pt x="25470" y="2485"/>
                    <a:pt x="26609" y="3245"/>
                    <a:pt x="27260" y="3896"/>
                  </a:cubicBezTo>
                  <a:cubicBezTo>
                    <a:pt x="27179" y="4004"/>
                    <a:pt x="27124" y="4140"/>
                    <a:pt x="27043" y="4276"/>
                  </a:cubicBezTo>
                  <a:cubicBezTo>
                    <a:pt x="26962" y="4411"/>
                    <a:pt x="26880" y="4520"/>
                    <a:pt x="26826" y="4655"/>
                  </a:cubicBezTo>
                  <a:cubicBezTo>
                    <a:pt x="26745" y="4845"/>
                    <a:pt x="26799" y="5035"/>
                    <a:pt x="26962" y="5171"/>
                  </a:cubicBezTo>
                  <a:cubicBezTo>
                    <a:pt x="27035" y="5219"/>
                    <a:pt x="27113" y="5246"/>
                    <a:pt x="27193" y="5246"/>
                  </a:cubicBezTo>
                  <a:cubicBezTo>
                    <a:pt x="27290" y="5246"/>
                    <a:pt x="27387" y="5206"/>
                    <a:pt x="27477" y="5116"/>
                  </a:cubicBezTo>
                  <a:cubicBezTo>
                    <a:pt x="27667" y="4954"/>
                    <a:pt x="27830" y="4737"/>
                    <a:pt x="28019" y="4547"/>
                  </a:cubicBezTo>
                  <a:cubicBezTo>
                    <a:pt x="28535" y="4899"/>
                    <a:pt x="29104" y="5496"/>
                    <a:pt x="29565" y="6201"/>
                  </a:cubicBezTo>
                  <a:cubicBezTo>
                    <a:pt x="29348" y="6418"/>
                    <a:pt x="29104" y="6662"/>
                    <a:pt x="28887" y="6907"/>
                  </a:cubicBezTo>
                  <a:cubicBezTo>
                    <a:pt x="28643" y="7178"/>
                    <a:pt x="28589" y="7422"/>
                    <a:pt x="28752" y="7585"/>
                  </a:cubicBezTo>
                  <a:cubicBezTo>
                    <a:pt x="28826" y="7671"/>
                    <a:pt x="28923" y="7718"/>
                    <a:pt x="29034" y="7718"/>
                  </a:cubicBezTo>
                  <a:cubicBezTo>
                    <a:pt x="29167" y="7718"/>
                    <a:pt x="29322" y="7651"/>
                    <a:pt x="29484" y="7503"/>
                  </a:cubicBezTo>
                  <a:cubicBezTo>
                    <a:pt x="29701" y="7341"/>
                    <a:pt x="29918" y="7151"/>
                    <a:pt x="30162" y="6934"/>
                  </a:cubicBezTo>
                  <a:cubicBezTo>
                    <a:pt x="30867" y="7883"/>
                    <a:pt x="31383" y="8887"/>
                    <a:pt x="31735" y="9944"/>
                  </a:cubicBezTo>
                  <a:cubicBezTo>
                    <a:pt x="31518" y="10161"/>
                    <a:pt x="31274" y="10324"/>
                    <a:pt x="31084" y="10514"/>
                  </a:cubicBezTo>
                  <a:cubicBezTo>
                    <a:pt x="31003" y="10595"/>
                    <a:pt x="30949" y="10785"/>
                    <a:pt x="31003" y="10894"/>
                  </a:cubicBezTo>
                  <a:cubicBezTo>
                    <a:pt x="31057" y="11002"/>
                    <a:pt x="31220" y="11084"/>
                    <a:pt x="31356" y="11084"/>
                  </a:cubicBezTo>
                  <a:cubicBezTo>
                    <a:pt x="31573" y="11084"/>
                    <a:pt x="31817" y="11029"/>
                    <a:pt x="32034" y="10975"/>
                  </a:cubicBezTo>
                  <a:cubicBezTo>
                    <a:pt x="32386" y="11545"/>
                    <a:pt x="32712" y="12820"/>
                    <a:pt x="32766" y="13633"/>
                  </a:cubicBezTo>
                  <a:cubicBezTo>
                    <a:pt x="32522" y="13796"/>
                    <a:pt x="32251" y="13959"/>
                    <a:pt x="32007" y="14149"/>
                  </a:cubicBezTo>
                  <a:cubicBezTo>
                    <a:pt x="31952" y="14203"/>
                    <a:pt x="31898" y="14338"/>
                    <a:pt x="31925" y="14393"/>
                  </a:cubicBezTo>
                  <a:cubicBezTo>
                    <a:pt x="31952" y="14474"/>
                    <a:pt x="32061" y="14583"/>
                    <a:pt x="32169" y="14610"/>
                  </a:cubicBezTo>
                  <a:cubicBezTo>
                    <a:pt x="32413" y="14637"/>
                    <a:pt x="32685" y="14637"/>
                    <a:pt x="32929" y="14664"/>
                  </a:cubicBezTo>
                  <a:cubicBezTo>
                    <a:pt x="33200" y="15342"/>
                    <a:pt x="33336" y="16644"/>
                    <a:pt x="33173" y="17376"/>
                  </a:cubicBezTo>
                  <a:cubicBezTo>
                    <a:pt x="32930" y="17429"/>
                    <a:pt x="32370" y="17453"/>
                    <a:pt x="31738" y="17453"/>
                  </a:cubicBezTo>
                  <a:cubicBezTo>
                    <a:pt x="30748" y="17453"/>
                    <a:pt x="29583" y="17394"/>
                    <a:pt x="29186" y="17295"/>
                  </a:cubicBezTo>
                  <a:cubicBezTo>
                    <a:pt x="29186" y="17132"/>
                    <a:pt x="29131" y="16942"/>
                    <a:pt x="29159" y="16753"/>
                  </a:cubicBezTo>
                  <a:cubicBezTo>
                    <a:pt x="29213" y="15695"/>
                    <a:pt x="28942" y="14691"/>
                    <a:pt x="28616" y="13688"/>
                  </a:cubicBezTo>
                  <a:cubicBezTo>
                    <a:pt x="28155" y="12304"/>
                    <a:pt x="27613" y="10975"/>
                    <a:pt x="26880" y="9727"/>
                  </a:cubicBezTo>
                  <a:cubicBezTo>
                    <a:pt x="26012" y="8209"/>
                    <a:pt x="24765" y="7069"/>
                    <a:pt x="23218" y="6256"/>
                  </a:cubicBezTo>
                  <a:cubicBezTo>
                    <a:pt x="22703" y="6011"/>
                    <a:pt x="22161" y="5822"/>
                    <a:pt x="21591" y="5740"/>
                  </a:cubicBezTo>
                  <a:cubicBezTo>
                    <a:pt x="20806" y="5628"/>
                    <a:pt x="20003" y="5442"/>
                    <a:pt x="19197" y="5442"/>
                  </a:cubicBezTo>
                  <a:cubicBezTo>
                    <a:pt x="19028" y="5442"/>
                    <a:pt x="18858" y="5450"/>
                    <a:pt x="18689" y="5469"/>
                  </a:cubicBezTo>
                  <a:cubicBezTo>
                    <a:pt x="15678" y="5822"/>
                    <a:pt x="13183" y="7069"/>
                    <a:pt x="11474" y="9700"/>
                  </a:cubicBezTo>
                  <a:cubicBezTo>
                    <a:pt x="10714" y="10867"/>
                    <a:pt x="10389" y="12169"/>
                    <a:pt x="10307" y="13525"/>
                  </a:cubicBezTo>
                  <a:cubicBezTo>
                    <a:pt x="10253" y="14718"/>
                    <a:pt x="10253" y="15912"/>
                    <a:pt x="10497" y="17078"/>
                  </a:cubicBezTo>
                  <a:cubicBezTo>
                    <a:pt x="10497" y="17159"/>
                    <a:pt x="10497" y="17268"/>
                    <a:pt x="10497" y="17349"/>
                  </a:cubicBezTo>
                  <a:cubicBezTo>
                    <a:pt x="10178" y="17410"/>
                    <a:pt x="9182" y="17445"/>
                    <a:pt x="8236" y="17445"/>
                  </a:cubicBezTo>
                  <a:cubicBezTo>
                    <a:pt x="7497" y="17445"/>
                    <a:pt x="6789" y="17424"/>
                    <a:pt x="6456" y="17376"/>
                  </a:cubicBezTo>
                  <a:cubicBezTo>
                    <a:pt x="6320" y="16942"/>
                    <a:pt x="6293" y="15722"/>
                    <a:pt x="6429" y="14745"/>
                  </a:cubicBezTo>
                  <a:cubicBezTo>
                    <a:pt x="6507" y="14718"/>
                    <a:pt x="6590" y="14708"/>
                    <a:pt x="6676" y="14708"/>
                  </a:cubicBezTo>
                  <a:cubicBezTo>
                    <a:pt x="6873" y="14708"/>
                    <a:pt x="7084" y="14759"/>
                    <a:pt x="7285" y="14759"/>
                  </a:cubicBezTo>
                  <a:cubicBezTo>
                    <a:pt x="7512" y="14759"/>
                    <a:pt x="7726" y="14694"/>
                    <a:pt x="7893" y="14420"/>
                  </a:cubicBezTo>
                  <a:cubicBezTo>
                    <a:pt x="7595" y="13877"/>
                    <a:pt x="7026" y="14013"/>
                    <a:pt x="6592" y="13850"/>
                  </a:cubicBezTo>
                  <a:cubicBezTo>
                    <a:pt x="6456" y="13254"/>
                    <a:pt x="6537" y="12386"/>
                    <a:pt x="6809" y="11463"/>
                  </a:cubicBezTo>
                  <a:cubicBezTo>
                    <a:pt x="6903" y="11382"/>
                    <a:pt x="7005" y="11362"/>
                    <a:pt x="7107" y="11362"/>
                  </a:cubicBezTo>
                  <a:cubicBezTo>
                    <a:pt x="7209" y="11362"/>
                    <a:pt x="7310" y="11382"/>
                    <a:pt x="7405" y="11382"/>
                  </a:cubicBezTo>
                  <a:cubicBezTo>
                    <a:pt x="7568" y="11382"/>
                    <a:pt x="7704" y="11409"/>
                    <a:pt x="7839" y="11409"/>
                  </a:cubicBezTo>
                  <a:cubicBezTo>
                    <a:pt x="8029" y="11382"/>
                    <a:pt x="8138" y="11274"/>
                    <a:pt x="8192" y="11084"/>
                  </a:cubicBezTo>
                  <a:cubicBezTo>
                    <a:pt x="8219" y="10894"/>
                    <a:pt x="8138" y="10758"/>
                    <a:pt x="7975" y="10677"/>
                  </a:cubicBezTo>
                  <a:cubicBezTo>
                    <a:pt x="7812" y="10595"/>
                    <a:pt x="7622" y="10568"/>
                    <a:pt x="7432" y="10514"/>
                  </a:cubicBezTo>
                  <a:cubicBezTo>
                    <a:pt x="7324" y="10487"/>
                    <a:pt x="7215" y="10460"/>
                    <a:pt x="7107" y="10433"/>
                  </a:cubicBezTo>
                  <a:cubicBezTo>
                    <a:pt x="7134" y="9809"/>
                    <a:pt x="7324" y="9212"/>
                    <a:pt x="7704" y="8588"/>
                  </a:cubicBezTo>
                  <a:cubicBezTo>
                    <a:pt x="7921" y="8642"/>
                    <a:pt x="8110" y="8697"/>
                    <a:pt x="8327" y="8724"/>
                  </a:cubicBezTo>
                  <a:cubicBezTo>
                    <a:pt x="8436" y="8751"/>
                    <a:pt x="8544" y="8778"/>
                    <a:pt x="8653" y="8805"/>
                  </a:cubicBezTo>
                  <a:cubicBezTo>
                    <a:pt x="8870" y="8805"/>
                    <a:pt x="9033" y="8724"/>
                    <a:pt x="9141" y="8534"/>
                  </a:cubicBezTo>
                  <a:cubicBezTo>
                    <a:pt x="9195" y="8398"/>
                    <a:pt x="9141" y="8181"/>
                    <a:pt x="8951" y="8046"/>
                  </a:cubicBezTo>
                  <a:cubicBezTo>
                    <a:pt x="8707" y="7910"/>
                    <a:pt x="8436" y="7802"/>
                    <a:pt x="8192" y="7693"/>
                  </a:cubicBezTo>
                  <a:cubicBezTo>
                    <a:pt x="8355" y="7042"/>
                    <a:pt x="9087" y="5930"/>
                    <a:pt x="9928" y="5116"/>
                  </a:cubicBezTo>
                  <a:cubicBezTo>
                    <a:pt x="10063" y="5198"/>
                    <a:pt x="10226" y="5306"/>
                    <a:pt x="10389" y="5388"/>
                  </a:cubicBezTo>
                  <a:cubicBezTo>
                    <a:pt x="10579" y="5469"/>
                    <a:pt x="10769" y="5550"/>
                    <a:pt x="10986" y="5578"/>
                  </a:cubicBezTo>
                  <a:cubicBezTo>
                    <a:pt x="10996" y="5579"/>
                    <a:pt x="11007" y="5580"/>
                    <a:pt x="11018" y="5580"/>
                  </a:cubicBezTo>
                  <a:cubicBezTo>
                    <a:pt x="11193" y="5580"/>
                    <a:pt x="11334" y="5377"/>
                    <a:pt x="11257" y="5198"/>
                  </a:cubicBezTo>
                  <a:cubicBezTo>
                    <a:pt x="11203" y="5062"/>
                    <a:pt x="11121" y="4927"/>
                    <a:pt x="11040" y="4818"/>
                  </a:cubicBezTo>
                  <a:cubicBezTo>
                    <a:pt x="10931" y="4682"/>
                    <a:pt x="10796" y="4547"/>
                    <a:pt x="10660" y="4411"/>
                  </a:cubicBezTo>
                  <a:cubicBezTo>
                    <a:pt x="11230" y="3760"/>
                    <a:pt x="12559" y="2838"/>
                    <a:pt x="13535" y="2458"/>
                  </a:cubicBezTo>
                  <a:cubicBezTo>
                    <a:pt x="13671" y="2648"/>
                    <a:pt x="13779" y="2865"/>
                    <a:pt x="13915" y="3055"/>
                  </a:cubicBezTo>
                  <a:cubicBezTo>
                    <a:pt x="13996" y="3163"/>
                    <a:pt x="14105" y="3272"/>
                    <a:pt x="14213" y="3353"/>
                  </a:cubicBezTo>
                  <a:cubicBezTo>
                    <a:pt x="14263" y="3394"/>
                    <a:pt x="14320" y="3413"/>
                    <a:pt x="14376" y="3413"/>
                  </a:cubicBezTo>
                  <a:cubicBezTo>
                    <a:pt x="14504" y="3413"/>
                    <a:pt x="14628" y="3315"/>
                    <a:pt x="14647" y="3163"/>
                  </a:cubicBezTo>
                  <a:cubicBezTo>
                    <a:pt x="14647" y="2919"/>
                    <a:pt x="14593" y="2702"/>
                    <a:pt x="14566" y="2458"/>
                  </a:cubicBezTo>
                  <a:cubicBezTo>
                    <a:pt x="14539" y="2350"/>
                    <a:pt x="14485" y="2241"/>
                    <a:pt x="14457" y="2106"/>
                  </a:cubicBezTo>
                  <a:cubicBezTo>
                    <a:pt x="14539" y="2051"/>
                    <a:pt x="14593" y="1970"/>
                    <a:pt x="14674" y="1943"/>
                  </a:cubicBezTo>
                  <a:cubicBezTo>
                    <a:pt x="15895" y="1455"/>
                    <a:pt x="17170" y="1183"/>
                    <a:pt x="18472" y="994"/>
                  </a:cubicBezTo>
                  <a:close/>
                  <a:moveTo>
                    <a:pt x="20627" y="18098"/>
                  </a:moveTo>
                  <a:cubicBezTo>
                    <a:pt x="21771" y="18098"/>
                    <a:pt x="22908" y="18123"/>
                    <a:pt x="24059" y="18163"/>
                  </a:cubicBezTo>
                  <a:cubicBezTo>
                    <a:pt x="26365" y="18217"/>
                    <a:pt x="28670" y="18326"/>
                    <a:pt x="30949" y="18380"/>
                  </a:cubicBezTo>
                  <a:cubicBezTo>
                    <a:pt x="32929" y="18434"/>
                    <a:pt x="34882" y="18461"/>
                    <a:pt x="36862" y="18488"/>
                  </a:cubicBezTo>
                  <a:cubicBezTo>
                    <a:pt x="36970" y="18488"/>
                    <a:pt x="37106" y="18516"/>
                    <a:pt x="37242" y="18516"/>
                  </a:cubicBezTo>
                  <a:cubicBezTo>
                    <a:pt x="37269" y="18651"/>
                    <a:pt x="37323" y="18787"/>
                    <a:pt x="37323" y="18922"/>
                  </a:cubicBezTo>
                  <a:cubicBezTo>
                    <a:pt x="37350" y="20333"/>
                    <a:pt x="37350" y="21770"/>
                    <a:pt x="37350" y="23181"/>
                  </a:cubicBezTo>
                  <a:cubicBezTo>
                    <a:pt x="37350" y="23289"/>
                    <a:pt x="37323" y="23371"/>
                    <a:pt x="37323" y="23452"/>
                  </a:cubicBezTo>
                  <a:cubicBezTo>
                    <a:pt x="36957" y="23581"/>
                    <a:pt x="35941" y="23693"/>
                    <a:pt x="35049" y="23693"/>
                  </a:cubicBezTo>
                  <a:cubicBezTo>
                    <a:pt x="34818" y="23693"/>
                    <a:pt x="34595" y="23686"/>
                    <a:pt x="34393" y="23669"/>
                  </a:cubicBezTo>
                  <a:cubicBezTo>
                    <a:pt x="34312" y="23344"/>
                    <a:pt x="34421" y="22991"/>
                    <a:pt x="34448" y="22638"/>
                  </a:cubicBezTo>
                  <a:cubicBezTo>
                    <a:pt x="34502" y="22421"/>
                    <a:pt x="34556" y="22177"/>
                    <a:pt x="34556" y="21960"/>
                  </a:cubicBezTo>
                  <a:cubicBezTo>
                    <a:pt x="34556" y="21743"/>
                    <a:pt x="34448" y="21581"/>
                    <a:pt x="34231" y="21553"/>
                  </a:cubicBezTo>
                  <a:cubicBezTo>
                    <a:pt x="34186" y="21542"/>
                    <a:pt x="34143" y="21537"/>
                    <a:pt x="34102" y="21537"/>
                  </a:cubicBezTo>
                  <a:cubicBezTo>
                    <a:pt x="33941" y="21537"/>
                    <a:pt x="33807" y="21619"/>
                    <a:pt x="33743" y="21770"/>
                  </a:cubicBezTo>
                  <a:cubicBezTo>
                    <a:pt x="33661" y="21987"/>
                    <a:pt x="33580" y="22259"/>
                    <a:pt x="33526" y="22503"/>
                  </a:cubicBezTo>
                  <a:cubicBezTo>
                    <a:pt x="33444" y="22882"/>
                    <a:pt x="33390" y="23235"/>
                    <a:pt x="33336" y="23615"/>
                  </a:cubicBezTo>
                  <a:cubicBezTo>
                    <a:pt x="32978" y="23747"/>
                    <a:pt x="32097" y="23826"/>
                    <a:pt x="31293" y="23826"/>
                  </a:cubicBezTo>
                  <a:cubicBezTo>
                    <a:pt x="30938" y="23826"/>
                    <a:pt x="30599" y="23811"/>
                    <a:pt x="30325" y="23778"/>
                  </a:cubicBezTo>
                  <a:cubicBezTo>
                    <a:pt x="30271" y="23425"/>
                    <a:pt x="30298" y="23099"/>
                    <a:pt x="30352" y="22747"/>
                  </a:cubicBezTo>
                  <a:cubicBezTo>
                    <a:pt x="30379" y="22503"/>
                    <a:pt x="30406" y="22259"/>
                    <a:pt x="30379" y="22042"/>
                  </a:cubicBezTo>
                  <a:cubicBezTo>
                    <a:pt x="30354" y="21891"/>
                    <a:pt x="30236" y="21740"/>
                    <a:pt x="30068" y="21740"/>
                  </a:cubicBezTo>
                  <a:cubicBezTo>
                    <a:pt x="30054" y="21740"/>
                    <a:pt x="30041" y="21741"/>
                    <a:pt x="30027" y="21743"/>
                  </a:cubicBezTo>
                  <a:cubicBezTo>
                    <a:pt x="29891" y="21770"/>
                    <a:pt x="29728" y="21852"/>
                    <a:pt x="29674" y="21933"/>
                  </a:cubicBezTo>
                  <a:cubicBezTo>
                    <a:pt x="29593" y="22096"/>
                    <a:pt x="29538" y="22286"/>
                    <a:pt x="29511" y="22476"/>
                  </a:cubicBezTo>
                  <a:cubicBezTo>
                    <a:pt x="29457" y="22910"/>
                    <a:pt x="29403" y="23371"/>
                    <a:pt x="29186" y="23805"/>
                  </a:cubicBezTo>
                  <a:lnTo>
                    <a:pt x="26880" y="23805"/>
                  </a:lnTo>
                  <a:cubicBezTo>
                    <a:pt x="26690" y="23479"/>
                    <a:pt x="26745" y="23127"/>
                    <a:pt x="26663" y="22801"/>
                  </a:cubicBezTo>
                  <a:cubicBezTo>
                    <a:pt x="26636" y="22611"/>
                    <a:pt x="26609" y="22394"/>
                    <a:pt x="26555" y="22177"/>
                  </a:cubicBezTo>
                  <a:cubicBezTo>
                    <a:pt x="26500" y="22015"/>
                    <a:pt x="26338" y="21933"/>
                    <a:pt x="26175" y="21933"/>
                  </a:cubicBezTo>
                  <a:cubicBezTo>
                    <a:pt x="25985" y="21960"/>
                    <a:pt x="25849" y="22069"/>
                    <a:pt x="25822" y="22232"/>
                  </a:cubicBezTo>
                  <a:cubicBezTo>
                    <a:pt x="25795" y="22394"/>
                    <a:pt x="25795" y="22557"/>
                    <a:pt x="25795" y="22747"/>
                  </a:cubicBezTo>
                  <a:cubicBezTo>
                    <a:pt x="25795" y="23072"/>
                    <a:pt x="25795" y="23398"/>
                    <a:pt x="25795" y="23750"/>
                  </a:cubicBezTo>
                  <a:cubicBezTo>
                    <a:pt x="25420" y="23809"/>
                    <a:pt x="24944" y="23837"/>
                    <a:pt x="24477" y="23837"/>
                  </a:cubicBezTo>
                  <a:cubicBezTo>
                    <a:pt x="23865" y="23837"/>
                    <a:pt x="23271" y="23789"/>
                    <a:pt x="22947" y="23696"/>
                  </a:cubicBezTo>
                  <a:cubicBezTo>
                    <a:pt x="22947" y="23452"/>
                    <a:pt x="23001" y="23208"/>
                    <a:pt x="23001" y="22937"/>
                  </a:cubicBezTo>
                  <a:cubicBezTo>
                    <a:pt x="23029" y="22665"/>
                    <a:pt x="23029" y="22367"/>
                    <a:pt x="23001" y="22096"/>
                  </a:cubicBezTo>
                  <a:cubicBezTo>
                    <a:pt x="22977" y="21947"/>
                    <a:pt x="22839" y="21821"/>
                    <a:pt x="22670" y="21821"/>
                  </a:cubicBezTo>
                  <a:cubicBezTo>
                    <a:pt x="22654" y="21821"/>
                    <a:pt x="22638" y="21822"/>
                    <a:pt x="22622" y="21825"/>
                  </a:cubicBezTo>
                  <a:cubicBezTo>
                    <a:pt x="22513" y="21825"/>
                    <a:pt x="22323" y="21906"/>
                    <a:pt x="22296" y="22015"/>
                  </a:cubicBezTo>
                  <a:cubicBezTo>
                    <a:pt x="22161" y="22286"/>
                    <a:pt x="22052" y="22584"/>
                    <a:pt x="21971" y="22882"/>
                  </a:cubicBezTo>
                  <a:cubicBezTo>
                    <a:pt x="21917" y="23154"/>
                    <a:pt x="21862" y="23425"/>
                    <a:pt x="21808" y="23696"/>
                  </a:cubicBezTo>
                  <a:cubicBezTo>
                    <a:pt x="21476" y="23807"/>
                    <a:pt x="20968" y="23862"/>
                    <a:pt x="20495" y="23862"/>
                  </a:cubicBezTo>
                  <a:cubicBezTo>
                    <a:pt x="20157" y="23862"/>
                    <a:pt x="19837" y="23834"/>
                    <a:pt x="19611" y="23778"/>
                  </a:cubicBezTo>
                  <a:cubicBezTo>
                    <a:pt x="19557" y="23425"/>
                    <a:pt x="19638" y="23099"/>
                    <a:pt x="19638" y="22747"/>
                  </a:cubicBezTo>
                  <a:cubicBezTo>
                    <a:pt x="19665" y="22503"/>
                    <a:pt x="19665" y="22259"/>
                    <a:pt x="19611" y="22042"/>
                  </a:cubicBezTo>
                  <a:cubicBezTo>
                    <a:pt x="19584" y="21933"/>
                    <a:pt x="19475" y="21798"/>
                    <a:pt x="19394" y="21798"/>
                  </a:cubicBezTo>
                  <a:cubicBezTo>
                    <a:pt x="19285" y="21798"/>
                    <a:pt x="19123" y="21852"/>
                    <a:pt x="19041" y="21933"/>
                  </a:cubicBezTo>
                  <a:cubicBezTo>
                    <a:pt x="18933" y="22069"/>
                    <a:pt x="18879" y="22232"/>
                    <a:pt x="18824" y="22394"/>
                  </a:cubicBezTo>
                  <a:cubicBezTo>
                    <a:pt x="18743" y="22611"/>
                    <a:pt x="18689" y="22828"/>
                    <a:pt x="18635" y="23072"/>
                  </a:cubicBezTo>
                  <a:cubicBezTo>
                    <a:pt x="18580" y="23289"/>
                    <a:pt x="18553" y="23533"/>
                    <a:pt x="18526" y="23750"/>
                  </a:cubicBezTo>
                  <a:cubicBezTo>
                    <a:pt x="18239" y="23856"/>
                    <a:pt x="17766" y="23912"/>
                    <a:pt x="17239" y="23912"/>
                  </a:cubicBezTo>
                  <a:cubicBezTo>
                    <a:pt x="16821" y="23912"/>
                    <a:pt x="16369" y="23877"/>
                    <a:pt x="15949" y="23805"/>
                  </a:cubicBezTo>
                  <a:cubicBezTo>
                    <a:pt x="15949" y="23642"/>
                    <a:pt x="15922" y="23479"/>
                    <a:pt x="15895" y="23344"/>
                  </a:cubicBezTo>
                  <a:cubicBezTo>
                    <a:pt x="15868" y="23018"/>
                    <a:pt x="15814" y="22720"/>
                    <a:pt x="15787" y="22421"/>
                  </a:cubicBezTo>
                  <a:cubicBezTo>
                    <a:pt x="15759" y="22232"/>
                    <a:pt x="15678" y="22042"/>
                    <a:pt x="15434" y="22015"/>
                  </a:cubicBezTo>
                  <a:cubicBezTo>
                    <a:pt x="15420" y="22012"/>
                    <a:pt x="15407" y="22011"/>
                    <a:pt x="15393" y="22011"/>
                  </a:cubicBezTo>
                  <a:cubicBezTo>
                    <a:pt x="15245" y="22011"/>
                    <a:pt x="15102" y="22148"/>
                    <a:pt x="15027" y="22421"/>
                  </a:cubicBezTo>
                  <a:cubicBezTo>
                    <a:pt x="14973" y="22693"/>
                    <a:pt x="14946" y="22991"/>
                    <a:pt x="14891" y="23262"/>
                  </a:cubicBezTo>
                  <a:cubicBezTo>
                    <a:pt x="14864" y="23425"/>
                    <a:pt x="14864" y="23588"/>
                    <a:pt x="14864" y="23750"/>
                  </a:cubicBezTo>
                  <a:cubicBezTo>
                    <a:pt x="14627" y="23796"/>
                    <a:pt x="14290" y="23817"/>
                    <a:pt x="13932" y="23817"/>
                  </a:cubicBezTo>
                  <a:cubicBezTo>
                    <a:pt x="13433" y="23817"/>
                    <a:pt x="12895" y="23775"/>
                    <a:pt x="12532" y="23696"/>
                  </a:cubicBezTo>
                  <a:cubicBezTo>
                    <a:pt x="12505" y="23506"/>
                    <a:pt x="12505" y="23316"/>
                    <a:pt x="12477" y="23099"/>
                  </a:cubicBezTo>
                  <a:cubicBezTo>
                    <a:pt x="12450" y="22882"/>
                    <a:pt x="12423" y="22638"/>
                    <a:pt x="12369" y="22394"/>
                  </a:cubicBezTo>
                  <a:cubicBezTo>
                    <a:pt x="12342" y="22204"/>
                    <a:pt x="12179" y="22096"/>
                    <a:pt x="11962" y="22096"/>
                  </a:cubicBezTo>
                  <a:cubicBezTo>
                    <a:pt x="11745" y="22096"/>
                    <a:pt x="11609" y="22232"/>
                    <a:pt x="11582" y="22421"/>
                  </a:cubicBezTo>
                  <a:cubicBezTo>
                    <a:pt x="11528" y="22720"/>
                    <a:pt x="11528" y="22991"/>
                    <a:pt x="11501" y="23289"/>
                  </a:cubicBezTo>
                  <a:cubicBezTo>
                    <a:pt x="11501" y="23398"/>
                    <a:pt x="11501" y="23506"/>
                    <a:pt x="11501" y="23669"/>
                  </a:cubicBezTo>
                  <a:cubicBezTo>
                    <a:pt x="11325" y="23724"/>
                    <a:pt x="11153" y="23739"/>
                    <a:pt x="10982" y="23739"/>
                  </a:cubicBezTo>
                  <a:cubicBezTo>
                    <a:pt x="10783" y="23739"/>
                    <a:pt x="10584" y="23719"/>
                    <a:pt x="10382" y="23719"/>
                  </a:cubicBezTo>
                  <a:cubicBezTo>
                    <a:pt x="10330" y="23719"/>
                    <a:pt x="10278" y="23720"/>
                    <a:pt x="10226" y="23723"/>
                  </a:cubicBezTo>
                  <a:lnTo>
                    <a:pt x="9006" y="23723"/>
                  </a:lnTo>
                  <a:cubicBezTo>
                    <a:pt x="8761" y="23506"/>
                    <a:pt x="8843" y="23289"/>
                    <a:pt x="8843" y="23072"/>
                  </a:cubicBezTo>
                  <a:cubicBezTo>
                    <a:pt x="8816" y="22828"/>
                    <a:pt x="8816" y="22611"/>
                    <a:pt x="8789" y="22367"/>
                  </a:cubicBezTo>
                  <a:cubicBezTo>
                    <a:pt x="8739" y="22144"/>
                    <a:pt x="8576" y="22011"/>
                    <a:pt x="8382" y="22011"/>
                  </a:cubicBezTo>
                  <a:cubicBezTo>
                    <a:pt x="8364" y="22011"/>
                    <a:pt x="8346" y="22012"/>
                    <a:pt x="8327" y="22015"/>
                  </a:cubicBezTo>
                  <a:cubicBezTo>
                    <a:pt x="8110" y="22015"/>
                    <a:pt x="7975" y="22150"/>
                    <a:pt x="7921" y="22340"/>
                  </a:cubicBezTo>
                  <a:cubicBezTo>
                    <a:pt x="7893" y="22530"/>
                    <a:pt x="7893" y="22720"/>
                    <a:pt x="7866" y="22910"/>
                  </a:cubicBezTo>
                  <a:cubicBezTo>
                    <a:pt x="7866" y="23154"/>
                    <a:pt x="7866" y="23371"/>
                    <a:pt x="7866" y="23642"/>
                  </a:cubicBezTo>
                  <a:cubicBezTo>
                    <a:pt x="7676" y="23706"/>
                    <a:pt x="7489" y="23724"/>
                    <a:pt x="7305" y="23724"/>
                  </a:cubicBezTo>
                  <a:cubicBezTo>
                    <a:pt x="7063" y="23724"/>
                    <a:pt x="6826" y="23692"/>
                    <a:pt x="6589" y="23692"/>
                  </a:cubicBezTo>
                  <a:cubicBezTo>
                    <a:pt x="6545" y="23692"/>
                    <a:pt x="6500" y="23694"/>
                    <a:pt x="6456" y="23696"/>
                  </a:cubicBezTo>
                  <a:cubicBezTo>
                    <a:pt x="6293" y="23705"/>
                    <a:pt x="6133" y="23708"/>
                    <a:pt x="5974" y="23708"/>
                  </a:cubicBezTo>
                  <a:cubicBezTo>
                    <a:pt x="5654" y="23708"/>
                    <a:pt x="5335" y="23696"/>
                    <a:pt x="4991" y="23696"/>
                  </a:cubicBezTo>
                  <a:cubicBezTo>
                    <a:pt x="4828" y="23425"/>
                    <a:pt x="4856" y="23127"/>
                    <a:pt x="4801" y="22828"/>
                  </a:cubicBezTo>
                  <a:cubicBezTo>
                    <a:pt x="4774" y="22557"/>
                    <a:pt x="4720" y="22313"/>
                    <a:pt x="4639" y="22069"/>
                  </a:cubicBezTo>
                  <a:cubicBezTo>
                    <a:pt x="4590" y="21923"/>
                    <a:pt x="4476" y="21821"/>
                    <a:pt x="4316" y="21821"/>
                  </a:cubicBezTo>
                  <a:cubicBezTo>
                    <a:pt x="4297" y="21821"/>
                    <a:pt x="4278" y="21822"/>
                    <a:pt x="4259" y="21825"/>
                  </a:cubicBezTo>
                  <a:cubicBezTo>
                    <a:pt x="4069" y="21825"/>
                    <a:pt x="3933" y="21960"/>
                    <a:pt x="3906" y="22123"/>
                  </a:cubicBezTo>
                  <a:cubicBezTo>
                    <a:pt x="3852" y="22394"/>
                    <a:pt x="3825" y="22693"/>
                    <a:pt x="3825" y="22964"/>
                  </a:cubicBezTo>
                  <a:cubicBezTo>
                    <a:pt x="3825" y="23208"/>
                    <a:pt x="3852" y="23479"/>
                    <a:pt x="3879" y="23723"/>
                  </a:cubicBezTo>
                  <a:cubicBezTo>
                    <a:pt x="3531" y="23798"/>
                    <a:pt x="3040" y="23833"/>
                    <a:pt x="2548" y="23833"/>
                  </a:cubicBezTo>
                  <a:cubicBezTo>
                    <a:pt x="1967" y="23833"/>
                    <a:pt x="1384" y="23784"/>
                    <a:pt x="1031" y="23696"/>
                  </a:cubicBezTo>
                  <a:cubicBezTo>
                    <a:pt x="896" y="23099"/>
                    <a:pt x="896" y="19275"/>
                    <a:pt x="1058" y="18434"/>
                  </a:cubicBezTo>
                  <a:cubicBezTo>
                    <a:pt x="1179" y="18359"/>
                    <a:pt x="1316" y="18342"/>
                    <a:pt x="1456" y="18342"/>
                  </a:cubicBezTo>
                  <a:cubicBezTo>
                    <a:pt x="1568" y="18342"/>
                    <a:pt x="1682" y="18353"/>
                    <a:pt x="1791" y="18353"/>
                  </a:cubicBezTo>
                  <a:cubicBezTo>
                    <a:pt x="3187" y="18353"/>
                    <a:pt x="4578" y="18360"/>
                    <a:pt x="5964" y="18360"/>
                  </a:cubicBezTo>
                  <a:cubicBezTo>
                    <a:pt x="7351" y="18360"/>
                    <a:pt x="8734" y="18353"/>
                    <a:pt x="10118" y="18326"/>
                  </a:cubicBezTo>
                  <a:cubicBezTo>
                    <a:pt x="13210" y="18299"/>
                    <a:pt x="16275" y="18163"/>
                    <a:pt x="19367" y="18109"/>
                  </a:cubicBezTo>
                  <a:cubicBezTo>
                    <a:pt x="19788" y="18101"/>
                    <a:pt x="20208" y="18098"/>
                    <a:pt x="20627" y="18098"/>
                  </a:cubicBezTo>
                  <a:close/>
                  <a:moveTo>
                    <a:pt x="20105" y="0"/>
                  </a:moveTo>
                  <a:cubicBezTo>
                    <a:pt x="19790" y="0"/>
                    <a:pt x="19472" y="15"/>
                    <a:pt x="19150" y="44"/>
                  </a:cubicBezTo>
                  <a:cubicBezTo>
                    <a:pt x="17143" y="234"/>
                    <a:pt x="15217" y="641"/>
                    <a:pt x="13400" y="1482"/>
                  </a:cubicBezTo>
                  <a:cubicBezTo>
                    <a:pt x="10741" y="2730"/>
                    <a:pt x="8707" y="4628"/>
                    <a:pt x="7297" y="7232"/>
                  </a:cubicBezTo>
                  <a:cubicBezTo>
                    <a:pt x="6293" y="9131"/>
                    <a:pt x="5805" y="11165"/>
                    <a:pt x="5615" y="13281"/>
                  </a:cubicBezTo>
                  <a:cubicBezTo>
                    <a:pt x="5507" y="14501"/>
                    <a:pt x="5452" y="15695"/>
                    <a:pt x="5371" y="16915"/>
                  </a:cubicBezTo>
                  <a:cubicBezTo>
                    <a:pt x="5371" y="17051"/>
                    <a:pt x="5317" y="17214"/>
                    <a:pt x="5290" y="17431"/>
                  </a:cubicBezTo>
                  <a:lnTo>
                    <a:pt x="706" y="17431"/>
                  </a:lnTo>
                  <a:cubicBezTo>
                    <a:pt x="217" y="17431"/>
                    <a:pt x="109" y="17539"/>
                    <a:pt x="82" y="18000"/>
                  </a:cubicBezTo>
                  <a:cubicBezTo>
                    <a:pt x="55" y="18380"/>
                    <a:pt x="55" y="18760"/>
                    <a:pt x="28" y="19139"/>
                  </a:cubicBezTo>
                  <a:cubicBezTo>
                    <a:pt x="28" y="20604"/>
                    <a:pt x="0" y="22096"/>
                    <a:pt x="0" y="23561"/>
                  </a:cubicBezTo>
                  <a:cubicBezTo>
                    <a:pt x="0" y="23750"/>
                    <a:pt x="0" y="23940"/>
                    <a:pt x="28" y="24130"/>
                  </a:cubicBezTo>
                  <a:cubicBezTo>
                    <a:pt x="82" y="24429"/>
                    <a:pt x="217" y="24591"/>
                    <a:pt x="543" y="24618"/>
                  </a:cubicBezTo>
                  <a:cubicBezTo>
                    <a:pt x="651" y="24627"/>
                    <a:pt x="763" y="24630"/>
                    <a:pt x="875" y="24630"/>
                  </a:cubicBezTo>
                  <a:cubicBezTo>
                    <a:pt x="1100" y="24630"/>
                    <a:pt x="1329" y="24618"/>
                    <a:pt x="1546" y="24618"/>
                  </a:cubicBezTo>
                  <a:cubicBezTo>
                    <a:pt x="3158" y="24618"/>
                    <a:pt x="4779" y="24589"/>
                    <a:pt x="6403" y="24589"/>
                  </a:cubicBezTo>
                  <a:cubicBezTo>
                    <a:pt x="7487" y="24589"/>
                    <a:pt x="8572" y="24602"/>
                    <a:pt x="9657" y="24646"/>
                  </a:cubicBezTo>
                  <a:cubicBezTo>
                    <a:pt x="12342" y="24727"/>
                    <a:pt x="15054" y="24835"/>
                    <a:pt x="17739" y="24863"/>
                  </a:cubicBezTo>
                  <a:cubicBezTo>
                    <a:pt x="22161" y="24917"/>
                    <a:pt x="26582" y="24890"/>
                    <a:pt x="30976" y="24917"/>
                  </a:cubicBezTo>
                  <a:cubicBezTo>
                    <a:pt x="31173" y="24919"/>
                    <a:pt x="31370" y="24920"/>
                    <a:pt x="31566" y="24920"/>
                  </a:cubicBezTo>
                  <a:cubicBezTo>
                    <a:pt x="33589" y="24920"/>
                    <a:pt x="35592" y="24801"/>
                    <a:pt x="37594" y="24727"/>
                  </a:cubicBezTo>
                  <a:cubicBezTo>
                    <a:pt x="37811" y="24727"/>
                    <a:pt x="38055" y="24727"/>
                    <a:pt x="38299" y="24483"/>
                  </a:cubicBezTo>
                  <a:cubicBezTo>
                    <a:pt x="38326" y="24184"/>
                    <a:pt x="38354" y="23832"/>
                    <a:pt x="38354" y="23479"/>
                  </a:cubicBezTo>
                  <a:cubicBezTo>
                    <a:pt x="38354" y="21960"/>
                    <a:pt x="38326" y="20441"/>
                    <a:pt x="38326" y="18950"/>
                  </a:cubicBezTo>
                  <a:cubicBezTo>
                    <a:pt x="38326" y="18733"/>
                    <a:pt x="38299" y="18516"/>
                    <a:pt x="38272" y="18299"/>
                  </a:cubicBezTo>
                  <a:cubicBezTo>
                    <a:pt x="38170" y="17713"/>
                    <a:pt x="37973" y="17509"/>
                    <a:pt x="37432" y="17509"/>
                  </a:cubicBezTo>
                  <a:cubicBezTo>
                    <a:pt x="37397" y="17509"/>
                    <a:pt x="37361" y="17510"/>
                    <a:pt x="37323" y="17512"/>
                  </a:cubicBezTo>
                  <a:lnTo>
                    <a:pt x="35044" y="17512"/>
                  </a:lnTo>
                  <a:cubicBezTo>
                    <a:pt x="34773" y="17512"/>
                    <a:pt x="34529" y="17485"/>
                    <a:pt x="34149" y="17485"/>
                  </a:cubicBezTo>
                  <a:cubicBezTo>
                    <a:pt x="34149" y="17024"/>
                    <a:pt x="34177" y="16671"/>
                    <a:pt x="34149" y="16319"/>
                  </a:cubicBezTo>
                  <a:cubicBezTo>
                    <a:pt x="34122" y="15179"/>
                    <a:pt x="33905" y="14067"/>
                    <a:pt x="33661" y="12955"/>
                  </a:cubicBezTo>
                  <a:cubicBezTo>
                    <a:pt x="33281" y="11165"/>
                    <a:pt x="32739" y="9402"/>
                    <a:pt x="31871" y="7802"/>
                  </a:cubicBezTo>
                  <a:cubicBezTo>
                    <a:pt x="30433" y="5116"/>
                    <a:pt x="28318" y="3055"/>
                    <a:pt x="25687" y="1563"/>
                  </a:cubicBezTo>
                  <a:cubicBezTo>
                    <a:pt x="23953" y="579"/>
                    <a:pt x="22099" y="0"/>
                    <a:pt x="20105"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7" name="Google Shape;1627;p64"/>
            <p:cNvGrpSpPr/>
            <p:nvPr/>
          </p:nvGrpSpPr>
          <p:grpSpPr>
            <a:xfrm>
              <a:off x="4620213" y="358500"/>
              <a:ext cx="959550" cy="623600"/>
              <a:chOff x="406275" y="547500"/>
              <a:chExt cx="959550" cy="623600"/>
            </a:xfrm>
          </p:grpSpPr>
          <p:sp>
            <p:nvSpPr>
              <p:cNvPr id="1628" name="Google Shape;1628;p64"/>
              <p:cNvSpPr/>
              <p:nvPr/>
            </p:nvSpPr>
            <p:spPr>
              <a:xfrm>
                <a:off x="406275" y="547500"/>
                <a:ext cx="959550" cy="623600"/>
              </a:xfrm>
              <a:custGeom>
                <a:avLst/>
                <a:gdLst/>
                <a:ahLst/>
                <a:cxnLst/>
                <a:rect l="l" t="t" r="r" b="b"/>
                <a:pathLst>
                  <a:path w="38382" h="24944" extrusionOk="0">
                    <a:moveTo>
                      <a:pt x="19700" y="6365"/>
                    </a:moveTo>
                    <a:cubicBezTo>
                      <a:pt x="22400" y="6365"/>
                      <a:pt x="24418" y="7761"/>
                      <a:pt x="25931" y="10079"/>
                    </a:cubicBezTo>
                    <a:cubicBezTo>
                      <a:pt x="26962" y="11707"/>
                      <a:pt x="27613" y="13524"/>
                      <a:pt x="28074" y="15396"/>
                    </a:cubicBezTo>
                    <a:cubicBezTo>
                      <a:pt x="28237" y="15992"/>
                      <a:pt x="28264" y="16589"/>
                      <a:pt x="28237" y="17294"/>
                    </a:cubicBezTo>
                    <a:cubicBezTo>
                      <a:pt x="27993" y="17321"/>
                      <a:pt x="27803" y="17348"/>
                      <a:pt x="27613" y="17348"/>
                    </a:cubicBezTo>
                    <a:cubicBezTo>
                      <a:pt x="26636" y="17294"/>
                      <a:pt x="25633" y="17267"/>
                      <a:pt x="24629" y="17213"/>
                    </a:cubicBezTo>
                    <a:cubicBezTo>
                      <a:pt x="23664" y="17169"/>
                      <a:pt x="22689" y="17152"/>
                      <a:pt x="21713" y="17152"/>
                    </a:cubicBezTo>
                    <a:cubicBezTo>
                      <a:pt x="20249" y="17152"/>
                      <a:pt x="18781" y="17191"/>
                      <a:pt x="17333" y="17240"/>
                    </a:cubicBezTo>
                    <a:cubicBezTo>
                      <a:pt x="15543" y="17321"/>
                      <a:pt x="13780" y="17348"/>
                      <a:pt x="11989" y="17376"/>
                    </a:cubicBezTo>
                    <a:cubicBezTo>
                      <a:pt x="11962" y="17381"/>
                      <a:pt x="11935" y="17383"/>
                      <a:pt x="11908" y="17383"/>
                    </a:cubicBezTo>
                    <a:cubicBezTo>
                      <a:pt x="11799" y="17383"/>
                      <a:pt x="11686" y="17348"/>
                      <a:pt x="11555" y="17348"/>
                    </a:cubicBezTo>
                    <a:cubicBezTo>
                      <a:pt x="11501" y="17213"/>
                      <a:pt x="11420" y="17077"/>
                      <a:pt x="11420" y="16942"/>
                    </a:cubicBezTo>
                    <a:cubicBezTo>
                      <a:pt x="11176" y="15450"/>
                      <a:pt x="11176" y="13931"/>
                      <a:pt x="11420" y="12412"/>
                    </a:cubicBezTo>
                    <a:cubicBezTo>
                      <a:pt x="11691" y="10730"/>
                      <a:pt x="12640" y="9455"/>
                      <a:pt x="13888" y="8398"/>
                    </a:cubicBezTo>
                    <a:cubicBezTo>
                      <a:pt x="15299" y="7204"/>
                      <a:pt x="16953" y="6607"/>
                      <a:pt x="18770" y="6418"/>
                    </a:cubicBezTo>
                    <a:cubicBezTo>
                      <a:pt x="19089" y="6382"/>
                      <a:pt x="19398" y="6365"/>
                      <a:pt x="19700" y="6365"/>
                    </a:cubicBezTo>
                    <a:close/>
                    <a:moveTo>
                      <a:pt x="18588" y="1008"/>
                    </a:moveTo>
                    <a:cubicBezTo>
                      <a:pt x="18668" y="1008"/>
                      <a:pt x="18752" y="1020"/>
                      <a:pt x="18825" y="1020"/>
                    </a:cubicBezTo>
                    <a:cubicBezTo>
                      <a:pt x="18879" y="1020"/>
                      <a:pt x="18906" y="1047"/>
                      <a:pt x="18987" y="1074"/>
                    </a:cubicBezTo>
                    <a:cubicBezTo>
                      <a:pt x="19015" y="1210"/>
                      <a:pt x="19069" y="1373"/>
                      <a:pt x="19123" y="1508"/>
                    </a:cubicBezTo>
                    <a:cubicBezTo>
                      <a:pt x="19177" y="1671"/>
                      <a:pt x="19204" y="1834"/>
                      <a:pt x="19286" y="1996"/>
                    </a:cubicBezTo>
                    <a:cubicBezTo>
                      <a:pt x="19356" y="2137"/>
                      <a:pt x="19467" y="2278"/>
                      <a:pt x="19637" y="2278"/>
                    </a:cubicBezTo>
                    <a:cubicBezTo>
                      <a:pt x="19663" y="2278"/>
                      <a:pt x="19691" y="2275"/>
                      <a:pt x="19720" y="2268"/>
                    </a:cubicBezTo>
                    <a:cubicBezTo>
                      <a:pt x="19937" y="2241"/>
                      <a:pt x="19991" y="2024"/>
                      <a:pt x="20018" y="1834"/>
                    </a:cubicBezTo>
                    <a:cubicBezTo>
                      <a:pt x="20018" y="1590"/>
                      <a:pt x="20045" y="1318"/>
                      <a:pt x="20045" y="1074"/>
                    </a:cubicBezTo>
                    <a:cubicBezTo>
                      <a:pt x="20222" y="1036"/>
                      <a:pt x="20434" y="1017"/>
                      <a:pt x="20667" y="1017"/>
                    </a:cubicBezTo>
                    <a:cubicBezTo>
                      <a:pt x="21581" y="1017"/>
                      <a:pt x="22832" y="1299"/>
                      <a:pt x="23653" y="1752"/>
                    </a:cubicBezTo>
                    <a:cubicBezTo>
                      <a:pt x="23626" y="1915"/>
                      <a:pt x="23598" y="2051"/>
                      <a:pt x="23571" y="2213"/>
                    </a:cubicBezTo>
                    <a:cubicBezTo>
                      <a:pt x="23517" y="2376"/>
                      <a:pt x="23436" y="2512"/>
                      <a:pt x="23382" y="2674"/>
                    </a:cubicBezTo>
                    <a:cubicBezTo>
                      <a:pt x="23300" y="2973"/>
                      <a:pt x="23382" y="3163"/>
                      <a:pt x="23544" y="3244"/>
                    </a:cubicBezTo>
                    <a:cubicBezTo>
                      <a:pt x="23581" y="3255"/>
                      <a:pt x="23619" y="3260"/>
                      <a:pt x="23656" y="3260"/>
                    </a:cubicBezTo>
                    <a:cubicBezTo>
                      <a:pt x="23808" y="3260"/>
                      <a:pt x="23956" y="3169"/>
                      <a:pt x="24087" y="2973"/>
                    </a:cubicBezTo>
                    <a:cubicBezTo>
                      <a:pt x="24195" y="2837"/>
                      <a:pt x="24249" y="2674"/>
                      <a:pt x="24331" y="2539"/>
                    </a:cubicBezTo>
                    <a:cubicBezTo>
                      <a:pt x="24412" y="2403"/>
                      <a:pt x="24521" y="2295"/>
                      <a:pt x="24629" y="2159"/>
                    </a:cubicBezTo>
                    <a:cubicBezTo>
                      <a:pt x="25497" y="2512"/>
                      <a:pt x="26636" y="3244"/>
                      <a:pt x="27260" y="3895"/>
                    </a:cubicBezTo>
                    <a:cubicBezTo>
                      <a:pt x="27206" y="4031"/>
                      <a:pt x="27125" y="4166"/>
                      <a:pt x="27043" y="4302"/>
                    </a:cubicBezTo>
                    <a:cubicBezTo>
                      <a:pt x="26962" y="4438"/>
                      <a:pt x="26880" y="4546"/>
                      <a:pt x="26826" y="4682"/>
                    </a:cubicBezTo>
                    <a:cubicBezTo>
                      <a:pt x="26772" y="4872"/>
                      <a:pt x="26799" y="5061"/>
                      <a:pt x="26962" y="5197"/>
                    </a:cubicBezTo>
                    <a:cubicBezTo>
                      <a:pt x="27035" y="5246"/>
                      <a:pt x="27114" y="5273"/>
                      <a:pt x="27193" y="5273"/>
                    </a:cubicBezTo>
                    <a:cubicBezTo>
                      <a:pt x="27290" y="5273"/>
                      <a:pt x="27388" y="5232"/>
                      <a:pt x="27477" y="5143"/>
                    </a:cubicBezTo>
                    <a:cubicBezTo>
                      <a:pt x="27667" y="4953"/>
                      <a:pt x="27830" y="4763"/>
                      <a:pt x="28020" y="4573"/>
                    </a:cubicBezTo>
                    <a:cubicBezTo>
                      <a:pt x="28562" y="4899"/>
                      <a:pt x="29132" y="5522"/>
                      <a:pt x="29593" y="6228"/>
                    </a:cubicBezTo>
                    <a:cubicBezTo>
                      <a:pt x="29349" y="6445"/>
                      <a:pt x="29132" y="6662"/>
                      <a:pt x="28888" y="6906"/>
                    </a:cubicBezTo>
                    <a:cubicBezTo>
                      <a:pt x="28644" y="7204"/>
                      <a:pt x="28616" y="7421"/>
                      <a:pt x="28752" y="7611"/>
                    </a:cubicBezTo>
                    <a:cubicBezTo>
                      <a:pt x="28823" y="7694"/>
                      <a:pt x="28915" y="7736"/>
                      <a:pt x="29023" y="7736"/>
                    </a:cubicBezTo>
                    <a:cubicBezTo>
                      <a:pt x="29162" y="7736"/>
                      <a:pt x="29328" y="7667"/>
                      <a:pt x="29511" y="7530"/>
                    </a:cubicBezTo>
                    <a:cubicBezTo>
                      <a:pt x="29728" y="7367"/>
                      <a:pt x="29918" y="7177"/>
                      <a:pt x="30190" y="6960"/>
                    </a:cubicBezTo>
                    <a:cubicBezTo>
                      <a:pt x="30868" y="7909"/>
                      <a:pt x="31410" y="8886"/>
                      <a:pt x="31763" y="9971"/>
                    </a:cubicBezTo>
                    <a:cubicBezTo>
                      <a:pt x="31519" y="10161"/>
                      <a:pt x="31275" y="10323"/>
                      <a:pt x="31085" y="10540"/>
                    </a:cubicBezTo>
                    <a:cubicBezTo>
                      <a:pt x="31003" y="10622"/>
                      <a:pt x="30976" y="10812"/>
                      <a:pt x="31030" y="10920"/>
                    </a:cubicBezTo>
                    <a:cubicBezTo>
                      <a:pt x="31058" y="11001"/>
                      <a:pt x="31247" y="11110"/>
                      <a:pt x="31356" y="11110"/>
                    </a:cubicBezTo>
                    <a:cubicBezTo>
                      <a:pt x="31600" y="11110"/>
                      <a:pt x="31817" y="11029"/>
                      <a:pt x="32034" y="11001"/>
                    </a:cubicBezTo>
                    <a:cubicBezTo>
                      <a:pt x="32387" y="11544"/>
                      <a:pt x="32739" y="12846"/>
                      <a:pt x="32766" y="13660"/>
                    </a:cubicBezTo>
                    <a:cubicBezTo>
                      <a:pt x="32522" y="13822"/>
                      <a:pt x="32278" y="13985"/>
                      <a:pt x="32034" y="14175"/>
                    </a:cubicBezTo>
                    <a:cubicBezTo>
                      <a:pt x="31953" y="14229"/>
                      <a:pt x="31898" y="14365"/>
                      <a:pt x="31926" y="14419"/>
                    </a:cubicBezTo>
                    <a:cubicBezTo>
                      <a:pt x="31980" y="14500"/>
                      <a:pt x="32088" y="14609"/>
                      <a:pt x="32170" y="14636"/>
                    </a:cubicBezTo>
                    <a:cubicBezTo>
                      <a:pt x="32414" y="14663"/>
                      <a:pt x="32685" y="14663"/>
                      <a:pt x="32929" y="14663"/>
                    </a:cubicBezTo>
                    <a:cubicBezTo>
                      <a:pt x="33227" y="15368"/>
                      <a:pt x="33336" y="16670"/>
                      <a:pt x="33173" y="17376"/>
                    </a:cubicBezTo>
                    <a:cubicBezTo>
                      <a:pt x="32915" y="17434"/>
                      <a:pt x="32257" y="17462"/>
                      <a:pt x="31542" y="17462"/>
                    </a:cubicBezTo>
                    <a:cubicBezTo>
                      <a:pt x="30604" y="17462"/>
                      <a:pt x="29567" y="17414"/>
                      <a:pt x="29213" y="17321"/>
                    </a:cubicBezTo>
                    <a:cubicBezTo>
                      <a:pt x="29186" y="17131"/>
                      <a:pt x="29159" y="16969"/>
                      <a:pt x="29159" y="16779"/>
                    </a:cubicBezTo>
                    <a:cubicBezTo>
                      <a:pt x="29213" y="15721"/>
                      <a:pt x="28942" y="14717"/>
                      <a:pt x="28616" y="13714"/>
                    </a:cubicBezTo>
                    <a:cubicBezTo>
                      <a:pt x="28182" y="12331"/>
                      <a:pt x="27613" y="11001"/>
                      <a:pt x="26880" y="9754"/>
                    </a:cubicBezTo>
                    <a:cubicBezTo>
                      <a:pt x="26013" y="8208"/>
                      <a:pt x="24765" y="7096"/>
                      <a:pt x="23219" y="6282"/>
                    </a:cubicBezTo>
                    <a:cubicBezTo>
                      <a:pt x="22703" y="6011"/>
                      <a:pt x="22161" y="5848"/>
                      <a:pt x="21591" y="5767"/>
                    </a:cubicBezTo>
                    <a:cubicBezTo>
                      <a:pt x="20807" y="5655"/>
                      <a:pt x="20022" y="5468"/>
                      <a:pt x="19222" y="5468"/>
                    </a:cubicBezTo>
                    <a:cubicBezTo>
                      <a:pt x="19054" y="5468"/>
                      <a:pt x="18886" y="5477"/>
                      <a:pt x="18716" y="5495"/>
                    </a:cubicBezTo>
                    <a:cubicBezTo>
                      <a:pt x="15678" y="5848"/>
                      <a:pt x="13183" y="7096"/>
                      <a:pt x="11474" y="9727"/>
                    </a:cubicBezTo>
                    <a:cubicBezTo>
                      <a:pt x="10715" y="10893"/>
                      <a:pt x="10389" y="12195"/>
                      <a:pt x="10308" y="13551"/>
                    </a:cubicBezTo>
                    <a:cubicBezTo>
                      <a:pt x="10254" y="14745"/>
                      <a:pt x="10254" y="15911"/>
                      <a:pt x="10498" y="17104"/>
                    </a:cubicBezTo>
                    <a:cubicBezTo>
                      <a:pt x="10525" y="17186"/>
                      <a:pt x="10498" y="17267"/>
                      <a:pt x="10498" y="17376"/>
                    </a:cubicBezTo>
                    <a:cubicBezTo>
                      <a:pt x="10192" y="17434"/>
                      <a:pt x="9272" y="17461"/>
                      <a:pt x="8366" y="17461"/>
                    </a:cubicBezTo>
                    <a:cubicBezTo>
                      <a:pt x="7582" y="17461"/>
                      <a:pt x="6809" y="17440"/>
                      <a:pt x="6456" y="17403"/>
                    </a:cubicBezTo>
                    <a:cubicBezTo>
                      <a:pt x="6321" y="16969"/>
                      <a:pt x="6293" y="15748"/>
                      <a:pt x="6429" y="14772"/>
                    </a:cubicBezTo>
                    <a:cubicBezTo>
                      <a:pt x="6507" y="14744"/>
                      <a:pt x="6591" y="14734"/>
                      <a:pt x="6678" y="14734"/>
                    </a:cubicBezTo>
                    <a:cubicBezTo>
                      <a:pt x="6878" y="14734"/>
                      <a:pt x="7094" y="14785"/>
                      <a:pt x="7297" y="14785"/>
                    </a:cubicBezTo>
                    <a:cubicBezTo>
                      <a:pt x="7526" y="14785"/>
                      <a:pt x="7739" y="14721"/>
                      <a:pt x="7894" y="14446"/>
                    </a:cubicBezTo>
                    <a:cubicBezTo>
                      <a:pt x="7595" y="13904"/>
                      <a:pt x="7026" y="14039"/>
                      <a:pt x="6592" y="13849"/>
                    </a:cubicBezTo>
                    <a:cubicBezTo>
                      <a:pt x="6456" y="13280"/>
                      <a:pt x="6538" y="12412"/>
                      <a:pt x="6809" y="11490"/>
                    </a:cubicBezTo>
                    <a:cubicBezTo>
                      <a:pt x="6904" y="11408"/>
                      <a:pt x="7005" y="11388"/>
                      <a:pt x="7111" y="11388"/>
                    </a:cubicBezTo>
                    <a:cubicBezTo>
                      <a:pt x="7216" y="11388"/>
                      <a:pt x="7324" y="11408"/>
                      <a:pt x="7433" y="11408"/>
                    </a:cubicBezTo>
                    <a:cubicBezTo>
                      <a:pt x="7568" y="11408"/>
                      <a:pt x="7704" y="11435"/>
                      <a:pt x="7840" y="11435"/>
                    </a:cubicBezTo>
                    <a:cubicBezTo>
                      <a:pt x="8029" y="11408"/>
                      <a:pt x="8138" y="11273"/>
                      <a:pt x="8192" y="11110"/>
                    </a:cubicBezTo>
                    <a:cubicBezTo>
                      <a:pt x="8219" y="10920"/>
                      <a:pt x="8138" y="10785"/>
                      <a:pt x="7975" y="10703"/>
                    </a:cubicBezTo>
                    <a:cubicBezTo>
                      <a:pt x="7812" y="10622"/>
                      <a:pt x="7623" y="10595"/>
                      <a:pt x="7433" y="10540"/>
                    </a:cubicBezTo>
                    <a:cubicBezTo>
                      <a:pt x="7324" y="10486"/>
                      <a:pt x="7216" y="10486"/>
                      <a:pt x="7107" y="10459"/>
                    </a:cubicBezTo>
                    <a:cubicBezTo>
                      <a:pt x="7134" y="9808"/>
                      <a:pt x="7324" y="9238"/>
                      <a:pt x="7731" y="8615"/>
                    </a:cubicBezTo>
                    <a:cubicBezTo>
                      <a:pt x="7921" y="8669"/>
                      <a:pt x="8111" y="8696"/>
                      <a:pt x="8328" y="8750"/>
                    </a:cubicBezTo>
                    <a:cubicBezTo>
                      <a:pt x="8436" y="8777"/>
                      <a:pt x="8545" y="8804"/>
                      <a:pt x="8680" y="8804"/>
                    </a:cubicBezTo>
                    <a:cubicBezTo>
                      <a:pt x="8704" y="8808"/>
                      <a:pt x="8727" y="8810"/>
                      <a:pt x="8750" y="8810"/>
                    </a:cubicBezTo>
                    <a:cubicBezTo>
                      <a:pt x="8910" y="8810"/>
                      <a:pt x="9047" y="8726"/>
                      <a:pt x="9141" y="8560"/>
                    </a:cubicBezTo>
                    <a:cubicBezTo>
                      <a:pt x="9223" y="8425"/>
                      <a:pt x="9141" y="8181"/>
                      <a:pt x="8952" y="8072"/>
                    </a:cubicBezTo>
                    <a:cubicBezTo>
                      <a:pt x="8707" y="7937"/>
                      <a:pt x="8436" y="7828"/>
                      <a:pt x="8192" y="7720"/>
                    </a:cubicBezTo>
                    <a:cubicBezTo>
                      <a:pt x="8355" y="7069"/>
                      <a:pt x="9087" y="5956"/>
                      <a:pt x="9928" y="5143"/>
                    </a:cubicBezTo>
                    <a:cubicBezTo>
                      <a:pt x="10064" y="5224"/>
                      <a:pt x="10226" y="5333"/>
                      <a:pt x="10389" y="5387"/>
                    </a:cubicBezTo>
                    <a:cubicBezTo>
                      <a:pt x="10579" y="5495"/>
                      <a:pt x="10769" y="5550"/>
                      <a:pt x="10986" y="5604"/>
                    </a:cubicBezTo>
                    <a:cubicBezTo>
                      <a:pt x="10998" y="5605"/>
                      <a:pt x="11011" y="5606"/>
                      <a:pt x="11022" y="5606"/>
                    </a:cubicBezTo>
                    <a:cubicBezTo>
                      <a:pt x="11218" y="5606"/>
                      <a:pt x="11334" y="5403"/>
                      <a:pt x="11257" y="5224"/>
                    </a:cubicBezTo>
                    <a:cubicBezTo>
                      <a:pt x="11203" y="5089"/>
                      <a:pt x="11122" y="4953"/>
                      <a:pt x="11040" y="4844"/>
                    </a:cubicBezTo>
                    <a:cubicBezTo>
                      <a:pt x="10932" y="4709"/>
                      <a:pt x="10796" y="4573"/>
                      <a:pt x="10660" y="4438"/>
                    </a:cubicBezTo>
                    <a:cubicBezTo>
                      <a:pt x="11230" y="3759"/>
                      <a:pt x="12559" y="2864"/>
                      <a:pt x="13563" y="2485"/>
                    </a:cubicBezTo>
                    <a:cubicBezTo>
                      <a:pt x="13671" y="2674"/>
                      <a:pt x="13780" y="2891"/>
                      <a:pt x="13915" y="3081"/>
                    </a:cubicBezTo>
                    <a:cubicBezTo>
                      <a:pt x="13997" y="3190"/>
                      <a:pt x="14105" y="3298"/>
                      <a:pt x="14214" y="3380"/>
                    </a:cubicBezTo>
                    <a:cubicBezTo>
                      <a:pt x="14263" y="3421"/>
                      <a:pt x="14322" y="3440"/>
                      <a:pt x="14381" y="3440"/>
                    </a:cubicBezTo>
                    <a:cubicBezTo>
                      <a:pt x="14516" y="3440"/>
                      <a:pt x="14648" y="3341"/>
                      <a:pt x="14648" y="3190"/>
                    </a:cubicBezTo>
                    <a:cubicBezTo>
                      <a:pt x="14648" y="2946"/>
                      <a:pt x="14593" y="2729"/>
                      <a:pt x="14566" y="2485"/>
                    </a:cubicBezTo>
                    <a:cubicBezTo>
                      <a:pt x="14539" y="2376"/>
                      <a:pt x="14485" y="2268"/>
                      <a:pt x="14458" y="2132"/>
                    </a:cubicBezTo>
                    <a:cubicBezTo>
                      <a:pt x="14539" y="2051"/>
                      <a:pt x="14593" y="1996"/>
                      <a:pt x="14702" y="1942"/>
                    </a:cubicBezTo>
                    <a:cubicBezTo>
                      <a:pt x="15895" y="1481"/>
                      <a:pt x="17170" y="1210"/>
                      <a:pt x="18472" y="1020"/>
                    </a:cubicBezTo>
                    <a:cubicBezTo>
                      <a:pt x="18508" y="1011"/>
                      <a:pt x="18547" y="1008"/>
                      <a:pt x="18588" y="1008"/>
                    </a:cubicBezTo>
                    <a:close/>
                    <a:moveTo>
                      <a:pt x="20631" y="18124"/>
                    </a:moveTo>
                    <a:cubicBezTo>
                      <a:pt x="21781" y="18124"/>
                      <a:pt x="22928" y="18150"/>
                      <a:pt x="24060" y="18189"/>
                    </a:cubicBezTo>
                    <a:cubicBezTo>
                      <a:pt x="26365" y="18244"/>
                      <a:pt x="28671" y="18325"/>
                      <a:pt x="30976" y="18406"/>
                    </a:cubicBezTo>
                    <a:cubicBezTo>
                      <a:pt x="32929" y="18461"/>
                      <a:pt x="34909" y="18461"/>
                      <a:pt x="36862" y="18515"/>
                    </a:cubicBezTo>
                    <a:cubicBezTo>
                      <a:pt x="36998" y="18515"/>
                      <a:pt x="37106" y="18515"/>
                      <a:pt x="37242" y="18542"/>
                    </a:cubicBezTo>
                    <a:cubicBezTo>
                      <a:pt x="37296" y="18678"/>
                      <a:pt x="37350" y="18813"/>
                      <a:pt x="37350" y="18949"/>
                    </a:cubicBezTo>
                    <a:cubicBezTo>
                      <a:pt x="37350" y="20359"/>
                      <a:pt x="37350" y="21770"/>
                      <a:pt x="37350" y="23207"/>
                    </a:cubicBezTo>
                    <a:cubicBezTo>
                      <a:pt x="37350" y="23289"/>
                      <a:pt x="37350" y="23397"/>
                      <a:pt x="37323" y="23478"/>
                    </a:cubicBezTo>
                    <a:cubicBezTo>
                      <a:pt x="36944" y="23612"/>
                      <a:pt x="35866" y="23710"/>
                      <a:pt x="34953" y="23710"/>
                    </a:cubicBezTo>
                    <a:cubicBezTo>
                      <a:pt x="34756" y="23710"/>
                      <a:pt x="34567" y="23705"/>
                      <a:pt x="34394" y="23695"/>
                    </a:cubicBezTo>
                    <a:cubicBezTo>
                      <a:pt x="34312" y="23343"/>
                      <a:pt x="34421" y="23017"/>
                      <a:pt x="34475" y="22665"/>
                    </a:cubicBezTo>
                    <a:cubicBezTo>
                      <a:pt x="34502" y="22421"/>
                      <a:pt x="34557" y="22204"/>
                      <a:pt x="34557" y="21960"/>
                    </a:cubicBezTo>
                    <a:cubicBezTo>
                      <a:pt x="34557" y="21743"/>
                      <a:pt x="34448" y="21607"/>
                      <a:pt x="34231" y="21553"/>
                    </a:cubicBezTo>
                    <a:cubicBezTo>
                      <a:pt x="34187" y="21542"/>
                      <a:pt x="34145" y="21536"/>
                      <a:pt x="34105" y="21536"/>
                    </a:cubicBezTo>
                    <a:cubicBezTo>
                      <a:pt x="33951" y="21536"/>
                      <a:pt x="33835" y="21619"/>
                      <a:pt x="33770" y="21770"/>
                    </a:cubicBezTo>
                    <a:cubicBezTo>
                      <a:pt x="33661" y="22014"/>
                      <a:pt x="33580" y="22258"/>
                      <a:pt x="33526" y="22529"/>
                    </a:cubicBezTo>
                    <a:cubicBezTo>
                      <a:pt x="33444" y="22882"/>
                      <a:pt x="33390" y="23261"/>
                      <a:pt x="33336" y="23641"/>
                    </a:cubicBezTo>
                    <a:cubicBezTo>
                      <a:pt x="32997" y="23766"/>
                      <a:pt x="32199" y="23844"/>
                      <a:pt x="31430" y="23844"/>
                    </a:cubicBezTo>
                    <a:cubicBezTo>
                      <a:pt x="31031" y="23844"/>
                      <a:pt x="30640" y="23823"/>
                      <a:pt x="30325" y="23777"/>
                    </a:cubicBezTo>
                    <a:cubicBezTo>
                      <a:pt x="30271" y="23451"/>
                      <a:pt x="30298" y="23099"/>
                      <a:pt x="30352" y="22746"/>
                    </a:cubicBezTo>
                    <a:cubicBezTo>
                      <a:pt x="30379" y="22529"/>
                      <a:pt x="30407" y="22285"/>
                      <a:pt x="30379" y="22068"/>
                    </a:cubicBezTo>
                    <a:cubicBezTo>
                      <a:pt x="30355" y="21894"/>
                      <a:pt x="30239" y="21766"/>
                      <a:pt x="30074" y="21766"/>
                    </a:cubicBezTo>
                    <a:cubicBezTo>
                      <a:pt x="30059" y="21766"/>
                      <a:pt x="30043" y="21767"/>
                      <a:pt x="30027" y="21770"/>
                    </a:cubicBezTo>
                    <a:cubicBezTo>
                      <a:pt x="29918" y="21770"/>
                      <a:pt x="29756" y="21851"/>
                      <a:pt x="29674" y="21960"/>
                    </a:cubicBezTo>
                    <a:cubicBezTo>
                      <a:pt x="29593" y="22122"/>
                      <a:pt x="29566" y="22312"/>
                      <a:pt x="29539" y="22502"/>
                    </a:cubicBezTo>
                    <a:cubicBezTo>
                      <a:pt x="29457" y="22936"/>
                      <a:pt x="29403" y="23397"/>
                      <a:pt x="29213" y="23831"/>
                    </a:cubicBezTo>
                    <a:lnTo>
                      <a:pt x="26880" y="23831"/>
                    </a:lnTo>
                    <a:cubicBezTo>
                      <a:pt x="26691" y="23506"/>
                      <a:pt x="26745" y="23153"/>
                      <a:pt x="26691" y="22827"/>
                    </a:cubicBezTo>
                    <a:cubicBezTo>
                      <a:pt x="26636" y="22638"/>
                      <a:pt x="26636" y="22421"/>
                      <a:pt x="26555" y="22204"/>
                    </a:cubicBezTo>
                    <a:cubicBezTo>
                      <a:pt x="26528" y="22041"/>
                      <a:pt x="26365" y="21960"/>
                      <a:pt x="26175" y="21960"/>
                    </a:cubicBezTo>
                    <a:cubicBezTo>
                      <a:pt x="25985" y="21960"/>
                      <a:pt x="25850" y="22068"/>
                      <a:pt x="25823" y="22258"/>
                    </a:cubicBezTo>
                    <a:cubicBezTo>
                      <a:pt x="25796" y="22421"/>
                      <a:pt x="25796" y="22583"/>
                      <a:pt x="25796" y="22746"/>
                    </a:cubicBezTo>
                    <a:cubicBezTo>
                      <a:pt x="25796" y="23099"/>
                      <a:pt x="25796" y="23424"/>
                      <a:pt x="25796" y="23777"/>
                    </a:cubicBezTo>
                    <a:cubicBezTo>
                      <a:pt x="25420" y="23835"/>
                      <a:pt x="24944" y="23864"/>
                      <a:pt x="24478" y="23864"/>
                    </a:cubicBezTo>
                    <a:cubicBezTo>
                      <a:pt x="23865" y="23864"/>
                      <a:pt x="23271" y="23815"/>
                      <a:pt x="22948" y="23723"/>
                    </a:cubicBezTo>
                    <a:cubicBezTo>
                      <a:pt x="22975" y="23478"/>
                      <a:pt x="23002" y="23234"/>
                      <a:pt x="23029" y="22963"/>
                    </a:cubicBezTo>
                    <a:cubicBezTo>
                      <a:pt x="23029" y="22692"/>
                      <a:pt x="23029" y="22393"/>
                      <a:pt x="23002" y="22122"/>
                    </a:cubicBezTo>
                    <a:cubicBezTo>
                      <a:pt x="22977" y="21952"/>
                      <a:pt x="22844" y="21847"/>
                      <a:pt x="22699" y="21847"/>
                    </a:cubicBezTo>
                    <a:cubicBezTo>
                      <a:pt x="22682" y="21847"/>
                      <a:pt x="22666" y="21848"/>
                      <a:pt x="22649" y="21851"/>
                    </a:cubicBezTo>
                    <a:cubicBezTo>
                      <a:pt x="22514" y="21851"/>
                      <a:pt x="22351" y="21932"/>
                      <a:pt x="22297" y="22041"/>
                    </a:cubicBezTo>
                    <a:cubicBezTo>
                      <a:pt x="22161" y="22312"/>
                      <a:pt x="22080" y="22610"/>
                      <a:pt x="21998" y="22909"/>
                    </a:cubicBezTo>
                    <a:cubicBezTo>
                      <a:pt x="21917" y="23180"/>
                      <a:pt x="21863" y="23451"/>
                      <a:pt x="21808" y="23723"/>
                    </a:cubicBezTo>
                    <a:cubicBezTo>
                      <a:pt x="21476" y="23833"/>
                      <a:pt x="20978" y="23889"/>
                      <a:pt x="20507" y="23889"/>
                    </a:cubicBezTo>
                    <a:cubicBezTo>
                      <a:pt x="20171" y="23889"/>
                      <a:pt x="19849" y="23860"/>
                      <a:pt x="19611" y="23804"/>
                    </a:cubicBezTo>
                    <a:cubicBezTo>
                      <a:pt x="19557" y="23451"/>
                      <a:pt x="19638" y="23099"/>
                      <a:pt x="19666" y="22746"/>
                    </a:cubicBezTo>
                    <a:cubicBezTo>
                      <a:pt x="19666" y="22529"/>
                      <a:pt x="19666" y="22285"/>
                      <a:pt x="19611" y="22068"/>
                    </a:cubicBezTo>
                    <a:cubicBezTo>
                      <a:pt x="19611" y="21960"/>
                      <a:pt x="19476" y="21824"/>
                      <a:pt x="19394" y="21824"/>
                    </a:cubicBezTo>
                    <a:cubicBezTo>
                      <a:pt x="19286" y="21824"/>
                      <a:pt x="19123" y="21878"/>
                      <a:pt x="19042" y="21960"/>
                    </a:cubicBezTo>
                    <a:cubicBezTo>
                      <a:pt x="18933" y="22095"/>
                      <a:pt x="18879" y="22258"/>
                      <a:pt x="18825" y="22393"/>
                    </a:cubicBezTo>
                    <a:cubicBezTo>
                      <a:pt x="18743" y="22638"/>
                      <a:pt x="18689" y="22855"/>
                      <a:pt x="18635" y="23099"/>
                    </a:cubicBezTo>
                    <a:cubicBezTo>
                      <a:pt x="18608" y="23316"/>
                      <a:pt x="18553" y="23560"/>
                      <a:pt x="18526" y="23777"/>
                    </a:cubicBezTo>
                    <a:cubicBezTo>
                      <a:pt x="18265" y="23878"/>
                      <a:pt x="17817" y="23933"/>
                      <a:pt x="17311" y="23933"/>
                    </a:cubicBezTo>
                    <a:cubicBezTo>
                      <a:pt x="16872" y="23933"/>
                      <a:pt x="16390" y="23892"/>
                      <a:pt x="15950" y="23804"/>
                    </a:cubicBezTo>
                    <a:cubicBezTo>
                      <a:pt x="15950" y="23668"/>
                      <a:pt x="15922" y="23506"/>
                      <a:pt x="15895" y="23370"/>
                    </a:cubicBezTo>
                    <a:cubicBezTo>
                      <a:pt x="15868" y="23044"/>
                      <a:pt x="15841" y="22746"/>
                      <a:pt x="15787" y="22448"/>
                    </a:cubicBezTo>
                    <a:cubicBezTo>
                      <a:pt x="15760" y="22258"/>
                      <a:pt x="15678" y="22068"/>
                      <a:pt x="15461" y="22041"/>
                    </a:cubicBezTo>
                    <a:cubicBezTo>
                      <a:pt x="15446" y="22039"/>
                      <a:pt x="15430" y="22037"/>
                      <a:pt x="15414" y="22037"/>
                    </a:cubicBezTo>
                    <a:cubicBezTo>
                      <a:pt x="15245" y="22037"/>
                      <a:pt x="15104" y="22174"/>
                      <a:pt x="15054" y="22448"/>
                    </a:cubicBezTo>
                    <a:cubicBezTo>
                      <a:pt x="14973" y="22719"/>
                      <a:pt x="14946" y="23017"/>
                      <a:pt x="14892" y="23289"/>
                    </a:cubicBezTo>
                    <a:cubicBezTo>
                      <a:pt x="14892" y="23451"/>
                      <a:pt x="14865" y="23614"/>
                      <a:pt x="14865" y="23750"/>
                    </a:cubicBezTo>
                    <a:cubicBezTo>
                      <a:pt x="14620" y="23811"/>
                      <a:pt x="14249" y="23839"/>
                      <a:pt x="13858" y="23839"/>
                    </a:cubicBezTo>
                    <a:cubicBezTo>
                      <a:pt x="13381" y="23839"/>
                      <a:pt x="12875" y="23797"/>
                      <a:pt x="12532" y="23723"/>
                    </a:cubicBezTo>
                    <a:cubicBezTo>
                      <a:pt x="12532" y="23533"/>
                      <a:pt x="12505" y="23343"/>
                      <a:pt x="12478" y="23126"/>
                    </a:cubicBezTo>
                    <a:cubicBezTo>
                      <a:pt x="12451" y="22882"/>
                      <a:pt x="12451" y="22665"/>
                      <a:pt x="12396" y="22421"/>
                    </a:cubicBezTo>
                    <a:cubicBezTo>
                      <a:pt x="12347" y="22247"/>
                      <a:pt x="12206" y="22119"/>
                      <a:pt x="12017" y="22119"/>
                    </a:cubicBezTo>
                    <a:cubicBezTo>
                      <a:pt x="11999" y="22119"/>
                      <a:pt x="11981" y="22120"/>
                      <a:pt x="11962" y="22122"/>
                    </a:cubicBezTo>
                    <a:cubicBezTo>
                      <a:pt x="11745" y="22122"/>
                      <a:pt x="11610" y="22258"/>
                      <a:pt x="11583" y="22448"/>
                    </a:cubicBezTo>
                    <a:cubicBezTo>
                      <a:pt x="11528" y="22746"/>
                      <a:pt x="11528" y="23017"/>
                      <a:pt x="11528" y="23316"/>
                    </a:cubicBezTo>
                    <a:cubicBezTo>
                      <a:pt x="11501" y="23424"/>
                      <a:pt x="11528" y="23533"/>
                      <a:pt x="11528" y="23668"/>
                    </a:cubicBezTo>
                    <a:cubicBezTo>
                      <a:pt x="11342" y="23738"/>
                      <a:pt x="11156" y="23758"/>
                      <a:pt x="10973" y="23758"/>
                    </a:cubicBezTo>
                    <a:cubicBezTo>
                      <a:pt x="10727" y="23758"/>
                      <a:pt x="10486" y="23723"/>
                      <a:pt x="10254" y="23723"/>
                    </a:cubicBezTo>
                    <a:cubicBezTo>
                      <a:pt x="9820" y="23750"/>
                      <a:pt x="9386" y="23750"/>
                      <a:pt x="9006" y="23750"/>
                    </a:cubicBezTo>
                    <a:cubicBezTo>
                      <a:pt x="8789" y="23533"/>
                      <a:pt x="8870" y="23289"/>
                      <a:pt x="8843" y="23099"/>
                    </a:cubicBezTo>
                    <a:cubicBezTo>
                      <a:pt x="8816" y="22855"/>
                      <a:pt x="8816" y="22610"/>
                      <a:pt x="8789" y="22393"/>
                    </a:cubicBezTo>
                    <a:cubicBezTo>
                      <a:pt x="8735" y="22149"/>
                      <a:pt x="8545" y="22014"/>
                      <a:pt x="8328" y="22014"/>
                    </a:cubicBezTo>
                    <a:cubicBezTo>
                      <a:pt x="8111" y="22041"/>
                      <a:pt x="7975" y="22176"/>
                      <a:pt x="7921" y="22366"/>
                    </a:cubicBezTo>
                    <a:cubicBezTo>
                      <a:pt x="7894" y="22556"/>
                      <a:pt x="7894" y="22746"/>
                      <a:pt x="7894" y="22936"/>
                    </a:cubicBezTo>
                    <a:cubicBezTo>
                      <a:pt x="7867" y="23153"/>
                      <a:pt x="7894" y="23397"/>
                      <a:pt x="7894" y="23668"/>
                    </a:cubicBezTo>
                    <a:cubicBezTo>
                      <a:pt x="7696" y="23723"/>
                      <a:pt x="7497" y="23738"/>
                      <a:pt x="7301" y="23738"/>
                    </a:cubicBezTo>
                    <a:cubicBezTo>
                      <a:pt x="7072" y="23738"/>
                      <a:pt x="6845" y="23718"/>
                      <a:pt x="6624" y="23718"/>
                    </a:cubicBezTo>
                    <a:cubicBezTo>
                      <a:pt x="6567" y="23718"/>
                      <a:pt x="6512" y="23719"/>
                      <a:pt x="6456" y="23723"/>
                    </a:cubicBezTo>
                    <a:cubicBezTo>
                      <a:pt x="6303" y="23732"/>
                      <a:pt x="6146" y="23735"/>
                      <a:pt x="5987" y="23735"/>
                    </a:cubicBezTo>
                    <a:cubicBezTo>
                      <a:pt x="5670" y="23735"/>
                      <a:pt x="5344" y="23723"/>
                      <a:pt x="5019" y="23723"/>
                    </a:cubicBezTo>
                    <a:cubicBezTo>
                      <a:pt x="4829" y="23451"/>
                      <a:pt x="4856" y="23153"/>
                      <a:pt x="4829" y="22855"/>
                    </a:cubicBezTo>
                    <a:cubicBezTo>
                      <a:pt x="4775" y="22583"/>
                      <a:pt x="4720" y="22339"/>
                      <a:pt x="4639" y="22095"/>
                    </a:cubicBezTo>
                    <a:cubicBezTo>
                      <a:pt x="4585" y="21932"/>
                      <a:pt x="4449" y="21824"/>
                      <a:pt x="4259" y="21824"/>
                    </a:cubicBezTo>
                    <a:cubicBezTo>
                      <a:pt x="4069" y="21851"/>
                      <a:pt x="3934" y="21960"/>
                      <a:pt x="3907" y="22149"/>
                    </a:cubicBezTo>
                    <a:cubicBezTo>
                      <a:pt x="3879" y="22421"/>
                      <a:pt x="3825" y="22692"/>
                      <a:pt x="3825" y="22990"/>
                    </a:cubicBezTo>
                    <a:cubicBezTo>
                      <a:pt x="3825" y="23234"/>
                      <a:pt x="3879" y="23478"/>
                      <a:pt x="3907" y="23750"/>
                    </a:cubicBezTo>
                    <a:cubicBezTo>
                      <a:pt x="3570" y="23822"/>
                      <a:pt x="3102" y="23857"/>
                      <a:pt x="2624" y="23857"/>
                    </a:cubicBezTo>
                    <a:cubicBezTo>
                      <a:pt x="2023" y="23857"/>
                      <a:pt x="1409" y="23801"/>
                      <a:pt x="1031" y="23695"/>
                    </a:cubicBezTo>
                    <a:cubicBezTo>
                      <a:pt x="896" y="23099"/>
                      <a:pt x="923" y="19274"/>
                      <a:pt x="1059" y="18433"/>
                    </a:cubicBezTo>
                    <a:cubicBezTo>
                      <a:pt x="1221" y="18361"/>
                      <a:pt x="1384" y="18349"/>
                      <a:pt x="1555" y="18349"/>
                    </a:cubicBezTo>
                    <a:cubicBezTo>
                      <a:pt x="1640" y="18349"/>
                      <a:pt x="1728" y="18352"/>
                      <a:pt x="1818" y="18352"/>
                    </a:cubicBezTo>
                    <a:cubicBezTo>
                      <a:pt x="3662" y="18352"/>
                      <a:pt x="5507" y="18364"/>
                      <a:pt x="7351" y="18364"/>
                    </a:cubicBezTo>
                    <a:cubicBezTo>
                      <a:pt x="8274" y="18364"/>
                      <a:pt x="9196" y="18361"/>
                      <a:pt x="10118" y="18352"/>
                    </a:cubicBezTo>
                    <a:cubicBezTo>
                      <a:pt x="13210" y="18298"/>
                      <a:pt x="16302" y="18189"/>
                      <a:pt x="19367" y="18135"/>
                    </a:cubicBezTo>
                    <a:cubicBezTo>
                      <a:pt x="19789" y="18128"/>
                      <a:pt x="20210" y="18124"/>
                      <a:pt x="20631" y="18124"/>
                    </a:cubicBezTo>
                    <a:close/>
                    <a:moveTo>
                      <a:pt x="20086" y="1"/>
                    </a:moveTo>
                    <a:cubicBezTo>
                      <a:pt x="19778" y="1"/>
                      <a:pt x="19466" y="15"/>
                      <a:pt x="19150" y="43"/>
                    </a:cubicBezTo>
                    <a:cubicBezTo>
                      <a:pt x="17143" y="233"/>
                      <a:pt x="15244" y="667"/>
                      <a:pt x="13400" y="1508"/>
                    </a:cubicBezTo>
                    <a:cubicBezTo>
                      <a:pt x="10742" y="2756"/>
                      <a:pt x="8707" y="4655"/>
                      <a:pt x="7297" y="7258"/>
                    </a:cubicBezTo>
                    <a:cubicBezTo>
                      <a:pt x="6293" y="9157"/>
                      <a:pt x="5805" y="11191"/>
                      <a:pt x="5615" y="13307"/>
                    </a:cubicBezTo>
                    <a:cubicBezTo>
                      <a:pt x="5507" y="14500"/>
                      <a:pt x="5453" y="15721"/>
                      <a:pt x="5371" y="16914"/>
                    </a:cubicBezTo>
                    <a:cubicBezTo>
                      <a:pt x="5371" y="17077"/>
                      <a:pt x="5317" y="17240"/>
                      <a:pt x="5290" y="17430"/>
                    </a:cubicBezTo>
                    <a:lnTo>
                      <a:pt x="4476" y="17430"/>
                    </a:lnTo>
                    <a:cubicBezTo>
                      <a:pt x="3228" y="17430"/>
                      <a:pt x="1981" y="17430"/>
                      <a:pt x="706" y="17457"/>
                    </a:cubicBezTo>
                    <a:cubicBezTo>
                      <a:pt x="245" y="17457"/>
                      <a:pt x="136" y="17565"/>
                      <a:pt x="82" y="18027"/>
                    </a:cubicBezTo>
                    <a:cubicBezTo>
                      <a:pt x="55" y="18406"/>
                      <a:pt x="55" y="18786"/>
                      <a:pt x="55" y="19166"/>
                    </a:cubicBezTo>
                    <a:cubicBezTo>
                      <a:pt x="28" y="20630"/>
                      <a:pt x="1" y="22095"/>
                      <a:pt x="1" y="23560"/>
                    </a:cubicBezTo>
                    <a:cubicBezTo>
                      <a:pt x="1" y="23750"/>
                      <a:pt x="1" y="23940"/>
                      <a:pt x="28" y="24129"/>
                    </a:cubicBezTo>
                    <a:cubicBezTo>
                      <a:pt x="82" y="24455"/>
                      <a:pt x="245" y="24591"/>
                      <a:pt x="543" y="24618"/>
                    </a:cubicBezTo>
                    <a:cubicBezTo>
                      <a:pt x="896" y="24645"/>
                      <a:pt x="1221" y="24645"/>
                      <a:pt x="1547" y="24645"/>
                    </a:cubicBezTo>
                    <a:cubicBezTo>
                      <a:pt x="3355" y="24645"/>
                      <a:pt x="5151" y="24609"/>
                      <a:pt x="6951" y="24609"/>
                    </a:cubicBezTo>
                    <a:cubicBezTo>
                      <a:pt x="7852" y="24609"/>
                      <a:pt x="8753" y="24618"/>
                      <a:pt x="9657" y="24645"/>
                    </a:cubicBezTo>
                    <a:cubicBezTo>
                      <a:pt x="12369" y="24753"/>
                      <a:pt x="15054" y="24862"/>
                      <a:pt x="17767" y="24889"/>
                    </a:cubicBezTo>
                    <a:cubicBezTo>
                      <a:pt x="22161" y="24916"/>
                      <a:pt x="26582" y="24889"/>
                      <a:pt x="30976" y="24943"/>
                    </a:cubicBezTo>
                    <a:cubicBezTo>
                      <a:pt x="33200" y="24943"/>
                      <a:pt x="35397" y="24835"/>
                      <a:pt x="37594" y="24753"/>
                    </a:cubicBezTo>
                    <a:cubicBezTo>
                      <a:pt x="37839" y="24726"/>
                      <a:pt x="38083" y="24753"/>
                      <a:pt x="38327" y="24482"/>
                    </a:cubicBezTo>
                    <a:cubicBezTo>
                      <a:pt x="38327" y="24211"/>
                      <a:pt x="38381" y="23858"/>
                      <a:pt x="38381" y="23506"/>
                    </a:cubicBezTo>
                    <a:cubicBezTo>
                      <a:pt x="38354" y="21987"/>
                      <a:pt x="38354" y="20468"/>
                      <a:pt x="38327" y="18949"/>
                    </a:cubicBezTo>
                    <a:cubicBezTo>
                      <a:pt x="38327" y="18732"/>
                      <a:pt x="38300" y="18515"/>
                      <a:pt x="38273" y="18325"/>
                    </a:cubicBezTo>
                    <a:cubicBezTo>
                      <a:pt x="38164" y="17701"/>
                      <a:pt x="37947" y="17511"/>
                      <a:pt x="37323" y="17511"/>
                    </a:cubicBezTo>
                    <a:lnTo>
                      <a:pt x="35045" y="17511"/>
                    </a:lnTo>
                    <a:cubicBezTo>
                      <a:pt x="34774" y="17511"/>
                      <a:pt x="34529" y="17511"/>
                      <a:pt x="34177" y="17484"/>
                    </a:cubicBezTo>
                    <a:cubicBezTo>
                      <a:pt x="34177" y="17050"/>
                      <a:pt x="34177" y="16697"/>
                      <a:pt x="34177" y="16345"/>
                    </a:cubicBezTo>
                    <a:cubicBezTo>
                      <a:pt x="34123" y="15179"/>
                      <a:pt x="33906" y="14066"/>
                      <a:pt x="33689" y="12954"/>
                    </a:cubicBezTo>
                    <a:cubicBezTo>
                      <a:pt x="33282" y="11164"/>
                      <a:pt x="32739" y="9428"/>
                      <a:pt x="31871" y="7801"/>
                    </a:cubicBezTo>
                    <a:cubicBezTo>
                      <a:pt x="30434" y="5116"/>
                      <a:pt x="28318" y="3081"/>
                      <a:pt x="25687" y="1590"/>
                    </a:cubicBezTo>
                    <a:cubicBezTo>
                      <a:pt x="23946" y="601"/>
                      <a:pt x="22102" y="1"/>
                      <a:pt x="2008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64"/>
              <p:cNvSpPr/>
              <p:nvPr/>
            </p:nvSpPr>
            <p:spPr>
              <a:xfrm>
                <a:off x="428650" y="1000600"/>
                <a:ext cx="911400" cy="145250"/>
              </a:xfrm>
              <a:custGeom>
                <a:avLst/>
                <a:gdLst/>
                <a:ahLst/>
                <a:cxnLst/>
                <a:rect l="l" t="t" r="r" b="b"/>
                <a:pathLst>
                  <a:path w="36456" h="5810" extrusionOk="0">
                    <a:moveTo>
                      <a:pt x="19736" y="0"/>
                    </a:moveTo>
                    <a:cubicBezTo>
                      <a:pt x="19315" y="0"/>
                      <a:pt x="18894" y="4"/>
                      <a:pt x="18472" y="11"/>
                    </a:cubicBezTo>
                    <a:cubicBezTo>
                      <a:pt x="15407" y="65"/>
                      <a:pt x="12315" y="174"/>
                      <a:pt x="9223" y="228"/>
                    </a:cubicBezTo>
                    <a:cubicBezTo>
                      <a:pt x="8301" y="237"/>
                      <a:pt x="7379" y="240"/>
                      <a:pt x="6456" y="240"/>
                    </a:cubicBezTo>
                    <a:cubicBezTo>
                      <a:pt x="4612" y="240"/>
                      <a:pt x="2767" y="228"/>
                      <a:pt x="923" y="228"/>
                    </a:cubicBezTo>
                    <a:cubicBezTo>
                      <a:pt x="833" y="228"/>
                      <a:pt x="745" y="225"/>
                      <a:pt x="660" y="225"/>
                    </a:cubicBezTo>
                    <a:cubicBezTo>
                      <a:pt x="489" y="225"/>
                      <a:pt x="326" y="237"/>
                      <a:pt x="164" y="309"/>
                    </a:cubicBezTo>
                    <a:cubicBezTo>
                      <a:pt x="28" y="1150"/>
                      <a:pt x="1" y="4975"/>
                      <a:pt x="136" y="5571"/>
                    </a:cubicBezTo>
                    <a:cubicBezTo>
                      <a:pt x="514" y="5677"/>
                      <a:pt x="1128" y="5733"/>
                      <a:pt x="1729" y="5733"/>
                    </a:cubicBezTo>
                    <a:cubicBezTo>
                      <a:pt x="2207" y="5733"/>
                      <a:pt x="2675" y="5698"/>
                      <a:pt x="3012" y="5626"/>
                    </a:cubicBezTo>
                    <a:cubicBezTo>
                      <a:pt x="2984" y="5354"/>
                      <a:pt x="2930" y="5110"/>
                      <a:pt x="2930" y="4866"/>
                    </a:cubicBezTo>
                    <a:cubicBezTo>
                      <a:pt x="2930" y="4568"/>
                      <a:pt x="2984" y="4297"/>
                      <a:pt x="3012" y="4025"/>
                    </a:cubicBezTo>
                    <a:cubicBezTo>
                      <a:pt x="3039" y="3836"/>
                      <a:pt x="3174" y="3727"/>
                      <a:pt x="3364" y="3700"/>
                    </a:cubicBezTo>
                    <a:cubicBezTo>
                      <a:pt x="3554" y="3700"/>
                      <a:pt x="3690" y="3808"/>
                      <a:pt x="3744" y="3971"/>
                    </a:cubicBezTo>
                    <a:cubicBezTo>
                      <a:pt x="3825" y="4215"/>
                      <a:pt x="3880" y="4459"/>
                      <a:pt x="3934" y="4731"/>
                    </a:cubicBezTo>
                    <a:cubicBezTo>
                      <a:pt x="3961" y="5029"/>
                      <a:pt x="3934" y="5327"/>
                      <a:pt x="4124" y="5599"/>
                    </a:cubicBezTo>
                    <a:cubicBezTo>
                      <a:pt x="4449" y="5599"/>
                      <a:pt x="4775" y="5611"/>
                      <a:pt x="5092" y="5611"/>
                    </a:cubicBezTo>
                    <a:cubicBezTo>
                      <a:pt x="5251" y="5611"/>
                      <a:pt x="5408" y="5608"/>
                      <a:pt x="5561" y="5599"/>
                    </a:cubicBezTo>
                    <a:cubicBezTo>
                      <a:pt x="5617" y="5595"/>
                      <a:pt x="5672" y="5594"/>
                      <a:pt x="5729" y="5594"/>
                    </a:cubicBezTo>
                    <a:cubicBezTo>
                      <a:pt x="5950" y="5594"/>
                      <a:pt x="6177" y="5614"/>
                      <a:pt x="6406" y="5614"/>
                    </a:cubicBezTo>
                    <a:cubicBezTo>
                      <a:pt x="6602" y="5614"/>
                      <a:pt x="6801" y="5599"/>
                      <a:pt x="6999" y="5544"/>
                    </a:cubicBezTo>
                    <a:cubicBezTo>
                      <a:pt x="6999" y="5273"/>
                      <a:pt x="6972" y="5029"/>
                      <a:pt x="6999" y="4812"/>
                    </a:cubicBezTo>
                    <a:cubicBezTo>
                      <a:pt x="6999" y="4622"/>
                      <a:pt x="6999" y="4432"/>
                      <a:pt x="7026" y="4242"/>
                    </a:cubicBezTo>
                    <a:cubicBezTo>
                      <a:pt x="7080" y="4052"/>
                      <a:pt x="7216" y="3917"/>
                      <a:pt x="7433" y="3890"/>
                    </a:cubicBezTo>
                    <a:cubicBezTo>
                      <a:pt x="7650" y="3890"/>
                      <a:pt x="7840" y="4025"/>
                      <a:pt x="7894" y="4269"/>
                    </a:cubicBezTo>
                    <a:cubicBezTo>
                      <a:pt x="7921" y="4486"/>
                      <a:pt x="7921" y="4731"/>
                      <a:pt x="7948" y="4975"/>
                    </a:cubicBezTo>
                    <a:cubicBezTo>
                      <a:pt x="7975" y="5165"/>
                      <a:pt x="7894" y="5409"/>
                      <a:pt x="8111" y="5626"/>
                    </a:cubicBezTo>
                    <a:cubicBezTo>
                      <a:pt x="8491" y="5626"/>
                      <a:pt x="8925" y="5626"/>
                      <a:pt x="9359" y="5599"/>
                    </a:cubicBezTo>
                    <a:cubicBezTo>
                      <a:pt x="9591" y="5599"/>
                      <a:pt x="9832" y="5634"/>
                      <a:pt x="10078" y="5634"/>
                    </a:cubicBezTo>
                    <a:cubicBezTo>
                      <a:pt x="10261" y="5634"/>
                      <a:pt x="10447" y="5614"/>
                      <a:pt x="10633" y="5544"/>
                    </a:cubicBezTo>
                    <a:cubicBezTo>
                      <a:pt x="10633" y="5409"/>
                      <a:pt x="10606" y="5300"/>
                      <a:pt x="10633" y="5192"/>
                    </a:cubicBezTo>
                    <a:cubicBezTo>
                      <a:pt x="10633" y="4893"/>
                      <a:pt x="10633" y="4622"/>
                      <a:pt x="10688" y="4324"/>
                    </a:cubicBezTo>
                    <a:cubicBezTo>
                      <a:pt x="10715" y="4134"/>
                      <a:pt x="10850" y="3998"/>
                      <a:pt x="11067" y="3998"/>
                    </a:cubicBezTo>
                    <a:cubicBezTo>
                      <a:pt x="11086" y="3996"/>
                      <a:pt x="11104" y="3995"/>
                      <a:pt x="11122" y="3995"/>
                    </a:cubicBezTo>
                    <a:cubicBezTo>
                      <a:pt x="11311" y="3995"/>
                      <a:pt x="11452" y="4123"/>
                      <a:pt x="11501" y="4297"/>
                    </a:cubicBezTo>
                    <a:cubicBezTo>
                      <a:pt x="11556" y="4541"/>
                      <a:pt x="11556" y="4758"/>
                      <a:pt x="11583" y="5002"/>
                    </a:cubicBezTo>
                    <a:cubicBezTo>
                      <a:pt x="11610" y="5219"/>
                      <a:pt x="11637" y="5409"/>
                      <a:pt x="11637" y="5599"/>
                    </a:cubicBezTo>
                    <a:cubicBezTo>
                      <a:pt x="11980" y="5673"/>
                      <a:pt x="12486" y="5715"/>
                      <a:pt x="12963" y="5715"/>
                    </a:cubicBezTo>
                    <a:cubicBezTo>
                      <a:pt x="13354" y="5715"/>
                      <a:pt x="13725" y="5687"/>
                      <a:pt x="13970" y="5626"/>
                    </a:cubicBezTo>
                    <a:cubicBezTo>
                      <a:pt x="13970" y="5490"/>
                      <a:pt x="13997" y="5327"/>
                      <a:pt x="13997" y="5165"/>
                    </a:cubicBezTo>
                    <a:cubicBezTo>
                      <a:pt x="14051" y="4893"/>
                      <a:pt x="14078" y="4595"/>
                      <a:pt x="14159" y="4324"/>
                    </a:cubicBezTo>
                    <a:cubicBezTo>
                      <a:pt x="14209" y="4050"/>
                      <a:pt x="14350" y="3913"/>
                      <a:pt x="14519" y="3913"/>
                    </a:cubicBezTo>
                    <a:cubicBezTo>
                      <a:pt x="14535" y="3913"/>
                      <a:pt x="14551" y="3915"/>
                      <a:pt x="14566" y="3917"/>
                    </a:cubicBezTo>
                    <a:cubicBezTo>
                      <a:pt x="14783" y="3944"/>
                      <a:pt x="14865" y="4134"/>
                      <a:pt x="14892" y="4324"/>
                    </a:cubicBezTo>
                    <a:cubicBezTo>
                      <a:pt x="14946" y="4622"/>
                      <a:pt x="14973" y="4920"/>
                      <a:pt x="15000" y="5246"/>
                    </a:cubicBezTo>
                    <a:cubicBezTo>
                      <a:pt x="15027" y="5382"/>
                      <a:pt x="15055" y="5544"/>
                      <a:pt x="15055" y="5680"/>
                    </a:cubicBezTo>
                    <a:cubicBezTo>
                      <a:pt x="15495" y="5768"/>
                      <a:pt x="15977" y="5809"/>
                      <a:pt x="16416" y="5809"/>
                    </a:cubicBezTo>
                    <a:cubicBezTo>
                      <a:pt x="16922" y="5809"/>
                      <a:pt x="17370" y="5754"/>
                      <a:pt x="17631" y="5653"/>
                    </a:cubicBezTo>
                    <a:cubicBezTo>
                      <a:pt x="17658" y="5436"/>
                      <a:pt x="17713" y="5192"/>
                      <a:pt x="17740" y="4975"/>
                    </a:cubicBezTo>
                    <a:cubicBezTo>
                      <a:pt x="17794" y="4731"/>
                      <a:pt x="17848" y="4514"/>
                      <a:pt x="17930" y="4269"/>
                    </a:cubicBezTo>
                    <a:cubicBezTo>
                      <a:pt x="17984" y="4134"/>
                      <a:pt x="18038" y="3971"/>
                      <a:pt x="18147" y="3836"/>
                    </a:cubicBezTo>
                    <a:cubicBezTo>
                      <a:pt x="18228" y="3754"/>
                      <a:pt x="18391" y="3700"/>
                      <a:pt x="18499" y="3700"/>
                    </a:cubicBezTo>
                    <a:cubicBezTo>
                      <a:pt x="18581" y="3700"/>
                      <a:pt x="18716" y="3836"/>
                      <a:pt x="18716" y="3944"/>
                    </a:cubicBezTo>
                    <a:cubicBezTo>
                      <a:pt x="18771" y="4161"/>
                      <a:pt x="18771" y="4405"/>
                      <a:pt x="18771" y="4622"/>
                    </a:cubicBezTo>
                    <a:cubicBezTo>
                      <a:pt x="18743" y="4975"/>
                      <a:pt x="18662" y="5327"/>
                      <a:pt x="18716" y="5680"/>
                    </a:cubicBezTo>
                    <a:cubicBezTo>
                      <a:pt x="18954" y="5736"/>
                      <a:pt x="19276" y="5765"/>
                      <a:pt x="19612" y="5765"/>
                    </a:cubicBezTo>
                    <a:cubicBezTo>
                      <a:pt x="20083" y="5765"/>
                      <a:pt x="20581" y="5709"/>
                      <a:pt x="20913" y="5599"/>
                    </a:cubicBezTo>
                    <a:cubicBezTo>
                      <a:pt x="20968" y="5327"/>
                      <a:pt x="21022" y="5056"/>
                      <a:pt x="21103" y="4785"/>
                    </a:cubicBezTo>
                    <a:cubicBezTo>
                      <a:pt x="21185" y="4486"/>
                      <a:pt x="21266" y="4188"/>
                      <a:pt x="21402" y="3917"/>
                    </a:cubicBezTo>
                    <a:cubicBezTo>
                      <a:pt x="21456" y="3808"/>
                      <a:pt x="21619" y="3727"/>
                      <a:pt x="21754" y="3727"/>
                    </a:cubicBezTo>
                    <a:cubicBezTo>
                      <a:pt x="21771" y="3724"/>
                      <a:pt x="21787" y="3723"/>
                      <a:pt x="21804" y="3723"/>
                    </a:cubicBezTo>
                    <a:cubicBezTo>
                      <a:pt x="21949" y="3723"/>
                      <a:pt x="22082" y="3828"/>
                      <a:pt x="22107" y="3998"/>
                    </a:cubicBezTo>
                    <a:cubicBezTo>
                      <a:pt x="22134" y="4269"/>
                      <a:pt x="22134" y="4568"/>
                      <a:pt x="22134" y="4839"/>
                    </a:cubicBezTo>
                    <a:cubicBezTo>
                      <a:pt x="22107" y="5110"/>
                      <a:pt x="22080" y="5354"/>
                      <a:pt x="22053" y="5599"/>
                    </a:cubicBezTo>
                    <a:cubicBezTo>
                      <a:pt x="22376" y="5691"/>
                      <a:pt x="22970" y="5740"/>
                      <a:pt x="23583" y="5740"/>
                    </a:cubicBezTo>
                    <a:cubicBezTo>
                      <a:pt x="24049" y="5740"/>
                      <a:pt x="24525" y="5711"/>
                      <a:pt x="24901" y="5653"/>
                    </a:cubicBezTo>
                    <a:cubicBezTo>
                      <a:pt x="24901" y="5300"/>
                      <a:pt x="24901" y="4975"/>
                      <a:pt x="24901" y="4622"/>
                    </a:cubicBezTo>
                    <a:cubicBezTo>
                      <a:pt x="24901" y="4459"/>
                      <a:pt x="24901" y="4297"/>
                      <a:pt x="24928" y="4134"/>
                    </a:cubicBezTo>
                    <a:cubicBezTo>
                      <a:pt x="24955" y="3944"/>
                      <a:pt x="25090" y="3836"/>
                      <a:pt x="25280" y="3836"/>
                    </a:cubicBezTo>
                    <a:cubicBezTo>
                      <a:pt x="25470" y="3836"/>
                      <a:pt x="25633" y="3917"/>
                      <a:pt x="25660" y="4080"/>
                    </a:cubicBezTo>
                    <a:cubicBezTo>
                      <a:pt x="25741" y="4297"/>
                      <a:pt x="25741" y="4514"/>
                      <a:pt x="25796" y="4703"/>
                    </a:cubicBezTo>
                    <a:cubicBezTo>
                      <a:pt x="25850" y="5029"/>
                      <a:pt x="25796" y="5382"/>
                      <a:pt x="25985" y="5707"/>
                    </a:cubicBezTo>
                    <a:lnTo>
                      <a:pt x="28318" y="5707"/>
                    </a:lnTo>
                    <a:cubicBezTo>
                      <a:pt x="28508" y="5273"/>
                      <a:pt x="28562" y="4812"/>
                      <a:pt x="28644" y="4378"/>
                    </a:cubicBezTo>
                    <a:cubicBezTo>
                      <a:pt x="28671" y="4188"/>
                      <a:pt x="28698" y="3998"/>
                      <a:pt x="28779" y="3836"/>
                    </a:cubicBezTo>
                    <a:cubicBezTo>
                      <a:pt x="28861" y="3727"/>
                      <a:pt x="29023" y="3646"/>
                      <a:pt x="29132" y="3646"/>
                    </a:cubicBezTo>
                    <a:cubicBezTo>
                      <a:pt x="29148" y="3643"/>
                      <a:pt x="29164" y="3642"/>
                      <a:pt x="29179" y="3642"/>
                    </a:cubicBezTo>
                    <a:cubicBezTo>
                      <a:pt x="29344" y="3642"/>
                      <a:pt x="29460" y="3770"/>
                      <a:pt x="29484" y="3944"/>
                    </a:cubicBezTo>
                    <a:cubicBezTo>
                      <a:pt x="29512" y="4161"/>
                      <a:pt x="29484" y="4405"/>
                      <a:pt x="29457" y="4622"/>
                    </a:cubicBezTo>
                    <a:cubicBezTo>
                      <a:pt x="29403" y="4975"/>
                      <a:pt x="29376" y="5327"/>
                      <a:pt x="29430" y="5653"/>
                    </a:cubicBezTo>
                    <a:cubicBezTo>
                      <a:pt x="29745" y="5699"/>
                      <a:pt x="30136" y="5720"/>
                      <a:pt x="30535" y="5720"/>
                    </a:cubicBezTo>
                    <a:cubicBezTo>
                      <a:pt x="31304" y="5720"/>
                      <a:pt x="32102" y="5642"/>
                      <a:pt x="32441" y="5517"/>
                    </a:cubicBezTo>
                    <a:cubicBezTo>
                      <a:pt x="32495" y="5137"/>
                      <a:pt x="32549" y="4758"/>
                      <a:pt x="32631" y="4405"/>
                    </a:cubicBezTo>
                    <a:cubicBezTo>
                      <a:pt x="32685" y="4134"/>
                      <a:pt x="32766" y="3890"/>
                      <a:pt x="32875" y="3646"/>
                    </a:cubicBezTo>
                    <a:cubicBezTo>
                      <a:pt x="32940" y="3495"/>
                      <a:pt x="33056" y="3412"/>
                      <a:pt x="33210" y="3412"/>
                    </a:cubicBezTo>
                    <a:cubicBezTo>
                      <a:pt x="33250" y="3412"/>
                      <a:pt x="33292" y="3418"/>
                      <a:pt x="33336" y="3429"/>
                    </a:cubicBezTo>
                    <a:cubicBezTo>
                      <a:pt x="33553" y="3483"/>
                      <a:pt x="33662" y="3619"/>
                      <a:pt x="33662" y="3836"/>
                    </a:cubicBezTo>
                    <a:cubicBezTo>
                      <a:pt x="33662" y="4080"/>
                      <a:pt x="33607" y="4297"/>
                      <a:pt x="33580" y="4541"/>
                    </a:cubicBezTo>
                    <a:cubicBezTo>
                      <a:pt x="33526" y="4893"/>
                      <a:pt x="33417" y="5219"/>
                      <a:pt x="33499" y="5571"/>
                    </a:cubicBezTo>
                    <a:cubicBezTo>
                      <a:pt x="33672" y="5581"/>
                      <a:pt x="33861" y="5586"/>
                      <a:pt x="34058" y="5586"/>
                    </a:cubicBezTo>
                    <a:cubicBezTo>
                      <a:pt x="34971" y="5586"/>
                      <a:pt x="36049" y="5488"/>
                      <a:pt x="36428" y="5354"/>
                    </a:cubicBezTo>
                    <a:cubicBezTo>
                      <a:pt x="36455" y="5273"/>
                      <a:pt x="36455" y="5165"/>
                      <a:pt x="36455" y="5083"/>
                    </a:cubicBezTo>
                    <a:cubicBezTo>
                      <a:pt x="36455" y="3646"/>
                      <a:pt x="36455" y="2235"/>
                      <a:pt x="36455" y="825"/>
                    </a:cubicBezTo>
                    <a:cubicBezTo>
                      <a:pt x="36455" y="689"/>
                      <a:pt x="36401" y="554"/>
                      <a:pt x="36347" y="418"/>
                    </a:cubicBezTo>
                    <a:cubicBezTo>
                      <a:pt x="36211" y="391"/>
                      <a:pt x="36103" y="391"/>
                      <a:pt x="35967" y="391"/>
                    </a:cubicBezTo>
                    <a:cubicBezTo>
                      <a:pt x="34014" y="337"/>
                      <a:pt x="32034" y="337"/>
                      <a:pt x="30081" y="282"/>
                    </a:cubicBezTo>
                    <a:cubicBezTo>
                      <a:pt x="27776" y="201"/>
                      <a:pt x="25470" y="120"/>
                      <a:pt x="23165" y="65"/>
                    </a:cubicBezTo>
                    <a:cubicBezTo>
                      <a:pt x="22033" y="26"/>
                      <a:pt x="20886" y="0"/>
                      <a:pt x="197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64"/>
              <p:cNvSpPr/>
              <p:nvPr/>
            </p:nvSpPr>
            <p:spPr>
              <a:xfrm>
                <a:off x="563600" y="572675"/>
                <a:ext cx="676075" cy="411400"/>
              </a:xfrm>
              <a:custGeom>
                <a:avLst/>
                <a:gdLst/>
                <a:ahLst/>
                <a:cxnLst/>
                <a:rect l="l" t="t" r="r" b="b"/>
                <a:pathLst>
                  <a:path w="27043" h="16456" extrusionOk="0">
                    <a:moveTo>
                      <a:pt x="12295" y="1"/>
                    </a:moveTo>
                    <a:cubicBezTo>
                      <a:pt x="12254" y="1"/>
                      <a:pt x="12215" y="4"/>
                      <a:pt x="12179" y="13"/>
                    </a:cubicBezTo>
                    <a:cubicBezTo>
                      <a:pt x="10877" y="203"/>
                      <a:pt x="9602" y="474"/>
                      <a:pt x="8409" y="935"/>
                    </a:cubicBezTo>
                    <a:cubicBezTo>
                      <a:pt x="8300" y="989"/>
                      <a:pt x="8246" y="1044"/>
                      <a:pt x="8165" y="1125"/>
                    </a:cubicBezTo>
                    <a:cubicBezTo>
                      <a:pt x="8192" y="1261"/>
                      <a:pt x="8246" y="1369"/>
                      <a:pt x="8273" y="1478"/>
                    </a:cubicBezTo>
                    <a:cubicBezTo>
                      <a:pt x="8300" y="1722"/>
                      <a:pt x="8355" y="1939"/>
                      <a:pt x="8355" y="2183"/>
                    </a:cubicBezTo>
                    <a:cubicBezTo>
                      <a:pt x="8355" y="2334"/>
                      <a:pt x="8223" y="2433"/>
                      <a:pt x="8088" y="2433"/>
                    </a:cubicBezTo>
                    <a:cubicBezTo>
                      <a:pt x="8029" y="2433"/>
                      <a:pt x="7970" y="2414"/>
                      <a:pt x="7921" y="2373"/>
                    </a:cubicBezTo>
                    <a:cubicBezTo>
                      <a:pt x="7812" y="2291"/>
                      <a:pt x="7704" y="2183"/>
                      <a:pt x="7622" y="2074"/>
                    </a:cubicBezTo>
                    <a:cubicBezTo>
                      <a:pt x="7487" y="1884"/>
                      <a:pt x="7378" y="1667"/>
                      <a:pt x="7270" y="1478"/>
                    </a:cubicBezTo>
                    <a:cubicBezTo>
                      <a:pt x="6266" y="1857"/>
                      <a:pt x="4937" y="2752"/>
                      <a:pt x="4367" y="3431"/>
                    </a:cubicBezTo>
                    <a:cubicBezTo>
                      <a:pt x="4503" y="3566"/>
                      <a:pt x="4639" y="3702"/>
                      <a:pt x="4747" y="3837"/>
                    </a:cubicBezTo>
                    <a:cubicBezTo>
                      <a:pt x="4829" y="3946"/>
                      <a:pt x="4910" y="4082"/>
                      <a:pt x="4964" y="4217"/>
                    </a:cubicBezTo>
                    <a:cubicBezTo>
                      <a:pt x="5041" y="4396"/>
                      <a:pt x="4925" y="4599"/>
                      <a:pt x="4729" y="4599"/>
                    </a:cubicBezTo>
                    <a:cubicBezTo>
                      <a:pt x="4718" y="4599"/>
                      <a:pt x="4705" y="4598"/>
                      <a:pt x="4693" y="4597"/>
                    </a:cubicBezTo>
                    <a:cubicBezTo>
                      <a:pt x="4476" y="4543"/>
                      <a:pt x="4286" y="4488"/>
                      <a:pt x="4096" y="4380"/>
                    </a:cubicBezTo>
                    <a:cubicBezTo>
                      <a:pt x="3933" y="4326"/>
                      <a:pt x="3771" y="4217"/>
                      <a:pt x="3635" y="4136"/>
                    </a:cubicBezTo>
                    <a:cubicBezTo>
                      <a:pt x="2794" y="4949"/>
                      <a:pt x="2062" y="6062"/>
                      <a:pt x="1899" y="6713"/>
                    </a:cubicBezTo>
                    <a:cubicBezTo>
                      <a:pt x="2143" y="6821"/>
                      <a:pt x="2414" y="6930"/>
                      <a:pt x="2659" y="7065"/>
                    </a:cubicBezTo>
                    <a:cubicBezTo>
                      <a:pt x="2848" y="7174"/>
                      <a:pt x="2930" y="7418"/>
                      <a:pt x="2848" y="7553"/>
                    </a:cubicBezTo>
                    <a:cubicBezTo>
                      <a:pt x="2754" y="7719"/>
                      <a:pt x="2617" y="7803"/>
                      <a:pt x="2457" y="7803"/>
                    </a:cubicBezTo>
                    <a:cubicBezTo>
                      <a:pt x="2434" y="7803"/>
                      <a:pt x="2411" y="7801"/>
                      <a:pt x="2387" y="7797"/>
                    </a:cubicBezTo>
                    <a:cubicBezTo>
                      <a:pt x="2252" y="7797"/>
                      <a:pt x="2143" y="7770"/>
                      <a:pt x="2035" y="7743"/>
                    </a:cubicBezTo>
                    <a:cubicBezTo>
                      <a:pt x="1818" y="7689"/>
                      <a:pt x="1628" y="7662"/>
                      <a:pt x="1438" y="7608"/>
                    </a:cubicBezTo>
                    <a:cubicBezTo>
                      <a:pt x="1031" y="8231"/>
                      <a:pt x="841" y="8801"/>
                      <a:pt x="814" y="9452"/>
                    </a:cubicBezTo>
                    <a:cubicBezTo>
                      <a:pt x="923" y="9479"/>
                      <a:pt x="1031" y="9479"/>
                      <a:pt x="1140" y="9533"/>
                    </a:cubicBezTo>
                    <a:cubicBezTo>
                      <a:pt x="1330" y="9588"/>
                      <a:pt x="1519" y="9615"/>
                      <a:pt x="1682" y="9696"/>
                    </a:cubicBezTo>
                    <a:cubicBezTo>
                      <a:pt x="1845" y="9778"/>
                      <a:pt x="1926" y="9913"/>
                      <a:pt x="1899" y="10103"/>
                    </a:cubicBezTo>
                    <a:cubicBezTo>
                      <a:pt x="1845" y="10266"/>
                      <a:pt x="1736" y="10401"/>
                      <a:pt x="1547" y="10428"/>
                    </a:cubicBezTo>
                    <a:cubicBezTo>
                      <a:pt x="1411" y="10428"/>
                      <a:pt x="1275" y="10401"/>
                      <a:pt x="1140" y="10401"/>
                    </a:cubicBezTo>
                    <a:cubicBezTo>
                      <a:pt x="1031" y="10401"/>
                      <a:pt x="923" y="10381"/>
                      <a:pt x="818" y="10381"/>
                    </a:cubicBezTo>
                    <a:cubicBezTo>
                      <a:pt x="712" y="10381"/>
                      <a:pt x="611" y="10401"/>
                      <a:pt x="516" y="10483"/>
                    </a:cubicBezTo>
                    <a:cubicBezTo>
                      <a:pt x="245" y="11405"/>
                      <a:pt x="163" y="12273"/>
                      <a:pt x="299" y="12842"/>
                    </a:cubicBezTo>
                    <a:cubicBezTo>
                      <a:pt x="733" y="13032"/>
                      <a:pt x="1302" y="12897"/>
                      <a:pt x="1601" y="13439"/>
                    </a:cubicBezTo>
                    <a:cubicBezTo>
                      <a:pt x="1446" y="13714"/>
                      <a:pt x="1233" y="13778"/>
                      <a:pt x="1004" y="13778"/>
                    </a:cubicBezTo>
                    <a:cubicBezTo>
                      <a:pt x="801" y="13778"/>
                      <a:pt x="585" y="13727"/>
                      <a:pt x="385" y="13727"/>
                    </a:cubicBezTo>
                    <a:cubicBezTo>
                      <a:pt x="298" y="13727"/>
                      <a:pt x="214" y="13737"/>
                      <a:pt x="136" y="13765"/>
                    </a:cubicBezTo>
                    <a:cubicBezTo>
                      <a:pt x="0" y="14741"/>
                      <a:pt x="28" y="15962"/>
                      <a:pt x="163" y="16396"/>
                    </a:cubicBezTo>
                    <a:cubicBezTo>
                      <a:pt x="516" y="16433"/>
                      <a:pt x="1289" y="16454"/>
                      <a:pt x="2073" y="16454"/>
                    </a:cubicBezTo>
                    <a:cubicBezTo>
                      <a:pt x="2979" y="16454"/>
                      <a:pt x="3899" y="16427"/>
                      <a:pt x="4205" y="16369"/>
                    </a:cubicBezTo>
                    <a:cubicBezTo>
                      <a:pt x="4205" y="16260"/>
                      <a:pt x="4232" y="16179"/>
                      <a:pt x="4205" y="16097"/>
                    </a:cubicBezTo>
                    <a:cubicBezTo>
                      <a:pt x="3961" y="14904"/>
                      <a:pt x="3961" y="13738"/>
                      <a:pt x="4015" y="12544"/>
                    </a:cubicBezTo>
                    <a:cubicBezTo>
                      <a:pt x="4096" y="11188"/>
                      <a:pt x="4422" y="9886"/>
                      <a:pt x="5181" y="8720"/>
                    </a:cubicBezTo>
                    <a:cubicBezTo>
                      <a:pt x="6890" y="6089"/>
                      <a:pt x="9385" y="4841"/>
                      <a:pt x="12423" y="4488"/>
                    </a:cubicBezTo>
                    <a:cubicBezTo>
                      <a:pt x="12593" y="4470"/>
                      <a:pt x="12761" y="4461"/>
                      <a:pt x="12929" y="4461"/>
                    </a:cubicBezTo>
                    <a:cubicBezTo>
                      <a:pt x="13729" y="4461"/>
                      <a:pt x="14514" y="4648"/>
                      <a:pt x="15298" y="4760"/>
                    </a:cubicBezTo>
                    <a:cubicBezTo>
                      <a:pt x="15868" y="4841"/>
                      <a:pt x="16410" y="5004"/>
                      <a:pt x="16926" y="5275"/>
                    </a:cubicBezTo>
                    <a:cubicBezTo>
                      <a:pt x="18472" y="6089"/>
                      <a:pt x="19720" y="7201"/>
                      <a:pt x="20587" y="8747"/>
                    </a:cubicBezTo>
                    <a:cubicBezTo>
                      <a:pt x="21320" y="9994"/>
                      <a:pt x="21889" y="11324"/>
                      <a:pt x="22323" y="12707"/>
                    </a:cubicBezTo>
                    <a:cubicBezTo>
                      <a:pt x="22649" y="13710"/>
                      <a:pt x="22920" y="14714"/>
                      <a:pt x="22866" y="15772"/>
                    </a:cubicBezTo>
                    <a:cubicBezTo>
                      <a:pt x="22866" y="15962"/>
                      <a:pt x="22893" y="16124"/>
                      <a:pt x="22920" y="16314"/>
                    </a:cubicBezTo>
                    <a:cubicBezTo>
                      <a:pt x="23274" y="16407"/>
                      <a:pt x="24311" y="16455"/>
                      <a:pt x="25249" y="16455"/>
                    </a:cubicBezTo>
                    <a:cubicBezTo>
                      <a:pt x="25964" y="16455"/>
                      <a:pt x="26622" y="16427"/>
                      <a:pt x="26880" y="16369"/>
                    </a:cubicBezTo>
                    <a:cubicBezTo>
                      <a:pt x="27043" y="15663"/>
                      <a:pt x="26934" y="14361"/>
                      <a:pt x="26636" y="13656"/>
                    </a:cubicBezTo>
                    <a:cubicBezTo>
                      <a:pt x="26392" y="13656"/>
                      <a:pt x="26121" y="13656"/>
                      <a:pt x="25877" y="13629"/>
                    </a:cubicBezTo>
                    <a:cubicBezTo>
                      <a:pt x="25795" y="13602"/>
                      <a:pt x="25687" y="13493"/>
                      <a:pt x="25633" y="13412"/>
                    </a:cubicBezTo>
                    <a:cubicBezTo>
                      <a:pt x="25605" y="13358"/>
                      <a:pt x="25660" y="13222"/>
                      <a:pt x="25741" y="13168"/>
                    </a:cubicBezTo>
                    <a:cubicBezTo>
                      <a:pt x="25985" y="12978"/>
                      <a:pt x="26229" y="12815"/>
                      <a:pt x="26473" y="12653"/>
                    </a:cubicBezTo>
                    <a:cubicBezTo>
                      <a:pt x="26446" y="11839"/>
                      <a:pt x="26094" y="10537"/>
                      <a:pt x="25741" y="9994"/>
                    </a:cubicBezTo>
                    <a:cubicBezTo>
                      <a:pt x="25524" y="10022"/>
                      <a:pt x="25307" y="10103"/>
                      <a:pt x="25063" y="10103"/>
                    </a:cubicBezTo>
                    <a:cubicBezTo>
                      <a:pt x="24954" y="10103"/>
                      <a:pt x="24765" y="9994"/>
                      <a:pt x="24737" y="9913"/>
                    </a:cubicBezTo>
                    <a:cubicBezTo>
                      <a:pt x="24683" y="9805"/>
                      <a:pt x="24710" y="9615"/>
                      <a:pt x="24792" y="9533"/>
                    </a:cubicBezTo>
                    <a:cubicBezTo>
                      <a:pt x="24982" y="9316"/>
                      <a:pt x="25226" y="9154"/>
                      <a:pt x="25470" y="8964"/>
                    </a:cubicBezTo>
                    <a:cubicBezTo>
                      <a:pt x="25117" y="7879"/>
                      <a:pt x="24575" y="6902"/>
                      <a:pt x="23897" y="5953"/>
                    </a:cubicBezTo>
                    <a:cubicBezTo>
                      <a:pt x="23625" y="6170"/>
                      <a:pt x="23435" y="6360"/>
                      <a:pt x="23218" y="6523"/>
                    </a:cubicBezTo>
                    <a:cubicBezTo>
                      <a:pt x="23035" y="6660"/>
                      <a:pt x="22869" y="6729"/>
                      <a:pt x="22730" y="6729"/>
                    </a:cubicBezTo>
                    <a:cubicBezTo>
                      <a:pt x="22622" y="6729"/>
                      <a:pt x="22530" y="6687"/>
                      <a:pt x="22459" y="6604"/>
                    </a:cubicBezTo>
                    <a:cubicBezTo>
                      <a:pt x="22323" y="6414"/>
                      <a:pt x="22351" y="6197"/>
                      <a:pt x="22595" y="5899"/>
                    </a:cubicBezTo>
                    <a:cubicBezTo>
                      <a:pt x="22839" y="5655"/>
                      <a:pt x="23056" y="5438"/>
                      <a:pt x="23300" y="5221"/>
                    </a:cubicBezTo>
                    <a:cubicBezTo>
                      <a:pt x="22839" y="4515"/>
                      <a:pt x="22269" y="3892"/>
                      <a:pt x="21727" y="3566"/>
                    </a:cubicBezTo>
                    <a:cubicBezTo>
                      <a:pt x="21537" y="3756"/>
                      <a:pt x="21374" y="3946"/>
                      <a:pt x="21184" y="4136"/>
                    </a:cubicBezTo>
                    <a:cubicBezTo>
                      <a:pt x="21095" y="4225"/>
                      <a:pt x="20997" y="4266"/>
                      <a:pt x="20900" y="4266"/>
                    </a:cubicBezTo>
                    <a:cubicBezTo>
                      <a:pt x="20821" y="4266"/>
                      <a:pt x="20742" y="4239"/>
                      <a:pt x="20669" y="4190"/>
                    </a:cubicBezTo>
                    <a:cubicBezTo>
                      <a:pt x="20506" y="4054"/>
                      <a:pt x="20479" y="3865"/>
                      <a:pt x="20533" y="3675"/>
                    </a:cubicBezTo>
                    <a:cubicBezTo>
                      <a:pt x="20587" y="3539"/>
                      <a:pt x="20669" y="3431"/>
                      <a:pt x="20750" y="3295"/>
                    </a:cubicBezTo>
                    <a:cubicBezTo>
                      <a:pt x="20832" y="3159"/>
                      <a:pt x="20913" y="3024"/>
                      <a:pt x="20967" y="2888"/>
                    </a:cubicBezTo>
                    <a:cubicBezTo>
                      <a:pt x="20343" y="2237"/>
                      <a:pt x="19204" y="1505"/>
                      <a:pt x="18336" y="1152"/>
                    </a:cubicBezTo>
                    <a:cubicBezTo>
                      <a:pt x="18228" y="1288"/>
                      <a:pt x="18119" y="1396"/>
                      <a:pt x="18038" y="1532"/>
                    </a:cubicBezTo>
                    <a:cubicBezTo>
                      <a:pt x="17956" y="1667"/>
                      <a:pt x="17902" y="1830"/>
                      <a:pt x="17794" y="1966"/>
                    </a:cubicBezTo>
                    <a:cubicBezTo>
                      <a:pt x="17663" y="2162"/>
                      <a:pt x="17515" y="2253"/>
                      <a:pt x="17363" y="2253"/>
                    </a:cubicBezTo>
                    <a:cubicBezTo>
                      <a:pt x="17326" y="2253"/>
                      <a:pt x="17288" y="2248"/>
                      <a:pt x="17251" y="2237"/>
                    </a:cubicBezTo>
                    <a:cubicBezTo>
                      <a:pt x="17089" y="2156"/>
                      <a:pt x="17007" y="1966"/>
                      <a:pt x="17089" y="1667"/>
                    </a:cubicBezTo>
                    <a:cubicBezTo>
                      <a:pt x="17143" y="1505"/>
                      <a:pt x="17224" y="1369"/>
                      <a:pt x="17278" y="1206"/>
                    </a:cubicBezTo>
                    <a:cubicBezTo>
                      <a:pt x="17305" y="1044"/>
                      <a:pt x="17333" y="908"/>
                      <a:pt x="17360" y="745"/>
                    </a:cubicBezTo>
                    <a:cubicBezTo>
                      <a:pt x="16539" y="292"/>
                      <a:pt x="15288" y="10"/>
                      <a:pt x="14374" y="10"/>
                    </a:cubicBezTo>
                    <a:cubicBezTo>
                      <a:pt x="14141" y="10"/>
                      <a:pt x="13929" y="29"/>
                      <a:pt x="13752" y="67"/>
                    </a:cubicBezTo>
                    <a:cubicBezTo>
                      <a:pt x="13752" y="311"/>
                      <a:pt x="13725" y="583"/>
                      <a:pt x="13725" y="827"/>
                    </a:cubicBezTo>
                    <a:cubicBezTo>
                      <a:pt x="13698" y="1017"/>
                      <a:pt x="13644" y="1234"/>
                      <a:pt x="13427" y="1261"/>
                    </a:cubicBezTo>
                    <a:cubicBezTo>
                      <a:pt x="13398" y="1268"/>
                      <a:pt x="13370" y="1271"/>
                      <a:pt x="13344" y="1271"/>
                    </a:cubicBezTo>
                    <a:cubicBezTo>
                      <a:pt x="13174" y="1271"/>
                      <a:pt x="13063" y="1130"/>
                      <a:pt x="12993" y="989"/>
                    </a:cubicBezTo>
                    <a:cubicBezTo>
                      <a:pt x="12911" y="827"/>
                      <a:pt x="12884" y="664"/>
                      <a:pt x="12830" y="501"/>
                    </a:cubicBezTo>
                    <a:cubicBezTo>
                      <a:pt x="12776" y="366"/>
                      <a:pt x="12722" y="203"/>
                      <a:pt x="12694" y="67"/>
                    </a:cubicBezTo>
                    <a:cubicBezTo>
                      <a:pt x="12613" y="40"/>
                      <a:pt x="12586" y="13"/>
                      <a:pt x="12532" y="13"/>
                    </a:cubicBezTo>
                    <a:cubicBezTo>
                      <a:pt x="12459" y="13"/>
                      <a:pt x="12375" y="1"/>
                      <a:pt x="12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31" name="Google Shape;1631;p64"/>
          <p:cNvGrpSpPr/>
          <p:nvPr/>
        </p:nvGrpSpPr>
        <p:grpSpPr>
          <a:xfrm>
            <a:off x="103609" y="3440975"/>
            <a:ext cx="1488885" cy="1635763"/>
            <a:chOff x="5117700" y="3973625"/>
            <a:chExt cx="956150" cy="1062588"/>
          </a:xfrm>
        </p:grpSpPr>
        <p:sp>
          <p:nvSpPr>
            <p:cNvPr id="1632" name="Google Shape;1632;p64"/>
            <p:cNvSpPr/>
            <p:nvPr/>
          </p:nvSpPr>
          <p:spPr>
            <a:xfrm>
              <a:off x="5140750" y="399920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chemeClr val="accent3"/>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64"/>
            <p:cNvSpPr/>
            <p:nvPr/>
          </p:nvSpPr>
          <p:spPr>
            <a:xfrm>
              <a:off x="5117700" y="397362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chemeClr val="accent3"/>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64"/>
            <p:cNvSpPr/>
            <p:nvPr/>
          </p:nvSpPr>
          <p:spPr>
            <a:xfrm>
              <a:off x="5722550" y="4204600"/>
              <a:ext cx="328900" cy="170500"/>
            </a:xfrm>
            <a:custGeom>
              <a:avLst/>
              <a:gdLst/>
              <a:ahLst/>
              <a:cxnLst/>
              <a:rect l="l" t="t" r="r" b="b"/>
              <a:pathLst>
                <a:path w="13156" h="6820" extrusionOk="0">
                  <a:moveTo>
                    <a:pt x="1169" y="1"/>
                  </a:moveTo>
                  <a:cubicBezTo>
                    <a:pt x="998" y="1"/>
                    <a:pt x="910" y="111"/>
                    <a:pt x="787" y="391"/>
                  </a:cubicBezTo>
                  <a:cubicBezTo>
                    <a:pt x="543" y="960"/>
                    <a:pt x="326" y="1530"/>
                    <a:pt x="82" y="2100"/>
                  </a:cubicBezTo>
                  <a:cubicBezTo>
                    <a:pt x="28" y="2262"/>
                    <a:pt x="28" y="2425"/>
                    <a:pt x="1" y="2561"/>
                  </a:cubicBezTo>
                  <a:cubicBezTo>
                    <a:pt x="598" y="2913"/>
                    <a:pt x="11122" y="6629"/>
                    <a:pt x="11990" y="6819"/>
                  </a:cubicBezTo>
                  <a:cubicBezTo>
                    <a:pt x="12044" y="6765"/>
                    <a:pt x="12125" y="6683"/>
                    <a:pt x="12180" y="6602"/>
                  </a:cubicBezTo>
                  <a:cubicBezTo>
                    <a:pt x="12451" y="5924"/>
                    <a:pt x="12749" y="5246"/>
                    <a:pt x="12993" y="4568"/>
                  </a:cubicBezTo>
                  <a:cubicBezTo>
                    <a:pt x="13156" y="4161"/>
                    <a:pt x="13075" y="4080"/>
                    <a:pt x="12695" y="3917"/>
                  </a:cubicBezTo>
                  <a:cubicBezTo>
                    <a:pt x="12586" y="3863"/>
                    <a:pt x="12478" y="3835"/>
                    <a:pt x="12369" y="3808"/>
                  </a:cubicBezTo>
                  <a:cubicBezTo>
                    <a:pt x="11339" y="3456"/>
                    <a:pt x="10308" y="3103"/>
                    <a:pt x="9277" y="2750"/>
                  </a:cubicBezTo>
                  <a:lnTo>
                    <a:pt x="1547" y="92"/>
                  </a:lnTo>
                  <a:cubicBezTo>
                    <a:pt x="1383" y="34"/>
                    <a:pt x="1263" y="1"/>
                    <a:pt x="1169" y="1"/>
                  </a:cubicBezTo>
                  <a:close/>
                </a:path>
              </a:pathLst>
            </a:custGeom>
            <a:solidFill>
              <a:schemeClr val="accent3"/>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64"/>
            <p:cNvSpPr/>
            <p:nvPr/>
          </p:nvSpPr>
          <p:spPr>
            <a:xfrm>
              <a:off x="5563200" y="4177900"/>
              <a:ext cx="510650" cy="858300"/>
            </a:xfrm>
            <a:custGeom>
              <a:avLst/>
              <a:gdLst/>
              <a:ahLst/>
              <a:cxnLst/>
              <a:rect l="l" t="t" r="r" b="b"/>
              <a:pathLst>
                <a:path w="20426" h="34332" extrusionOk="0">
                  <a:moveTo>
                    <a:pt x="7543" y="1069"/>
                  </a:moveTo>
                  <a:cubicBezTo>
                    <a:pt x="7637" y="1069"/>
                    <a:pt x="7757" y="1102"/>
                    <a:pt x="7921" y="1160"/>
                  </a:cubicBezTo>
                  <a:lnTo>
                    <a:pt x="15651" y="3818"/>
                  </a:lnTo>
                  <a:cubicBezTo>
                    <a:pt x="16682" y="4171"/>
                    <a:pt x="17713" y="4524"/>
                    <a:pt x="18743" y="4876"/>
                  </a:cubicBezTo>
                  <a:cubicBezTo>
                    <a:pt x="18852" y="4903"/>
                    <a:pt x="18960" y="4931"/>
                    <a:pt x="19069" y="4985"/>
                  </a:cubicBezTo>
                  <a:cubicBezTo>
                    <a:pt x="19449" y="5148"/>
                    <a:pt x="19530" y="5229"/>
                    <a:pt x="19367" y="5636"/>
                  </a:cubicBezTo>
                  <a:cubicBezTo>
                    <a:pt x="19123" y="6314"/>
                    <a:pt x="18825" y="6992"/>
                    <a:pt x="18554" y="7670"/>
                  </a:cubicBezTo>
                  <a:cubicBezTo>
                    <a:pt x="18499" y="7751"/>
                    <a:pt x="18418" y="7833"/>
                    <a:pt x="18364" y="7887"/>
                  </a:cubicBezTo>
                  <a:cubicBezTo>
                    <a:pt x="17496" y="7697"/>
                    <a:pt x="6972" y="3981"/>
                    <a:pt x="6375" y="3629"/>
                  </a:cubicBezTo>
                  <a:cubicBezTo>
                    <a:pt x="6402" y="3493"/>
                    <a:pt x="6402" y="3330"/>
                    <a:pt x="6456" y="3168"/>
                  </a:cubicBezTo>
                  <a:cubicBezTo>
                    <a:pt x="6700" y="2598"/>
                    <a:pt x="6917" y="2028"/>
                    <a:pt x="7161" y="1459"/>
                  </a:cubicBezTo>
                  <a:cubicBezTo>
                    <a:pt x="7284" y="1179"/>
                    <a:pt x="7372" y="1069"/>
                    <a:pt x="7543" y="1069"/>
                  </a:cubicBezTo>
                  <a:close/>
                  <a:moveTo>
                    <a:pt x="8165" y="5337"/>
                  </a:moveTo>
                  <a:cubicBezTo>
                    <a:pt x="10932" y="6314"/>
                    <a:pt x="13644" y="7263"/>
                    <a:pt x="16411" y="8213"/>
                  </a:cubicBezTo>
                  <a:cubicBezTo>
                    <a:pt x="16384" y="8402"/>
                    <a:pt x="16356" y="8565"/>
                    <a:pt x="16329" y="8728"/>
                  </a:cubicBezTo>
                  <a:cubicBezTo>
                    <a:pt x="15353" y="12607"/>
                    <a:pt x="14268" y="16458"/>
                    <a:pt x="13074" y="20283"/>
                  </a:cubicBezTo>
                  <a:cubicBezTo>
                    <a:pt x="12803" y="21178"/>
                    <a:pt x="12559" y="22073"/>
                    <a:pt x="12288" y="22941"/>
                  </a:cubicBezTo>
                  <a:cubicBezTo>
                    <a:pt x="11610" y="25165"/>
                    <a:pt x="10742" y="27308"/>
                    <a:pt x="9765" y="29423"/>
                  </a:cubicBezTo>
                  <a:cubicBezTo>
                    <a:pt x="9521" y="29966"/>
                    <a:pt x="9223" y="30481"/>
                    <a:pt x="8925" y="30997"/>
                  </a:cubicBezTo>
                  <a:cubicBezTo>
                    <a:pt x="8219" y="32217"/>
                    <a:pt x="7107" y="32895"/>
                    <a:pt x="5778" y="33275"/>
                  </a:cubicBezTo>
                  <a:cubicBezTo>
                    <a:pt x="5456" y="33360"/>
                    <a:pt x="5123" y="33402"/>
                    <a:pt x="4787" y="33402"/>
                  </a:cubicBezTo>
                  <a:cubicBezTo>
                    <a:pt x="4585" y="33402"/>
                    <a:pt x="4381" y="33387"/>
                    <a:pt x="4178" y="33356"/>
                  </a:cubicBezTo>
                  <a:cubicBezTo>
                    <a:pt x="2984" y="33194"/>
                    <a:pt x="1493" y="32163"/>
                    <a:pt x="1140" y="30427"/>
                  </a:cubicBezTo>
                  <a:cubicBezTo>
                    <a:pt x="977" y="29640"/>
                    <a:pt x="977" y="28881"/>
                    <a:pt x="1059" y="28094"/>
                  </a:cubicBezTo>
                  <a:cubicBezTo>
                    <a:pt x="1221" y="26304"/>
                    <a:pt x="1628" y="24595"/>
                    <a:pt x="2062" y="22859"/>
                  </a:cubicBezTo>
                  <a:cubicBezTo>
                    <a:pt x="2713" y="20201"/>
                    <a:pt x="3663" y="17652"/>
                    <a:pt x="4585" y="15102"/>
                  </a:cubicBezTo>
                  <a:cubicBezTo>
                    <a:pt x="5615" y="12281"/>
                    <a:pt x="6646" y="9433"/>
                    <a:pt x="7677" y="6612"/>
                  </a:cubicBezTo>
                  <a:cubicBezTo>
                    <a:pt x="7840" y="6205"/>
                    <a:pt x="8002" y="5771"/>
                    <a:pt x="8165" y="5337"/>
                  </a:cubicBezTo>
                  <a:close/>
                  <a:moveTo>
                    <a:pt x="7092" y="0"/>
                  </a:moveTo>
                  <a:cubicBezTo>
                    <a:pt x="6810" y="0"/>
                    <a:pt x="6680" y="185"/>
                    <a:pt x="6511" y="618"/>
                  </a:cubicBezTo>
                  <a:cubicBezTo>
                    <a:pt x="6185" y="1404"/>
                    <a:pt x="5860" y="2218"/>
                    <a:pt x="5561" y="3005"/>
                  </a:cubicBezTo>
                  <a:cubicBezTo>
                    <a:pt x="5480" y="3222"/>
                    <a:pt x="5398" y="3439"/>
                    <a:pt x="5344" y="3683"/>
                  </a:cubicBezTo>
                  <a:cubicBezTo>
                    <a:pt x="5290" y="4063"/>
                    <a:pt x="5371" y="4252"/>
                    <a:pt x="5751" y="4415"/>
                  </a:cubicBezTo>
                  <a:cubicBezTo>
                    <a:pt x="6104" y="4551"/>
                    <a:pt x="6456" y="4686"/>
                    <a:pt x="6809" y="4822"/>
                  </a:cubicBezTo>
                  <a:cubicBezTo>
                    <a:pt x="6944" y="4876"/>
                    <a:pt x="7080" y="4958"/>
                    <a:pt x="7216" y="5039"/>
                  </a:cubicBezTo>
                  <a:cubicBezTo>
                    <a:pt x="7053" y="5500"/>
                    <a:pt x="6890" y="5880"/>
                    <a:pt x="6755" y="6287"/>
                  </a:cubicBezTo>
                  <a:cubicBezTo>
                    <a:pt x="5588" y="9460"/>
                    <a:pt x="4449" y="12634"/>
                    <a:pt x="3283" y="15834"/>
                  </a:cubicBezTo>
                  <a:cubicBezTo>
                    <a:pt x="2089" y="18981"/>
                    <a:pt x="1086" y="22181"/>
                    <a:pt x="462" y="25490"/>
                  </a:cubicBezTo>
                  <a:cubicBezTo>
                    <a:pt x="191" y="26901"/>
                    <a:pt x="1" y="28311"/>
                    <a:pt x="109" y="29749"/>
                  </a:cubicBezTo>
                  <a:cubicBezTo>
                    <a:pt x="191" y="31186"/>
                    <a:pt x="733" y="32407"/>
                    <a:pt x="1927" y="33302"/>
                  </a:cubicBezTo>
                  <a:cubicBezTo>
                    <a:pt x="2853" y="34000"/>
                    <a:pt x="3861" y="34332"/>
                    <a:pt x="4885" y="34332"/>
                  </a:cubicBezTo>
                  <a:cubicBezTo>
                    <a:pt x="5811" y="34332"/>
                    <a:pt x="6749" y="34061"/>
                    <a:pt x="7650" y="33546"/>
                  </a:cubicBezTo>
                  <a:cubicBezTo>
                    <a:pt x="8057" y="33329"/>
                    <a:pt x="8436" y="33004"/>
                    <a:pt x="8762" y="32678"/>
                  </a:cubicBezTo>
                  <a:cubicBezTo>
                    <a:pt x="9494" y="31919"/>
                    <a:pt x="10037" y="31024"/>
                    <a:pt x="10471" y="30074"/>
                  </a:cubicBezTo>
                  <a:cubicBezTo>
                    <a:pt x="11366" y="28203"/>
                    <a:pt x="12179" y="26331"/>
                    <a:pt x="12803" y="24351"/>
                  </a:cubicBezTo>
                  <a:cubicBezTo>
                    <a:pt x="13834" y="21042"/>
                    <a:pt x="14838" y="17706"/>
                    <a:pt x="15787" y="14343"/>
                  </a:cubicBezTo>
                  <a:cubicBezTo>
                    <a:pt x="16275" y="12742"/>
                    <a:pt x="16655" y="11088"/>
                    <a:pt x="17089" y="9487"/>
                  </a:cubicBezTo>
                  <a:cubicBezTo>
                    <a:pt x="17170" y="9189"/>
                    <a:pt x="17170" y="8864"/>
                    <a:pt x="17414" y="8592"/>
                  </a:cubicBezTo>
                  <a:cubicBezTo>
                    <a:pt x="17658" y="8647"/>
                    <a:pt x="17903" y="8728"/>
                    <a:pt x="18147" y="8782"/>
                  </a:cubicBezTo>
                  <a:cubicBezTo>
                    <a:pt x="18319" y="8831"/>
                    <a:pt x="18459" y="8858"/>
                    <a:pt x="18578" y="8858"/>
                  </a:cubicBezTo>
                  <a:cubicBezTo>
                    <a:pt x="18853" y="8858"/>
                    <a:pt x="19015" y="8716"/>
                    <a:pt x="19204" y="8375"/>
                  </a:cubicBezTo>
                  <a:cubicBezTo>
                    <a:pt x="19666" y="7534"/>
                    <a:pt x="20018" y="6666"/>
                    <a:pt x="20317" y="5744"/>
                  </a:cubicBezTo>
                  <a:cubicBezTo>
                    <a:pt x="20344" y="5582"/>
                    <a:pt x="20371" y="5419"/>
                    <a:pt x="20398" y="5256"/>
                  </a:cubicBezTo>
                  <a:cubicBezTo>
                    <a:pt x="20425" y="4795"/>
                    <a:pt x="20317" y="4578"/>
                    <a:pt x="19855" y="4388"/>
                  </a:cubicBezTo>
                  <a:cubicBezTo>
                    <a:pt x="19394" y="4171"/>
                    <a:pt x="18933" y="3981"/>
                    <a:pt x="18472" y="3818"/>
                  </a:cubicBezTo>
                  <a:cubicBezTo>
                    <a:pt x="16519" y="3140"/>
                    <a:pt x="14566" y="2517"/>
                    <a:pt x="12613" y="1838"/>
                  </a:cubicBezTo>
                  <a:cubicBezTo>
                    <a:pt x="10932" y="1269"/>
                    <a:pt x="9250" y="672"/>
                    <a:pt x="7568" y="103"/>
                  </a:cubicBezTo>
                  <a:cubicBezTo>
                    <a:pt x="7369" y="36"/>
                    <a:pt x="7216" y="0"/>
                    <a:pt x="7092" y="0"/>
                  </a:cubicBezTo>
                  <a:close/>
                </a:path>
              </a:pathLst>
            </a:custGeom>
            <a:solidFill>
              <a:schemeClr val="accent3"/>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64"/>
            <p:cNvSpPr/>
            <p:nvPr/>
          </p:nvSpPr>
          <p:spPr>
            <a:xfrm>
              <a:off x="5200425" y="410856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64"/>
            <p:cNvSpPr/>
            <p:nvPr/>
          </p:nvSpPr>
          <p:spPr>
            <a:xfrm>
              <a:off x="5140750" y="399871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64"/>
            <p:cNvSpPr/>
            <p:nvPr/>
          </p:nvSpPr>
          <p:spPr>
            <a:xfrm>
              <a:off x="5117700" y="397363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64"/>
            <p:cNvSpPr/>
            <p:nvPr/>
          </p:nvSpPr>
          <p:spPr>
            <a:xfrm>
              <a:off x="5234350" y="434688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64"/>
            <p:cNvSpPr/>
            <p:nvPr/>
          </p:nvSpPr>
          <p:spPr>
            <a:xfrm>
              <a:off x="5256725" y="437031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64"/>
            <p:cNvSpPr/>
            <p:nvPr/>
          </p:nvSpPr>
          <p:spPr>
            <a:xfrm>
              <a:off x="5344875" y="465771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64"/>
            <p:cNvSpPr/>
            <p:nvPr/>
          </p:nvSpPr>
          <p:spPr>
            <a:xfrm>
              <a:off x="5318425" y="461848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64"/>
            <p:cNvSpPr/>
            <p:nvPr/>
          </p:nvSpPr>
          <p:spPr>
            <a:xfrm>
              <a:off x="5385550" y="460553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64"/>
            <p:cNvSpPr/>
            <p:nvPr/>
          </p:nvSpPr>
          <p:spPr>
            <a:xfrm>
              <a:off x="5260775" y="424691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64"/>
            <p:cNvSpPr/>
            <p:nvPr/>
          </p:nvSpPr>
          <p:spPr>
            <a:xfrm>
              <a:off x="5288575" y="426656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64"/>
            <p:cNvSpPr/>
            <p:nvPr/>
          </p:nvSpPr>
          <p:spPr>
            <a:xfrm>
              <a:off x="5327925" y="414578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64"/>
            <p:cNvSpPr/>
            <p:nvPr/>
          </p:nvSpPr>
          <p:spPr>
            <a:xfrm>
              <a:off x="5350975" y="416886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64"/>
            <p:cNvSpPr/>
            <p:nvPr/>
          </p:nvSpPr>
          <p:spPr>
            <a:xfrm>
              <a:off x="5587625" y="4310638"/>
              <a:ext cx="385875" cy="702325"/>
            </a:xfrm>
            <a:custGeom>
              <a:avLst/>
              <a:gdLst/>
              <a:ahLst/>
              <a:cxnLst/>
              <a:rect l="l" t="t" r="r" b="b"/>
              <a:pathLst>
                <a:path w="15435" h="28093" extrusionOk="0">
                  <a:moveTo>
                    <a:pt x="7215" y="1"/>
                  </a:moveTo>
                  <a:cubicBezTo>
                    <a:pt x="7026" y="462"/>
                    <a:pt x="6863" y="869"/>
                    <a:pt x="6700" y="1303"/>
                  </a:cubicBezTo>
                  <a:cubicBezTo>
                    <a:pt x="5669" y="4123"/>
                    <a:pt x="4666" y="6944"/>
                    <a:pt x="3635" y="9792"/>
                  </a:cubicBezTo>
                  <a:cubicBezTo>
                    <a:pt x="2686" y="12342"/>
                    <a:pt x="1736" y="14892"/>
                    <a:pt x="1085" y="17550"/>
                  </a:cubicBezTo>
                  <a:cubicBezTo>
                    <a:pt x="679" y="19259"/>
                    <a:pt x="245" y="20994"/>
                    <a:pt x="82" y="22785"/>
                  </a:cubicBezTo>
                  <a:cubicBezTo>
                    <a:pt x="1" y="23544"/>
                    <a:pt x="1" y="24331"/>
                    <a:pt x="163" y="25117"/>
                  </a:cubicBezTo>
                  <a:cubicBezTo>
                    <a:pt x="516" y="26853"/>
                    <a:pt x="2008" y="27884"/>
                    <a:pt x="3201" y="28047"/>
                  </a:cubicBezTo>
                  <a:cubicBezTo>
                    <a:pt x="3405" y="28077"/>
                    <a:pt x="3608" y="28092"/>
                    <a:pt x="3811" y="28092"/>
                  </a:cubicBezTo>
                  <a:cubicBezTo>
                    <a:pt x="4150" y="28092"/>
                    <a:pt x="4490" y="28050"/>
                    <a:pt x="4829" y="27965"/>
                  </a:cubicBezTo>
                  <a:cubicBezTo>
                    <a:pt x="6158" y="27586"/>
                    <a:pt x="7243" y="26907"/>
                    <a:pt x="7948" y="25660"/>
                  </a:cubicBezTo>
                  <a:cubicBezTo>
                    <a:pt x="8246" y="25172"/>
                    <a:pt x="8545" y="24656"/>
                    <a:pt x="8789" y="24114"/>
                  </a:cubicBezTo>
                  <a:cubicBezTo>
                    <a:pt x="9765" y="21998"/>
                    <a:pt x="10633" y="19855"/>
                    <a:pt x="11338" y="17631"/>
                  </a:cubicBezTo>
                  <a:cubicBezTo>
                    <a:pt x="11610" y="16736"/>
                    <a:pt x="11827" y="15841"/>
                    <a:pt x="12098" y="14973"/>
                  </a:cubicBezTo>
                  <a:cubicBezTo>
                    <a:pt x="13291" y="11149"/>
                    <a:pt x="14376" y="7297"/>
                    <a:pt x="15353" y="3418"/>
                  </a:cubicBezTo>
                  <a:cubicBezTo>
                    <a:pt x="15380" y="3256"/>
                    <a:pt x="15407" y="3093"/>
                    <a:pt x="15434" y="2903"/>
                  </a:cubicBezTo>
                  <a:cubicBezTo>
                    <a:pt x="12667" y="1954"/>
                    <a:pt x="9955" y="977"/>
                    <a:pt x="7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64"/>
            <p:cNvSpPr/>
            <p:nvPr/>
          </p:nvSpPr>
          <p:spPr>
            <a:xfrm>
              <a:off x="5722575" y="4204588"/>
              <a:ext cx="328900" cy="170500"/>
            </a:xfrm>
            <a:custGeom>
              <a:avLst/>
              <a:gdLst/>
              <a:ahLst/>
              <a:cxnLst/>
              <a:rect l="l" t="t" r="r" b="b"/>
              <a:pathLst>
                <a:path w="13156" h="6820" extrusionOk="0">
                  <a:moveTo>
                    <a:pt x="1175" y="1"/>
                  </a:moveTo>
                  <a:cubicBezTo>
                    <a:pt x="998" y="1"/>
                    <a:pt x="909" y="112"/>
                    <a:pt x="787" y="391"/>
                  </a:cubicBezTo>
                  <a:cubicBezTo>
                    <a:pt x="543" y="961"/>
                    <a:pt x="326" y="1530"/>
                    <a:pt x="82" y="2100"/>
                  </a:cubicBezTo>
                  <a:cubicBezTo>
                    <a:pt x="27" y="2235"/>
                    <a:pt x="27" y="2398"/>
                    <a:pt x="0" y="2561"/>
                  </a:cubicBezTo>
                  <a:cubicBezTo>
                    <a:pt x="597" y="2886"/>
                    <a:pt x="11148" y="6630"/>
                    <a:pt x="12016" y="6819"/>
                  </a:cubicBezTo>
                  <a:cubicBezTo>
                    <a:pt x="12070" y="6738"/>
                    <a:pt x="12152" y="6684"/>
                    <a:pt x="12179" y="6602"/>
                  </a:cubicBezTo>
                  <a:cubicBezTo>
                    <a:pt x="12450" y="5924"/>
                    <a:pt x="12748" y="5246"/>
                    <a:pt x="12993" y="4568"/>
                  </a:cubicBezTo>
                  <a:cubicBezTo>
                    <a:pt x="13155" y="4161"/>
                    <a:pt x="13074" y="4080"/>
                    <a:pt x="12694" y="3917"/>
                  </a:cubicBezTo>
                  <a:cubicBezTo>
                    <a:pt x="12586" y="3863"/>
                    <a:pt x="12477" y="3836"/>
                    <a:pt x="12369" y="3782"/>
                  </a:cubicBezTo>
                  <a:cubicBezTo>
                    <a:pt x="11338" y="3429"/>
                    <a:pt x="10307" y="3076"/>
                    <a:pt x="9277" y="2724"/>
                  </a:cubicBezTo>
                  <a:lnTo>
                    <a:pt x="1573" y="93"/>
                  </a:lnTo>
                  <a:cubicBezTo>
                    <a:pt x="1400" y="35"/>
                    <a:pt x="1274" y="1"/>
                    <a:pt x="1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64"/>
            <p:cNvSpPr/>
            <p:nvPr/>
          </p:nvSpPr>
          <p:spPr>
            <a:xfrm>
              <a:off x="5563225" y="4177763"/>
              <a:ext cx="510625" cy="858450"/>
            </a:xfrm>
            <a:custGeom>
              <a:avLst/>
              <a:gdLst/>
              <a:ahLst/>
              <a:cxnLst/>
              <a:rect l="l" t="t" r="r" b="b"/>
              <a:pathLst>
                <a:path w="20425" h="34338" extrusionOk="0">
                  <a:moveTo>
                    <a:pt x="7549" y="1074"/>
                  </a:moveTo>
                  <a:cubicBezTo>
                    <a:pt x="7648" y="1074"/>
                    <a:pt x="7774" y="1108"/>
                    <a:pt x="7947" y="1166"/>
                  </a:cubicBezTo>
                  <a:lnTo>
                    <a:pt x="15651" y="3797"/>
                  </a:lnTo>
                  <a:cubicBezTo>
                    <a:pt x="16681" y="4149"/>
                    <a:pt x="17712" y="4502"/>
                    <a:pt x="18743" y="4855"/>
                  </a:cubicBezTo>
                  <a:cubicBezTo>
                    <a:pt x="18851" y="4909"/>
                    <a:pt x="18960" y="4936"/>
                    <a:pt x="19068" y="4990"/>
                  </a:cubicBezTo>
                  <a:cubicBezTo>
                    <a:pt x="19448" y="5153"/>
                    <a:pt x="19529" y="5234"/>
                    <a:pt x="19367" y="5641"/>
                  </a:cubicBezTo>
                  <a:cubicBezTo>
                    <a:pt x="19122" y="6319"/>
                    <a:pt x="18824" y="6997"/>
                    <a:pt x="18553" y="7675"/>
                  </a:cubicBezTo>
                  <a:cubicBezTo>
                    <a:pt x="18526" y="7757"/>
                    <a:pt x="18444" y="7811"/>
                    <a:pt x="18390" y="7892"/>
                  </a:cubicBezTo>
                  <a:cubicBezTo>
                    <a:pt x="17522" y="7703"/>
                    <a:pt x="6971" y="3959"/>
                    <a:pt x="6374" y="3634"/>
                  </a:cubicBezTo>
                  <a:cubicBezTo>
                    <a:pt x="6401" y="3471"/>
                    <a:pt x="6401" y="3308"/>
                    <a:pt x="6456" y="3173"/>
                  </a:cubicBezTo>
                  <a:cubicBezTo>
                    <a:pt x="6700" y="2603"/>
                    <a:pt x="6917" y="2034"/>
                    <a:pt x="7161" y="1464"/>
                  </a:cubicBezTo>
                  <a:cubicBezTo>
                    <a:pt x="7283" y="1185"/>
                    <a:pt x="7372" y="1074"/>
                    <a:pt x="7549" y="1074"/>
                  </a:cubicBezTo>
                  <a:close/>
                  <a:moveTo>
                    <a:pt x="8191" y="5316"/>
                  </a:moveTo>
                  <a:cubicBezTo>
                    <a:pt x="10931" y="6292"/>
                    <a:pt x="13643" y="7269"/>
                    <a:pt x="16410" y="8218"/>
                  </a:cubicBezTo>
                  <a:cubicBezTo>
                    <a:pt x="16383" y="8408"/>
                    <a:pt x="16356" y="8571"/>
                    <a:pt x="16329" y="8733"/>
                  </a:cubicBezTo>
                  <a:cubicBezTo>
                    <a:pt x="15352" y="12612"/>
                    <a:pt x="14267" y="16464"/>
                    <a:pt x="13074" y="20288"/>
                  </a:cubicBezTo>
                  <a:cubicBezTo>
                    <a:pt x="12803" y="21156"/>
                    <a:pt x="12586" y="22051"/>
                    <a:pt x="12314" y="22946"/>
                  </a:cubicBezTo>
                  <a:cubicBezTo>
                    <a:pt x="11609" y="25170"/>
                    <a:pt x="10741" y="27313"/>
                    <a:pt x="9765" y="29429"/>
                  </a:cubicBezTo>
                  <a:cubicBezTo>
                    <a:pt x="9521" y="29971"/>
                    <a:pt x="9222" y="30487"/>
                    <a:pt x="8924" y="30975"/>
                  </a:cubicBezTo>
                  <a:cubicBezTo>
                    <a:pt x="8219" y="32222"/>
                    <a:pt x="7134" y="32901"/>
                    <a:pt x="5805" y="33280"/>
                  </a:cubicBezTo>
                  <a:cubicBezTo>
                    <a:pt x="5466" y="33365"/>
                    <a:pt x="5126" y="33407"/>
                    <a:pt x="4787" y="33407"/>
                  </a:cubicBezTo>
                  <a:cubicBezTo>
                    <a:pt x="4584" y="33407"/>
                    <a:pt x="4381" y="33392"/>
                    <a:pt x="4177" y="33362"/>
                  </a:cubicBezTo>
                  <a:cubicBezTo>
                    <a:pt x="2984" y="33199"/>
                    <a:pt x="1492" y="32168"/>
                    <a:pt x="1139" y="30432"/>
                  </a:cubicBezTo>
                  <a:cubicBezTo>
                    <a:pt x="977" y="29646"/>
                    <a:pt x="977" y="28859"/>
                    <a:pt x="1058" y="28100"/>
                  </a:cubicBezTo>
                  <a:cubicBezTo>
                    <a:pt x="1221" y="26309"/>
                    <a:pt x="1655" y="24574"/>
                    <a:pt x="2061" y="22865"/>
                  </a:cubicBezTo>
                  <a:cubicBezTo>
                    <a:pt x="2712" y="20207"/>
                    <a:pt x="3662" y="17657"/>
                    <a:pt x="4611" y="15107"/>
                  </a:cubicBezTo>
                  <a:cubicBezTo>
                    <a:pt x="5642" y="12259"/>
                    <a:pt x="6645" y="9438"/>
                    <a:pt x="7676" y="6618"/>
                  </a:cubicBezTo>
                  <a:cubicBezTo>
                    <a:pt x="7839" y="6184"/>
                    <a:pt x="8002" y="5777"/>
                    <a:pt x="8191" y="5316"/>
                  </a:cubicBezTo>
                  <a:close/>
                  <a:moveTo>
                    <a:pt x="7097" y="0"/>
                  </a:moveTo>
                  <a:cubicBezTo>
                    <a:pt x="6818" y="0"/>
                    <a:pt x="6676" y="179"/>
                    <a:pt x="6510" y="623"/>
                  </a:cubicBezTo>
                  <a:cubicBezTo>
                    <a:pt x="6211" y="1410"/>
                    <a:pt x="5886" y="2196"/>
                    <a:pt x="5560" y="2983"/>
                  </a:cubicBezTo>
                  <a:cubicBezTo>
                    <a:pt x="5479" y="3227"/>
                    <a:pt x="5398" y="3444"/>
                    <a:pt x="5371" y="3661"/>
                  </a:cubicBezTo>
                  <a:cubicBezTo>
                    <a:pt x="5289" y="4068"/>
                    <a:pt x="5398" y="4258"/>
                    <a:pt x="5750" y="4393"/>
                  </a:cubicBezTo>
                  <a:cubicBezTo>
                    <a:pt x="6103" y="4556"/>
                    <a:pt x="6456" y="4665"/>
                    <a:pt x="6808" y="4827"/>
                  </a:cubicBezTo>
                  <a:cubicBezTo>
                    <a:pt x="6971" y="4882"/>
                    <a:pt x="7079" y="4963"/>
                    <a:pt x="7242" y="5044"/>
                  </a:cubicBezTo>
                  <a:cubicBezTo>
                    <a:pt x="7052" y="5478"/>
                    <a:pt x="6917" y="5885"/>
                    <a:pt x="6754" y="6265"/>
                  </a:cubicBezTo>
                  <a:cubicBezTo>
                    <a:pt x="5615" y="9466"/>
                    <a:pt x="4448" y="12639"/>
                    <a:pt x="3282" y="15813"/>
                  </a:cubicBezTo>
                  <a:cubicBezTo>
                    <a:pt x="2089" y="18986"/>
                    <a:pt x="1085" y="22187"/>
                    <a:pt x="461" y="25496"/>
                  </a:cubicBezTo>
                  <a:cubicBezTo>
                    <a:pt x="190" y="26906"/>
                    <a:pt x="0" y="28317"/>
                    <a:pt x="109" y="29727"/>
                  </a:cubicBezTo>
                  <a:cubicBezTo>
                    <a:pt x="190" y="31165"/>
                    <a:pt x="760" y="32412"/>
                    <a:pt x="1926" y="33307"/>
                  </a:cubicBezTo>
                  <a:cubicBezTo>
                    <a:pt x="2866" y="34006"/>
                    <a:pt x="3874" y="34337"/>
                    <a:pt x="4894" y="34337"/>
                  </a:cubicBezTo>
                  <a:cubicBezTo>
                    <a:pt x="5816" y="34337"/>
                    <a:pt x="6748" y="34067"/>
                    <a:pt x="7649" y="33552"/>
                  </a:cubicBezTo>
                  <a:cubicBezTo>
                    <a:pt x="8056" y="33335"/>
                    <a:pt x="8436" y="33009"/>
                    <a:pt x="8761" y="32656"/>
                  </a:cubicBezTo>
                  <a:cubicBezTo>
                    <a:pt x="9493" y="31924"/>
                    <a:pt x="10036" y="31029"/>
                    <a:pt x="10497" y="30080"/>
                  </a:cubicBezTo>
                  <a:cubicBezTo>
                    <a:pt x="11365" y="28208"/>
                    <a:pt x="12179" y="26309"/>
                    <a:pt x="12803" y="24357"/>
                  </a:cubicBezTo>
                  <a:cubicBezTo>
                    <a:pt x="13860" y="21020"/>
                    <a:pt x="14837" y="17684"/>
                    <a:pt x="15813" y="14348"/>
                  </a:cubicBezTo>
                  <a:cubicBezTo>
                    <a:pt x="16274" y="12748"/>
                    <a:pt x="16654" y="11093"/>
                    <a:pt x="17088" y="9466"/>
                  </a:cubicBezTo>
                  <a:cubicBezTo>
                    <a:pt x="17169" y="9194"/>
                    <a:pt x="17169" y="8869"/>
                    <a:pt x="17414" y="8571"/>
                  </a:cubicBezTo>
                  <a:cubicBezTo>
                    <a:pt x="17658" y="8652"/>
                    <a:pt x="17902" y="8733"/>
                    <a:pt x="18146" y="8787"/>
                  </a:cubicBezTo>
                  <a:cubicBezTo>
                    <a:pt x="18316" y="8836"/>
                    <a:pt x="18455" y="8863"/>
                    <a:pt x="18573" y="8863"/>
                  </a:cubicBezTo>
                  <a:cubicBezTo>
                    <a:pt x="18850" y="8863"/>
                    <a:pt x="19014" y="8715"/>
                    <a:pt x="19204" y="8354"/>
                  </a:cubicBezTo>
                  <a:cubicBezTo>
                    <a:pt x="19665" y="7540"/>
                    <a:pt x="20017" y="6645"/>
                    <a:pt x="20316" y="5750"/>
                  </a:cubicBezTo>
                  <a:cubicBezTo>
                    <a:pt x="20343" y="5587"/>
                    <a:pt x="20397" y="5424"/>
                    <a:pt x="20397" y="5261"/>
                  </a:cubicBezTo>
                  <a:cubicBezTo>
                    <a:pt x="20424" y="4800"/>
                    <a:pt x="20316" y="4583"/>
                    <a:pt x="19855" y="4366"/>
                  </a:cubicBezTo>
                  <a:cubicBezTo>
                    <a:pt x="19421" y="4176"/>
                    <a:pt x="18960" y="3959"/>
                    <a:pt x="18471" y="3824"/>
                  </a:cubicBezTo>
                  <a:cubicBezTo>
                    <a:pt x="16519" y="3146"/>
                    <a:pt x="14566" y="2495"/>
                    <a:pt x="12613" y="1844"/>
                  </a:cubicBezTo>
                  <a:cubicBezTo>
                    <a:pt x="10931" y="1274"/>
                    <a:pt x="9276" y="677"/>
                    <a:pt x="7595" y="108"/>
                  </a:cubicBezTo>
                  <a:cubicBezTo>
                    <a:pt x="7388" y="39"/>
                    <a:pt x="7228" y="0"/>
                    <a:pt x="709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64"/>
            <p:cNvSpPr/>
            <p:nvPr/>
          </p:nvSpPr>
          <p:spPr>
            <a:xfrm>
              <a:off x="5614750" y="4524738"/>
              <a:ext cx="290925" cy="473775"/>
            </a:xfrm>
            <a:custGeom>
              <a:avLst/>
              <a:gdLst/>
              <a:ahLst/>
              <a:cxnLst/>
              <a:rect l="l" t="t" r="r" b="b"/>
              <a:pathLst>
                <a:path w="11637" h="18951" extrusionOk="0">
                  <a:moveTo>
                    <a:pt x="4693" y="984"/>
                  </a:moveTo>
                  <a:cubicBezTo>
                    <a:pt x="6564" y="1689"/>
                    <a:pt x="8436" y="2368"/>
                    <a:pt x="10308" y="3046"/>
                  </a:cubicBezTo>
                  <a:cubicBezTo>
                    <a:pt x="10389" y="3100"/>
                    <a:pt x="10443" y="3154"/>
                    <a:pt x="10552" y="3236"/>
                  </a:cubicBezTo>
                  <a:cubicBezTo>
                    <a:pt x="10497" y="3344"/>
                    <a:pt x="10497" y="3480"/>
                    <a:pt x="10443" y="3588"/>
                  </a:cubicBezTo>
                  <a:cubicBezTo>
                    <a:pt x="9250" y="7277"/>
                    <a:pt x="8002" y="10939"/>
                    <a:pt x="6619" y="14573"/>
                  </a:cubicBezTo>
                  <a:cubicBezTo>
                    <a:pt x="6456" y="14980"/>
                    <a:pt x="6239" y="15387"/>
                    <a:pt x="6022" y="15794"/>
                  </a:cubicBezTo>
                  <a:cubicBezTo>
                    <a:pt x="5480" y="16716"/>
                    <a:pt x="4693" y="17367"/>
                    <a:pt x="3716" y="17828"/>
                  </a:cubicBezTo>
                  <a:cubicBezTo>
                    <a:pt x="3417" y="17969"/>
                    <a:pt x="3123" y="18032"/>
                    <a:pt x="2845" y="18032"/>
                  </a:cubicBezTo>
                  <a:cubicBezTo>
                    <a:pt x="1887" y="18032"/>
                    <a:pt x="1112" y="17282"/>
                    <a:pt x="923" y="16336"/>
                  </a:cubicBezTo>
                  <a:cubicBezTo>
                    <a:pt x="814" y="15658"/>
                    <a:pt x="814" y="14980"/>
                    <a:pt x="896" y="14275"/>
                  </a:cubicBezTo>
                  <a:cubicBezTo>
                    <a:pt x="1221" y="11671"/>
                    <a:pt x="1709" y="9148"/>
                    <a:pt x="2604" y="6680"/>
                  </a:cubicBezTo>
                  <a:cubicBezTo>
                    <a:pt x="3255" y="4890"/>
                    <a:pt x="3879" y="3100"/>
                    <a:pt x="4530" y="1337"/>
                  </a:cubicBezTo>
                  <a:cubicBezTo>
                    <a:pt x="4557" y="1228"/>
                    <a:pt x="4612" y="1120"/>
                    <a:pt x="4693" y="984"/>
                  </a:cubicBezTo>
                  <a:close/>
                  <a:moveTo>
                    <a:pt x="4349" y="0"/>
                  </a:moveTo>
                  <a:cubicBezTo>
                    <a:pt x="4051" y="0"/>
                    <a:pt x="3954" y="216"/>
                    <a:pt x="3744" y="794"/>
                  </a:cubicBezTo>
                  <a:cubicBezTo>
                    <a:pt x="3174" y="2368"/>
                    <a:pt x="2659" y="3941"/>
                    <a:pt x="2062" y="5487"/>
                  </a:cubicBezTo>
                  <a:cubicBezTo>
                    <a:pt x="1221" y="7684"/>
                    <a:pt x="624" y="9935"/>
                    <a:pt x="245" y="12268"/>
                  </a:cubicBezTo>
                  <a:cubicBezTo>
                    <a:pt x="109" y="13081"/>
                    <a:pt x="0" y="14736"/>
                    <a:pt x="28" y="14736"/>
                  </a:cubicBezTo>
                  <a:cubicBezTo>
                    <a:pt x="28" y="15034"/>
                    <a:pt x="28" y="15306"/>
                    <a:pt x="28" y="15604"/>
                  </a:cubicBezTo>
                  <a:cubicBezTo>
                    <a:pt x="55" y="16228"/>
                    <a:pt x="190" y="16825"/>
                    <a:pt x="434" y="17394"/>
                  </a:cubicBezTo>
                  <a:cubicBezTo>
                    <a:pt x="837" y="18310"/>
                    <a:pt x="1828" y="18950"/>
                    <a:pt x="2802" y="18950"/>
                  </a:cubicBezTo>
                  <a:cubicBezTo>
                    <a:pt x="3010" y="18950"/>
                    <a:pt x="3217" y="18921"/>
                    <a:pt x="3418" y="18859"/>
                  </a:cubicBezTo>
                  <a:cubicBezTo>
                    <a:pt x="4449" y="18533"/>
                    <a:pt x="5371" y="18018"/>
                    <a:pt x="6103" y="17177"/>
                  </a:cubicBezTo>
                  <a:cubicBezTo>
                    <a:pt x="6700" y="16445"/>
                    <a:pt x="7134" y="15604"/>
                    <a:pt x="7487" y="14709"/>
                  </a:cubicBezTo>
                  <a:cubicBezTo>
                    <a:pt x="8545" y="12024"/>
                    <a:pt x="9494" y="9284"/>
                    <a:pt x="10443" y="6572"/>
                  </a:cubicBezTo>
                  <a:cubicBezTo>
                    <a:pt x="10796" y="5568"/>
                    <a:pt x="11094" y="4592"/>
                    <a:pt x="11365" y="3588"/>
                  </a:cubicBezTo>
                  <a:cubicBezTo>
                    <a:pt x="11637" y="2639"/>
                    <a:pt x="11528" y="2476"/>
                    <a:pt x="10633" y="2151"/>
                  </a:cubicBezTo>
                  <a:cubicBezTo>
                    <a:pt x="9385" y="1717"/>
                    <a:pt x="8138" y="1228"/>
                    <a:pt x="6890" y="794"/>
                  </a:cubicBezTo>
                  <a:cubicBezTo>
                    <a:pt x="6293" y="577"/>
                    <a:pt x="5697" y="360"/>
                    <a:pt x="5073" y="171"/>
                  </a:cubicBezTo>
                  <a:cubicBezTo>
                    <a:pt x="4737" y="65"/>
                    <a:pt x="4513" y="0"/>
                    <a:pt x="434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64"/>
            <p:cNvSpPr/>
            <p:nvPr/>
          </p:nvSpPr>
          <p:spPr>
            <a:xfrm>
              <a:off x="5635100" y="4549338"/>
              <a:ext cx="243450" cy="426225"/>
            </a:xfrm>
            <a:custGeom>
              <a:avLst/>
              <a:gdLst/>
              <a:ahLst/>
              <a:cxnLst/>
              <a:rect l="l" t="t" r="r" b="b"/>
              <a:pathLst>
                <a:path w="9738" h="17049" extrusionOk="0">
                  <a:moveTo>
                    <a:pt x="3879" y="0"/>
                  </a:moveTo>
                  <a:cubicBezTo>
                    <a:pt x="3798" y="136"/>
                    <a:pt x="3743" y="244"/>
                    <a:pt x="3716" y="353"/>
                  </a:cubicBezTo>
                  <a:cubicBezTo>
                    <a:pt x="3065" y="2116"/>
                    <a:pt x="2441" y="3906"/>
                    <a:pt x="1790" y="5696"/>
                  </a:cubicBezTo>
                  <a:cubicBezTo>
                    <a:pt x="895" y="8164"/>
                    <a:pt x="407" y="10687"/>
                    <a:pt x="82" y="13291"/>
                  </a:cubicBezTo>
                  <a:cubicBezTo>
                    <a:pt x="0" y="13996"/>
                    <a:pt x="0" y="14674"/>
                    <a:pt x="109" y="15352"/>
                  </a:cubicBezTo>
                  <a:cubicBezTo>
                    <a:pt x="298" y="16298"/>
                    <a:pt x="1073" y="17048"/>
                    <a:pt x="2031" y="17048"/>
                  </a:cubicBezTo>
                  <a:cubicBezTo>
                    <a:pt x="2309" y="17048"/>
                    <a:pt x="2603" y="16985"/>
                    <a:pt x="2902" y="16844"/>
                  </a:cubicBezTo>
                  <a:cubicBezTo>
                    <a:pt x="3879" y="16383"/>
                    <a:pt x="4666" y="15732"/>
                    <a:pt x="5208" y="14810"/>
                  </a:cubicBezTo>
                  <a:cubicBezTo>
                    <a:pt x="5425" y="14403"/>
                    <a:pt x="5642" y="13996"/>
                    <a:pt x="5805" y="13589"/>
                  </a:cubicBezTo>
                  <a:cubicBezTo>
                    <a:pt x="7188" y="9955"/>
                    <a:pt x="8436" y="6293"/>
                    <a:pt x="9629" y="2604"/>
                  </a:cubicBezTo>
                  <a:cubicBezTo>
                    <a:pt x="9683" y="2496"/>
                    <a:pt x="9683" y="2360"/>
                    <a:pt x="9738" y="2252"/>
                  </a:cubicBezTo>
                  <a:cubicBezTo>
                    <a:pt x="9629" y="2170"/>
                    <a:pt x="9575" y="2116"/>
                    <a:pt x="9494" y="2062"/>
                  </a:cubicBezTo>
                  <a:cubicBezTo>
                    <a:pt x="7622" y="1384"/>
                    <a:pt x="5750" y="705"/>
                    <a:pt x="38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4"/>
            <p:cNvSpPr/>
            <p:nvPr/>
          </p:nvSpPr>
          <p:spPr>
            <a:xfrm>
              <a:off x="5658150" y="4892613"/>
              <a:ext cx="67825" cy="51400"/>
            </a:xfrm>
            <a:custGeom>
              <a:avLst/>
              <a:gdLst/>
              <a:ahLst/>
              <a:cxnLst/>
              <a:rect l="l" t="t" r="r" b="b"/>
              <a:pathLst>
                <a:path w="2713" h="2056" extrusionOk="0">
                  <a:moveTo>
                    <a:pt x="440" y="1"/>
                  </a:moveTo>
                  <a:cubicBezTo>
                    <a:pt x="286" y="1"/>
                    <a:pt x="131" y="85"/>
                    <a:pt x="55" y="238"/>
                  </a:cubicBezTo>
                  <a:cubicBezTo>
                    <a:pt x="28" y="374"/>
                    <a:pt x="0" y="536"/>
                    <a:pt x="0" y="672"/>
                  </a:cubicBezTo>
                  <a:cubicBezTo>
                    <a:pt x="55" y="1404"/>
                    <a:pt x="787" y="2055"/>
                    <a:pt x="1709" y="2055"/>
                  </a:cubicBezTo>
                  <a:cubicBezTo>
                    <a:pt x="2008" y="2055"/>
                    <a:pt x="2360" y="1865"/>
                    <a:pt x="2631" y="1486"/>
                  </a:cubicBezTo>
                  <a:cubicBezTo>
                    <a:pt x="2686" y="1377"/>
                    <a:pt x="2713" y="1214"/>
                    <a:pt x="2686" y="1106"/>
                  </a:cubicBezTo>
                  <a:cubicBezTo>
                    <a:pt x="2640" y="970"/>
                    <a:pt x="2500" y="909"/>
                    <a:pt x="2360" y="909"/>
                  </a:cubicBezTo>
                  <a:cubicBezTo>
                    <a:pt x="2332" y="909"/>
                    <a:pt x="2305" y="912"/>
                    <a:pt x="2279" y="916"/>
                  </a:cubicBezTo>
                  <a:cubicBezTo>
                    <a:pt x="2116" y="943"/>
                    <a:pt x="2008" y="997"/>
                    <a:pt x="1845" y="1025"/>
                  </a:cubicBezTo>
                  <a:cubicBezTo>
                    <a:pt x="1724" y="1060"/>
                    <a:pt x="1620" y="1079"/>
                    <a:pt x="1528" y="1079"/>
                  </a:cubicBezTo>
                  <a:cubicBezTo>
                    <a:pt x="1270" y="1079"/>
                    <a:pt x="1110" y="931"/>
                    <a:pt x="950" y="591"/>
                  </a:cubicBezTo>
                  <a:cubicBezTo>
                    <a:pt x="896" y="455"/>
                    <a:pt x="841" y="292"/>
                    <a:pt x="760" y="157"/>
                  </a:cubicBezTo>
                  <a:cubicBezTo>
                    <a:pt x="677" y="50"/>
                    <a:pt x="559" y="1"/>
                    <a:pt x="44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4"/>
            <p:cNvSpPr/>
            <p:nvPr/>
          </p:nvSpPr>
          <p:spPr>
            <a:xfrm>
              <a:off x="5665600" y="4846288"/>
              <a:ext cx="22400" cy="21775"/>
            </a:xfrm>
            <a:custGeom>
              <a:avLst/>
              <a:gdLst/>
              <a:ahLst/>
              <a:cxnLst/>
              <a:rect l="l" t="t" r="r" b="b"/>
              <a:pathLst>
                <a:path w="896" h="871" extrusionOk="0">
                  <a:moveTo>
                    <a:pt x="420" y="0"/>
                  </a:moveTo>
                  <a:cubicBezTo>
                    <a:pt x="194" y="0"/>
                    <a:pt x="1" y="206"/>
                    <a:pt x="1" y="436"/>
                  </a:cubicBezTo>
                  <a:cubicBezTo>
                    <a:pt x="28" y="653"/>
                    <a:pt x="245" y="870"/>
                    <a:pt x="489" y="870"/>
                  </a:cubicBezTo>
                  <a:cubicBezTo>
                    <a:pt x="679" y="870"/>
                    <a:pt x="869" y="681"/>
                    <a:pt x="869" y="464"/>
                  </a:cubicBezTo>
                  <a:cubicBezTo>
                    <a:pt x="896" y="219"/>
                    <a:pt x="706" y="2"/>
                    <a:pt x="462" y="2"/>
                  </a:cubicBezTo>
                  <a:cubicBezTo>
                    <a:pt x="448" y="1"/>
                    <a:pt x="434" y="0"/>
                    <a:pt x="42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4"/>
            <p:cNvSpPr/>
            <p:nvPr/>
          </p:nvSpPr>
          <p:spPr>
            <a:xfrm>
              <a:off x="5740200" y="4882288"/>
              <a:ext cx="19675" cy="19675"/>
            </a:xfrm>
            <a:custGeom>
              <a:avLst/>
              <a:gdLst/>
              <a:ahLst/>
              <a:cxnLst/>
              <a:rect l="l" t="t" r="r" b="b"/>
              <a:pathLst>
                <a:path w="787" h="787" extrusionOk="0">
                  <a:moveTo>
                    <a:pt x="462" y="0"/>
                  </a:moveTo>
                  <a:cubicBezTo>
                    <a:pt x="217" y="0"/>
                    <a:pt x="0" y="217"/>
                    <a:pt x="28" y="434"/>
                  </a:cubicBezTo>
                  <a:cubicBezTo>
                    <a:pt x="55" y="624"/>
                    <a:pt x="217" y="787"/>
                    <a:pt x="407" y="787"/>
                  </a:cubicBezTo>
                  <a:cubicBezTo>
                    <a:pt x="624" y="759"/>
                    <a:pt x="787" y="597"/>
                    <a:pt x="787" y="353"/>
                  </a:cubicBezTo>
                  <a:cubicBezTo>
                    <a:pt x="787" y="163"/>
                    <a:pt x="651" y="0"/>
                    <a:pt x="46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1" name="Google Shape;1671;p64"/>
          <p:cNvGrpSpPr/>
          <p:nvPr/>
        </p:nvGrpSpPr>
        <p:grpSpPr>
          <a:xfrm>
            <a:off x="706873" y="380588"/>
            <a:ext cx="320453" cy="409255"/>
            <a:chOff x="5905475" y="2032050"/>
            <a:chExt cx="454350" cy="580175"/>
          </a:xfrm>
        </p:grpSpPr>
        <p:sp>
          <p:nvSpPr>
            <p:cNvPr id="1672" name="Google Shape;1672;p6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6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6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8" name="Google Shape;1678;p64"/>
          <p:cNvGrpSpPr/>
          <p:nvPr/>
        </p:nvGrpSpPr>
        <p:grpSpPr>
          <a:xfrm>
            <a:off x="8301848" y="791172"/>
            <a:ext cx="244304" cy="306056"/>
            <a:chOff x="7249250" y="2312150"/>
            <a:chExt cx="433317" cy="542846"/>
          </a:xfrm>
        </p:grpSpPr>
        <p:sp>
          <p:nvSpPr>
            <p:cNvPr id="1679" name="Google Shape;1679;p64"/>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64"/>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64"/>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Rectangle: Rounded Corners 20">
            <a:extLst>
              <a:ext uri="{FF2B5EF4-FFF2-40B4-BE49-F238E27FC236}">
                <a16:creationId xmlns:a16="http://schemas.microsoft.com/office/drawing/2014/main" id="{1ECE9BBB-B02F-896E-DD63-5B7E9876E493}"/>
              </a:ext>
            </a:extLst>
          </p:cNvPr>
          <p:cNvSpPr/>
          <p:nvPr/>
        </p:nvSpPr>
        <p:spPr>
          <a:xfrm>
            <a:off x="1194910" y="1326361"/>
            <a:ext cx="6986947" cy="2354976"/>
          </a:xfrm>
          <a:custGeom>
            <a:avLst/>
            <a:gdLst>
              <a:gd name="connsiteX0" fmla="*/ 0 w 6986947"/>
              <a:gd name="connsiteY0" fmla="*/ 0 h 2354976"/>
              <a:gd name="connsiteX1" fmla="*/ 0 w 6986947"/>
              <a:gd name="connsiteY1" fmla="*/ 0 h 2354976"/>
              <a:gd name="connsiteX2" fmla="*/ 6986947 w 6986947"/>
              <a:gd name="connsiteY2" fmla="*/ 0 h 2354976"/>
              <a:gd name="connsiteX3" fmla="*/ 6986947 w 6986947"/>
              <a:gd name="connsiteY3" fmla="*/ 0 h 2354976"/>
              <a:gd name="connsiteX4" fmla="*/ 6986947 w 6986947"/>
              <a:gd name="connsiteY4" fmla="*/ 2354976 h 2354976"/>
              <a:gd name="connsiteX5" fmla="*/ 6986947 w 6986947"/>
              <a:gd name="connsiteY5" fmla="*/ 2354976 h 2354976"/>
              <a:gd name="connsiteX6" fmla="*/ 0 w 6986947"/>
              <a:gd name="connsiteY6" fmla="*/ 2354976 h 2354976"/>
              <a:gd name="connsiteX7" fmla="*/ 0 w 6986947"/>
              <a:gd name="connsiteY7" fmla="*/ 2354976 h 2354976"/>
              <a:gd name="connsiteX8" fmla="*/ 0 w 6986947"/>
              <a:gd name="connsiteY8" fmla="*/ 0 h 2354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6947" h="2354976" fill="none" extrusionOk="0">
                <a:moveTo>
                  <a:pt x="0" y="0"/>
                </a:moveTo>
                <a:lnTo>
                  <a:pt x="0" y="0"/>
                </a:lnTo>
                <a:cubicBezTo>
                  <a:pt x="1376531" y="127012"/>
                  <a:pt x="4919902" y="72341"/>
                  <a:pt x="6986947" y="0"/>
                </a:cubicBezTo>
                <a:lnTo>
                  <a:pt x="6986947" y="0"/>
                </a:lnTo>
                <a:cubicBezTo>
                  <a:pt x="6972915" y="776216"/>
                  <a:pt x="6865766" y="1852035"/>
                  <a:pt x="6986947" y="2354976"/>
                </a:cubicBezTo>
                <a:lnTo>
                  <a:pt x="6986947" y="2354976"/>
                </a:lnTo>
                <a:cubicBezTo>
                  <a:pt x="4030666" y="2339120"/>
                  <a:pt x="3122998" y="2458376"/>
                  <a:pt x="0" y="2354976"/>
                </a:cubicBezTo>
                <a:lnTo>
                  <a:pt x="0" y="2354976"/>
                </a:lnTo>
                <a:cubicBezTo>
                  <a:pt x="-31090" y="1285579"/>
                  <a:pt x="-39055" y="748162"/>
                  <a:pt x="0" y="0"/>
                </a:cubicBezTo>
                <a:close/>
              </a:path>
              <a:path w="6986947" h="2354976" stroke="0" extrusionOk="0">
                <a:moveTo>
                  <a:pt x="0" y="0"/>
                </a:moveTo>
                <a:lnTo>
                  <a:pt x="0" y="0"/>
                </a:lnTo>
                <a:cubicBezTo>
                  <a:pt x="2456701" y="160574"/>
                  <a:pt x="4462076" y="-116156"/>
                  <a:pt x="6986947" y="0"/>
                </a:cubicBezTo>
                <a:lnTo>
                  <a:pt x="6986947" y="0"/>
                </a:lnTo>
                <a:cubicBezTo>
                  <a:pt x="6858621" y="903440"/>
                  <a:pt x="6896415" y="1699291"/>
                  <a:pt x="6986947" y="2354976"/>
                </a:cubicBezTo>
                <a:lnTo>
                  <a:pt x="6986947" y="2354976"/>
                </a:lnTo>
                <a:cubicBezTo>
                  <a:pt x="4826412" y="2285718"/>
                  <a:pt x="3354939" y="2343818"/>
                  <a:pt x="0" y="2354976"/>
                </a:cubicBezTo>
                <a:lnTo>
                  <a:pt x="0" y="2354976"/>
                </a:lnTo>
                <a:cubicBezTo>
                  <a:pt x="49018" y="1884833"/>
                  <a:pt x="88950" y="945762"/>
                  <a:pt x="0" y="0"/>
                </a:cubicBezTo>
                <a:close/>
              </a:path>
            </a:pathLst>
          </a:custGeom>
          <a:ln>
            <a:extLst>
              <a:ext uri="{C807C97D-BFC1-408E-A445-0C87EB9F89A2}">
                <ask:lineSketchStyleProps xmlns:ask="http://schemas.microsoft.com/office/drawing/2018/sketchyshapes" xmlns="" sd="3306787911">
                  <a:prstGeom prst="roundRect">
                    <a:avLst>
                      <a:gd name="adj" fmla="val 0"/>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22" name="TextBox 21">
            <a:extLst>
              <a:ext uri="{FF2B5EF4-FFF2-40B4-BE49-F238E27FC236}">
                <a16:creationId xmlns:a16="http://schemas.microsoft.com/office/drawing/2014/main" id="{A08D5049-0542-CA5E-1CD9-337FDB23F855}"/>
              </a:ext>
            </a:extLst>
          </p:cNvPr>
          <p:cNvSpPr txBox="1"/>
          <p:nvPr/>
        </p:nvSpPr>
        <p:spPr>
          <a:xfrm>
            <a:off x="1301537" y="1504046"/>
            <a:ext cx="6859570" cy="830997"/>
          </a:xfrm>
          <a:prstGeom prst="rect">
            <a:avLst/>
          </a:prstGeom>
          <a:noFill/>
        </p:spPr>
        <p:txBody>
          <a:bodyPr wrap="none" rtlCol="0">
            <a:spAutoFit/>
          </a:bodyPr>
          <a:lstStyle/>
          <a:p>
            <a:pPr marL="342900" indent="-342900">
              <a:buFont typeface="Arial" panose="020B0604020202020204" pitchFamily="34" charset="0"/>
              <a:buChar char="•"/>
            </a:pPr>
            <a:r>
              <a:rPr lang="en-US" sz="2400" b="1" dirty="0" err="1"/>
              <a:t>Phản</a:t>
            </a:r>
            <a:r>
              <a:rPr lang="en-US" sz="2400" b="1" dirty="0"/>
              <a:t> </a:t>
            </a:r>
            <a:r>
              <a:rPr lang="en-US" sz="2400" b="1" dirty="0" err="1"/>
              <a:t>ứng</a:t>
            </a:r>
            <a:r>
              <a:rPr lang="en-US" sz="2400" b="1" dirty="0"/>
              <a:t> </a:t>
            </a:r>
            <a:r>
              <a:rPr lang="en-US" sz="2400" b="1" dirty="0" err="1"/>
              <a:t>tỏa</a:t>
            </a:r>
            <a:r>
              <a:rPr lang="en-US" sz="2400" b="1" dirty="0"/>
              <a:t> </a:t>
            </a:r>
            <a:r>
              <a:rPr lang="en-US" sz="2400" b="1" dirty="0" err="1"/>
              <a:t>nhiệt</a:t>
            </a:r>
            <a:r>
              <a:rPr lang="en-US" sz="2400" b="1" dirty="0"/>
              <a:t> </a:t>
            </a:r>
            <a:r>
              <a:rPr lang="en-US" sz="2400" b="1" dirty="0" err="1"/>
              <a:t>giải</a:t>
            </a:r>
            <a:r>
              <a:rPr lang="en-US" sz="2400" b="1" dirty="0"/>
              <a:t> </a:t>
            </a:r>
            <a:r>
              <a:rPr lang="en-US" sz="2400" b="1" dirty="0" err="1"/>
              <a:t>phóng</a:t>
            </a:r>
            <a:r>
              <a:rPr lang="en-US" sz="2400" b="1" dirty="0"/>
              <a:t> </a:t>
            </a:r>
            <a:r>
              <a:rPr lang="en-US" sz="2400" b="1" dirty="0" err="1"/>
              <a:t>năng</a:t>
            </a:r>
            <a:r>
              <a:rPr lang="en-US" sz="2400" b="1" dirty="0"/>
              <a:t> </a:t>
            </a:r>
            <a:r>
              <a:rPr lang="en-US" sz="2400" b="1" dirty="0" err="1"/>
              <a:t>lượng</a:t>
            </a:r>
            <a:r>
              <a:rPr lang="en-US" sz="2400" b="1" dirty="0"/>
              <a:t> </a:t>
            </a:r>
            <a:br>
              <a:rPr lang="en-US" sz="2400" b="1" dirty="0"/>
            </a:br>
            <a:r>
              <a:rPr lang="en-US" sz="2400" b="1" dirty="0"/>
              <a:t>( </a:t>
            </a:r>
            <a:r>
              <a:rPr lang="en-US" sz="2400" b="1" dirty="0" err="1"/>
              <a:t>dạng</a:t>
            </a:r>
            <a:r>
              <a:rPr lang="en-US" sz="2400" b="1" dirty="0"/>
              <a:t> </a:t>
            </a:r>
            <a:r>
              <a:rPr lang="en-US" sz="2400" b="1" dirty="0" err="1"/>
              <a:t>nhiệt</a:t>
            </a:r>
            <a:r>
              <a:rPr lang="en-US" sz="2400" b="1" dirty="0"/>
              <a:t> ) </a:t>
            </a:r>
            <a:r>
              <a:rPr lang="en-US" sz="2400" b="1" dirty="0" err="1"/>
              <a:t>ra</a:t>
            </a:r>
            <a:r>
              <a:rPr lang="en-US" sz="2400" b="1" dirty="0"/>
              <a:t> </a:t>
            </a:r>
            <a:r>
              <a:rPr lang="en-US" sz="2400" b="1" dirty="0" err="1"/>
              <a:t>môi</a:t>
            </a:r>
            <a:r>
              <a:rPr lang="en-US" sz="2400" b="1" dirty="0"/>
              <a:t> </a:t>
            </a:r>
            <a:r>
              <a:rPr lang="en-US" sz="2400" b="1" dirty="0" err="1"/>
              <a:t>trường</a:t>
            </a:r>
            <a:r>
              <a:rPr lang="en-US" sz="2400" b="1" dirty="0"/>
              <a:t>.</a:t>
            </a:r>
          </a:p>
        </p:txBody>
      </p:sp>
      <p:sp>
        <p:nvSpPr>
          <p:cNvPr id="23" name="TextBox 22">
            <a:extLst>
              <a:ext uri="{FF2B5EF4-FFF2-40B4-BE49-F238E27FC236}">
                <a16:creationId xmlns:a16="http://schemas.microsoft.com/office/drawing/2014/main" id="{D7F71B97-068A-6E7C-2AD4-9C30AF43EC45}"/>
              </a:ext>
            </a:extLst>
          </p:cNvPr>
          <p:cNvSpPr txBox="1"/>
          <p:nvPr/>
        </p:nvSpPr>
        <p:spPr>
          <a:xfrm>
            <a:off x="1228701" y="2322004"/>
            <a:ext cx="6891513" cy="1200329"/>
          </a:xfrm>
          <a:prstGeom prst="rect">
            <a:avLst/>
          </a:prstGeom>
          <a:noFill/>
        </p:spPr>
        <p:txBody>
          <a:bodyPr wrap="square" rtlCol="0">
            <a:spAutoFit/>
          </a:bodyPr>
          <a:lstStyle/>
          <a:p>
            <a:pPr marL="342900" indent="-342900">
              <a:buFont typeface="Arial" panose="020B0604020202020204" pitchFamily="34" charset="0"/>
              <a:buChar char="•"/>
            </a:pPr>
            <a:r>
              <a:rPr lang="en-US" sz="2400" b="1" dirty="0" err="1"/>
              <a:t>Phản</a:t>
            </a:r>
            <a:r>
              <a:rPr lang="en-US" sz="2400" b="1" dirty="0"/>
              <a:t> </a:t>
            </a:r>
            <a:r>
              <a:rPr lang="en-US" sz="2400" b="1" dirty="0" err="1"/>
              <a:t>ứng</a:t>
            </a:r>
            <a:r>
              <a:rPr lang="en-US" sz="2400" b="1" dirty="0"/>
              <a:t> </a:t>
            </a:r>
            <a:r>
              <a:rPr lang="en-US" sz="2400" b="1" dirty="0" err="1"/>
              <a:t>thu</a:t>
            </a:r>
            <a:r>
              <a:rPr lang="en-US" sz="2400" b="1" dirty="0"/>
              <a:t> </a:t>
            </a:r>
            <a:r>
              <a:rPr lang="en-US" sz="2400" b="1" dirty="0" err="1"/>
              <a:t>nhiệt</a:t>
            </a:r>
            <a:r>
              <a:rPr lang="en-US" sz="2400" b="1" dirty="0"/>
              <a:t> </a:t>
            </a:r>
            <a:r>
              <a:rPr lang="en-US" sz="2400" b="1" dirty="0" err="1"/>
              <a:t>nhận</a:t>
            </a:r>
            <a:r>
              <a:rPr lang="en-US" sz="2400" b="1" dirty="0"/>
              <a:t> </a:t>
            </a:r>
            <a:r>
              <a:rPr lang="en-US" sz="2400" b="1" dirty="0" err="1"/>
              <a:t>năng</a:t>
            </a:r>
            <a:r>
              <a:rPr lang="en-US" sz="2400" b="1" dirty="0"/>
              <a:t> </a:t>
            </a:r>
            <a:r>
              <a:rPr lang="en-US" sz="2400" b="1" dirty="0" err="1"/>
              <a:t>lượng</a:t>
            </a:r>
            <a:r>
              <a:rPr lang="en-US" sz="2400" b="1" dirty="0"/>
              <a:t> </a:t>
            </a:r>
            <a:br>
              <a:rPr lang="en-US" sz="2400" b="1" dirty="0"/>
            </a:br>
            <a:r>
              <a:rPr lang="en-US" sz="2400" b="1" dirty="0"/>
              <a:t>( </a:t>
            </a:r>
            <a:r>
              <a:rPr lang="en-US" sz="2400" b="1" dirty="0" err="1"/>
              <a:t>dạng</a:t>
            </a:r>
            <a:r>
              <a:rPr lang="en-US" sz="2400" b="1" dirty="0"/>
              <a:t> </a:t>
            </a:r>
            <a:r>
              <a:rPr lang="en-US" sz="2400" b="1" dirty="0" err="1"/>
              <a:t>nhiệt</a:t>
            </a:r>
            <a:r>
              <a:rPr lang="en-US" sz="2400" b="1" dirty="0"/>
              <a:t> ) </a:t>
            </a:r>
            <a:r>
              <a:rPr lang="en-US" sz="2400" b="1" dirty="0" err="1"/>
              <a:t>từ</a:t>
            </a:r>
            <a:r>
              <a:rPr lang="en-US" sz="2400" b="1" dirty="0"/>
              <a:t> </a:t>
            </a:r>
            <a:r>
              <a:rPr lang="en-US" sz="2400" b="1" dirty="0" err="1"/>
              <a:t>môi</a:t>
            </a:r>
            <a:r>
              <a:rPr lang="en-US" sz="2400" b="1" dirty="0"/>
              <a:t> </a:t>
            </a:r>
            <a:r>
              <a:rPr lang="en-US" sz="2400" b="1" dirty="0" err="1"/>
              <a:t>trường</a:t>
            </a:r>
            <a:r>
              <a:rPr lang="en-US" sz="2400" b="1" dirty="0"/>
              <a:t> </a:t>
            </a:r>
            <a:r>
              <a:rPr lang="en-US" sz="2400" b="1" dirty="0" err="1"/>
              <a:t>trong</a:t>
            </a:r>
            <a:r>
              <a:rPr lang="en-US" sz="2400" b="1" dirty="0"/>
              <a:t> </a:t>
            </a:r>
            <a:r>
              <a:rPr lang="en-US" sz="2400" b="1" dirty="0" err="1"/>
              <a:t>suốt</a:t>
            </a:r>
            <a:r>
              <a:rPr lang="en-US" sz="2400" b="1" dirty="0"/>
              <a:t> </a:t>
            </a:r>
            <a:r>
              <a:rPr lang="en-US" sz="2400" b="1" dirty="0" err="1"/>
              <a:t>quá</a:t>
            </a:r>
            <a:r>
              <a:rPr lang="en-US" sz="2400" b="1" dirty="0"/>
              <a:t> </a:t>
            </a:r>
            <a:r>
              <a:rPr lang="en-US" sz="2400" b="1" dirty="0" err="1"/>
              <a:t>trình</a:t>
            </a:r>
            <a:r>
              <a:rPr lang="en-US" sz="2400" b="1" dirty="0"/>
              <a:t> </a:t>
            </a:r>
            <a:r>
              <a:rPr lang="en-US" sz="2400" b="1" dirty="0" err="1"/>
              <a:t>phản</a:t>
            </a:r>
            <a:r>
              <a:rPr lang="en-US" sz="2400" b="1" dirty="0"/>
              <a:t> </a:t>
            </a:r>
            <a:r>
              <a:rPr lang="en-US" sz="2400" b="1" dirty="0" err="1"/>
              <a:t>ứng</a:t>
            </a:r>
            <a:r>
              <a:rPr lang="en-US" sz="2400" b="1" dirty="0"/>
              <a:t>.</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10"/>
                                        </p:tgtEl>
                                        <p:attrNameLst>
                                          <p:attrName>style.visibility</p:attrName>
                                        </p:attrNameLst>
                                      </p:cBhvr>
                                      <p:to>
                                        <p:strVal val="visible"/>
                                      </p:to>
                                    </p:set>
                                    <p:animEffect transition="in" filter="fade">
                                      <p:cBhvr>
                                        <p:cTn id="7" dur="1000"/>
                                        <p:tgtEl>
                                          <p:spTgt spid="1610"/>
                                        </p:tgtEl>
                                      </p:cBhvr>
                                    </p:animEffect>
                                    <p:anim calcmode="lin" valueType="num">
                                      <p:cBhvr>
                                        <p:cTn id="8" dur="1000" fill="hold"/>
                                        <p:tgtEl>
                                          <p:spTgt spid="1610"/>
                                        </p:tgtEl>
                                        <p:attrNameLst>
                                          <p:attrName>ppt_x</p:attrName>
                                        </p:attrNameLst>
                                      </p:cBhvr>
                                      <p:tavLst>
                                        <p:tav tm="0">
                                          <p:val>
                                            <p:strVal val="#ppt_x"/>
                                          </p:val>
                                        </p:tav>
                                        <p:tav tm="100000">
                                          <p:val>
                                            <p:strVal val="#ppt_x"/>
                                          </p:val>
                                        </p:tav>
                                      </p:tavLst>
                                    </p:anim>
                                    <p:anim calcmode="lin" valueType="num">
                                      <p:cBhvr>
                                        <p:cTn id="9" dur="1000" fill="hold"/>
                                        <p:tgtEl>
                                          <p:spTgt spid="16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71"/>
                                        </p:tgtEl>
                                        <p:attrNameLst>
                                          <p:attrName>style.visibility</p:attrName>
                                        </p:attrNameLst>
                                      </p:cBhvr>
                                      <p:to>
                                        <p:strVal val="visible"/>
                                      </p:to>
                                    </p:set>
                                    <p:animEffect transition="in" filter="fade">
                                      <p:cBhvr>
                                        <p:cTn id="12" dur="1000"/>
                                        <p:tgtEl>
                                          <p:spTgt spid="1671"/>
                                        </p:tgtEl>
                                      </p:cBhvr>
                                    </p:animEffect>
                                    <p:anim calcmode="lin" valueType="num">
                                      <p:cBhvr>
                                        <p:cTn id="13" dur="1000" fill="hold"/>
                                        <p:tgtEl>
                                          <p:spTgt spid="1671"/>
                                        </p:tgtEl>
                                        <p:attrNameLst>
                                          <p:attrName>ppt_x</p:attrName>
                                        </p:attrNameLst>
                                      </p:cBhvr>
                                      <p:tavLst>
                                        <p:tav tm="0">
                                          <p:val>
                                            <p:strVal val="#ppt_x"/>
                                          </p:val>
                                        </p:tav>
                                        <p:tav tm="100000">
                                          <p:val>
                                            <p:strVal val="#ppt_x"/>
                                          </p:val>
                                        </p:tav>
                                      </p:tavLst>
                                    </p:anim>
                                    <p:anim calcmode="lin" valueType="num">
                                      <p:cBhvr>
                                        <p:cTn id="14" dur="1000" fill="hold"/>
                                        <p:tgtEl>
                                          <p:spTgt spid="167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78"/>
                                        </p:tgtEl>
                                        <p:attrNameLst>
                                          <p:attrName>style.visibility</p:attrName>
                                        </p:attrNameLst>
                                      </p:cBhvr>
                                      <p:to>
                                        <p:strVal val="visible"/>
                                      </p:to>
                                    </p:set>
                                    <p:animEffect transition="in" filter="fade">
                                      <p:cBhvr>
                                        <p:cTn id="17" dur="1000"/>
                                        <p:tgtEl>
                                          <p:spTgt spid="1678"/>
                                        </p:tgtEl>
                                      </p:cBhvr>
                                    </p:animEffect>
                                    <p:anim calcmode="lin" valueType="num">
                                      <p:cBhvr>
                                        <p:cTn id="18" dur="1000" fill="hold"/>
                                        <p:tgtEl>
                                          <p:spTgt spid="1678"/>
                                        </p:tgtEl>
                                        <p:attrNameLst>
                                          <p:attrName>ppt_x</p:attrName>
                                        </p:attrNameLst>
                                      </p:cBhvr>
                                      <p:tavLst>
                                        <p:tav tm="0">
                                          <p:val>
                                            <p:strVal val="#ppt_x"/>
                                          </p:val>
                                        </p:tav>
                                        <p:tav tm="100000">
                                          <p:val>
                                            <p:strVal val="#ppt_x"/>
                                          </p:val>
                                        </p:tav>
                                      </p:tavLst>
                                    </p:anim>
                                    <p:anim calcmode="lin" valueType="num">
                                      <p:cBhvr>
                                        <p:cTn id="19" dur="1000" fill="hold"/>
                                        <p:tgtEl>
                                          <p:spTgt spid="167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0" grpId="0"/>
      <p:bldP spid="21" grpId="0" animBg="1"/>
      <p:bldP spid="22" grpId="0"/>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36"/>
        <p:cNvGrpSpPr/>
        <p:nvPr/>
      </p:nvGrpSpPr>
      <p:grpSpPr>
        <a:xfrm>
          <a:off x="0" y="0"/>
          <a:ext cx="0" cy="0"/>
          <a:chOff x="0" y="0"/>
          <a:chExt cx="0" cy="0"/>
        </a:xfrm>
      </p:grpSpPr>
      <p:sp>
        <p:nvSpPr>
          <p:cNvPr id="10" name="TextBox 9">
            <a:extLst>
              <a:ext uri="{FF2B5EF4-FFF2-40B4-BE49-F238E27FC236}">
                <a16:creationId xmlns:a16="http://schemas.microsoft.com/office/drawing/2014/main" id="{5660AB02-E8C5-9E7D-CFEB-1CA3528E0D64}"/>
              </a:ext>
            </a:extLst>
          </p:cNvPr>
          <p:cNvSpPr txBox="1"/>
          <p:nvPr/>
        </p:nvSpPr>
        <p:spPr>
          <a:xfrm>
            <a:off x="1852349" y="1440893"/>
            <a:ext cx="5147352" cy="3473291"/>
          </a:xfrm>
          <a:custGeom>
            <a:avLst/>
            <a:gdLst>
              <a:gd name="connsiteX0" fmla="*/ 0 w 5147352"/>
              <a:gd name="connsiteY0" fmla="*/ 363133 h 3473291"/>
              <a:gd name="connsiteX1" fmla="*/ 363133 w 5147352"/>
              <a:gd name="connsiteY1" fmla="*/ 0 h 3473291"/>
              <a:gd name="connsiteX2" fmla="*/ 4784219 w 5147352"/>
              <a:gd name="connsiteY2" fmla="*/ 0 h 3473291"/>
              <a:gd name="connsiteX3" fmla="*/ 5147352 w 5147352"/>
              <a:gd name="connsiteY3" fmla="*/ 363133 h 3473291"/>
              <a:gd name="connsiteX4" fmla="*/ 5147352 w 5147352"/>
              <a:gd name="connsiteY4" fmla="*/ 3110158 h 3473291"/>
              <a:gd name="connsiteX5" fmla="*/ 4784219 w 5147352"/>
              <a:gd name="connsiteY5" fmla="*/ 3473291 h 3473291"/>
              <a:gd name="connsiteX6" fmla="*/ 363133 w 5147352"/>
              <a:gd name="connsiteY6" fmla="*/ 3473291 h 3473291"/>
              <a:gd name="connsiteX7" fmla="*/ 0 w 5147352"/>
              <a:gd name="connsiteY7" fmla="*/ 3110158 h 3473291"/>
              <a:gd name="connsiteX8" fmla="*/ 0 w 5147352"/>
              <a:gd name="connsiteY8" fmla="*/ 363133 h 3473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7352" h="3473291" fill="none" extrusionOk="0">
                <a:moveTo>
                  <a:pt x="0" y="363133"/>
                </a:moveTo>
                <a:cubicBezTo>
                  <a:pt x="7500" y="150208"/>
                  <a:pt x="150144" y="8616"/>
                  <a:pt x="363133" y="0"/>
                </a:cubicBezTo>
                <a:cubicBezTo>
                  <a:pt x="2277966" y="100676"/>
                  <a:pt x="3890816" y="-63041"/>
                  <a:pt x="4784219" y="0"/>
                </a:cubicBezTo>
                <a:cubicBezTo>
                  <a:pt x="5021115" y="6285"/>
                  <a:pt x="5158359" y="145416"/>
                  <a:pt x="5147352" y="363133"/>
                </a:cubicBezTo>
                <a:cubicBezTo>
                  <a:pt x="5096653" y="1329692"/>
                  <a:pt x="5265400" y="2390322"/>
                  <a:pt x="5147352" y="3110158"/>
                </a:cubicBezTo>
                <a:cubicBezTo>
                  <a:pt x="5155614" y="3289833"/>
                  <a:pt x="5000026" y="3469785"/>
                  <a:pt x="4784219" y="3473291"/>
                </a:cubicBezTo>
                <a:cubicBezTo>
                  <a:pt x="3018030" y="3411707"/>
                  <a:pt x="2065581" y="3425921"/>
                  <a:pt x="363133" y="3473291"/>
                </a:cubicBezTo>
                <a:cubicBezTo>
                  <a:pt x="153415" y="3473311"/>
                  <a:pt x="-3920" y="3346072"/>
                  <a:pt x="0" y="3110158"/>
                </a:cubicBezTo>
                <a:cubicBezTo>
                  <a:pt x="87067" y="2371591"/>
                  <a:pt x="-5243" y="1062622"/>
                  <a:pt x="0" y="363133"/>
                </a:cubicBezTo>
                <a:close/>
              </a:path>
              <a:path w="5147352" h="3473291" stroke="0" extrusionOk="0">
                <a:moveTo>
                  <a:pt x="0" y="363133"/>
                </a:moveTo>
                <a:cubicBezTo>
                  <a:pt x="2405" y="172699"/>
                  <a:pt x="179215" y="-893"/>
                  <a:pt x="363133" y="0"/>
                </a:cubicBezTo>
                <a:cubicBezTo>
                  <a:pt x="830318" y="-103965"/>
                  <a:pt x="3076834" y="-164715"/>
                  <a:pt x="4784219" y="0"/>
                </a:cubicBezTo>
                <a:cubicBezTo>
                  <a:pt x="4948981" y="-10271"/>
                  <a:pt x="5155606" y="176431"/>
                  <a:pt x="5147352" y="363133"/>
                </a:cubicBezTo>
                <a:cubicBezTo>
                  <a:pt x="5312292" y="709320"/>
                  <a:pt x="5162194" y="2829381"/>
                  <a:pt x="5147352" y="3110158"/>
                </a:cubicBezTo>
                <a:cubicBezTo>
                  <a:pt x="5148145" y="3313277"/>
                  <a:pt x="4996731" y="3484029"/>
                  <a:pt x="4784219" y="3473291"/>
                </a:cubicBezTo>
                <a:cubicBezTo>
                  <a:pt x="4239517" y="3557168"/>
                  <a:pt x="1126748" y="3542659"/>
                  <a:pt x="363133" y="3473291"/>
                </a:cubicBezTo>
                <a:cubicBezTo>
                  <a:pt x="167330" y="3457116"/>
                  <a:pt x="-12258" y="3288447"/>
                  <a:pt x="0" y="3110158"/>
                </a:cubicBezTo>
                <a:cubicBezTo>
                  <a:pt x="-132925" y="2225379"/>
                  <a:pt x="-122470" y="1385850"/>
                  <a:pt x="0" y="363133"/>
                </a:cubicBezTo>
                <a:close/>
              </a:path>
            </a:pathLst>
          </a:custGeom>
          <a:solidFill>
            <a:srgbClr val="FFF5D7"/>
          </a:solidFill>
          <a:ln>
            <a:extLst>
              <a:ext uri="{C807C97D-BFC1-408E-A445-0C87EB9F89A2}">
                <ask:lineSketchStyleProps xmlns:ask="http://schemas.microsoft.com/office/drawing/2018/sketchyshapes" xmlns="" sd="2455052101">
                  <a:prstGeom prst="roundRect">
                    <a:avLst>
                      <a:gd name="adj" fmla="val 10455"/>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pPr marL="342900" indent="-342900">
              <a:buAutoNum type="arabicPeriod"/>
            </a:pPr>
            <a:r>
              <a:rPr lang="en-US" sz="1800" dirty="0" err="1"/>
              <a:t>Thức</a:t>
            </a:r>
            <a:r>
              <a:rPr lang="en-US" sz="1800" dirty="0"/>
              <a:t> </a:t>
            </a:r>
            <a:r>
              <a:rPr lang="en-US" sz="1800" dirty="0" err="1"/>
              <a:t>ăn</a:t>
            </a:r>
            <a:r>
              <a:rPr lang="en-US" sz="1800" dirty="0"/>
              <a:t> </a:t>
            </a:r>
            <a:r>
              <a:rPr lang="en-US" sz="1800" dirty="0" err="1"/>
              <a:t>được</a:t>
            </a:r>
            <a:r>
              <a:rPr lang="en-US" sz="1800" dirty="0"/>
              <a:t> </a:t>
            </a:r>
            <a:r>
              <a:rPr lang="en-US" sz="1800" dirty="0" err="1"/>
              <a:t>tiêu</a:t>
            </a:r>
            <a:r>
              <a:rPr lang="en-US" sz="1800" dirty="0"/>
              <a:t> </a:t>
            </a:r>
            <a:r>
              <a:rPr lang="en-US" sz="1800" dirty="0" err="1"/>
              <a:t>hoá</a:t>
            </a:r>
            <a:r>
              <a:rPr lang="en-US" sz="1800" dirty="0"/>
              <a:t> </a:t>
            </a:r>
            <a:r>
              <a:rPr lang="en-US" sz="1800" dirty="0" err="1"/>
              <a:t>chuyển</a:t>
            </a:r>
            <a:r>
              <a:rPr lang="en-US" sz="1800" dirty="0"/>
              <a:t> </a:t>
            </a:r>
            <a:r>
              <a:rPr lang="en-US" sz="1800" dirty="0" err="1"/>
              <a:t>thành</a:t>
            </a:r>
            <a:r>
              <a:rPr lang="en-US" sz="1800" dirty="0"/>
              <a:t> </a:t>
            </a:r>
            <a:r>
              <a:rPr lang="en-US" sz="1800" dirty="0" err="1"/>
              <a:t>các</a:t>
            </a:r>
            <a:r>
              <a:rPr lang="en-US" sz="1800" dirty="0"/>
              <a:t> </a:t>
            </a:r>
            <a:r>
              <a:rPr lang="en-US" sz="1800" dirty="0" err="1"/>
              <a:t>chất</a:t>
            </a:r>
            <a:r>
              <a:rPr lang="en-US" sz="1800" dirty="0"/>
              <a:t> </a:t>
            </a:r>
            <a:r>
              <a:rPr lang="en-US" sz="1800" dirty="0" err="1"/>
              <a:t>dinh</a:t>
            </a:r>
            <a:r>
              <a:rPr lang="en-US" sz="1800" dirty="0"/>
              <a:t> </a:t>
            </a:r>
            <a:r>
              <a:rPr lang="en-US" sz="1800" dirty="0" err="1"/>
              <a:t>dưỡng</a:t>
            </a:r>
            <a:r>
              <a:rPr lang="en-US" sz="1800" dirty="0"/>
              <a:t>. </a:t>
            </a:r>
            <a:r>
              <a:rPr lang="en-US" sz="1800" dirty="0" err="1"/>
              <a:t>Phản</a:t>
            </a:r>
            <a:r>
              <a:rPr lang="en-US" sz="1800" dirty="0"/>
              <a:t> </a:t>
            </a:r>
            <a:r>
              <a:rPr lang="en-US" sz="1800" dirty="0" err="1"/>
              <a:t>ứng</a:t>
            </a:r>
            <a:r>
              <a:rPr lang="en-US" sz="1800" dirty="0"/>
              <a:t> </a:t>
            </a:r>
            <a:r>
              <a:rPr lang="en-US" sz="1800" dirty="0" err="1"/>
              <a:t>hoá</a:t>
            </a:r>
            <a:r>
              <a:rPr lang="en-US" sz="1800" dirty="0"/>
              <a:t> </a:t>
            </a:r>
            <a:r>
              <a:rPr lang="en-US" sz="1800" dirty="0" err="1"/>
              <a:t>học</a:t>
            </a:r>
            <a:r>
              <a:rPr lang="en-US" sz="1800" dirty="0"/>
              <a:t> </a:t>
            </a:r>
            <a:r>
              <a:rPr lang="en-US" sz="1800" dirty="0" err="1"/>
              <a:t>giữa</a:t>
            </a:r>
            <a:r>
              <a:rPr lang="en-US" sz="1800" dirty="0"/>
              <a:t> </a:t>
            </a:r>
            <a:r>
              <a:rPr lang="en-US" sz="1800" dirty="0" err="1"/>
              <a:t>chất</a:t>
            </a:r>
            <a:r>
              <a:rPr lang="en-US" sz="1800" dirty="0"/>
              <a:t> </a:t>
            </a:r>
            <a:r>
              <a:rPr lang="en-US" sz="1800" dirty="0" err="1"/>
              <a:t>dinh</a:t>
            </a:r>
            <a:r>
              <a:rPr lang="en-US" sz="1800" dirty="0"/>
              <a:t> </a:t>
            </a:r>
            <a:r>
              <a:rPr lang="en-US" sz="1800" dirty="0" err="1"/>
              <a:t>dưỡng</a:t>
            </a:r>
            <a:r>
              <a:rPr lang="en-US" sz="1800" dirty="0"/>
              <a:t> </a:t>
            </a:r>
            <a:r>
              <a:rPr lang="en-US" sz="1800" dirty="0" err="1"/>
              <a:t>với</a:t>
            </a:r>
            <a:r>
              <a:rPr lang="en-US" sz="1800" dirty="0"/>
              <a:t> oxygen </a:t>
            </a:r>
            <a:r>
              <a:rPr lang="en-US" sz="1800" dirty="0" err="1"/>
              <a:t>cung</a:t>
            </a:r>
            <a:r>
              <a:rPr lang="en-US" sz="1800" dirty="0"/>
              <a:t> </a:t>
            </a:r>
            <a:r>
              <a:rPr lang="en-US" sz="1800" dirty="0" err="1"/>
              <a:t>cấp</a:t>
            </a:r>
            <a:r>
              <a:rPr lang="en-US" sz="1800" dirty="0"/>
              <a:t> </a:t>
            </a:r>
            <a:r>
              <a:rPr lang="en-US" sz="1800" dirty="0" err="1"/>
              <a:t>năng</a:t>
            </a:r>
            <a:r>
              <a:rPr lang="en-US" sz="1800" dirty="0"/>
              <a:t> </a:t>
            </a:r>
            <a:r>
              <a:rPr lang="en-US" sz="1800" dirty="0" err="1"/>
              <a:t>lượng</a:t>
            </a:r>
            <a:r>
              <a:rPr lang="en-US" sz="1800" dirty="0"/>
              <a:t> </a:t>
            </a:r>
            <a:r>
              <a:rPr lang="en-US" sz="1800" dirty="0" err="1"/>
              <a:t>cho</a:t>
            </a:r>
            <a:r>
              <a:rPr lang="en-US" sz="1800" dirty="0"/>
              <a:t> </a:t>
            </a:r>
            <a:r>
              <a:rPr lang="en-US" sz="1800" dirty="0" err="1"/>
              <a:t>cơ</a:t>
            </a:r>
            <a:r>
              <a:rPr lang="en-US" sz="1800" dirty="0"/>
              <a:t> </a:t>
            </a:r>
            <a:r>
              <a:rPr lang="en-US" sz="1800" dirty="0" err="1"/>
              <a:t>thể</a:t>
            </a:r>
            <a:r>
              <a:rPr lang="en-US" sz="1800" dirty="0"/>
              <a:t> </a:t>
            </a:r>
            <a:r>
              <a:rPr lang="en-US" sz="1800" dirty="0" err="1"/>
              <a:t>hoạt</a:t>
            </a:r>
            <a:r>
              <a:rPr lang="en-US" sz="1800" dirty="0"/>
              <a:t> </a:t>
            </a:r>
            <a:r>
              <a:rPr lang="en-US" sz="1800" dirty="0" err="1"/>
              <a:t>động</a:t>
            </a:r>
            <a:r>
              <a:rPr lang="en-US" sz="1800" dirty="0"/>
              <a:t> </a:t>
            </a:r>
            <a:r>
              <a:rPr lang="en-US" sz="1800" dirty="0" err="1"/>
              <a:t>là</a:t>
            </a:r>
            <a:r>
              <a:rPr lang="en-US" sz="1800" dirty="0"/>
              <a:t> </a:t>
            </a:r>
            <a:r>
              <a:rPr lang="en-US" sz="1800" dirty="0" err="1"/>
              <a:t>phản</a:t>
            </a:r>
            <a:r>
              <a:rPr lang="en-US" sz="1800" dirty="0"/>
              <a:t> </a:t>
            </a:r>
            <a:r>
              <a:rPr lang="en-US" sz="1800" dirty="0" err="1"/>
              <a:t>ứng</a:t>
            </a:r>
            <a:r>
              <a:rPr lang="en-US" sz="1800" dirty="0"/>
              <a:t> </a:t>
            </a:r>
            <a:r>
              <a:rPr lang="en-US" sz="1800" dirty="0" err="1"/>
              <a:t>toả</a:t>
            </a:r>
            <a:r>
              <a:rPr lang="en-US" sz="1800" dirty="0"/>
              <a:t> </a:t>
            </a:r>
            <a:r>
              <a:rPr lang="en-US" sz="1800" dirty="0" err="1"/>
              <a:t>nhiệt</a:t>
            </a:r>
            <a:r>
              <a:rPr lang="en-US" sz="1800" dirty="0"/>
              <a:t> hay </a:t>
            </a:r>
            <a:r>
              <a:rPr lang="en-US" sz="1800" dirty="0" err="1"/>
              <a:t>thu</a:t>
            </a:r>
            <a:r>
              <a:rPr lang="en-US" sz="1800" dirty="0"/>
              <a:t> </a:t>
            </a:r>
            <a:r>
              <a:rPr lang="en-US" sz="1800" dirty="0" err="1"/>
              <a:t>nhiệt</a:t>
            </a:r>
            <a:r>
              <a:rPr lang="en-US" sz="1800" dirty="0"/>
              <a:t>? </a:t>
            </a:r>
            <a:r>
              <a:rPr lang="en-US" sz="1800" dirty="0" err="1"/>
              <a:t>Lấy</a:t>
            </a:r>
            <a:r>
              <a:rPr lang="en-US" sz="1800" dirty="0"/>
              <a:t> </a:t>
            </a:r>
            <a:r>
              <a:rPr lang="en-US" sz="1800" dirty="0" err="1"/>
              <a:t>thêm</a:t>
            </a:r>
            <a:r>
              <a:rPr lang="en-US" sz="1800" dirty="0"/>
              <a:t> </a:t>
            </a:r>
            <a:r>
              <a:rPr lang="en-US" sz="1800" dirty="0" err="1"/>
              <a:t>ví</a:t>
            </a:r>
            <a:r>
              <a:rPr lang="en-US" sz="1800" dirty="0"/>
              <a:t> </a:t>
            </a:r>
            <a:r>
              <a:rPr lang="en-US" sz="1800" dirty="0" err="1"/>
              <a:t>dụ</a:t>
            </a:r>
            <a:r>
              <a:rPr lang="en-US" sz="1800" dirty="0"/>
              <a:t> </a:t>
            </a:r>
            <a:r>
              <a:rPr lang="en-US" sz="1800" dirty="0" err="1"/>
              <a:t>về</a:t>
            </a:r>
            <a:r>
              <a:rPr lang="en-US" sz="1800" dirty="0"/>
              <a:t> </a:t>
            </a:r>
            <a:r>
              <a:rPr lang="en-US" sz="1800" dirty="0" err="1"/>
              <a:t>loại</a:t>
            </a:r>
            <a:r>
              <a:rPr lang="en-US" sz="1800" dirty="0"/>
              <a:t> </a:t>
            </a:r>
            <a:r>
              <a:rPr lang="en-US" sz="1800" dirty="0" err="1"/>
              <a:t>phản</a:t>
            </a:r>
            <a:r>
              <a:rPr lang="en-US" sz="1800" dirty="0"/>
              <a:t> </a:t>
            </a:r>
            <a:r>
              <a:rPr lang="en-US" sz="1800" dirty="0" err="1"/>
              <a:t>ứng</a:t>
            </a:r>
            <a:r>
              <a:rPr lang="en-US" sz="1800" dirty="0"/>
              <a:t> </a:t>
            </a:r>
            <a:r>
              <a:rPr lang="en-US" sz="1800" dirty="0" err="1"/>
              <a:t>này</a:t>
            </a:r>
            <a:r>
              <a:rPr lang="en-US" sz="1800" dirty="0"/>
              <a:t>.</a:t>
            </a:r>
          </a:p>
          <a:p>
            <a:pPr marL="342900" indent="-342900">
              <a:buAutoNum type="arabicPeriod"/>
            </a:pPr>
            <a:r>
              <a:rPr lang="en-US" sz="1800" dirty="0" err="1"/>
              <a:t>Quá</a:t>
            </a:r>
            <a:r>
              <a:rPr lang="en-US" sz="1800" dirty="0"/>
              <a:t> </a:t>
            </a:r>
            <a:r>
              <a:rPr lang="en-US" sz="1800" dirty="0" err="1"/>
              <a:t>trình</a:t>
            </a:r>
            <a:r>
              <a:rPr lang="en-US" sz="1800" dirty="0"/>
              <a:t> </a:t>
            </a:r>
            <a:r>
              <a:rPr lang="en-US" sz="1800" dirty="0" err="1"/>
              <a:t>nung</a:t>
            </a:r>
            <a:r>
              <a:rPr lang="en-US" sz="1800" dirty="0"/>
              <a:t> </a:t>
            </a:r>
            <a:r>
              <a:rPr lang="en-US" sz="1800" dirty="0" err="1"/>
              <a:t>đá</a:t>
            </a:r>
            <a:r>
              <a:rPr lang="en-US" sz="1800" dirty="0"/>
              <a:t> </a:t>
            </a:r>
            <a:r>
              <a:rPr lang="en-US" sz="1800" dirty="0" err="1"/>
              <a:t>vôi</a:t>
            </a:r>
            <a:r>
              <a:rPr lang="en-US" sz="1800" dirty="0"/>
              <a:t> (</a:t>
            </a:r>
            <a:r>
              <a:rPr lang="en-US" sz="1800" dirty="0" err="1"/>
              <a:t>thành</a:t>
            </a:r>
            <a:r>
              <a:rPr lang="en-US" sz="1800" dirty="0"/>
              <a:t> </a:t>
            </a:r>
            <a:r>
              <a:rPr lang="en-US" sz="1800" dirty="0" err="1"/>
              <a:t>phần</a:t>
            </a:r>
            <a:r>
              <a:rPr lang="en-US" sz="1800" dirty="0"/>
              <a:t> </a:t>
            </a:r>
            <a:r>
              <a:rPr lang="en-US" sz="1800" dirty="0" err="1"/>
              <a:t>chính</a:t>
            </a:r>
            <a:r>
              <a:rPr lang="en-US" sz="1800" dirty="0"/>
              <a:t> </a:t>
            </a:r>
            <a:r>
              <a:rPr lang="en-US" sz="1800" dirty="0" err="1"/>
              <a:t>là</a:t>
            </a:r>
            <a:r>
              <a:rPr lang="en-US" sz="1800" dirty="0"/>
              <a:t> CaCO3) </a:t>
            </a:r>
            <a:r>
              <a:rPr lang="en-US" sz="1800" dirty="0" err="1"/>
              <a:t>thành</a:t>
            </a:r>
            <a:r>
              <a:rPr lang="en-US" sz="1800" dirty="0"/>
              <a:t> </a:t>
            </a:r>
            <a:r>
              <a:rPr lang="en-US" sz="1800" dirty="0" err="1"/>
              <a:t>vôi</a:t>
            </a:r>
            <a:r>
              <a:rPr lang="en-US" sz="1800" dirty="0"/>
              <a:t> </a:t>
            </a:r>
            <a:r>
              <a:rPr lang="en-US" sz="1800" dirty="0" err="1"/>
              <a:t>sống</a:t>
            </a:r>
            <a:r>
              <a:rPr lang="en-US" sz="1800" dirty="0"/>
              <a:t> (</a:t>
            </a:r>
            <a:r>
              <a:rPr lang="en-US" sz="1800" dirty="0" err="1"/>
              <a:t>CaO</a:t>
            </a:r>
            <a:r>
              <a:rPr lang="en-US" sz="1800" dirty="0"/>
              <a:t>) </a:t>
            </a:r>
            <a:r>
              <a:rPr lang="en-US" sz="1800" dirty="0" err="1"/>
              <a:t>và</a:t>
            </a:r>
            <a:r>
              <a:rPr lang="en-US" sz="1800" dirty="0"/>
              <a:t> </a:t>
            </a:r>
            <a:r>
              <a:rPr lang="en-US" sz="1800" dirty="0" err="1"/>
              <a:t>khí</a:t>
            </a:r>
            <a:r>
              <a:rPr lang="en-US" sz="1800" dirty="0"/>
              <a:t> carbon dioxide (CO2) </a:t>
            </a:r>
            <a:r>
              <a:rPr lang="en-US" sz="1800" dirty="0" err="1"/>
              <a:t>cần</a:t>
            </a:r>
            <a:r>
              <a:rPr lang="en-US" sz="1800" dirty="0"/>
              <a:t> </a:t>
            </a:r>
            <a:r>
              <a:rPr lang="en-US" sz="1800" dirty="0" err="1"/>
              <a:t>cung</a:t>
            </a:r>
            <a:r>
              <a:rPr lang="en-US" sz="1800" dirty="0"/>
              <a:t> </a:t>
            </a:r>
            <a:r>
              <a:rPr lang="en-US" sz="1800" dirty="0" err="1"/>
              <a:t>cấp</a:t>
            </a:r>
            <a:r>
              <a:rPr lang="en-US" sz="1800" dirty="0"/>
              <a:t> </a:t>
            </a:r>
            <a:r>
              <a:rPr lang="en-US" sz="1800" dirty="0" err="1"/>
              <a:t>năng</a:t>
            </a:r>
            <a:r>
              <a:rPr lang="en-US" sz="1800" dirty="0"/>
              <a:t> </a:t>
            </a:r>
            <a:r>
              <a:rPr lang="en-US" sz="1800" dirty="0" err="1"/>
              <a:t>lượng</a:t>
            </a:r>
            <a:r>
              <a:rPr lang="en-US" sz="1800" dirty="0"/>
              <a:t> (</a:t>
            </a:r>
            <a:r>
              <a:rPr lang="en-US" sz="1800" dirty="0" err="1"/>
              <a:t>dạng</a:t>
            </a:r>
            <a:r>
              <a:rPr lang="en-US" sz="1800" dirty="0"/>
              <a:t> </a:t>
            </a:r>
            <a:r>
              <a:rPr lang="en-US" sz="1800" dirty="0" err="1"/>
              <a:t>nhiệt</a:t>
            </a:r>
            <a:r>
              <a:rPr lang="en-US" sz="1800" dirty="0"/>
              <a:t>), </a:t>
            </a:r>
            <a:r>
              <a:rPr lang="en-US" sz="1800" dirty="0" err="1"/>
              <a:t>Đây</a:t>
            </a:r>
            <a:r>
              <a:rPr lang="en-US" sz="1800" dirty="0"/>
              <a:t> </a:t>
            </a:r>
            <a:r>
              <a:rPr lang="en-US" sz="1800" dirty="0" err="1"/>
              <a:t>là</a:t>
            </a:r>
            <a:r>
              <a:rPr lang="en-US" sz="1800" dirty="0"/>
              <a:t> </a:t>
            </a:r>
            <a:r>
              <a:rPr lang="en-US" sz="1800" dirty="0" err="1"/>
              <a:t>phản</a:t>
            </a:r>
            <a:r>
              <a:rPr lang="en-US" sz="1800" dirty="0"/>
              <a:t> </a:t>
            </a:r>
            <a:r>
              <a:rPr lang="en-US" sz="1800" dirty="0" err="1"/>
              <a:t>ứng</a:t>
            </a:r>
            <a:r>
              <a:rPr lang="en-US" sz="1800" dirty="0"/>
              <a:t> </a:t>
            </a:r>
            <a:r>
              <a:rPr lang="en-US" sz="1800" dirty="0" err="1"/>
              <a:t>toả</a:t>
            </a:r>
            <a:r>
              <a:rPr lang="en-US" sz="1800" dirty="0"/>
              <a:t> </a:t>
            </a:r>
            <a:r>
              <a:rPr lang="en-US" sz="1800" dirty="0" err="1"/>
              <a:t>nhiệt</a:t>
            </a:r>
            <a:r>
              <a:rPr lang="en-US" sz="1800" dirty="0"/>
              <a:t> hay </a:t>
            </a:r>
            <a:r>
              <a:rPr lang="en-US" sz="1800" dirty="0" err="1"/>
              <a:t>thu</a:t>
            </a:r>
            <a:r>
              <a:rPr lang="en-US" sz="1800" dirty="0"/>
              <a:t> </a:t>
            </a:r>
            <a:r>
              <a:rPr lang="en-US" sz="1800" dirty="0" err="1"/>
              <a:t>nhiệt</a:t>
            </a:r>
            <a:r>
              <a:rPr lang="en-US" sz="1800" dirty="0"/>
              <a:t>?</a:t>
            </a:r>
          </a:p>
        </p:txBody>
      </p:sp>
      <p:sp>
        <p:nvSpPr>
          <p:cNvPr id="1737" name="Google Shape;1737;p66"/>
          <p:cNvSpPr/>
          <p:nvPr/>
        </p:nvSpPr>
        <p:spPr>
          <a:xfrm>
            <a:off x="197599" y="1252657"/>
            <a:ext cx="1475876" cy="3462006"/>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err="1">
                <a:solidFill>
                  <a:srgbClr val="FF0000"/>
                </a:solidFill>
              </a:rPr>
              <a:t>Hoạt</a:t>
            </a:r>
            <a:r>
              <a:rPr lang="en-US" sz="3600" b="1" dirty="0">
                <a:solidFill>
                  <a:srgbClr val="FF0000"/>
                </a:solidFill>
              </a:rPr>
              <a:t> </a:t>
            </a:r>
            <a:r>
              <a:rPr lang="en-US" sz="3600" b="1" dirty="0" err="1">
                <a:solidFill>
                  <a:srgbClr val="FF0000"/>
                </a:solidFill>
              </a:rPr>
              <a:t>động</a:t>
            </a:r>
            <a:r>
              <a:rPr lang="en-US" sz="3600" b="1" dirty="0">
                <a:solidFill>
                  <a:srgbClr val="FF0000"/>
                </a:solidFill>
              </a:rPr>
              <a:t> </a:t>
            </a:r>
            <a:r>
              <a:rPr lang="en-US" sz="3600" b="1" dirty="0" err="1">
                <a:solidFill>
                  <a:srgbClr val="FF0000"/>
                </a:solidFill>
              </a:rPr>
              <a:t>nhóm</a:t>
            </a:r>
            <a:endParaRPr sz="3600" b="1" dirty="0">
              <a:solidFill>
                <a:srgbClr val="FF0000"/>
              </a:solidFill>
            </a:endParaRPr>
          </a:p>
        </p:txBody>
      </p:sp>
      <p:sp>
        <p:nvSpPr>
          <p:cNvPr id="1738" name="Google Shape;1738;p66"/>
          <p:cNvSpPr/>
          <p:nvPr/>
        </p:nvSpPr>
        <p:spPr>
          <a:xfrm>
            <a:off x="554021" y="305750"/>
            <a:ext cx="8137916" cy="91129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err="1"/>
              <a:t>Nghiên</a:t>
            </a:r>
            <a:r>
              <a:rPr lang="en-US" sz="2400" dirty="0"/>
              <a:t> </a:t>
            </a:r>
            <a:r>
              <a:rPr lang="en-US" sz="2400" dirty="0" err="1"/>
              <a:t>cứu</a:t>
            </a:r>
            <a:r>
              <a:rPr lang="en-US" sz="2400" dirty="0"/>
              <a:t> </a:t>
            </a:r>
            <a:r>
              <a:rPr lang="en-US" sz="2400" dirty="0" err="1"/>
              <a:t>khái</a:t>
            </a:r>
            <a:r>
              <a:rPr lang="en-US" sz="2400" dirty="0"/>
              <a:t> </a:t>
            </a:r>
            <a:r>
              <a:rPr lang="en-US" sz="2400" dirty="0" err="1"/>
              <a:t>niệm</a:t>
            </a:r>
            <a:r>
              <a:rPr lang="en-US" sz="2400" dirty="0"/>
              <a:t> </a:t>
            </a:r>
            <a:r>
              <a:rPr lang="en-US" sz="2400" dirty="0" err="1"/>
              <a:t>phản</a:t>
            </a:r>
            <a:r>
              <a:rPr lang="en-US" sz="2400" dirty="0"/>
              <a:t> </a:t>
            </a:r>
            <a:r>
              <a:rPr lang="en-US" sz="2400" dirty="0" err="1"/>
              <a:t>ứng</a:t>
            </a:r>
            <a:r>
              <a:rPr lang="en-US" sz="2400" dirty="0"/>
              <a:t> </a:t>
            </a:r>
            <a:r>
              <a:rPr lang="en-US" sz="2400" dirty="0" err="1"/>
              <a:t>tỏa</a:t>
            </a:r>
            <a:r>
              <a:rPr lang="en-US" sz="2400" dirty="0"/>
              <a:t> </a:t>
            </a:r>
            <a:r>
              <a:rPr lang="en-US" sz="2400" dirty="0" err="1"/>
              <a:t>nhiệt</a:t>
            </a:r>
            <a:r>
              <a:rPr lang="en-US" sz="2400" dirty="0"/>
              <a:t> </a:t>
            </a:r>
            <a:r>
              <a:rPr lang="en-US" sz="2400" dirty="0" err="1"/>
              <a:t>và</a:t>
            </a:r>
            <a:r>
              <a:rPr lang="en-US" sz="2400" dirty="0"/>
              <a:t> </a:t>
            </a:r>
            <a:r>
              <a:rPr lang="en-US" sz="2400" dirty="0" err="1"/>
              <a:t>phản</a:t>
            </a:r>
            <a:r>
              <a:rPr lang="en-US" sz="2400" dirty="0"/>
              <a:t> </a:t>
            </a:r>
            <a:r>
              <a:rPr lang="en-US" sz="2400" dirty="0" err="1"/>
              <a:t>ứng</a:t>
            </a:r>
            <a:r>
              <a:rPr lang="en-US" sz="2400" dirty="0"/>
              <a:t> </a:t>
            </a:r>
            <a:r>
              <a:rPr lang="en-US" sz="2400" dirty="0" err="1"/>
              <a:t>thu</a:t>
            </a:r>
            <a:r>
              <a:rPr lang="en-US" sz="2400" dirty="0"/>
              <a:t> </a:t>
            </a:r>
            <a:r>
              <a:rPr lang="en-US" sz="2400" dirty="0" err="1"/>
              <a:t>nhiệt</a:t>
            </a:r>
            <a:r>
              <a:rPr lang="en-US" sz="2400" dirty="0"/>
              <a:t> </a:t>
            </a:r>
            <a:r>
              <a:rPr lang="en-US" sz="2400" dirty="0" err="1"/>
              <a:t>và</a:t>
            </a:r>
            <a:r>
              <a:rPr lang="en-US" sz="2400" dirty="0"/>
              <a:t> </a:t>
            </a:r>
            <a:r>
              <a:rPr lang="en-US" sz="2400" dirty="0" err="1"/>
              <a:t>trả</a:t>
            </a:r>
            <a:r>
              <a:rPr lang="en-US" sz="2400" dirty="0"/>
              <a:t> </a:t>
            </a:r>
            <a:r>
              <a:rPr lang="en-US" sz="2400" dirty="0" err="1"/>
              <a:t>lời</a:t>
            </a:r>
            <a:r>
              <a:rPr lang="en-US" sz="2400" dirty="0"/>
              <a:t> </a:t>
            </a:r>
            <a:r>
              <a:rPr lang="en-US" sz="2400" dirty="0" err="1"/>
              <a:t>câu</a:t>
            </a:r>
            <a:r>
              <a:rPr lang="en-US" sz="2400" dirty="0"/>
              <a:t> </a:t>
            </a:r>
            <a:r>
              <a:rPr lang="en-US" sz="2400" dirty="0" err="1"/>
              <a:t>hỏi</a:t>
            </a:r>
            <a:r>
              <a:rPr lang="en-US" sz="2400" dirty="0"/>
              <a:t> 1,2 </a:t>
            </a:r>
            <a:r>
              <a:rPr lang="en-US" sz="2400" dirty="0" err="1"/>
              <a:t>mục</a:t>
            </a:r>
            <a:r>
              <a:rPr lang="en-US" sz="2400" dirty="0"/>
              <a:t> III ( SGK tr.14 )</a:t>
            </a:r>
            <a:endParaRPr sz="2400" dirty="0"/>
          </a:p>
        </p:txBody>
      </p:sp>
      <p:grpSp>
        <p:nvGrpSpPr>
          <p:cNvPr id="1804" name="Google Shape;1804;p66"/>
          <p:cNvGrpSpPr/>
          <p:nvPr/>
        </p:nvGrpSpPr>
        <p:grpSpPr>
          <a:xfrm>
            <a:off x="1288636" y="3915837"/>
            <a:ext cx="557892" cy="744476"/>
            <a:chOff x="5905475" y="2032050"/>
            <a:chExt cx="454350" cy="580175"/>
          </a:xfrm>
        </p:grpSpPr>
        <p:sp>
          <p:nvSpPr>
            <p:cNvPr id="1805" name="Google Shape;1805;p66"/>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66"/>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66"/>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66"/>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66"/>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66"/>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5" name="Google Shape;1815;p66"/>
          <p:cNvGrpSpPr/>
          <p:nvPr/>
        </p:nvGrpSpPr>
        <p:grpSpPr>
          <a:xfrm rot="5973200">
            <a:off x="68081" y="4137654"/>
            <a:ext cx="547584" cy="446469"/>
            <a:chOff x="5426900" y="3064075"/>
            <a:chExt cx="281450" cy="229525"/>
          </a:xfrm>
        </p:grpSpPr>
        <p:sp>
          <p:nvSpPr>
            <p:cNvPr id="1816" name="Google Shape;1816;p66"/>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66"/>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66"/>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66"/>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66"/>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66"/>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66"/>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66"/>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66"/>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Picture 6">
            <a:extLst>
              <a:ext uri="{FF2B5EF4-FFF2-40B4-BE49-F238E27FC236}">
                <a16:creationId xmlns:a16="http://schemas.microsoft.com/office/drawing/2014/main" id="{17246556-5460-2930-CF65-A04337BD07C2}"/>
              </a:ext>
            </a:extLst>
          </p:cNvPr>
          <p:cNvPicPr>
            <a:picLocks noChangeAspect="1"/>
          </p:cNvPicPr>
          <p:nvPr/>
        </p:nvPicPr>
        <p:blipFill>
          <a:blip r:embed="rId3"/>
          <a:srcRect r="36593" b="2922"/>
          <a:stretch/>
        </p:blipFill>
        <p:spPr>
          <a:xfrm>
            <a:off x="6995093" y="1177544"/>
            <a:ext cx="2171186" cy="3960486"/>
          </a:xfrm>
          <a:prstGeom prst="rect">
            <a:avLst/>
          </a:prstGeom>
          <a:ln>
            <a:noFill/>
          </a:ln>
          <a:effectLst>
            <a:outerShdw blurRad="190500" algn="tl" rotWithShape="0">
              <a:srgbClr val="000000">
                <a:alpha val="70000"/>
              </a:srgbClr>
            </a:outerShdw>
          </a:effectLst>
        </p:spPr>
      </p:pic>
      <p:sp>
        <p:nvSpPr>
          <p:cNvPr id="8" name="Rectangle 7">
            <a:extLst>
              <a:ext uri="{FF2B5EF4-FFF2-40B4-BE49-F238E27FC236}">
                <a16:creationId xmlns:a16="http://schemas.microsoft.com/office/drawing/2014/main" id="{820D3896-7683-24FF-3FD0-2928C6B60892}"/>
              </a:ext>
            </a:extLst>
          </p:cNvPr>
          <p:cNvSpPr/>
          <p:nvPr/>
        </p:nvSpPr>
        <p:spPr>
          <a:xfrm>
            <a:off x="8772310" y="3882394"/>
            <a:ext cx="566899" cy="1085153"/>
          </a:xfrm>
          <a:prstGeom prst="rect">
            <a:avLst/>
          </a:prstGeom>
          <a:solidFill>
            <a:srgbClr val="FECA2A"/>
          </a:solidFill>
          <a:ln>
            <a:solidFill>
              <a:srgbClr val="FECA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38"/>
                                        </p:tgtEl>
                                        <p:attrNameLst>
                                          <p:attrName>style.visibility</p:attrName>
                                        </p:attrNameLst>
                                      </p:cBhvr>
                                      <p:to>
                                        <p:strVal val="visible"/>
                                      </p:to>
                                    </p:set>
                                    <p:animEffect transition="in" filter="fade">
                                      <p:cBhvr>
                                        <p:cTn id="7" dur="1000"/>
                                        <p:tgtEl>
                                          <p:spTgt spid="1738"/>
                                        </p:tgtEl>
                                      </p:cBhvr>
                                    </p:animEffect>
                                    <p:anim calcmode="lin" valueType="num">
                                      <p:cBhvr>
                                        <p:cTn id="8" dur="1000" fill="hold"/>
                                        <p:tgtEl>
                                          <p:spTgt spid="1738"/>
                                        </p:tgtEl>
                                        <p:attrNameLst>
                                          <p:attrName>ppt_x</p:attrName>
                                        </p:attrNameLst>
                                      </p:cBhvr>
                                      <p:tavLst>
                                        <p:tav tm="0">
                                          <p:val>
                                            <p:strVal val="#ppt_x"/>
                                          </p:val>
                                        </p:tav>
                                        <p:tav tm="100000">
                                          <p:val>
                                            <p:strVal val="#ppt_x"/>
                                          </p:val>
                                        </p:tav>
                                      </p:tavLst>
                                    </p:anim>
                                    <p:anim calcmode="lin" valueType="num">
                                      <p:cBhvr>
                                        <p:cTn id="9" dur="1000" fill="hold"/>
                                        <p:tgtEl>
                                          <p:spTgt spid="17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737"/>
                                        </p:tgtEl>
                                        <p:attrNameLst>
                                          <p:attrName>style.visibility</p:attrName>
                                        </p:attrNameLst>
                                      </p:cBhvr>
                                      <p:to>
                                        <p:strVal val="visible"/>
                                      </p:to>
                                    </p:set>
                                    <p:animEffect transition="in" filter="fade">
                                      <p:cBhvr>
                                        <p:cTn id="14" dur="500"/>
                                        <p:tgtEl>
                                          <p:spTgt spid="1737"/>
                                        </p:tgtEl>
                                      </p:cBhvr>
                                    </p:animEffect>
                                  </p:childTnLst>
                                </p:cTn>
                              </p:par>
                              <p:par>
                                <p:cTn id="15" presetID="10" presetClass="entr" presetSubtype="0" fill="hold" nodeType="withEffect">
                                  <p:stCondLst>
                                    <p:cond delay="0"/>
                                  </p:stCondLst>
                                  <p:childTnLst>
                                    <p:set>
                                      <p:cBhvr>
                                        <p:cTn id="16" dur="1" fill="hold">
                                          <p:stCondLst>
                                            <p:cond delay="0"/>
                                          </p:stCondLst>
                                        </p:cTn>
                                        <p:tgtEl>
                                          <p:spTgt spid="1804"/>
                                        </p:tgtEl>
                                        <p:attrNameLst>
                                          <p:attrName>style.visibility</p:attrName>
                                        </p:attrNameLst>
                                      </p:cBhvr>
                                      <p:to>
                                        <p:strVal val="visible"/>
                                      </p:to>
                                    </p:set>
                                    <p:animEffect transition="in" filter="fade">
                                      <p:cBhvr>
                                        <p:cTn id="17" dur="500"/>
                                        <p:tgtEl>
                                          <p:spTgt spid="1804"/>
                                        </p:tgtEl>
                                      </p:cBhvr>
                                    </p:animEffect>
                                  </p:childTnLst>
                                </p:cTn>
                              </p:par>
                              <p:par>
                                <p:cTn id="18" presetID="10" presetClass="entr" presetSubtype="0" fill="hold" nodeType="withEffect">
                                  <p:stCondLst>
                                    <p:cond delay="0"/>
                                  </p:stCondLst>
                                  <p:childTnLst>
                                    <p:set>
                                      <p:cBhvr>
                                        <p:cTn id="19" dur="1" fill="hold">
                                          <p:stCondLst>
                                            <p:cond delay="0"/>
                                          </p:stCondLst>
                                        </p:cTn>
                                        <p:tgtEl>
                                          <p:spTgt spid="1815"/>
                                        </p:tgtEl>
                                        <p:attrNameLst>
                                          <p:attrName>style.visibility</p:attrName>
                                        </p:attrNameLst>
                                      </p:cBhvr>
                                      <p:to>
                                        <p:strVal val="visible"/>
                                      </p:to>
                                    </p:set>
                                    <p:animEffect transition="in" filter="fade">
                                      <p:cBhvr>
                                        <p:cTn id="20" dur="500"/>
                                        <p:tgtEl>
                                          <p:spTgt spid="18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37" grpId="0" animBg="1"/>
      <p:bldP spid="1738"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28"/>
        <p:cNvGrpSpPr/>
        <p:nvPr/>
      </p:nvGrpSpPr>
      <p:grpSpPr>
        <a:xfrm>
          <a:off x="0" y="0"/>
          <a:ext cx="0" cy="0"/>
          <a:chOff x="0" y="0"/>
          <a:chExt cx="0" cy="0"/>
        </a:xfrm>
      </p:grpSpPr>
      <p:sp>
        <p:nvSpPr>
          <p:cNvPr id="1830" name="Google Shape;1830;p67"/>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TRẢ LỜI</a:t>
            </a:r>
            <a:endParaRPr dirty="0">
              <a:solidFill>
                <a:schemeClr val="accent3"/>
              </a:solidFill>
            </a:endParaRPr>
          </a:p>
        </p:txBody>
      </p:sp>
      <p:pic>
        <p:nvPicPr>
          <p:cNvPr id="3" name="Picture 2">
            <a:extLst>
              <a:ext uri="{FF2B5EF4-FFF2-40B4-BE49-F238E27FC236}">
                <a16:creationId xmlns:a16="http://schemas.microsoft.com/office/drawing/2014/main" id="{6BA6BB9E-48F3-33F4-FB08-27B87146F587}"/>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5311739" y="1137774"/>
            <a:ext cx="3390472" cy="3585681"/>
          </a:xfrm>
          <a:prstGeom prst="rect">
            <a:avLst/>
          </a:prstGeom>
        </p:spPr>
      </p:pic>
      <p:sp>
        <p:nvSpPr>
          <p:cNvPr id="5" name="TextBox 4">
            <a:extLst>
              <a:ext uri="{FF2B5EF4-FFF2-40B4-BE49-F238E27FC236}">
                <a16:creationId xmlns:a16="http://schemas.microsoft.com/office/drawing/2014/main" id="{775C078B-73EF-B510-D2EC-90101BB6CC05}"/>
              </a:ext>
            </a:extLst>
          </p:cNvPr>
          <p:cNvSpPr txBox="1"/>
          <p:nvPr/>
        </p:nvSpPr>
        <p:spPr>
          <a:xfrm>
            <a:off x="575353" y="1499453"/>
            <a:ext cx="4828854" cy="3046988"/>
          </a:xfrm>
          <a:prstGeom prst="rect">
            <a:avLst/>
          </a:prstGeom>
          <a:noFill/>
        </p:spPr>
        <p:txBody>
          <a:bodyPr wrap="square">
            <a:spAutoFit/>
          </a:bodyPr>
          <a:lstStyle/>
          <a:p>
            <a:pPr algn="just"/>
            <a:r>
              <a:rPr lang="en-US" sz="2400" dirty="0">
                <a:latin typeface="+mj-lt"/>
              </a:rPr>
              <a:t>1. </a:t>
            </a:r>
            <a:r>
              <a:rPr lang="en-US" sz="2400" dirty="0" err="1">
                <a:latin typeface="+mj-lt"/>
              </a:rPr>
              <a:t>Thức</a:t>
            </a:r>
            <a:r>
              <a:rPr lang="en-US" sz="2400" dirty="0">
                <a:latin typeface="+mj-lt"/>
              </a:rPr>
              <a:t> </a:t>
            </a:r>
            <a:r>
              <a:rPr lang="en-US" sz="2400" dirty="0" err="1">
                <a:latin typeface="+mj-lt"/>
              </a:rPr>
              <a:t>ăn</a:t>
            </a:r>
            <a:r>
              <a:rPr lang="en-US" sz="2400" dirty="0">
                <a:latin typeface="+mj-lt"/>
              </a:rPr>
              <a:t> </a:t>
            </a:r>
            <a:r>
              <a:rPr lang="en-US" sz="2400" dirty="0" err="1">
                <a:latin typeface="+mj-lt"/>
              </a:rPr>
              <a:t>được</a:t>
            </a:r>
            <a:r>
              <a:rPr lang="en-US" sz="2400" dirty="0">
                <a:latin typeface="+mj-lt"/>
              </a:rPr>
              <a:t> </a:t>
            </a:r>
            <a:r>
              <a:rPr lang="en-US" sz="2400" dirty="0" err="1">
                <a:latin typeface="+mj-lt"/>
              </a:rPr>
              <a:t>tiêu</a:t>
            </a:r>
            <a:r>
              <a:rPr lang="en-US" sz="2400" dirty="0">
                <a:latin typeface="+mj-lt"/>
              </a:rPr>
              <a:t> </a:t>
            </a:r>
            <a:r>
              <a:rPr lang="en-US" sz="2400" dirty="0" err="1">
                <a:latin typeface="+mj-lt"/>
              </a:rPr>
              <a:t>hoá</a:t>
            </a:r>
            <a:r>
              <a:rPr lang="en-US" sz="2400" dirty="0">
                <a:latin typeface="+mj-lt"/>
              </a:rPr>
              <a:t> </a:t>
            </a:r>
            <a:r>
              <a:rPr lang="en-US" sz="2400" dirty="0" err="1">
                <a:latin typeface="+mj-lt"/>
              </a:rPr>
              <a:t>chuyển</a:t>
            </a:r>
            <a:r>
              <a:rPr lang="en-US" sz="2400" dirty="0">
                <a:latin typeface="+mj-lt"/>
              </a:rPr>
              <a:t> </a:t>
            </a:r>
            <a:r>
              <a:rPr lang="en-US" sz="2400" dirty="0" err="1">
                <a:latin typeface="+mj-lt"/>
              </a:rPr>
              <a:t>thành</a:t>
            </a:r>
            <a:r>
              <a:rPr lang="en-US" sz="2400" dirty="0">
                <a:latin typeface="+mj-lt"/>
              </a:rPr>
              <a:t> </a:t>
            </a:r>
            <a:r>
              <a:rPr lang="en-US" sz="2400" dirty="0" err="1">
                <a:latin typeface="+mj-lt"/>
              </a:rPr>
              <a:t>các</a:t>
            </a:r>
            <a:r>
              <a:rPr lang="en-US" sz="2400" dirty="0">
                <a:latin typeface="+mj-lt"/>
              </a:rPr>
              <a:t> </a:t>
            </a:r>
            <a:r>
              <a:rPr lang="en-US" sz="2400" dirty="0" err="1">
                <a:latin typeface="+mj-lt"/>
              </a:rPr>
              <a:t>chất</a:t>
            </a:r>
            <a:r>
              <a:rPr lang="en-US" sz="2400" dirty="0">
                <a:latin typeface="+mj-lt"/>
              </a:rPr>
              <a:t> </a:t>
            </a:r>
            <a:r>
              <a:rPr lang="en-US" sz="2400" dirty="0" err="1">
                <a:latin typeface="+mj-lt"/>
              </a:rPr>
              <a:t>dinh</a:t>
            </a:r>
            <a:r>
              <a:rPr lang="en-US" sz="2400" dirty="0">
                <a:latin typeface="+mj-lt"/>
              </a:rPr>
              <a:t> </a:t>
            </a:r>
            <a:r>
              <a:rPr lang="en-US" sz="2400" dirty="0" err="1">
                <a:latin typeface="+mj-lt"/>
              </a:rPr>
              <a:t>dưỡng</a:t>
            </a:r>
            <a:r>
              <a:rPr lang="en-US" sz="2400" dirty="0">
                <a:latin typeface="+mj-lt"/>
              </a:rPr>
              <a:t>. </a:t>
            </a:r>
            <a:r>
              <a:rPr lang="en-US" sz="2400" dirty="0" err="1">
                <a:latin typeface="+mj-lt"/>
              </a:rPr>
              <a:t>Phản</a:t>
            </a:r>
            <a:r>
              <a:rPr lang="en-US" sz="2400" dirty="0">
                <a:latin typeface="+mj-lt"/>
              </a:rPr>
              <a:t> </a:t>
            </a:r>
            <a:r>
              <a:rPr lang="en-US" sz="2400" dirty="0" err="1">
                <a:latin typeface="+mj-lt"/>
              </a:rPr>
              <a:t>ứng</a:t>
            </a:r>
            <a:r>
              <a:rPr lang="en-US" sz="2400" dirty="0">
                <a:latin typeface="+mj-lt"/>
              </a:rPr>
              <a:t> </a:t>
            </a:r>
            <a:r>
              <a:rPr lang="en-US" sz="2400" dirty="0" err="1">
                <a:latin typeface="+mj-lt"/>
              </a:rPr>
              <a:t>hoá</a:t>
            </a:r>
            <a:r>
              <a:rPr lang="en-US" sz="2400" dirty="0">
                <a:latin typeface="+mj-lt"/>
              </a:rPr>
              <a:t> </a:t>
            </a:r>
            <a:r>
              <a:rPr lang="en-US" sz="2400" dirty="0" err="1">
                <a:latin typeface="+mj-lt"/>
              </a:rPr>
              <a:t>học</a:t>
            </a:r>
            <a:r>
              <a:rPr lang="en-US" sz="2400" dirty="0">
                <a:latin typeface="+mj-lt"/>
              </a:rPr>
              <a:t> </a:t>
            </a:r>
            <a:r>
              <a:rPr lang="en-US" sz="2400" dirty="0" err="1">
                <a:latin typeface="+mj-lt"/>
              </a:rPr>
              <a:t>giữa</a:t>
            </a:r>
            <a:r>
              <a:rPr lang="en-US" sz="2400" dirty="0">
                <a:latin typeface="+mj-lt"/>
              </a:rPr>
              <a:t> </a:t>
            </a:r>
            <a:r>
              <a:rPr lang="en-US" sz="2400" dirty="0" err="1">
                <a:latin typeface="+mj-lt"/>
              </a:rPr>
              <a:t>chất</a:t>
            </a:r>
            <a:r>
              <a:rPr lang="en-US" sz="2400" dirty="0">
                <a:latin typeface="+mj-lt"/>
              </a:rPr>
              <a:t> </a:t>
            </a:r>
            <a:r>
              <a:rPr lang="en-US" sz="2400" dirty="0" err="1">
                <a:latin typeface="+mj-lt"/>
              </a:rPr>
              <a:t>dinh</a:t>
            </a:r>
            <a:r>
              <a:rPr lang="en-US" sz="2400" dirty="0">
                <a:latin typeface="+mj-lt"/>
              </a:rPr>
              <a:t> </a:t>
            </a:r>
            <a:r>
              <a:rPr lang="en-US" sz="2400" dirty="0" err="1">
                <a:latin typeface="+mj-lt"/>
              </a:rPr>
              <a:t>dưỡng</a:t>
            </a:r>
            <a:r>
              <a:rPr lang="en-US" sz="2400" dirty="0">
                <a:latin typeface="+mj-lt"/>
              </a:rPr>
              <a:t> </a:t>
            </a:r>
            <a:r>
              <a:rPr lang="en-US" sz="2400" dirty="0" err="1">
                <a:latin typeface="+mj-lt"/>
              </a:rPr>
              <a:t>với</a:t>
            </a:r>
            <a:r>
              <a:rPr lang="en-US" sz="2400" dirty="0">
                <a:latin typeface="+mj-lt"/>
              </a:rPr>
              <a:t> oxygen </a:t>
            </a:r>
            <a:r>
              <a:rPr lang="en-US" sz="2400" dirty="0" err="1">
                <a:latin typeface="+mj-lt"/>
              </a:rPr>
              <a:t>cung</a:t>
            </a:r>
            <a:r>
              <a:rPr lang="en-US" sz="2400" dirty="0">
                <a:latin typeface="+mj-lt"/>
              </a:rPr>
              <a:t> </a:t>
            </a:r>
            <a:r>
              <a:rPr lang="en-US" sz="2400" dirty="0" err="1">
                <a:latin typeface="+mj-lt"/>
              </a:rPr>
              <a:t>cấp</a:t>
            </a:r>
            <a:r>
              <a:rPr lang="en-US" sz="2400" dirty="0">
                <a:latin typeface="+mj-lt"/>
              </a:rPr>
              <a:t> </a:t>
            </a:r>
            <a:r>
              <a:rPr lang="en-US" sz="2400" dirty="0" err="1">
                <a:latin typeface="+mj-lt"/>
              </a:rPr>
              <a:t>năng</a:t>
            </a:r>
            <a:r>
              <a:rPr lang="en-US" sz="2400" dirty="0">
                <a:latin typeface="+mj-lt"/>
              </a:rPr>
              <a:t> </a:t>
            </a:r>
            <a:r>
              <a:rPr lang="en-US" sz="2400" dirty="0" err="1">
                <a:latin typeface="+mj-lt"/>
              </a:rPr>
              <a:t>lượng</a:t>
            </a:r>
            <a:r>
              <a:rPr lang="en-US" sz="2400" dirty="0">
                <a:latin typeface="+mj-lt"/>
              </a:rPr>
              <a:t> </a:t>
            </a:r>
            <a:r>
              <a:rPr lang="en-US" sz="2400" dirty="0" err="1">
                <a:latin typeface="+mj-lt"/>
              </a:rPr>
              <a:t>cho</a:t>
            </a:r>
            <a:r>
              <a:rPr lang="en-US" sz="2400" dirty="0">
                <a:latin typeface="+mj-lt"/>
              </a:rPr>
              <a:t> </a:t>
            </a:r>
            <a:r>
              <a:rPr lang="en-US" sz="2400" dirty="0" err="1">
                <a:latin typeface="+mj-lt"/>
              </a:rPr>
              <a:t>cơ</a:t>
            </a:r>
            <a:r>
              <a:rPr lang="en-US" sz="2400" dirty="0">
                <a:latin typeface="+mj-lt"/>
              </a:rPr>
              <a:t> </a:t>
            </a:r>
            <a:r>
              <a:rPr lang="en-US" sz="2400" dirty="0" err="1">
                <a:latin typeface="+mj-lt"/>
              </a:rPr>
              <a:t>thể</a:t>
            </a:r>
            <a:r>
              <a:rPr lang="en-US" sz="2400" dirty="0">
                <a:latin typeface="+mj-lt"/>
              </a:rPr>
              <a:t> </a:t>
            </a:r>
            <a:r>
              <a:rPr lang="en-US" sz="2400" dirty="0" err="1">
                <a:latin typeface="+mj-lt"/>
              </a:rPr>
              <a:t>hoạt</a:t>
            </a:r>
            <a:r>
              <a:rPr lang="en-US" sz="2400" dirty="0">
                <a:latin typeface="+mj-lt"/>
              </a:rPr>
              <a:t> </a:t>
            </a:r>
            <a:r>
              <a:rPr lang="en-US" sz="2400" dirty="0" err="1">
                <a:latin typeface="+mj-lt"/>
              </a:rPr>
              <a:t>động</a:t>
            </a:r>
            <a:r>
              <a:rPr lang="en-US" sz="2400" dirty="0">
                <a:latin typeface="+mj-lt"/>
              </a:rPr>
              <a:t> </a:t>
            </a:r>
            <a:r>
              <a:rPr lang="en-US" sz="2400" dirty="0" err="1">
                <a:latin typeface="+mj-lt"/>
              </a:rPr>
              <a:t>là</a:t>
            </a:r>
            <a:r>
              <a:rPr lang="en-US" sz="2400" dirty="0">
                <a:latin typeface="+mj-lt"/>
              </a:rPr>
              <a:t> </a:t>
            </a:r>
            <a:r>
              <a:rPr lang="en-US" sz="2400" dirty="0" err="1">
                <a:latin typeface="+mj-lt"/>
              </a:rPr>
              <a:t>phản</a:t>
            </a:r>
            <a:r>
              <a:rPr lang="en-US" sz="2400" dirty="0">
                <a:latin typeface="+mj-lt"/>
              </a:rPr>
              <a:t> </a:t>
            </a:r>
            <a:r>
              <a:rPr lang="en-US" sz="2400" dirty="0" err="1">
                <a:latin typeface="+mj-lt"/>
              </a:rPr>
              <a:t>ứng</a:t>
            </a:r>
            <a:r>
              <a:rPr lang="en-US" sz="2400" dirty="0">
                <a:latin typeface="+mj-lt"/>
              </a:rPr>
              <a:t> </a:t>
            </a:r>
            <a:r>
              <a:rPr lang="en-US" sz="2400" dirty="0" err="1">
                <a:latin typeface="+mj-lt"/>
              </a:rPr>
              <a:t>toả</a:t>
            </a:r>
            <a:r>
              <a:rPr lang="en-US" sz="2400" dirty="0">
                <a:latin typeface="+mj-lt"/>
              </a:rPr>
              <a:t> </a:t>
            </a:r>
            <a:r>
              <a:rPr lang="en-US" sz="2400" dirty="0" err="1">
                <a:latin typeface="+mj-lt"/>
              </a:rPr>
              <a:t>nhiệt</a:t>
            </a:r>
            <a:endParaRPr lang="en-US" sz="2400" dirty="0">
              <a:latin typeface="+mj-lt"/>
            </a:endParaRPr>
          </a:p>
          <a:p>
            <a:pPr algn="just"/>
            <a:r>
              <a:rPr lang="en-US" sz="2400" dirty="0" err="1">
                <a:latin typeface="+mj-lt"/>
              </a:rPr>
              <a:t>Ví</a:t>
            </a:r>
            <a:r>
              <a:rPr lang="en-US" sz="2400" dirty="0">
                <a:latin typeface="+mj-lt"/>
              </a:rPr>
              <a:t> </a:t>
            </a:r>
            <a:r>
              <a:rPr lang="en-US" sz="2400" dirty="0" err="1">
                <a:latin typeface="+mj-lt"/>
              </a:rPr>
              <a:t>dụ</a:t>
            </a:r>
            <a:r>
              <a:rPr lang="en-US" sz="2400" dirty="0">
                <a:latin typeface="+mj-lt"/>
              </a:rPr>
              <a:t> </a:t>
            </a:r>
            <a:r>
              <a:rPr lang="en-US" sz="2400" dirty="0" err="1">
                <a:latin typeface="+mj-lt"/>
              </a:rPr>
              <a:t>phản</a:t>
            </a:r>
            <a:r>
              <a:rPr lang="en-US" sz="2400" dirty="0">
                <a:latin typeface="+mj-lt"/>
              </a:rPr>
              <a:t> </a:t>
            </a:r>
            <a:r>
              <a:rPr lang="en-US" sz="2400" dirty="0" err="1">
                <a:latin typeface="+mj-lt"/>
              </a:rPr>
              <a:t>ứng</a:t>
            </a:r>
            <a:r>
              <a:rPr lang="en-US" sz="2400" dirty="0">
                <a:latin typeface="+mj-lt"/>
              </a:rPr>
              <a:t> </a:t>
            </a:r>
            <a:r>
              <a:rPr lang="en-US" sz="2400" dirty="0" err="1">
                <a:latin typeface="+mj-lt"/>
              </a:rPr>
              <a:t>toả</a:t>
            </a:r>
            <a:r>
              <a:rPr lang="en-US" sz="2400" dirty="0">
                <a:latin typeface="+mj-lt"/>
              </a:rPr>
              <a:t> </a:t>
            </a:r>
            <a:r>
              <a:rPr lang="en-US" sz="2400" dirty="0" err="1">
                <a:latin typeface="+mj-lt"/>
              </a:rPr>
              <a:t>nhiệt</a:t>
            </a:r>
            <a:r>
              <a:rPr lang="en-US" sz="2400" dirty="0">
                <a:latin typeface="+mj-lt"/>
              </a:rPr>
              <a:t>: </a:t>
            </a:r>
            <a:r>
              <a:rPr lang="en-US" sz="2400" dirty="0" err="1">
                <a:latin typeface="+mj-lt"/>
              </a:rPr>
              <a:t>Phản</a:t>
            </a:r>
            <a:r>
              <a:rPr lang="en-US" sz="2400" dirty="0">
                <a:latin typeface="+mj-lt"/>
              </a:rPr>
              <a:t> </a:t>
            </a:r>
            <a:r>
              <a:rPr lang="en-US" sz="2400" dirty="0" err="1">
                <a:latin typeface="+mj-lt"/>
              </a:rPr>
              <a:t>ứng</a:t>
            </a:r>
            <a:r>
              <a:rPr lang="en-US" sz="2400" dirty="0">
                <a:latin typeface="+mj-lt"/>
              </a:rPr>
              <a:t> </a:t>
            </a:r>
            <a:r>
              <a:rPr lang="en-US" sz="2400" dirty="0" err="1">
                <a:latin typeface="+mj-lt"/>
              </a:rPr>
              <a:t>tôi</a:t>
            </a:r>
            <a:r>
              <a:rPr lang="en-US" sz="2400" dirty="0">
                <a:latin typeface="+mj-lt"/>
              </a:rPr>
              <a:t> </a:t>
            </a:r>
            <a:r>
              <a:rPr lang="en-US" sz="2400" dirty="0" err="1">
                <a:latin typeface="+mj-lt"/>
              </a:rPr>
              <a:t>vôi</a:t>
            </a:r>
            <a:r>
              <a:rPr lang="en-US" sz="2400" dirty="0">
                <a:latin typeface="+mj-lt"/>
              </a:rPr>
              <a:t>.</a:t>
            </a:r>
          </a:p>
        </p:txBody>
      </p:sp>
      <p:grpSp>
        <p:nvGrpSpPr>
          <p:cNvPr id="2" name="Google Shape;2572;p80">
            <a:extLst>
              <a:ext uri="{FF2B5EF4-FFF2-40B4-BE49-F238E27FC236}">
                <a16:creationId xmlns:a16="http://schemas.microsoft.com/office/drawing/2014/main" id="{E5B2E9B5-3820-499E-2A59-1899697B6496}"/>
              </a:ext>
            </a:extLst>
          </p:cNvPr>
          <p:cNvGrpSpPr/>
          <p:nvPr/>
        </p:nvGrpSpPr>
        <p:grpSpPr>
          <a:xfrm>
            <a:off x="7770972" y="206770"/>
            <a:ext cx="931239" cy="1292683"/>
            <a:chOff x="395550" y="3064606"/>
            <a:chExt cx="968225" cy="1344025"/>
          </a:xfrm>
        </p:grpSpPr>
        <p:grpSp>
          <p:nvGrpSpPr>
            <p:cNvPr id="4" name="Google Shape;2573;p80">
              <a:extLst>
                <a:ext uri="{FF2B5EF4-FFF2-40B4-BE49-F238E27FC236}">
                  <a16:creationId xmlns:a16="http://schemas.microsoft.com/office/drawing/2014/main" id="{D4A98640-6E54-33E1-8F35-9A6F440F031B}"/>
                </a:ext>
              </a:extLst>
            </p:cNvPr>
            <p:cNvGrpSpPr/>
            <p:nvPr/>
          </p:nvGrpSpPr>
          <p:grpSpPr>
            <a:xfrm>
              <a:off x="395550" y="3064606"/>
              <a:ext cx="968225" cy="1344025"/>
              <a:chOff x="395550" y="3040500"/>
              <a:chExt cx="968225" cy="1344025"/>
            </a:xfrm>
          </p:grpSpPr>
          <p:sp>
            <p:nvSpPr>
              <p:cNvPr id="26" name="Google Shape;2574;p80">
                <a:extLst>
                  <a:ext uri="{FF2B5EF4-FFF2-40B4-BE49-F238E27FC236}">
                    <a16:creationId xmlns:a16="http://schemas.microsoft.com/office/drawing/2014/main" id="{DD7C730D-E308-21A5-0B93-DE4139D8BC69}"/>
                  </a:ext>
                </a:extLst>
              </p:cNvPr>
              <p:cNvSpPr/>
              <p:nvPr/>
            </p:nvSpPr>
            <p:spPr>
              <a:xfrm>
                <a:off x="819925" y="3491675"/>
                <a:ext cx="538425" cy="554550"/>
              </a:xfrm>
              <a:custGeom>
                <a:avLst/>
                <a:gdLst/>
                <a:ahLst/>
                <a:cxnLst/>
                <a:rect l="l" t="t" r="r" b="b"/>
                <a:pathLst>
                  <a:path w="21537" h="22182" extrusionOk="0">
                    <a:moveTo>
                      <a:pt x="6291" y="0"/>
                    </a:moveTo>
                    <a:cubicBezTo>
                      <a:pt x="6149" y="0"/>
                      <a:pt x="6012" y="29"/>
                      <a:pt x="5886" y="102"/>
                    </a:cubicBezTo>
                    <a:cubicBezTo>
                      <a:pt x="5696" y="211"/>
                      <a:pt x="5588" y="401"/>
                      <a:pt x="5534" y="563"/>
                    </a:cubicBezTo>
                    <a:cubicBezTo>
                      <a:pt x="5506" y="590"/>
                      <a:pt x="5506" y="645"/>
                      <a:pt x="5479" y="672"/>
                    </a:cubicBezTo>
                    <a:cubicBezTo>
                      <a:pt x="3825" y="4469"/>
                      <a:pt x="2089" y="8239"/>
                      <a:pt x="299" y="12010"/>
                    </a:cubicBezTo>
                    <a:lnTo>
                      <a:pt x="0" y="12064"/>
                    </a:lnTo>
                    <a:lnTo>
                      <a:pt x="299" y="12145"/>
                    </a:lnTo>
                    <a:lnTo>
                      <a:pt x="326" y="12199"/>
                    </a:lnTo>
                    <a:cubicBezTo>
                      <a:pt x="1546" y="14451"/>
                      <a:pt x="3120" y="17678"/>
                      <a:pt x="4367" y="19957"/>
                    </a:cubicBezTo>
                    <a:cubicBezTo>
                      <a:pt x="4476" y="20147"/>
                      <a:pt x="4584" y="20364"/>
                      <a:pt x="4774" y="20499"/>
                    </a:cubicBezTo>
                    <a:cubicBezTo>
                      <a:pt x="4991" y="20662"/>
                      <a:pt x="5289" y="20716"/>
                      <a:pt x="5588" y="20743"/>
                    </a:cubicBezTo>
                    <a:cubicBezTo>
                      <a:pt x="8816" y="21205"/>
                      <a:pt x="12070" y="21693"/>
                      <a:pt x="15298" y="22154"/>
                    </a:cubicBezTo>
                    <a:cubicBezTo>
                      <a:pt x="15380" y="22167"/>
                      <a:pt x="15454" y="22181"/>
                      <a:pt x="15529" y="22181"/>
                    </a:cubicBezTo>
                    <a:cubicBezTo>
                      <a:pt x="15603" y="22181"/>
                      <a:pt x="15678" y="22167"/>
                      <a:pt x="15759" y="22127"/>
                    </a:cubicBezTo>
                    <a:cubicBezTo>
                      <a:pt x="15895" y="22073"/>
                      <a:pt x="16003" y="21910"/>
                      <a:pt x="16085" y="21774"/>
                    </a:cubicBezTo>
                    <a:cubicBezTo>
                      <a:pt x="17902" y="18763"/>
                      <a:pt x="19719" y="15753"/>
                      <a:pt x="21537" y="12769"/>
                    </a:cubicBezTo>
                    <a:lnTo>
                      <a:pt x="17360" y="3872"/>
                    </a:lnTo>
                    <a:lnTo>
                      <a:pt x="17061" y="3791"/>
                    </a:lnTo>
                    <a:cubicBezTo>
                      <a:pt x="13698" y="2571"/>
                      <a:pt x="10334" y="1350"/>
                      <a:pt x="6971" y="156"/>
                    </a:cubicBezTo>
                    <a:cubicBezTo>
                      <a:pt x="6755" y="73"/>
                      <a:pt x="6518" y="0"/>
                      <a:pt x="6291"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75;p80">
                <a:extLst>
                  <a:ext uri="{FF2B5EF4-FFF2-40B4-BE49-F238E27FC236}">
                    <a16:creationId xmlns:a16="http://schemas.microsoft.com/office/drawing/2014/main" id="{87272F15-22F0-4DB1-E998-F474D41D6C8B}"/>
                  </a:ext>
                </a:extLst>
              </p:cNvPr>
              <p:cNvSpPr/>
              <p:nvPr/>
            </p:nvSpPr>
            <p:spPr>
              <a:xfrm>
                <a:off x="400850" y="3698150"/>
                <a:ext cx="530975" cy="554650"/>
              </a:xfrm>
              <a:custGeom>
                <a:avLst/>
                <a:gdLst/>
                <a:ahLst/>
                <a:cxnLst/>
                <a:rect l="l" t="t" r="r" b="b"/>
                <a:pathLst>
                  <a:path w="21239" h="22186" extrusionOk="0">
                    <a:moveTo>
                      <a:pt x="5996" y="0"/>
                    </a:moveTo>
                    <a:cubicBezTo>
                      <a:pt x="5854" y="0"/>
                      <a:pt x="5715" y="32"/>
                      <a:pt x="5588" y="116"/>
                    </a:cubicBezTo>
                    <a:cubicBezTo>
                      <a:pt x="5371" y="252"/>
                      <a:pt x="5263" y="469"/>
                      <a:pt x="5181" y="686"/>
                    </a:cubicBezTo>
                    <a:cubicBezTo>
                      <a:pt x="3527" y="4456"/>
                      <a:pt x="1791" y="8253"/>
                      <a:pt x="1" y="12023"/>
                    </a:cubicBezTo>
                    <a:lnTo>
                      <a:pt x="1" y="12213"/>
                    </a:lnTo>
                    <a:cubicBezTo>
                      <a:pt x="1248" y="14464"/>
                      <a:pt x="2794" y="17692"/>
                      <a:pt x="4042" y="19971"/>
                    </a:cubicBezTo>
                    <a:cubicBezTo>
                      <a:pt x="4178" y="20160"/>
                      <a:pt x="4286" y="20377"/>
                      <a:pt x="4476" y="20513"/>
                    </a:cubicBezTo>
                    <a:cubicBezTo>
                      <a:pt x="4693" y="20676"/>
                      <a:pt x="4992" y="20703"/>
                      <a:pt x="5290" y="20757"/>
                    </a:cubicBezTo>
                    <a:cubicBezTo>
                      <a:pt x="8518" y="21218"/>
                      <a:pt x="11772" y="21707"/>
                      <a:pt x="15000" y="22168"/>
                    </a:cubicBezTo>
                    <a:cubicBezTo>
                      <a:pt x="15068" y="22179"/>
                      <a:pt x="15130" y="22185"/>
                      <a:pt x="15190" y="22185"/>
                    </a:cubicBezTo>
                    <a:cubicBezTo>
                      <a:pt x="15275" y="22185"/>
                      <a:pt x="15355" y="22172"/>
                      <a:pt x="15434" y="22141"/>
                    </a:cubicBezTo>
                    <a:cubicBezTo>
                      <a:pt x="15597" y="22086"/>
                      <a:pt x="15705" y="21924"/>
                      <a:pt x="15787" y="21788"/>
                    </a:cubicBezTo>
                    <a:cubicBezTo>
                      <a:pt x="17604" y="18777"/>
                      <a:pt x="19421" y="15766"/>
                      <a:pt x="21239" y="12783"/>
                    </a:cubicBezTo>
                    <a:lnTo>
                      <a:pt x="17089" y="3940"/>
                    </a:lnTo>
                    <a:lnTo>
                      <a:pt x="17062" y="3886"/>
                    </a:lnTo>
                    <a:lnTo>
                      <a:pt x="16763" y="3805"/>
                    </a:lnTo>
                    <a:cubicBezTo>
                      <a:pt x="13400" y="2584"/>
                      <a:pt x="10037" y="1364"/>
                      <a:pt x="6646" y="143"/>
                    </a:cubicBezTo>
                    <a:cubicBezTo>
                      <a:pt x="6447" y="77"/>
                      <a:pt x="6218" y="0"/>
                      <a:pt x="5996"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76;p80">
                <a:extLst>
                  <a:ext uri="{FF2B5EF4-FFF2-40B4-BE49-F238E27FC236}">
                    <a16:creationId xmlns:a16="http://schemas.microsoft.com/office/drawing/2014/main" id="{5BB845AB-DF07-30D5-8168-18DE7588F9D1}"/>
                  </a:ext>
                </a:extLst>
              </p:cNvPr>
              <p:cNvSpPr/>
              <p:nvPr/>
            </p:nvSpPr>
            <p:spPr>
              <a:xfrm>
                <a:off x="426625" y="3186200"/>
                <a:ext cx="531650" cy="607075"/>
              </a:xfrm>
              <a:custGeom>
                <a:avLst/>
                <a:gdLst/>
                <a:ahLst/>
                <a:cxnLst/>
                <a:rect l="l" t="t" r="r" b="b"/>
                <a:pathLst>
                  <a:path w="21266" h="24283" extrusionOk="0">
                    <a:moveTo>
                      <a:pt x="5995" y="0"/>
                    </a:moveTo>
                    <a:cubicBezTo>
                      <a:pt x="5854" y="0"/>
                      <a:pt x="5715" y="31"/>
                      <a:pt x="5588" y="116"/>
                    </a:cubicBezTo>
                    <a:cubicBezTo>
                      <a:pt x="5371" y="251"/>
                      <a:pt x="5262" y="468"/>
                      <a:pt x="5181" y="658"/>
                    </a:cubicBezTo>
                    <a:cubicBezTo>
                      <a:pt x="3499" y="4455"/>
                      <a:pt x="1763" y="8253"/>
                      <a:pt x="0" y="12023"/>
                    </a:cubicBezTo>
                    <a:lnTo>
                      <a:pt x="0" y="12213"/>
                    </a:lnTo>
                    <a:cubicBezTo>
                      <a:pt x="1248" y="14464"/>
                      <a:pt x="2794" y="17692"/>
                      <a:pt x="4042" y="19970"/>
                    </a:cubicBezTo>
                    <a:cubicBezTo>
                      <a:pt x="4150" y="20160"/>
                      <a:pt x="4259" y="20377"/>
                      <a:pt x="4449" y="20513"/>
                    </a:cubicBezTo>
                    <a:lnTo>
                      <a:pt x="4557" y="20594"/>
                    </a:lnTo>
                    <a:cubicBezTo>
                      <a:pt x="4681" y="20512"/>
                      <a:pt x="4816" y="20480"/>
                      <a:pt x="4954" y="20480"/>
                    </a:cubicBezTo>
                    <a:cubicBezTo>
                      <a:pt x="5180" y="20480"/>
                      <a:pt x="5413" y="20564"/>
                      <a:pt x="5615" y="20648"/>
                    </a:cubicBezTo>
                    <a:cubicBezTo>
                      <a:pt x="9006" y="21842"/>
                      <a:pt x="12369" y="23062"/>
                      <a:pt x="15732" y="24283"/>
                    </a:cubicBezTo>
                    <a:lnTo>
                      <a:pt x="16031" y="24229"/>
                    </a:lnTo>
                    <a:cubicBezTo>
                      <a:pt x="17821" y="20458"/>
                      <a:pt x="19557" y="16688"/>
                      <a:pt x="21211" y="12891"/>
                    </a:cubicBezTo>
                    <a:cubicBezTo>
                      <a:pt x="21238" y="12864"/>
                      <a:pt x="21238" y="12809"/>
                      <a:pt x="21266" y="12782"/>
                    </a:cubicBezTo>
                    <a:lnTo>
                      <a:pt x="21211" y="12782"/>
                    </a:lnTo>
                    <a:lnTo>
                      <a:pt x="17061" y="3886"/>
                    </a:lnTo>
                    <a:lnTo>
                      <a:pt x="16763" y="3804"/>
                    </a:lnTo>
                    <a:cubicBezTo>
                      <a:pt x="13373" y="2584"/>
                      <a:pt x="10009" y="1363"/>
                      <a:pt x="6646" y="143"/>
                    </a:cubicBezTo>
                    <a:cubicBezTo>
                      <a:pt x="6447" y="76"/>
                      <a:pt x="6218" y="0"/>
                      <a:pt x="5995"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77;p80">
                <a:extLst>
                  <a:ext uri="{FF2B5EF4-FFF2-40B4-BE49-F238E27FC236}">
                    <a16:creationId xmlns:a16="http://schemas.microsoft.com/office/drawing/2014/main" id="{B809E768-3FB8-33C1-51C3-BE550C306528}"/>
                  </a:ext>
                </a:extLst>
              </p:cNvPr>
              <p:cNvSpPr/>
              <p:nvPr/>
            </p:nvSpPr>
            <p:spPr>
              <a:xfrm>
                <a:off x="396075" y="3694400"/>
                <a:ext cx="429425" cy="308800"/>
              </a:xfrm>
              <a:custGeom>
                <a:avLst/>
                <a:gdLst/>
                <a:ahLst/>
                <a:cxnLst/>
                <a:rect l="l" t="t" r="r" b="b"/>
                <a:pathLst>
                  <a:path w="17177" h="12352" extrusionOk="0">
                    <a:moveTo>
                      <a:pt x="6176" y="0"/>
                    </a:moveTo>
                    <a:cubicBezTo>
                      <a:pt x="5958" y="0"/>
                      <a:pt x="5749" y="57"/>
                      <a:pt x="5562" y="212"/>
                    </a:cubicBezTo>
                    <a:cubicBezTo>
                      <a:pt x="5372" y="375"/>
                      <a:pt x="5264" y="646"/>
                      <a:pt x="5155" y="890"/>
                    </a:cubicBezTo>
                    <a:cubicBezTo>
                      <a:pt x="4966" y="1297"/>
                      <a:pt x="4803" y="1704"/>
                      <a:pt x="4613" y="2110"/>
                    </a:cubicBezTo>
                    <a:cubicBezTo>
                      <a:pt x="3935" y="3684"/>
                      <a:pt x="3230" y="5257"/>
                      <a:pt x="2497" y="6803"/>
                    </a:cubicBezTo>
                    <a:cubicBezTo>
                      <a:pt x="1711" y="8566"/>
                      <a:pt x="897" y="10329"/>
                      <a:pt x="56" y="12092"/>
                    </a:cubicBezTo>
                    <a:cubicBezTo>
                      <a:pt x="1" y="12222"/>
                      <a:pt x="109" y="12351"/>
                      <a:pt x="219" y="12351"/>
                    </a:cubicBezTo>
                    <a:cubicBezTo>
                      <a:pt x="269" y="12351"/>
                      <a:pt x="320" y="12323"/>
                      <a:pt x="354" y="12255"/>
                    </a:cubicBezTo>
                    <a:cubicBezTo>
                      <a:pt x="1738" y="9352"/>
                      <a:pt x="3067" y="6423"/>
                      <a:pt x="4369" y="3494"/>
                    </a:cubicBezTo>
                    <a:cubicBezTo>
                      <a:pt x="4694" y="2761"/>
                      <a:pt x="5020" y="2029"/>
                      <a:pt x="5345" y="1297"/>
                    </a:cubicBezTo>
                    <a:cubicBezTo>
                      <a:pt x="5481" y="971"/>
                      <a:pt x="5617" y="510"/>
                      <a:pt x="5942" y="375"/>
                    </a:cubicBezTo>
                    <a:cubicBezTo>
                      <a:pt x="6031" y="336"/>
                      <a:pt x="6125" y="320"/>
                      <a:pt x="6220" y="320"/>
                    </a:cubicBezTo>
                    <a:cubicBezTo>
                      <a:pt x="6531" y="320"/>
                      <a:pt x="6859" y="488"/>
                      <a:pt x="7108" y="591"/>
                    </a:cubicBezTo>
                    <a:cubicBezTo>
                      <a:pt x="8654" y="1134"/>
                      <a:pt x="10173" y="1676"/>
                      <a:pt x="11692" y="2219"/>
                    </a:cubicBezTo>
                    <a:cubicBezTo>
                      <a:pt x="13428" y="2843"/>
                      <a:pt x="15164" y="3494"/>
                      <a:pt x="16900" y="4118"/>
                    </a:cubicBezTo>
                    <a:cubicBezTo>
                      <a:pt x="16922" y="4126"/>
                      <a:pt x="16943" y="4130"/>
                      <a:pt x="16962" y="4130"/>
                    </a:cubicBezTo>
                    <a:cubicBezTo>
                      <a:pt x="17131" y="4130"/>
                      <a:pt x="17176" y="3841"/>
                      <a:pt x="16981" y="3792"/>
                    </a:cubicBezTo>
                    <a:cubicBezTo>
                      <a:pt x="13727" y="2599"/>
                      <a:pt x="10472" y="1432"/>
                      <a:pt x="7217" y="266"/>
                    </a:cubicBezTo>
                    <a:cubicBezTo>
                      <a:pt x="6898" y="149"/>
                      <a:pt x="6527" y="0"/>
                      <a:pt x="6176"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78;p80">
                <a:extLst>
                  <a:ext uri="{FF2B5EF4-FFF2-40B4-BE49-F238E27FC236}">
                    <a16:creationId xmlns:a16="http://schemas.microsoft.com/office/drawing/2014/main" id="{834744E7-021F-04E0-D8A5-AF72815F972F}"/>
                  </a:ext>
                </a:extLst>
              </p:cNvPr>
              <p:cNvSpPr/>
              <p:nvPr/>
            </p:nvSpPr>
            <p:spPr>
              <a:xfrm>
                <a:off x="395550" y="3791150"/>
                <a:ext cx="541700" cy="465900"/>
              </a:xfrm>
              <a:custGeom>
                <a:avLst/>
                <a:gdLst/>
                <a:ahLst/>
                <a:cxnLst/>
                <a:rect l="l" t="t" r="r" b="b"/>
                <a:pathLst>
                  <a:path w="21668" h="18636" extrusionOk="0">
                    <a:moveTo>
                      <a:pt x="17287" y="0"/>
                    </a:moveTo>
                    <a:cubicBezTo>
                      <a:pt x="17180" y="0"/>
                      <a:pt x="17064" y="118"/>
                      <a:pt x="17138" y="248"/>
                    </a:cubicBezTo>
                    <a:cubicBezTo>
                      <a:pt x="18413" y="2797"/>
                      <a:pt x="19552" y="5428"/>
                      <a:pt x="20773" y="8005"/>
                    </a:cubicBezTo>
                    <a:cubicBezTo>
                      <a:pt x="20920" y="8348"/>
                      <a:pt x="21089" y="8691"/>
                      <a:pt x="21240" y="9035"/>
                    </a:cubicBezTo>
                    <a:lnTo>
                      <a:pt x="21240" y="9035"/>
                    </a:lnTo>
                    <a:cubicBezTo>
                      <a:pt x="20143" y="10879"/>
                      <a:pt x="19021" y="12724"/>
                      <a:pt x="17925" y="14542"/>
                    </a:cubicBezTo>
                    <a:cubicBezTo>
                      <a:pt x="17382" y="15464"/>
                      <a:pt x="16840" y="16359"/>
                      <a:pt x="16297" y="17254"/>
                    </a:cubicBezTo>
                    <a:cubicBezTo>
                      <a:pt x="16162" y="17498"/>
                      <a:pt x="16026" y="17742"/>
                      <a:pt x="15863" y="17987"/>
                    </a:cubicBezTo>
                    <a:cubicBezTo>
                      <a:pt x="15722" y="18208"/>
                      <a:pt x="15551" y="18280"/>
                      <a:pt x="15339" y="18280"/>
                    </a:cubicBezTo>
                    <a:cubicBezTo>
                      <a:pt x="15265" y="18280"/>
                      <a:pt x="15187" y="18272"/>
                      <a:pt x="15104" y="18258"/>
                    </a:cubicBezTo>
                    <a:cubicBezTo>
                      <a:pt x="14534" y="18176"/>
                      <a:pt x="13992" y="18095"/>
                      <a:pt x="13449" y="18014"/>
                    </a:cubicBezTo>
                    <a:cubicBezTo>
                      <a:pt x="11306" y="17715"/>
                      <a:pt x="9164" y="17390"/>
                      <a:pt x="7021" y="17091"/>
                    </a:cubicBezTo>
                    <a:cubicBezTo>
                      <a:pt x="6533" y="17010"/>
                      <a:pt x="6044" y="16929"/>
                      <a:pt x="5529" y="16874"/>
                    </a:cubicBezTo>
                    <a:cubicBezTo>
                      <a:pt x="5312" y="16820"/>
                      <a:pt x="5068" y="16820"/>
                      <a:pt x="4878" y="16712"/>
                    </a:cubicBezTo>
                    <a:cubicBezTo>
                      <a:pt x="4607" y="16549"/>
                      <a:pt x="4498" y="16305"/>
                      <a:pt x="4363" y="16061"/>
                    </a:cubicBezTo>
                    <a:cubicBezTo>
                      <a:pt x="3956" y="15301"/>
                      <a:pt x="3549" y="14569"/>
                      <a:pt x="3169" y="13809"/>
                    </a:cubicBezTo>
                    <a:cubicBezTo>
                      <a:pt x="2247" y="12019"/>
                      <a:pt x="1352" y="10175"/>
                      <a:pt x="375" y="8385"/>
                    </a:cubicBezTo>
                    <a:cubicBezTo>
                      <a:pt x="344" y="8329"/>
                      <a:pt x="296" y="8306"/>
                      <a:pt x="246" y="8306"/>
                    </a:cubicBezTo>
                    <a:cubicBezTo>
                      <a:pt x="127" y="8306"/>
                      <a:pt x="0" y="8440"/>
                      <a:pt x="77" y="8575"/>
                    </a:cubicBezTo>
                    <a:cubicBezTo>
                      <a:pt x="945" y="10121"/>
                      <a:pt x="1732" y="11721"/>
                      <a:pt x="2518" y="13294"/>
                    </a:cubicBezTo>
                    <a:cubicBezTo>
                      <a:pt x="2925" y="14081"/>
                      <a:pt x="3332" y="14867"/>
                      <a:pt x="3766" y="15681"/>
                    </a:cubicBezTo>
                    <a:cubicBezTo>
                      <a:pt x="4119" y="16332"/>
                      <a:pt x="4390" y="17010"/>
                      <a:pt x="5204" y="17146"/>
                    </a:cubicBezTo>
                    <a:cubicBezTo>
                      <a:pt x="7238" y="17525"/>
                      <a:pt x="9326" y="17770"/>
                      <a:pt x="11388" y="18068"/>
                    </a:cubicBezTo>
                    <a:cubicBezTo>
                      <a:pt x="12418" y="18204"/>
                      <a:pt x="13476" y="18366"/>
                      <a:pt x="14507" y="18502"/>
                    </a:cubicBezTo>
                    <a:cubicBezTo>
                      <a:pt x="14760" y="18541"/>
                      <a:pt x="15098" y="18636"/>
                      <a:pt x="15399" y="18636"/>
                    </a:cubicBezTo>
                    <a:cubicBezTo>
                      <a:pt x="15516" y="18636"/>
                      <a:pt x="15628" y="18621"/>
                      <a:pt x="15728" y="18583"/>
                    </a:cubicBezTo>
                    <a:cubicBezTo>
                      <a:pt x="16053" y="18448"/>
                      <a:pt x="16216" y="18068"/>
                      <a:pt x="16379" y="17797"/>
                    </a:cubicBezTo>
                    <a:cubicBezTo>
                      <a:pt x="17491" y="15952"/>
                      <a:pt x="18576" y="14108"/>
                      <a:pt x="19688" y="12291"/>
                    </a:cubicBezTo>
                    <a:cubicBezTo>
                      <a:pt x="20230" y="11368"/>
                      <a:pt x="20773" y="10473"/>
                      <a:pt x="21315" y="9578"/>
                    </a:cubicBezTo>
                    <a:cubicBezTo>
                      <a:pt x="21505" y="9280"/>
                      <a:pt x="21668" y="9144"/>
                      <a:pt x="21532" y="8846"/>
                    </a:cubicBezTo>
                    <a:cubicBezTo>
                      <a:pt x="20827" y="7354"/>
                      <a:pt x="20122" y="5862"/>
                      <a:pt x="19416" y="4343"/>
                    </a:cubicBezTo>
                    <a:cubicBezTo>
                      <a:pt x="18765" y="2933"/>
                      <a:pt x="18114" y="1495"/>
                      <a:pt x="17409" y="85"/>
                    </a:cubicBezTo>
                    <a:cubicBezTo>
                      <a:pt x="17384" y="25"/>
                      <a:pt x="17336" y="0"/>
                      <a:pt x="17287"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9;p80">
                <a:extLst>
                  <a:ext uri="{FF2B5EF4-FFF2-40B4-BE49-F238E27FC236}">
                    <a16:creationId xmlns:a16="http://schemas.microsoft.com/office/drawing/2014/main" id="{012A1A1F-14DE-A377-EE77-039FF6786B9D}"/>
                  </a:ext>
                </a:extLst>
              </p:cNvPr>
              <p:cNvSpPr/>
              <p:nvPr/>
            </p:nvSpPr>
            <p:spPr>
              <a:xfrm>
                <a:off x="822600" y="3487575"/>
                <a:ext cx="429425" cy="308800"/>
              </a:xfrm>
              <a:custGeom>
                <a:avLst/>
                <a:gdLst/>
                <a:ahLst/>
                <a:cxnLst/>
                <a:rect l="l" t="t" r="r" b="b"/>
                <a:pathLst>
                  <a:path w="17177" h="12352" extrusionOk="0">
                    <a:moveTo>
                      <a:pt x="6175" y="0"/>
                    </a:moveTo>
                    <a:cubicBezTo>
                      <a:pt x="5958" y="0"/>
                      <a:pt x="5748" y="57"/>
                      <a:pt x="5562" y="212"/>
                    </a:cubicBezTo>
                    <a:cubicBezTo>
                      <a:pt x="5372" y="375"/>
                      <a:pt x="5264" y="646"/>
                      <a:pt x="5155" y="890"/>
                    </a:cubicBezTo>
                    <a:cubicBezTo>
                      <a:pt x="4993" y="1297"/>
                      <a:pt x="4803" y="1704"/>
                      <a:pt x="4613" y="2111"/>
                    </a:cubicBezTo>
                    <a:cubicBezTo>
                      <a:pt x="3935" y="3684"/>
                      <a:pt x="3230" y="5257"/>
                      <a:pt x="2497" y="6803"/>
                    </a:cubicBezTo>
                    <a:cubicBezTo>
                      <a:pt x="1711" y="8566"/>
                      <a:pt x="870" y="10329"/>
                      <a:pt x="56" y="12092"/>
                    </a:cubicBezTo>
                    <a:cubicBezTo>
                      <a:pt x="0" y="12222"/>
                      <a:pt x="109" y="12352"/>
                      <a:pt x="219" y="12352"/>
                    </a:cubicBezTo>
                    <a:cubicBezTo>
                      <a:pt x="269" y="12352"/>
                      <a:pt x="320" y="12324"/>
                      <a:pt x="354" y="12255"/>
                    </a:cubicBezTo>
                    <a:cubicBezTo>
                      <a:pt x="1711" y="9353"/>
                      <a:pt x="3067" y="6423"/>
                      <a:pt x="4369" y="3494"/>
                    </a:cubicBezTo>
                    <a:cubicBezTo>
                      <a:pt x="4694" y="2762"/>
                      <a:pt x="5020" y="2029"/>
                      <a:pt x="5345" y="1297"/>
                    </a:cubicBezTo>
                    <a:cubicBezTo>
                      <a:pt x="5508" y="971"/>
                      <a:pt x="5616" y="510"/>
                      <a:pt x="5996" y="375"/>
                    </a:cubicBezTo>
                    <a:cubicBezTo>
                      <a:pt x="6075" y="345"/>
                      <a:pt x="6157" y="332"/>
                      <a:pt x="6242" y="332"/>
                    </a:cubicBezTo>
                    <a:cubicBezTo>
                      <a:pt x="6538" y="332"/>
                      <a:pt x="6861" y="486"/>
                      <a:pt x="7135" y="592"/>
                    </a:cubicBezTo>
                    <a:cubicBezTo>
                      <a:pt x="8654" y="1134"/>
                      <a:pt x="10173" y="1677"/>
                      <a:pt x="11692" y="2246"/>
                    </a:cubicBezTo>
                    <a:cubicBezTo>
                      <a:pt x="13428" y="2870"/>
                      <a:pt x="15164" y="3494"/>
                      <a:pt x="16900" y="4118"/>
                    </a:cubicBezTo>
                    <a:cubicBezTo>
                      <a:pt x="16922" y="4126"/>
                      <a:pt x="16943" y="4130"/>
                      <a:pt x="16962" y="4130"/>
                    </a:cubicBezTo>
                    <a:cubicBezTo>
                      <a:pt x="17131" y="4130"/>
                      <a:pt x="17176" y="3841"/>
                      <a:pt x="16981" y="3792"/>
                    </a:cubicBezTo>
                    <a:cubicBezTo>
                      <a:pt x="13726" y="2626"/>
                      <a:pt x="10472" y="1433"/>
                      <a:pt x="7217" y="266"/>
                    </a:cubicBezTo>
                    <a:cubicBezTo>
                      <a:pt x="6898" y="149"/>
                      <a:pt x="6527" y="0"/>
                      <a:pt x="6175"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80;p80">
                <a:extLst>
                  <a:ext uri="{FF2B5EF4-FFF2-40B4-BE49-F238E27FC236}">
                    <a16:creationId xmlns:a16="http://schemas.microsoft.com/office/drawing/2014/main" id="{D30F22AD-8A1F-46B7-D6FD-F46F97FED06E}"/>
                  </a:ext>
                </a:extLst>
              </p:cNvPr>
              <p:cNvSpPr/>
              <p:nvPr/>
            </p:nvSpPr>
            <p:spPr>
              <a:xfrm>
                <a:off x="822075" y="3584325"/>
                <a:ext cx="541700" cy="465925"/>
              </a:xfrm>
              <a:custGeom>
                <a:avLst/>
                <a:gdLst/>
                <a:ahLst/>
                <a:cxnLst/>
                <a:rect l="l" t="t" r="r" b="b"/>
                <a:pathLst>
                  <a:path w="21668" h="18637" extrusionOk="0">
                    <a:moveTo>
                      <a:pt x="17286" y="0"/>
                    </a:moveTo>
                    <a:cubicBezTo>
                      <a:pt x="17178" y="0"/>
                      <a:pt x="17055" y="118"/>
                      <a:pt x="17111" y="248"/>
                    </a:cubicBezTo>
                    <a:cubicBezTo>
                      <a:pt x="18331" y="2852"/>
                      <a:pt x="19552" y="5456"/>
                      <a:pt x="20773" y="8032"/>
                    </a:cubicBezTo>
                    <a:cubicBezTo>
                      <a:pt x="20921" y="8379"/>
                      <a:pt x="21092" y="8726"/>
                      <a:pt x="21245" y="9052"/>
                    </a:cubicBezTo>
                    <a:lnTo>
                      <a:pt x="21245" y="9052"/>
                    </a:lnTo>
                    <a:cubicBezTo>
                      <a:pt x="20147" y="10847"/>
                      <a:pt x="19050" y="12667"/>
                      <a:pt x="17979" y="14488"/>
                    </a:cubicBezTo>
                    <a:lnTo>
                      <a:pt x="16324" y="17200"/>
                    </a:lnTo>
                    <a:cubicBezTo>
                      <a:pt x="16216" y="17417"/>
                      <a:pt x="16080" y="17634"/>
                      <a:pt x="15944" y="17851"/>
                    </a:cubicBezTo>
                    <a:cubicBezTo>
                      <a:pt x="15762" y="18147"/>
                      <a:pt x="15542" y="18271"/>
                      <a:pt x="15219" y="18271"/>
                    </a:cubicBezTo>
                    <a:cubicBezTo>
                      <a:pt x="15157" y="18271"/>
                      <a:pt x="15092" y="18267"/>
                      <a:pt x="15022" y="18258"/>
                    </a:cubicBezTo>
                    <a:cubicBezTo>
                      <a:pt x="14480" y="18177"/>
                      <a:pt x="13910" y="18095"/>
                      <a:pt x="13368" y="18014"/>
                    </a:cubicBezTo>
                    <a:cubicBezTo>
                      <a:pt x="11252" y="17716"/>
                      <a:pt x="9136" y="17390"/>
                      <a:pt x="7021" y="17092"/>
                    </a:cubicBezTo>
                    <a:cubicBezTo>
                      <a:pt x="6533" y="17037"/>
                      <a:pt x="6044" y="16956"/>
                      <a:pt x="5556" y="16875"/>
                    </a:cubicBezTo>
                    <a:cubicBezTo>
                      <a:pt x="5285" y="16848"/>
                      <a:pt x="5014" y="16820"/>
                      <a:pt x="4797" y="16658"/>
                    </a:cubicBezTo>
                    <a:cubicBezTo>
                      <a:pt x="4552" y="16468"/>
                      <a:pt x="4444" y="16197"/>
                      <a:pt x="4308" y="15953"/>
                    </a:cubicBezTo>
                    <a:cubicBezTo>
                      <a:pt x="3901" y="15220"/>
                      <a:pt x="3495" y="14461"/>
                      <a:pt x="3115" y="13701"/>
                    </a:cubicBezTo>
                    <a:cubicBezTo>
                      <a:pt x="2193" y="11938"/>
                      <a:pt x="1325" y="10148"/>
                      <a:pt x="375" y="8385"/>
                    </a:cubicBezTo>
                    <a:cubicBezTo>
                      <a:pt x="344" y="8329"/>
                      <a:pt x="296" y="8306"/>
                      <a:pt x="246" y="8306"/>
                    </a:cubicBezTo>
                    <a:cubicBezTo>
                      <a:pt x="127" y="8306"/>
                      <a:pt x="0" y="8441"/>
                      <a:pt x="77" y="8575"/>
                    </a:cubicBezTo>
                    <a:cubicBezTo>
                      <a:pt x="918" y="10094"/>
                      <a:pt x="1704" y="11667"/>
                      <a:pt x="2491" y="13213"/>
                    </a:cubicBezTo>
                    <a:cubicBezTo>
                      <a:pt x="2898" y="14000"/>
                      <a:pt x="3305" y="14786"/>
                      <a:pt x="3712" y="15573"/>
                    </a:cubicBezTo>
                    <a:cubicBezTo>
                      <a:pt x="4064" y="16251"/>
                      <a:pt x="4335" y="16983"/>
                      <a:pt x="5149" y="17146"/>
                    </a:cubicBezTo>
                    <a:cubicBezTo>
                      <a:pt x="6180" y="17363"/>
                      <a:pt x="7238" y="17471"/>
                      <a:pt x="8241" y="17607"/>
                    </a:cubicBezTo>
                    <a:cubicBezTo>
                      <a:pt x="9299" y="17770"/>
                      <a:pt x="10330" y="17905"/>
                      <a:pt x="11388" y="18068"/>
                    </a:cubicBezTo>
                    <a:cubicBezTo>
                      <a:pt x="12418" y="18204"/>
                      <a:pt x="13476" y="18367"/>
                      <a:pt x="14507" y="18502"/>
                    </a:cubicBezTo>
                    <a:cubicBezTo>
                      <a:pt x="14780" y="18541"/>
                      <a:pt x="15109" y="18636"/>
                      <a:pt x="15403" y="18636"/>
                    </a:cubicBezTo>
                    <a:cubicBezTo>
                      <a:pt x="15518" y="18636"/>
                      <a:pt x="15628" y="18622"/>
                      <a:pt x="15728" y="18584"/>
                    </a:cubicBezTo>
                    <a:cubicBezTo>
                      <a:pt x="16080" y="18448"/>
                      <a:pt x="16243" y="18014"/>
                      <a:pt x="16406" y="17716"/>
                    </a:cubicBezTo>
                    <a:lnTo>
                      <a:pt x="19688" y="12291"/>
                    </a:lnTo>
                    <a:cubicBezTo>
                      <a:pt x="20230" y="11369"/>
                      <a:pt x="20773" y="10473"/>
                      <a:pt x="21342" y="9578"/>
                    </a:cubicBezTo>
                    <a:cubicBezTo>
                      <a:pt x="21505" y="9280"/>
                      <a:pt x="21668" y="9144"/>
                      <a:pt x="21532" y="8846"/>
                    </a:cubicBezTo>
                    <a:cubicBezTo>
                      <a:pt x="20854" y="7381"/>
                      <a:pt x="20149" y="5917"/>
                      <a:pt x="19471" y="4452"/>
                    </a:cubicBezTo>
                    <a:cubicBezTo>
                      <a:pt x="18793" y="2987"/>
                      <a:pt x="18087" y="1550"/>
                      <a:pt x="17409" y="85"/>
                    </a:cubicBezTo>
                    <a:cubicBezTo>
                      <a:pt x="17384" y="25"/>
                      <a:pt x="17336" y="0"/>
                      <a:pt x="17286"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81;p80">
                <a:extLst>
                  <a:ext uri="{FF2B5EF4-FFF2-40B4-BE49-F238E27FC236}">
                    <a16:creationId xmlns:a16="http://schemas.microsoft.com/office/drawing/2014/main" id="{3BC9A15F-A857-F89E-ACCF-76B7A9529971}"/>
                  </a:ext>
                </a:extLst>
              </p:cNvPr>
              <p:cNvSpPr/>
              <p:nvPr/>
            </p:nvSpPr>
            <p:spPr>
              <a:xfrm>
                <a:off x="421175" y="3182225"/>
                <a:ext cx="430075" cy="309000"/>
              </a:xfrm>
              <a:custGeom>
                <a:avLst/>
                <a:gdLst/>
                <a:ahLst/>
                <a:cxnLst/>
                <a:rect l="l" t="t" r="r" b="b"/>
                <a:pathLst>
                  <a:path w="17203" h="12360" extrusionOk="0">
                    <a:moveTo>
                      <a:pt x="6206" y="1"/>
                    </a:moveTo>
                    <a:cubicBezTo>
                      <a:pt x="5999" y="1"/>
                      <a:pt x="5798" y="52"/>
                      <a:pt x="5616" y="193"/>
                    </a:cubicBezTo>
                    <a:cubicBezTo>
                      <a:pt x="5399" y="356"/>
                      <a:pt x="5291" y="627"/>
                      <a:pt x="5182" y="898"/>
                    </a:cubicBezTo>
                    <a:cubicBezTo>
                      <a:pt x="4992" y="1305"/>
                      <a:pt x="4829" y="1712"/>
                      <a:pt x="4640" y="2119"/>
                    </a:cubicBezTo>
                    <a:cubicBezTo>
                      <a:pt x="3934" y="3692"/>
                      <a:pt x="3229" y="5238"/>
                      <a:pt x="2524" y="6811"/>
                    </a:cubicBezTo>
                    <a:cubicBezTo>
                      <a:pt x="1710" y="8574"/>
                      <a:pt x="897" y="10337"/>
                      <a:pt x="56" y="12101"/>
                    </a:cubicBezTo>
                    <a:cubicBezTo>
                      <a:pt x="0" y="12230"/>
                      <a:pt x="122" y="12360"/>
                      <a:pt x="230" y="12360"/>
                    </a:cubicBezTo>
                    <a:cubicBezTo>
                      <a:pt x="281" y="12360"/>
                      <a:pt x="328" y="12332"/>
                      <a:pt x="354" y="12263"/>
                    </a:cubicBezTo>
                    <a:cubicBezTo>
                      <a:pt x="1737" y="9361"/>
                      <a:pt x="3066" y="6432"/>
                      <a:pt x="4396" y="3502"/>
                    </a:cubicBezTo>
                    <a:cubicBezTo>
                      <a:pt x="4721" y="2770"/>
                      <a:pt x="5046" y="2038"/>
                      <a:pt x="5372" y="1278"/>
                    </a:cubicBezTo>
                    <a:cubicBezTo>
                      <a:pt x="5508" y="953"/>
                      <a:pt x="5616" y="546"/>
                      <a:pt x="5969" y="383"/>
                    </a:cubicBezTo>
                    <a:cubicBezTo>
                      <a:pt x="6060" y="352"/>
                      <a:pt x="6152" y="340"/>
                      <a:pt x="6243" y="340"/>
                    </a:cubicBezTo>
                    <a:cubicBezTo>
                      <a:pt x="6556" y="340"/>
                      <a:pt x="6862" y="489"/>
                      <a:pt x="7135" y="573"/>
                    </a:cubicBezTo>
                    <a:cubicBezTo>
                      <a:pt x="8654" y="1143"/>
                      <a:pt x="10200" y="1685"/>
                      <a:pt x="11719" y="2227"/>
                    </a:cubicBezTo>
                    <a:cubicBezTo>
                      <a:pt x="13455" y="2878"/>
                      <a:pt x="15191" y="3502"/>
                      <a:pt x="16927" y="4126"/>
                    </a:cubicBezTo>
                    <a:cubicBezTo>
                      <a:pt x="16949" y="4134"/>
                      <a:pt x="16970" y="4138"/>
                      <a:pt x="16989" y="4138"/>
                    </a:cubicBezTo>
                    <a:cubicBezTo>
                      <a:pt x="17157" y="4138"/>
                      <a:pt x="17203" y="3849"/>
                      <a:pt x="17008" y="3801"/>
                    </a:cubicBezTo>
                    <a:cubicBezTo>
                      <a:pt x="13753" y="2607"/>
                      <a:pt x="10498" y="1441"/>
                      <a:pt x="7244" y="247"/>
                    </a:cubicBezTo>
                    <a:cubicBezTo>
                      <a:pt x="6920" y="145"/>
                      <a:pt x="6554" y="1"/>
                      <a:pt x="6206" y="1"/>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582;p80">
                <a:extLst>
                  <a:ext uri="{FF2B5EF4-FFF2-40B4-BE49-F238E27FC236}">
                    <a16:creationId xmlns:a16="http://schemas.microsoft.com/office/drawing/2014/main" id="{BFECDC35-1480-85D2-F1A0-C1C83680F936}"/>
                  </a:ext>
                </a:extLst>
              </p:cNvPr>
              <p:cNvSpPr/>
              <p:nvPr/>
            </p:nvSpPr>
            <p:spPr>
              <a:xfrm>
                <a:off x="421375" y="3487350"/>
                <a:ext cx="123100" cy="215375"/>
              </a:xfrm>
              <a:custGeom>
                <a:avLst/>
                <a:gdLst/>
                <a:ahLst/>
                <a:cxnLst/>
                <a:rect l="l" t="t" r="r" b="b"/>
                <a:pathLst>
                  <a:path w="4924" h="8615" extrusionOk="0">
                    <a:moveTo>
                      <a:pt x="233" y="1"/>
                    </a:moveTo>
                    <a:cubicBezTo>
                      <a:pt x="117" y="1"/>
                      <a:pt x="1" y="118"/>
                      <a:pt x="75" y="248"/>
                    </a:cubicBezTo>
                    <a:cubicBezTo>
                      <a:pt x="861" y="1659"/>
                      <a:pt x="1594" y="3123"/>
                      <a:pt x="2326" y="4561"/>
                    </a:cubicBezTo>
                    <a:cubicBezTo>
                      <a:pt x="2679" y="5293"/>
                      <a:pt x="3058" y="5998"/>
                      <a:pt x="3438" y="6731"/>
                    </a:cubicBezTo>
                    <a:cubicBezTo>
                      <a:pt x="3601" y="7056"/>
                      <a:pt x="3791" y="7409"/>
                      <a:pt x="3981" y="7734"/>
                    </a:cubicBezTo>
                    <a:cubicBezTo>
                      <a:pt x="4143" y="8060"/>
                      <a:pt x="4279" y="8358"/>
                      <a:pt x="4550" y="8575"/>
                    </a:cubicBezTo>
                    <a:cubicBezTo>
                      <a:pt x="4584" y="8603"/>
                      <a:pt x="4621" y="8615"/>
                      <a:pt x="4657" y="8615"/>
                    </a:cubicBezTo>
                    <a:cubicBezTo>
                      <a:pt x="4796" y="8615"/>
                      <a:pt x="4924" y="8439"/>
                      <a:pt x="4794" y="8331"/>
                    </a:cubicBezTo>
                    <a:cubicBezTo>
                      <a:pt x="4523" y="8114"/>
                      <a:pt x="4360" y="7761"/>
                      <a:pt x="4198" y="7463"/>
                    </a:cubicBezTo>
                    <a:cubicBezTo>
                      <a:pt x="4008" y="7110"/>
                      <a:pt x="3845" y="6785"/>
                      <a:pt x="3655" y="6432"/>
                    </a:cubicBezTo>
                    <a:cubicBezTo>
                      <a:pt x="3275" y="5700"/>
                      <a:pt x="2923" y="4995"/>
                      <a:pt x="2543" y="4262"/>
                    </a:cubicBezTo>
                    <a:cubicBezTo>
                      <a:pt x="1838" y="2852"/>
                      <a:pt x="1133" y="1442"/>
                      <a:pt x="373" y="85"/>
                    </a:cubicBezTo>
                    <a:cubicBezTo>
                      <a:pt x="339" y="26"/>
                      <a:pt x="286" y="1"/>
                      <a:pt x="233" y="1"/>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583;p80">
                <a:extLst>
                  <a:ext uri="{FF2B5EF4-FFF2-40B4-BE49-F238E27FC236}">
                    <a16:creationId xmlns:a16="http://schemas.microsoft.com/office/drawing/2014/main" id="{C0B88CD4-5B21-E598-3F1C-07E3CFEC4D31}"/>
                  </a:ext>
                </a:extLst>
              </p:cNvPr>
              <p:cNvSpPr/>
              <p:nvPr/>
            </p:nvSpPr>
            <p:spPr>
              <a:xfrm>
                <a:off x="847675" y="3279175"/>
                <a:ext cx="114725" cy="230725"/>
              </a:xfrm>
              <a:custGeom>
                <a:avLst/>
                <a:gdLst/>
                <a:ahLst/>
                <a:cxnLst/>
                <a:rect l="l" t="t" r="r" b="b"/>
                <a:pathLst>
                  <a:path w="4589" h="9229" extrusionOk="0">
                    <a:moveTo>
                      <a:pt x="232" y="1"/>
                    </a:moveTo>
                    <a:cubicBezTo>
                      <a:pt x="123" y="1"/>
                      <a:pt x="1" y="118"/>
                      <a:pt x="57" y="248"/>
                    </a:cubicBezTo>
                    <a:cubicBezTo>
                      <a:pt x="1277" y="2852"/>
                      <a:pt x="2498" y="5429"/>
                      <a:pt x="3718" y="8033"/>
                    </a:cubicBezTo>
                    <a:cubicBezTo>
                      <a:pt x="3881" y="8385"/>
                      <a:pt x="4071" y="8765"/>
                      <a:pt x="4234" y="9145"/>
                    </a:cubicBezTo>
                    <a:cubicBezTo>
                      <a:pt x="4259" y="9204"/>
                      <a:pt x="4305" y="9229"/>
                      <a:pt x="4354" y="9229"/>
                    </a:cubicBezTo>
                    <a:cubicBezTo>
                      <a:pt x="4463" y="9229"/>
                      <a:pt x="4588" y="9105"/>
                      <a:pt x="4532" y="8955"/>
                    </a:cubicBezTo>
                    <a:cubicBezTo>
                      <a:pt x="3311" y="6378"/>
                      <a:pt x="2091" y="3801"/>
                      <a:pt x="870" y="1197"/>
                    </a:cubicBezTo>
                    <a:cubicBezTo>
                      <a:pt x="708" y="818"/>
                      <a:pt x="518" y="465"/>
                      <a:pt x="355" y="85"/>
                    </a:cubicBezTo>
                    <a:cubicBezTo>
                      <a:pt x="329" y="26"/>
                      <a:pt x="282" y="1"/>
                      <a:pt x="232" y="1"/>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584;p80">
                <a:extLst>
                  <a:ext uri="{FF2B5EF4-FFF2-40B4-BE49-F238E27FC236}">
                    <a16:creationId xmlns:a16="http://schemas.microsoft.com/office/drawing/2014/main" id="{054C05FB-EDCB-0E1A-22BE-FF162199A35E}"/>
                  </a:ext>
                </a:extLst>
              </p:cNvPr>
              <p:cNvSpPr/>
              <p:nvPr/>
            </p:nvSpPr>
            <p:spPr>
              <a:xfrm>
                <a:off x="752925" y="4032325"/>
                <a:ext cx="70300" cy="118300"/>
              </a:xfrm>
              <a:custGeom>
                <a:avLst/>
                <a:gdLst/>
                <a:ahLst/>
                <a:cxnLst/>
                <a:rect l="l" t="t" r="r" b="b"/>
                <a:pathLst>
                  <a:path w="2812" h="4732" extrusionOk="0">
                    <a:moveTo>
                      <a:pt x="2563" y="0"/>
                    </a:moveTo>
                    <a:cubicBezTo>
                      <a:pt x="2514" y="0"/>
                      <a:pt x="2467" y="20"/>
                      <a:pt x="2436" y="67"/>
                    </a:cubicBezTo>
                    <a:cubicBezTo>
                      <a:pt x="1487" y="1477"/>
                      <a:pt x="673" y="2969"/>
                      <a:pt x="49" y="4542"/>
                    </a:cubicBezTo>
                    <a:cubicBezTo>
                      <a:pt x="0" y="4657"/>
                      <a:pt x="99" y="4732"/>
                      <a:pt x="203" y="4732"/>
                    </a:cubicBezTo>
                    <a:cubicBezTo>
                      <a:pt x="272" y="4732"/>
                      <a:pt x="342" y="4699"/>
                      <a:pt x="375" y="4624"/>
                    </a:cubicBezTo>
                    <a:cubicBezTo>
                      <a:pt x="999" y="3078"/>
                      <a:pt x="1785" y="1613"/>
                      <a:pt x="2735" y="257"/>
                    </a:cubicBezTo>
                    <a:cubicBezTo>
                      <a:pt x="2812" y="121"/>
                      <a:pt x="2683" y="0"/>
                      <a:pt x="2563"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585;p80">
                <a:extLst>
                  <a:ext uri="{FF2B5EF4-FFF2-40B4-BE49-F238E27FC236}">
                    <a16:creationId xmlns:a16="http://schemas.microsoft.com/office/drawing/2014/main" id="{8766B13A-8476-DAA8-34C5-ACCF0B6D1F31}"/>
                  </a:ext>
                </a:extLst>
              </p:cNvPr>
              <p:cNvSpPr/>
              <p:nvPr/>
            </p:nvSpPr>
            <p:spPr>
              <a:xfrm>
                <a:off x="500025" y="3844400"/>
                <a:ext cx="68375" cy="117125"/>
              </a:xfrm>
              <a:custGeom>
                <a:avLst/>
                <a:gdLst/>
                <a:ahLst/>
                <a:cxnLst/>
                <a:rect l="l" t="t" r="r" b="b"/>
                <a:pathLst>
                  <a:path w="2735" h="4685" extrusionOk="0">
                    <a:moveTo>
                      <a:pt x="2516" y="1"/>
                    </a:moveTo>
                    <a:cubicBezTo>
                      <a:pt x="2466" y="1"/>
                      <a:pt x="2415" y="29"/>
                      <a:pt x="2381" y="98"/>
                    </a:cubicBezTo>
                    <a:cubicBezTo>
                      <a:pt x="1648" y="1562"/>
                      <a:pt x="889" y="3027"/>
                      <a:pt x="75" y="4437"/>
                    </a:cubicBezTo>
                    <a:cubicBezTo>
                      <a:pt x="1" y="4567"/>
                      <a:pt x="117" y="4685"/>
                      <a:pt x="233" y="4685"/>
                    </a:cubicBezTo>
                    <a:cubicBezTo>
                      <a:pt x="286" y="4685"/>
                      <a:pt x="339" y="4660"/>
                      <a:pt x="374" y="4600"/>
                    </a:cubicBezTo>
                    <a:cubicBezTo>
                      <a:pt x="1187" y="3190"/>
                      <a:pt x="1947" y="1725"/>
                      <a:pt x="2679" y="260"/>
                    </a:cubicBezTo>
                    <a:cubicBezTo>
                      <a:pt x="2735" y="131"/>
                      <a:pt x="2626" y="1"/>
                      <a:pt x="2516" y="1"/>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586;p80">
                <a:extLst>
                  <a:ext uri="{FF2B5EF4-FFF2-40B4-BE49-F238E27FC236}">
                    <a16:creationId xmlns:a16="http://schemas.microsoft.com/office/drawing/2014/main" id="{B9D6230B-3B7B-2A4D-1394-D411D96FB451}"/>
                  </a:ext>
                </a:extLst>
              </p:cNvPr>
              <p:cNvSpPr/>
              <p:nvPr/>
            </p:nvSpPr>
            <p:spPr>
              <a:xfrm>
                <a:off x="1179450" y="3825725"/>
                <a:ext cx="70225" cy="118075"/>
              </a:xfrm>
              <a:custGeom>
                <a:avLst/>
                <a:gdLst/>
                <a:ahLst/>
                <a:cxnLst/>
                <a:rect l="l" t="t" r="r" b="b"/>
                <a:pathLst>
                  <a:path w="2809" h="4723" extrusionOk="0">
                    <a:moveTo>
                      <a:pt x="2577" y="1"/>
                    </a:moveTo>
                    <a:cubicBezTo>
                      <a:pt x="2523" y="1"/>
                      <a:pt x="2470" y="25"/>
                      <a:pt x="2436" y="85"/>
                    </a:cubicBezTo>
                    <a:cubicBezTo>
                      <a:pt x="1460" y="1468"/>
                      <a:pt x="673" y="2960"/>
                      <a:pt x="49" y="4533"/>
                    </a:cubicBezTo>
                    <a:cubicBezTo>
                      <a:pt x="0" y="4648"/>
                      <a:pt x="99" y="4723"/>
                      <a:pt x="203" y="4723"/>
                    </a:cubicBezTo>
                    <a:cubicBezTo>
                      <a:pt x="271" y="4723"/>
                      <a:pt x="342" y="4690"/>
                      <a:pt x="375" y="4615"/>
                    </a:cubicBezTo>
                    <a:cubicBezTo>
                      <a:pt x="999" y="3069"/>
                      <a:pt x="1785" y="1604"/>
                      <a:pt x="2734" y="248"/>
                    </a:cubicBezTo>
                    <a:cubicBezTo>
                      <a:pt x="2809" y="118"/>
                      <a:pt x="2692" y="1"/>
                      <a:pt x="2577" y="1"/>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587;p80">
                <a:extLst>
                  <a:ext uri="{FF2B5EF4-FFF2-40B4-BE49-F238E27FC236}">
                    <a16:creationId xmlns:a16="http://schemas.microsoft.com/office/drawing/2014/main" id="{BDE1E523-2EFC-0CE1-5730-7B73465AEC64}"/>
                  </a:ext>
                </a:extLst>
              </p:cNvPr>
              <p:cNvSpPr/>
              <p:nvPr/>
            </p:nvSpPr>
            <p:spPr>
              <a:xfrm>
                <a:off x="926550" y="3637900"/>
                <a:ext cx="68375" cy="116825"/>
              </a:xfrm>
              <a:custGeom>
                <a:avLst/>
                <a:gdLst/>
                <a:ahLst/>
                <a:cxnLst/>
                <a:rect l="l" t="t" r="r" b="b"/>
                <a:pathLst>
                  <a:path w="2735" h="4673" extrusionOk="0">
                    <a:moveTo>
                      <a:pt x="2516" y="0"/>
                    </a:moveTo>
                    <a:cubicBezTo>
                      <a:pt x="2465" y="0"/>
                      <a:pt x="2415" y="25"/>
                      <a:pt x="2381" y="85"/>
                    </a:cubicBezTo>
                    <a:cubicBezTo>
                      <a:pt x="1648" y="1550"/>
                      <a:pt x="889" y="3014"/>
                      <a:pt x="75" y="4425"/>
                    </a:cubicBezTo>
                    <a:cubicBezTo>
                      <a:pt x="1" y="4555"/>
                      <a:pt x="105" y="4672"/>
                      <a:pt x="212" y="4672"/>
                    </a:cubicBezTo>
                    <a:cubicBezTo>
                      <a:pt x="262" y="4672"/>
                      <a:pt x="312" y="4647"/>
                      <a:pt x="346" y="4587"/>
                    </a:cubicBezTo>
                    <a:cubicBezTo>
                      <a:pt x="1187" y="3177"/>
                      <a:pt x="1947" y="1712"/>
                      <a:pt x="2679" y="248"/>
                    </a:cubicBezTo>
                    <a:cubicBezTo>
                      <a:pt x="2735" y="118"/>
                      <a:pt x="2625" y="0"/>
                      <a:pt x="2516"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588;p80">
                <a:extLst>
                  <a:ext uri="{FF2B5EF4-FFF2-40B4-BE49-F238E27FC236}">
                    <a16:creationId xmlns:a16="http://schemas.microsoft.com/office/drawing/2014/main" id="{8B0F3605-920D-9346-7D68-7F3FC74BEDA8}"/>
                  </a:ext>
                </a:extLst>
              </p:cNvPr>
              <p:cNvSpPr/>
              <p:nvPr/>
            </p:nvSpPr>
            <p:spPr>
              <a:xfrm>
                <a:off x="778000" y="3520350"/>
                <a:ext cx="70800" cy="118275"/>
              </a:xfrm>
              <a:custGeom>
                <a:avLst/>
                <a:gdLst/>
                <a:ahLst/>
                <a:cxnLst/>
                <a:rect l="l" t="t" r="r" b="b"/>
                <a:pathLst>
                  <a:path w="2832" h="4731" extrusionOk="0">
                    <a:moveTo>
                      <a:pt x="2580" y="1"/>
                    </a:moveTo>
                    <a:cubicBezTo>
                      <a:pt x="2528" y="1"/>
                      <a:pt x="2476" y="20"/>
                      <a:pt x="2437" y="67"/>
                    </a:cubicBezTo>
                    <a:cubicBezTo>
                      <a:pt x="1487" y="1478"/>
                      <a:pt x="701" y="2970"/>
                      <a:pt x="50" y="4516"/>
                    </a:cubicBezTo>
                    <a:cubicBezTo>
                      <a:pt x="0" y="4649"/>
                      <a:pt x="103" y="4731"/>
                      <a:pt x="209" y="4731"/>
                    </a:cubicBezTo>
                    <a:cubicBezTo>
                      <a:pt x="276" y="4731"/>
                      <a:pt x="344" y="4698"/>
                      <a:pt x="375" y="4624"/>
                    </a:cubicBezTo>
                    <a:cubicBezTo>
                      <a:pt x="999" y="3078"/>
                      <a:pt x="1786" y="1613"/>
                      <a:pt x="2735" y="257"/>
                    </a:cubicBezTo>
                    <a:cubicBezTo>
                      <a:pt x="2832" y="122"/>
                      <a:pt x="2708" y="1"/>
                      <a:pt x="2580" y="1"/>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589;p80">
                <a:extLst>
                  <a:ext uri="{FF2B5EF4-FFF2-40B4-BE49-F238E27FC236}">
                    <a16:creationId xmlns:a16="http://schemas.microsoft.com/office/drawing/2014/main" id="{9A04268A-8D37-38C9-B9DB-844C7D11A501}"/>
                  </a:ext>
                </a:extLst>
              </p:cNvPr>
              <p:cNvSpPr/>
              <p:nvPr/>
            </p:nvSpPr>
            <p:spPr>
              <a:xfrm>
                <a:off x="525125" y="3332450"/>
                <a:ext cx="68825" cy="117125"/>
              </a:xfrm>
              <a:custGeom>
                <a:avLst/>
                <a:gdLst/>
                <a:ahLst/>
                <a:cxnLst/>
                <a:rect l="l" t="t" r="r" b="b"/>
                <a:pathLst>
                  <a:path w="2753" h="4685" extrusionOk="0">
                    <a:moveTo>
                      <a:pt x="2530" y="0"/>
                    </a:moveTo>
                    <a:cubicBezTo>
                      <a:pt x="2481" y="0"/>
                      <a:pt x="2433" y="28"/>
                      <a:pt x="2407" y="97"/>
                    </a:cubicBezTo>
                    <a:cubicBezTo>
                      <a:pt x="1675" y="1562"/>
                      <a:pt x="888" y="2999"/>
                      <a:pt x="75" y="4437"/>
                    </a:cubicBezTo>
                    <a:cubicBezTo>
                      <a:pt x="0" y="4567"/>
                      <a:pt x="117" y="4684"/>
                      <a:pt x="233" y="4684"/>
                    </a:cubicBezTo>
                    <a:cubicBezTo>
                      <a:pt x="286" y="4684"/>
                      <a:pt x="339" y="4660"/>
                      <a:pt x="373" y="4600"/>
                    </a:cubicBezTo>
                    <a:cubicBezTo>
                      <a:pt x="1187" y="3189"/>
                      <a:pt x="1973" y="1725"/>
                      <a:pt x="2679" y="260"/>
                    </a:cubicBezTo>
                    <a:cubicBezTo>
                      <a:pt x="2753" y="130"/>
                      <a:pt x="2637" y="0"/>
                      <a:pt x="2530"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590;p80">
                <a:extLst>
                  <a:ext uri="{FF2B5EF4-FFF2-40B4-BE49-F238E27FC236}">
                    <a16:creationId xmlns:a16="http://schemas.microsoft.com/office/drawing/2014/main" id="{6B26C80E-3075-21B3-30A9-71353E6D3942}"/>
                  </a:ext>
                </a:extLst>
              </p:cNvPr>
              <p:cNvSpPr/>
              <p:nvPr/>
            </p:nvSpPr>
            <p:spPr>
              <a:xfrm>
                <a:off x="403900" y="4230550"/>
                <a:ext cx="110050" cy="153975"/>
              </a:xfrm>
              <a:custGeom>
                <a:avLst/>
                <a:gdLst/>
                <a:ahLst/>
                <a:cxnLst/>
                <a:rect l="l" t="t" r="r" b="b"/>
                <a:pathLst>
                  <a:path w="4402" h="6159" extrusionOk="0">
                    <a:moveTo>
                      <a:pt x="4169" y="0"/>
                    </a:moveTo>
                    <a:cubicBezTo>
                      <a:pt x="4116" y="0"/>
                      <a:pt x="4063" y="25"/>
                      <a:pt x="4029" y="85"/>
                    </a:cubicBezTo>
                    <a:cubicBezTo>
                      <a:pt x="2835" y="2092"/>
                      <a:pt x="1506" y="4045"/>
                      <a:pt x="96" y="5917"/>
                    </a:cubicBezTo>
                    <a:cubicBezTo>
                      <a:pt x="0" y="6031"/>
                      <a:pt x="119" y="6159"/>
                      <a:pt x="246" y="6159"/>
                    </a:cubicBezTo>
                    <a:cubicBezTo>
                      <a:pt x="299" y="6159"/>
                      <a:pt x="354" y="6136"/>
                      <a:pt x="394" y="6079"/>
                    </a:cubicBezTo>
                    <a:cubicBezTo>
                      <a:pt x="1805" y="4208"/>
                      <a:pt x="3134" y="2282"/>
                      <a:pt x="4327" y="248"/>
                    </a:cubicBezTo>
                    <a:cubicBezTo>
                      <a:pt x="4401" y="118"/>
                      <a:pt x="4285" y="0"/>
                      <a:pt x="4169"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591;p80">
                <a:extLst>
                  <a:ext uri="{FF2B5EF4-FFF2-40B4-BE49-F238E27FC236}">
                    <a16:creationId xmlns:a16="http://schemas.microsoft.com/office/drawing/2014/main" id="{D1EF649B-943B-8193-C3AF-1AC7F251DA93}"/>
                  </a:ext>
                </a:extLst>
              </p:cNvPr>
              <p:cNvSpPr/>
              <p:nvPr/>
            </p:nvSpPr>
            <p:spPr>
              <a:xfrm>
                <a:off x="1253400" y="3438525"/>
                <a:ext cx="104100" cy="159550"/>
              </a:xfrm>
              <a:custGeom>
                <a:avLst/>
                <a:gdLst/>
                <a:ahLst/>
                <a:cxnLst/>
                <a:rect l="l" t="t" r="r" b="b"/>
                <a:pathLst>
                  <a:path w="4164" h="6382" extrusionOk="0">
                    <a:moveTo>
                      <a:pt x="3931" y="1"/>
                    </a:moveTo>
                    <a:cubicBezTo>
                      <a:pt x="3878" y="1"/>
                      <a:pt x="3825" y="26"/>
                      <a:pt x="3791" y="85"/>
                    </a:cubicBezTo>
                    <a:cubicBezTo>
                      <a:pt x="2489" y="2038"/>
                      <a:pt x="1241" y="4073"/>
                      <a:pt x="75" y="6134"/>
                    </a:cubicBezTo>
                    <a:cubicBezTo>
                      <a:pt x="0" y="6264"/>
                      <a:pt x="117" y="6381"/>
                      <a:pt x="233" y="6381"/>
                    </a:cubicBezTo>
                    <a:cubicBezTo>
                      <a:pt x="286" y="6381"/>
                      <a:pt x="339" y="6357"/>
                      <a:pt x="373" y="6297"/>
                    </a:cubicBezTo>
                    <a:cubicBezTo>
                      <a:pt x="1540" y="4235"/>
                      <a:pt x="2787" y="2228"/>
                      <a:pt x="4089" y="248"/>
                    </a:cubicBezTo>
                    <a:cubicBezTo>
                      <a:pt x="4163" y="118"/>
                      <a:pt x="4047" y="1"/>
                      <a:pt x="3931" y="1"/>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592;p80">
                <a:extLst>
                  <a:ext uri="{FF2B5EF4-FFF2-40B4-BE49-F238E27FC236}">
                    <a16:creationId xmlns:a16="http://schemas.microsoft.com/office/drawing/2014/main" id="{599D7634-E042-F722-94A2-4DE40EC12B0B}"/>
                  </a:ext>
                </a:extLst>
              </p:cNvPr>
              <p:cNvSpPr/>
              <p:nvPr/>
            </p:nvSpPr>
            <p:spPr>
              <a:xfrm>
                <a:off x="492575" y="3040500"/>
                <a:ext cx="80575" cy="155075"/>
              </a:xfrm>
              <a:custGeom>
                <a:avLst/>
                <a:gdLst/>
                <a:ahLst/>
                <a:cxnLst/>
                <a:rect l="l" t="t" r="r" b="b"/>
                <a:pathLst>
                  <a:path w="3223" h="6203" extrusionOk="0">
                    <a:moveTo>
                      <a:pt x="233" y="0"/>
                    </a:moveTo>
                    <a:cubicBezTo>
                      <a:pt x="117" y="0"/>
                      <a:pt x="1" y="117"/>
                      <a:pt x="75" y="248"/>
                    </a:cubicBezTo>
                    <a:cubicBezTo>
                      <a:pt x="997" y="2200"/>
                      <a:pt x="1946" y="4153"/>
                      <a:pt x="2869" y="6106"/>
                    </a:cubicBezTo>
                    <a:cubicBezTo>
                      <a:pt x="2903" y="6175"/>
                      <a:pt x="2954" y="6203"/>
                      <a:pt x="3004" y="6203"/>
                    </a:cubicBezTo>
                    <a:cubicBezTo>
                      <a:pt x="3114" y="6203"/>
                      <a:pt x="3223" y="6073"/>
                      <a:pt x="3167" y="5944"/>
                    </a:cubicBezTo>
                    <a:cubicBezTo>
                      <a:pt x="2245" y="3991"/>
                      <a:pt x="1295" y="2038"/>
                      <a:pt x="373" y="85"/>
                    </a:cubicBezTo>
                    <a:cubicBezTo>
                      <a:pt x="339" y="25"/>
                      <a:pt x="286" y="0"/>
                      <a:pt x="233"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2593;p80">
              <a:extLst>
                <a:ext uri="{FF2B5EF4-FFF2-40B4-BE49-F238E27FC236}">
                  <a16:creationId xmlns:a16="http://schemas.microsoft.com/office/drawing/2014/main" id="{2FCA6B61-D216-6192-B06C-C0087A5BB630}"/>
                </a:ext>
              </a:extLst>
            </p:cNvPr>
            <p:cNvGrpSpPr/>
            <p:nvPr/>
          </p:nvGrpSpPr>
          <p:grpSpPr>
            <a:xfrm>
              <a:off x="395550" y="3064606"/>
              <a:ext cx="968225" cy="1344025"/>
              <a:chOff x="-762325" y="2327200"/>
              <a:chExt cx="968225" cy="1344025"/>
            </a:xfrm>
          </p:grpSpPr>
          <p:sp>
            <p:nvSpPr>
              <p:cNvPr id="7" name="Google Shape;2594;p80">
                <a:extLst>
                  <a:ext uri="{FF2B5EF4-FFF2-40B4-BE49-F238E27FC236}">
                    <a16:creationId xmlns:a16="http://schemas.microsoft.com/office/drawing/2014/main" id="{0F8793AE-AE8F-861E-3442-B256A0107C5F}"/>
                  </a:ext>
                </a:extLst>
              </p:cNvPr>
              <p:cNvSpPr/>
              <p:nvPr/>
            </p:nvSpPr>
            <p:spPr>
              <a:xfrm>
                <a:off x="-337950" y="2778375"/>
                <a:ext cx="538425" cy="554550"/>
              </a:xfrm>
              <a:custGeom>
                <a:avLst/>
                <a:gdLst/>
                <a:ahLst/>
                <a:cxnLst/>
                <a:rect l="l" t="t" r="r" b="b"/>
                <a:pathLst>
                  <a:path w="21537" h="22182" extrusionOk="0">
                    <a:moveTo>
                      <a:pt x="6291" y="0"/>
                    </a:moveTo>
                    <a:cubicBezTo>
                      <a:pt x="6149" y="0"/>
                      <a:pt x="6012" y="29"/>
                      <a:pt x="5886" y="102"/>
                    </a:cubicBezTo>
                    <a:cubicBezTo>
                      <a:pt x="5696" y="211"/>
                      <a:pt x="5588" y="401"/>
                      <a:pt x="5534" y="563"/>
                    </a:cubicBezTo>
                    <a:cubicBezTo>
                      <a:pt x="5506" y="590"/>
                      <a:pt x="5506" y="645"/>
                      <a:pt x="5479" y="672"/>
                    </a:cubicBezTo>
                    <a:cubicBezTo>
                      <a:pt x="3825" y="4469"/>
                      <a:pt x="2089" y="8239"/>
                      <a:pt x="299" y="12010"/>
                    </a:cubicBezTo>
                    <a:lnTo>
                      <a:pt x="0" y="12064"/>
                    </a:lnTo>
                    <a:lnTo>
                      <a:pt x="299" y="12145"/>
                    </a:lnTo>
                    <a:lnTo>
                      <a:pt x="326" y="12199"/>
                    </a:lnTo>
                    <a:cubicBezTo>
                      <a:pt x="1546" y="14451"/>
                      <a:pt x="3120" y="17678"/>
                      <a:pt x="4367" y="19957"/>
                    </a:cubicBezTo>
                    <a:cubicBezTo>
                      <a:pt x="4476" y="20147"/>
                      <a:pt x="4584" y="20364"/>
                      <a:pt x="4774" y="20499"/>
                    </a:cubicBezTo>
                    <a:cubicBezTo>
                      <a:pt x="4991" y="20662"/>
                      <a:pt x="5289" y="20716"/>
                      <a:pt x="5588" y="20743"/>
                    </a:cubicBezTo>
                    <a:cubicBezTo>
                      <a:pt x="8816" y="21205"/>
                      <a:pt x="12070" y="21693"/>
                      <a:pt x="15298" y="22154"/>
                    </a:cubicBezTo>
                    <a:cubicBezTo>
                      <a:pt x="15380" y="22167"/>
                      <a:pt x="15454" y="22181"/>
                      <a:pt x="15529" y="22181"/>
                    </a:cubicBezTo>
                    <a:cubicBezTo>
                      <a:pt x="15603" y="22181"/>
                      <a:pt x="15678" y="22167"/>
                      <a:pt x="15759" y="22127"/>
                    </a:cubicBezTo>
                    <a:cubicBezTo>
                      <a:pt x="15895" y="22073"/>
                      <a:pt x="16003" y="21910"/>
                      <a:pt x="16085" y="21774"/>
                    </a:cubicBezTo>
                    <a:cubicBezTo>
                      <a:pt x="17902" y="18763"/>
                      <a:pt x="19719" y="15753"/>
                      <a:pt x="21537" y="12769"/>
                    </a:cubicBezTo>
                    <a:lnTo>
                      <a:pt x="17360" y="3872"/>
                    </a:lnTo>
                    <a:lnTo>
                      <a:pt x="17061" y="3791"/>
                    </a:lnTo>
                    <a:cubicBezTo>
                      <a:pt x="13698" y="2571"/>
                      <a:pt x="10334" y="1350"/>
                      <a:pt x="6971" y="156"/>
                    </a:cubicBezTo>
                    <a:cubicBezTo>
                      <a:pt x="6755" y="73"/>
                      <a:pt x="6518" y="0"/>
                      <a:pt x="6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595;p80">
                <a:extLst>
                  <a:ext uri="{FF2B5EF4-FFF2-40B4-BE49-F238E27FC236}">
                    <a16:creationId xmlns:a16="http://schemas.microsoft.com/office/drawing/2014/main" id="{CAFC0C26-5001-6F9B-D643-05570E5A623B}"/>
                  </a:ext>
                </a:extLst>
              </p:cNvPr>
              <p:cNvSpPr/>
              <p:nvPr/>
            </p:nvSpPr>
            <p:spPr>
              <a:xfrm>
                <a:off x="-757025" y="2984850"/>
                <a:ext cx="530975" cy="554650"/>
              </a:xfrm>
              <a:custGeom>
                <a:avLst/>
                <a:gdLst/>
                <a:ahLst/>
                <a:cxnLst/>
                <a:rect l="l" t="t" r="r" b="b"/>
                <a:pathLst>
                  <a:path w="21239" h="22186" extrusionOk="0">
                    <a:moveTo>
                      <a:pt x="5996" y="0"/>
                    </a:moveTo>
                    <a:cubicBezTo>
                      <a:pt x="5854" y="0"/>
                      <a:pt x="5715" y="32"/>
                      <a:pt x="5588" y="116"/>
                    </a:cubicBezTo>
                    <a:cubicBezTo>
                      <a:pt x="5371" y="252"/>
                      <a:pt x="5263" y="469"/>
                      <a:pt x="5181" y="686"/>
                    </a:cubicBezTo>
                    <a:cubicBezTo>
                      <a:pt x="3527" y="4456"/>
                      <a:pt x="1791" y="8253"/>
                      <a:pt x="1" y="12023"/>
                    </a:cubicBezTo>
                    <a:lnTo>
                      <a:pt x="1" y="12213"/>
                    </a:lnTo>
                    <a:cubicBezTo>
                      <a:pt x="1248" y="14464"/>
                      <a:pt x="2794" y="17692"/>
                      <a:pt x="4042" y="19971"/>
                    </a:cubicBezTo>
                    <a:cubicBezTo>
                      <a:pt x="4178" y="20160"/>
                      <a:pt x="4286" y="20377"/>
                      <a:pt x="4476" y="20513"/>
                    </a:cubicBezTo>
                    <a:cubicBezTo>
                      <a:pt x="4693" y="20676"/>
                      <a:pt x="4992" y="20703"/>
                      <a:pt x="5290" y="20757"/>
                    </a:cubicBezTo>
                    <a:cubicBezTo>
                      <a:pt x="8518" y="21218"/>
                      <a:pt x="11772" y="21707"/>
                      <a:pt x="15000" y="22168"/>
                    </a:cubicBezTo>
                    <a:cubicBezTo>
                      <a:pt x="15068" y="22179"/>
                      <a:pt x="15130" y="22185"/>
                      <a:pt x="15190" y="22185"/>
                    </a:cubicBezTo>
                    <a:cubicBezTo>
                      <a:pt x="15275" y="22185"/>
                      <a:pt x="15355" y="22172"/>
                      <a:pt x="15434" y="22141"/>
                    </a:cubicBezTo>
                    <a:cubicBezTo>
                      <a:pt x="15597" y="22086"/>
                      <a:pt x="15705" y="21924"/>
                      <a:pt x="15787" y="21788"/>
                    </a:cubicBezTo>
                    <a:cubicBezTo>
                      <a:pt x="17604" y="18777"/>
                      <a:pt x="19421" y="15766"/>
                      <a:pt x="21239" y="12783"/>
                    </a:cubicBezTo>
                    <a:lnTo>
                      <a:pt x="17089" y="3940"/>
                    </a:lnTo>
                    <a:lnTo>
                      <a:pt x="17062" y="3886"/>
                    </a:lnTo>
                    <a:lnTo>
                      <a:pt x="16763" y="3805"/>
                    </a:lnTo>
                    <a:cubicBezTo>
                      <a:pt x="13400" y="2584"/>
                      <a:pt x="10037" y="1364"/>
                      <a:pt x="6646" y="143"/>
                    </a:cubicBezTo>
                    <a:cubicBezTo>
                      <a:pt x="6447" y="77"/>
                      <a:pt x="6218" y="0"/>
                      <a:pt x="5996" y="0"/>
                    </a:cubicBezTo>
                    <a:close/>
                  </a:path>
                </a:pathLst>
              </a:custGeom>
              <a:solidFill>
                <a:schemeClr val="lt2"/>
              </a:solid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596;p80">
                <a:extLst>
                  <a:ext uri="{FF2B5EF4-FFF2-40B4-BE49-F238E27FC236}">
                    <a16:creationId xmlns:a16="http://schemas.microsoft.com/office/drawing/2014/main" id="{2CC3437B-518E-21E7-2F61-7BE5F3B13A2D}"/>
                  </a:ext>
                </a:extLst>
              </p:cNvPr>
              <p:cNvSpPr/>
              <p:nvPr/>
            </p:nvSpPr>
            <p:spPr>
              <a:xfrm>
                <a:off x="-731250" y="2472900"/>
                <a:ext cx="531650" cy="607075"/>
              </a:xfrm>
              <a:custGeom>
                <a:avLst/>
                <a:gdLst/>
                <a:ahLst/>
                <a:cxnLst/>
                <a:rect l="l" t="t" r="r" b="b"/>
                <a:pathLst>
                  <a:path w="21266" h="24283" extrusionOk="0">
                    <a:moveTo>
                      <a:pt x="5995" y="0"/>
                    </a:moveTo>
                    <a:cubicBezTo>
                      <a:pt x="5854" y="0"/>
                      <a:pt x="5715" y="31"/>
                      <a:pt x="5588" y="116"/>
                    </a:cubicBezTo>
                    <a:cubicBezTo>
                      <a:pt x="5371" y="251"/>
                      <a:pt x="5262" y="468"/>
                      <a:pt x="5181" y="658"/>
                    </a:cubicBezTo>
                    <a:cubicBezTo>
                      <a:pt x="3499" y="4455"/>
                      <a:pt x="1763" y="8253"/>
                      <a:pt x="0" y="12023"/>
                    </a:cubicBezTo>
                    <a:lnTo>
                      <a:pt x="0" y="12213"/>
                    </a:lnTo>
                    <a:cubicBezTo>
                      <a:pt x="1248" y="14464"/>
                      <a:pt x="2794" y="17692"/>
                      <a:pt x="4042" y="19970"/>
                    </a:cubicBezTo>
                    <a:cubicBezTo>
                      <a:pt x="4150" y="20160"/>
                      <a:pt x="4259" y="20377"/>
                      <a:pt x="4449" y="20513"/>
                    </a:cubicBezTo>
                    <a:lnTo>
                      <a:pt x="4557" y="20594"/>
                    </a:lnTo>
                    <a:cubicBezTo>
                      <a:pt x="4681" y="20512"/>
                      <a:pt x="4816" y="20480"/>
                      <a:pt x="4954" y="20480"/>
                    </a:cubicBezTo>
                    <a:cubicBezTo>
                      <a:pt x="5180" y="20480"/>
                      <a:pt x="5413" y="20564"/>
                      <a:pt x="5615" y="20648"/>
                    </a:cubicBezTo>
                    <a:cubicBezTo>
                      <a:pt x="9006" y="21842"/>
                      <a:pt x="12369" y="23062"/>
                      <a:pt x="15732" y="24283"/>
                    </a:cubicBezTo>
                    <a:lnTo>
                      <a:pt x="16031" y="24229"/>
                    </a:lnTo>
                    <a:cubicBezTo>
                      <a:pt x="17821" y="20458"/>
                      <a:pt x="19557" y="16688"/>
                      <a:pt x="21211" y="12891"/>
                    </a:cubicBezTo>
                    <a:cubicBezTo>
                      <a:pt x="21238" y="12864"/>
                      <a:pt x="21238" y="12809"/>
                      <a:pt x="21266" y="12782"/>
                    </a:cubicBezTo>
                    <a:lnTo>
                      <a:pt x="21211" y="12782"/>
                    </a:lnTo>
                    <a:lnTo>
                      <a:pt x="17061" y="3886"/>
                    </a:lnTo>
                    <a:lnTo>
                      <a:pt x="16763" y="3804"/>
                    </a:lnTo>
                    <a:cubicBezTo>
                      <a:pt x="13373" y="2584"/>
                      <a:pt x="10009" y="1363"/>
                      <a:pt x="6646" y="143"/>
                    </a:cubicBezTo>
                    <a:cubicBezTo>
                      <a:pt x="6447" y="76"/>
                      <a:pt x="6218" y="0"/>
                      <a:pt x="59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597;p80">
                <a:extLst>
                  <a:ext uri="{FF2B5EF4-FFF2-40B4-BE49-F238E27FC236}">
                    <a16:creationId xmlns:a16="http://schemas.microsoft.com/office/drawing/2014/main" id="{7E91771C-8D5A-3570-EC8A-D8DD742ADA9F}"/>
                  </a:ext>
                </a:extLst>
              </p:cNvPr>
              <p:cNvSpPr/>
              <p:nvPr/>
            </p:nvSpPr>
            <p:spPr>
              <a:xfrm>
                <a:off x="-761800" y="2981100"/>
                <a:ext cx="429425" cy="308800"/>
              </a:xfrm>
              <a:custGeom>
                <a:avLst/>
                <a:gdLst/>
                <a:ahLst/>
                <a:cxnLst/>
                <a:rect l="l" t="t" r="r" b="b"/>
                <a:pathLst>
                  <a:path w="17177" h="12352" extrusionOk="0">
                    <a:moveTo>
                      <a:pt x="6176" y="0"/>
                    </a:moveTo>
                    <a:cubicBezTo>
                      <a:pt x="5958" y="0"/>
                      <a:pt x="5749" y="57"/>
                      <a:pt x="5562" y="212"/>
                    </a:cubicBezTo>
                    <a:cubicBezTo>
                      <a:pt x="5372" y="375"/>
                      <a:pt x="5264" y="646"/>
                      <a:pt x="5155" y="890"/>
                    </a:cubicBezTo>
                    <a:cubicBezTo>
                      <a:pt x="4966" y="1297"/>
                      <a:pt x="4803" y="1704"/>
                      <a:pt x="4613" y="2110"/>
                    </a:cubicBezTo>
                    <a:cubicBezTo>
                      <a:pt x="3935" y="3684"/>
                      <a:pt x="3230" y="5257"/>
                      <a:pt x="2497" y="6803"/>
                    </a:cubicBezTo>
                    <a:cubicBezTo>
                      <a:pt x="1711" y="8566"/>
                      <a:pt x="897" y="10329"/>
                      <a:pt x="56" y="12092"/>
                    </a:cubicBezTo>
                    <a:cubicBezTo>
                      <a:pt x="1" y="12222"/>
                      <a:pt x="109" y="12351"/>
                      <a:pt x="219" y="12351"/>
                    </a:cubicBezTo>
                    <a:cubicBezTo>
                      <a:pt x="269" y="12351"/>
                      <a:pt x="320" y="12323"/>
                      <a:pt x="354" y="12255"/>
                    </a:cubicBezTo>
                    <a:cubicBezTo>
                      <a:pt x="1738" y="9352"/>
                      <a:pt x="3067" y="6423"/>
                      <a:pt x="4369" y="3494"/>
                    </a:cubicBezTo>
                    <a:cubicBezTo>
                      <a:pt x="4694" y="2761"/>
                      <a:pt x="5020" y="2029"/>
                      <a:pt x="5345" y="1297"/>
                    </a:cubicBezTo>
                    <a:cubicBezTo>
                      <a:pt x="5481" y="971"/>
                      <a:pt x="5617" y="510"/>
                      <a:pt x="5942" y="375"/>
                    </a:cubicBezTo>
                    <a:cubicBezTo>
                      <a:pt x="6031" y="336"/>
                      <a:pt x="6125" y="320"/>
                      <a:pt x="6220" y="320"/>
                    </a:cubicBezTo>
                    <a:cubicBezTo>
                      <a:pt x="6531" y="320"/>
                      <a:pt x="6859" y="488"/>
                      <a:pt x="7108" y="591"/>
                    </a:cubicBezTo>
                    <a:cubicBezTo>
                      <a:pt x="8654" y="1134"/>
                      <a:pt x="10173" y="1676"/>
                      <a:pt x="11692" y="2219"/>
                    </a:cubicBezTo>
                    <a:cubicBezTo>
                      <a:pt x="13428" y="2843"/>
                      <a:pt x="15164" y="3494"/>
                      <a:pt x="16900" y="4118"/>
                    </a:cubicBezTo>
                    <a:cubicBezTo>
                      <a:pt x="16922" y="4126"/>
                      <a:pt x="16943" y="4130"/>
                      <a:pt x="16962" y="4130"/>
                    </a:cubicBezTo>
                    <a:cubicBezTo>
                      <a:pt x="17131" y="4130"/>
                      <a:pt x="17176" y="3841"/>
                      <a:pt x="16981" y="3792"/>
                    </a:cubicBezTo>
                    <a:cubicBezTo>
                      <a:pt x="13727" y="2599"/>
                      <a:pt x="10472" y="1432"/>
                      <a:pt x="7217" y="266"/>
                    </a:cubicBezTo>
                    <a:cubicBezTo>
                      <a:pt x="6898" y="149"/>
                      <a:pt x="6527" y="0"/>
                      <a:pt x="6176" y="0"/>
                    </a:cubicBezTo>
                    <a:close/>
                  </a:path>
                </a:pathLst>
              </a:custGeom>
              <a:solidFill>
                <a:srgbClr val="221C42"/>
              </a:solid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598;p80">
                <a:extLst>
                  <a:ext uri="{FF2B5EF4-FFF2-40B4-BE49-F238E27FC236}">
                    <a16:creationId xmlns:a16="http://schemas.microsoft.com/office/drawing/2014/main" id="{BEC341DC-55FB-414A-33B8-D7DD2A642D87}"/>
                  </a:ext>
                </a:extLst>
              </p:cNvPr>
              <p:cNvSpPr/>
              <p:nvPr/>
            </p:nvSpPr>
            <p:spPr>
              <a:xfrm>
                <a:off x="-762325" y="3077850"/>
                <a:ext cx="541700" cy="465900"/>
              </a:xfrm>
              <a:custGeom>
                <a:avLst/>
                <a:gdLst/>
                <a:ahLst/>
                <a:cxnLst/>
                <a:rect l="l" t="t" r="r" b="b"/>
                <a:pathLst>
                  <a:path w="21668" h="18636" extrusionOk="0">
                    <a:moveTo>
                      <a:pt x="17287" y="0"/>
                    </a:moveTo>
                    <a:cubicBezTo>
                      <a:pt x="17180" y="0"/>
                      <a:pt x="17064" y="118"/>
                      <a:pt x="17138" y="248"/>
                    </a:cubicBezTo>
                    <a:cubicBezTo>
                      <a:pt x="18413" y="2797"/>
                      <a:pt x="19552" y="5428"/>
                      <a:pt x="20773" y="8005"/>
                    </a:cubicBezTo>
                    <a:cubicBezTo>
                      <a:pt x="20920" y="8348"/>
                      <a:pt x="21089" y="8691"/>
                      <a:pt x="21240" y="9035"/>
                    </a:cubicBezTo>
                    <a:lnTo>
                      <a:pt x="21240" y="9035"/>
                    </a:lnTo>
                    <a:cubicBezTo>
                      <a:pt x="20143" y="10879"/>
                      <a:pt x="19021" y="12724"/>
                      <a:pt x="17925" y="14542"/>
                    </a:cubicBezTo>
                    <a:cubicBezTo>
                      <a:pt x="17382" y="15464"/>
                      <a:pt x="16840" y="16359"/>
                      <a:pt x="16297" y="17254"/>
                    </a:cubicBezTo>
                    <a:cubicBezTo>
                      <a:pt x="16162" y="17498"/>
                      <a:pt x="16026" y="17742"/>
                      <a:pt x="15863" y="17987"/>
                    </a:cubicBezTo>
                    <a:cubicBezTo>
                      <a:pt x="15722" y="18208"/>
                      <a:pt x="15551" y="18280"/>
                      <a:pt x="15339" y="18280"/>
                    </a:cubicBezTo>
                    <a:cubicBezTo>
                      <a:pt x="15265" y="18280"/>
                      <a:pt x="15187" y="18272"/>
                      <a:pt x="15104" y="18258"/>
                    </a:cubicBezTo>
                    <a:cubicBezTo>
                      <a:pt x="14534" y="18176"/>
                      <a:pt x="13992" y="18095"/>
                      <a:pt x="13449" y="18014"/>
                    </a:cubicBezTo>
                    <a:cubicBezTo>
                      <a:pt x="11306" y="17715"/>
                      <a:pt x="9164" y="17390"/>
                      <a:pt x="7021" y="17091"/>
                    </a:cubicBezTo>
                    <a:cubicBezTo>
                      <a:pt x="6533" y="17010"/>
                      <a:pt x="6044" y="16929"/>
                      <a:pt x="5529" y="16874"/>
                    </a:cubicBezTo>
                    <a:cubicBezTo>
                      <a:pt x="5312" y="16820"/>
                      <a:pt x="5068" y="16820"/>
                      <a:pt x="4878" y="16712"/>
                    </a:cubicBezTo>
                    <a:cubicBezTo>
                      <a:pt x="4607" y="16549"/>
                      <a:pt x="4498" y="16305"/>
                      <a:pt x="4363" y="16061"/>
                    </a:cubicBezTo>
                    <a:cubicBezTo>
                      <a:pt x="3956" y="15301"/>
                      <a:pt x="3549" y="14569"/>
                      <a:pt x="3169" y="13809"/>
                    </a:cubicBezTo>
                    <a:cubicBezTo>
                      <a:pt x="2247" y="12019"/>
                      <a:pt x="1352" y="10175"/>
                      <a:pt x="375" y="8385"/>
                    </a:cubicBezTo>
                    <a:cubicBezTo>
                      <a:pt x="344" y="8329"/>
                      <a:pt x="296" y="8306"/>
                      <a:pt x="246" y="8306"/>
                    </a:cubicBezTo>
                    <a:cubicBezTo>
                      <a:pt x="127" y="8306"/>
                      <a:pt x="0" y="8440"/>
                      <a:pt x="77" y="8575"/>
                    </a:cubicBezTo>
                    <a:cubicBezTo>
                      <a:pt x="945" y="10121"/>
                      <a:pt x="1732" y="11721"/>
                      <a:pt x="2518" y="13294"/>
                    </a:cubicBezTo>
                    <a:cubicBezTo>
                      <a:pt x="2925" y="14081"/>
                      <a:pt x="3332" y="14867"/>
                      <a:pt x="3766" y="15681"/>
                    </a:cubicBezTo>
                    <a:cubicBezTo>
                      <a:pt x="4119" y="16332"/>
                      <a:pt x="4390" y="17010"/>
                      <a:pt x="5204" y="17146"/>
                    </a:cubicBezTo>
                    <a:cubicBezTo>
                      <a:pt x="7238" y="17525"/>
                      <a:pt x="9326" y="17770"/>
                      <a:pt x="11388" y="18068"/>
                    </a:cubicBezTo>
                    <a:cubicBezTo>
                      <a:pt x="12418" y="18204"/>
                      <a:pt x="13476" y="18366"/>
                      <a:pt x="14507" y="18502"/>
                    </a:cubicBezTo>
                    <a:cubicBezTo>
                      <a:pt x="14760" y="18541"/>
                      <a:pt x="15098" y="18636"/>
                      <a:pt x="15399" y="18636"/>
                    </a:cubicBezTo>
                    <a:cubicBezTo>
                      <a:pt x="15516" y="18636"/>
                      <a:pt x="15628" y="18621"/>
                      <a:pt x="15728" y="18583"/>
                    </a:cubicBezTo>
                    <a:cubicBezTo>
                      <a:pt x="16053" y="18448"/>
                      <a:pt x="16216" y="18068"/>
                      <a:pt x="16379" y="17797"/>
                    </a:cubicBezTo>
                    <a:cubicBezTo>
                      <a:pt x="17491" y="15952"/>
                      <a:pt x="18576" y="14108"/>
                      <a:pt x="19688" y="12291"/>
                    </a:cubicBezTo>
                    <a:cubicBezTo>
                      <a:pt x="20230" y="11368"/>
                      <a:pt x="20773" y="10473"/>
                      <a:pt x="21315" y="9578"/>
                    </a:cubicBezTo>
                    <a:cubicBezTo>
                      <a:pt x="21505" y="9280"/>
                      <a:pt x="21668" y="9144"/>
                      <a:pt x="21532" y="8846"/>
                    </a:cubicBezTo>
                    <a:cubicBezTo>
                      <a:pt x="20827" y="7354"/>
                      <a:pt x="20122" y="5862"/>
                      <a:pt x="19416" y="4343"/>
                    </a:cubicBezTo>
                    <a:cubicBezTo>
                      <a:pt x="18765" y="2933"/>
                      <a:pt x="18114" y="1495"/>
                      <a:pt x="17409" y="85"/>
                    </a:cubicBezTo>
                    <a:cubicBezTo>
                      <a:pt x="17384" y="25"/>
                      <a:pt x="17336" y="0"/>
                      <a:pt x="17287" y="0"/>
                    </a:cubicBezTo>
                    <a:close/>
                  </a:path>
                </a:pathLst>
              </a:custGeom>
              <a:solidFill>
                <a:srgbClr val="221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599;p80">
                <a:extLst>
                  <a:ext uri="{FF2B5EF4-FFF2-40B4-BE49-F238E27FC236}">
                    <a16:creationId xmlns:a16="http://schemas.microsoft.com/office/drawing/2014/main" id="{B4243714-FA0F-62BF-B323-D7257B9EAC81}"/>
                  </a:ext>
                </a:extLst>
              </p:cNvPr>
              <p:cNvSpPr/>
              <p:nvPr/>
            </p:nvSpPr>
            <p:spPr>
              <a:xfrm>
                <a:off x="-335275" y="2774275"/>
                <a:ext cx="429425" cy="308800"/>
              </a:xfrm>
              <a:custGeom>
                <a:avLst/>
                <a:gdLst/>
                <a:ahLst/>
                <a:cxnLst/>
                <a:rect l="l" t="t" r="r" b="b"/>
                <a:pathLst>
                  <a:path w="17177" h="12352" extrusionOk="0">
                    <a:moveTo>
                      <a:pt x="6175" y="0"/>
                    </a:moveTo>
                    <a:cubicBezTo>
                      <a:pt x="5958" y="0"/>
                      <a:pt x="5748" y="57"/>
                      <a:pt x="5562" y="212"/>
                    </a:cubicBezTo>
                    <a:cubicBezTo>
                      <a:pt x="5372" y="375"/>
                      <a:pt x="5264" y="646"/>
                      <a:pt x="5155" y="890"/>
                    </a:cubicBezTo>
                    <a:cubicBezTo>
                      <a:pt x="4993" y="1297"/>
                      <a:pt x="4803" y="1704"/>
                      <a:pt x="4613" y="2111"/>
                    </a:cubicBezTo>
                    <a:cubicBezTo>
                      <a:pt x="3935" y="3684"/>
                      <a:pt x="3230" y="5257"/>
                      <a:pt x="2497" y="6803"/>
                    </a:cubicBezTo>
                    <a:cubicBezTo>
                      <a:pt x="1711" y="8566"/>
                      <a:pt x="870" y="10329"/>
                      <a:pt x="56" y="12092"/>
                    </a:cubicBezTo>
                    <a:cubicBezTo>
                      <a:pt x="0" y="12222"/>
                      <a:pt x="109" y="12352"/>
                      <a:pt x="219" y="12352"/>
                    </a:cubicBezTo>
                    <a:cubicBezTo>
                      <a:pt x="269" y="12352"/>
                      <a:pt x="320" y="12324"/>
                      <a:pt x="354" y="12255"/>
                    </a:cubicBezTo>
                    <a:cubicBezTo>
                      <a:pt x="1711" y="9353"/>
                      <a:pt x="3067" y="6423"/>
                      <a:pt x="4369" y="3494"/>
                    </a:cubicBezTo>
                    <a:cubicBezTo>
                      <a:pt x="4694" y="2762"/>
                      <a:pt x="5020" y="2029"/>
                      <a:pt x="5345" y="1297"/>
                    </a:cubicBezTo>
                    <a:cubicBezTo>
                      <a:pt x="5508" y="971"/>
                      <a:pt x="5616" y="510"/>
                      <a:pt x="5996" y="375"/>
                    </a:cubicBezTo>
                    <a:cubicBezTo>
                      <a:pt x="6075" y="345"/>
                      <a:pt x="6157" y="332"/>
                      <a:pt x="6242" y="332"/>
                    </a:cubicBezTo>
                    <a:cubicBezTo>
                      <a:pt x="6538" y="332"/>
                      <a:pt x="6861" y="486"/>
                      <a:pt x="7135" y="592"/>
                    </a:cubicBezTo>
                    <a:cubicBezTo>
                      <a:pt x="8654" y="1134"/>
                      <a:pt x="10173" y="1677"/>
                      <a:pt x="11692" y="2246"/>
                    </a:cubicBezTo>
                    <a:cubicBezTo>
                      <a:pt x="13428" y="2870"/>
                      <a:pt x="15164" y="3494"/>
                      <a:pt x="16900" y="4118"/>
                    </a:cubicBezTo>
                    <a:cubicBezTo>
                      <a:pt x="16922" y="4126"/>
                      <a:pt x="16943" y="4130"/>
                      <a:pt x="16962" y="4130"/>
                    </a:cubicBezTo>
                    <a:cubicBezTo>
                      <a:pt x="17131" y="4130"/>
                      <a:pt x="17176" y="3841"/>
                      <a:pt x="16981" y="3792"/>
                    </a:cubicBezTo>
                    <a:cubicBezTo>
                      <a:pt x="13726" y="2626"/>
                      <a:pt x="10472" y="1433"/>
                      <a:pt x="7217" y="266"/>
                    </a:cubicBezTo>
                    <a:cubicBezTo>
                      <a:pt x="6898" y="149"/>
                      <a:pt x="6527" y="0"/>
                      <a:pt x="6175" y="0"/>
                    </a:cubicBezTo>
                    <a:close/>
                  </a:path>
                </a:pathLst>
              </a:custGeom>
              <a:solidFill>
                <a:srgbClr val="221C42"/>
              </a:solid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00;p80">
                <a:extLst>
                  <a:ext uri="{FF2B5EF4-FFF2-40B4-BE49-F238E27FC236}">
                    <a16:creationId xmlns:a16="http://schemas.microsoft.com/office/drawing/2014/main" id="{47E79D80-21C6-9EE8-9224-5694ED79367B}"/>
                  </a:ext>
                </a:extLst>
              </p:cNvPr>
              <p:cNvSpPr/>
              <p:nvPr/>
            </p:nvSpPr>
            <p:spPr>
              <a:xfrm>
                <a:off x="-335800" y="2871025"/>
                <a:ext cx="541700" cy="465925"/>
              </a:xfrm>
              <a:custGeom>
                <a:avLst/>
                <a:gdLst/>
                <a:ahLst/>
                <a:cxnLst/>
                <a:rect l="l" t="t" r="r" b="b"/>
                <a:pathLst>
                  <a:path w="21668" h="18637" extrusionOk="0">
                    <a:moveTo>
                      <a:pt x="17286" y="0"/>
                    </a:moveTo>
                    <a:cubicBezTo>
                      <a:pt x="17178" y="0"/>
                      <a:pt x="17055" y="118"/>
                      <a:pt x="17111" y="248"/>
                    </a:cubicBezTo>
                    <a:cubicBezTo>
                      <a:pt x="18331" y="2852"/>
                      <a:pt x="19552" y="5456"/>
                      <a:pt x="20773" y="8032"/>
                    </a:cubicBezTo>
                    <a:cubicBezTo>
                      <a:pt x="20921" y="8379"/>
                      <a:pt x="21092" y="8726"/>
                      <a:pt x="21245" y="9052"/>
                    </a:cubicBezTo>
                    <a:lnTo>
                      <a:pt x="21245" y="9052"/>
                    </a:lnTo>
                    <a:cubicBezTo>
                      <a:pt x="20147" y="10847"/>
                      <a:pt x="19050" y="12667"/>
                      <a:pt x="17979" y="14488"/>
                    </a:cubicBezTo>
                    <a:lnTo>
                      <a:pt x="16324" y="17200"/>
                    </a:lnTo>
                    <a:cubicBezTo>
                      <a:pt x="16216" y="17417"/>
                      <a:pt x="16080" y="17634"/>
                      <a:pt x="15944" y="17851"/>
                    </a:cubicBezTo>
                    <a:cubicBezTo>
                      <a:pt x="15762" y="18147"/>
                      <a:pt x="15542" y="18271"/>
                      <a:pt x="15219" y="18271"/>
                    </a:cubicBezTo>
                    <a:cubicBezTo>
                      <a:pt x="15157" y="18271"/>
                      <a:pt x="15092" y="18267"/>
                      <a:pt x="15022" y="18258"/>
                    </a:cubicBezTo>
                    <a:cubicBezTo>
                      <a:pt x="14480" y="18177"/>
                      <a:pt x="13910" y="18095"/>
                      <a:pt x="13368" y="18014"/>
                    </a:cubicBezTo>
                    <a:cubicBezTo>
                      <a:pt x="11252" y="17716"/>
                      <a:pt x="9136" y="17390"/>
                      <a:pt x="7021" y="17092"/>
                    </a:cubicBezTo>
                    <a:cubicBezTo>
                      <a:pt x="6533" y="17037"/>
                      <a:pt x="6044" y="16956"/>
                      <a:pt x="5556" y="16875"/>
                    </a:cubicBezTo>
                    <a:cubicBezTo>
                      <a:pt x="5285" y="16848"/>
                      <a:pt x="5014" y="16820"/>
                      <a:pt x="4797" y="16658"/>
                    </a:cubicBezTo>
                    <a:cubicBezTo>
                      <a:pt x="4552" y="16468"/>
                      <a:pt x="4444" y="16197"/>
                      <a:pt x="4308" y="15953"/>
                    </a:cubicBezTo>
                    <a:cubicBezTo>
                      <a:pt x="3901" y="15220"/>
                      <a:pt x="3495" y="14461"/>
                      <a:pt x="3115" y="13701"/>
                    </a:cubicBezTo>
                    <a:cubicBezTo>
                      <a:pt x="2193" y="11938"/>
                      <a:pt x="1325" y="10148"/>
                      <a:pt x="375" y="8385"/>
                    </a:cubicBezTo>
                    <a:cubicBezTo>
                      <a:pt x="344" y="8329"/>
                      <a:pt x="296" y="8306"/>
                      <a:pt x="246" y="8306"/>
                    </a:cubicBezTo>
                    <a:cubicBezTo>
                      <a:pt x="127" y="8306"/>
                      <a:pt x="0" y="8441"/>
                      <a:pt x="77" y="8575"/>
                    </a:cubicBezTo>
                    <a:cubicBezTo>
                      <a:pt x="918" y="10094"/>
                      <a:pt x="1704" y="11667"/>
                      <a:pt x="2491" y="13213"/>
                    </a:cubicBezTo>
                    <a:cubicBezTo>
                      <a:pt x="2898" y="14000"/>
                      <a:pt x="3305" y="14786"/>
                      <a:pt x="3712" y="15573"/>
                    </a:cubicBezTo>
                    <a:cubicBezTo>
                      <a:pt x="4064" y="16251"/>
                      <a:pt x="4335" y="16983"/>
                      <a:pt x="5149" y="17146"/>
                    </a:cubicBezTo>
                    <a:cubicBezTo>
                      <a:pt x="6180" y="17363"/>
                      <a:pt x="7238" y="17471"/>
                      <a:pt x="8241" y="17607"/>
                    </a:cubicBezTo>
                    <a:cubicBezTo>
                      <a:pt x="9299" y="17770"/>
                      <a:pt x="10330" y="17905"/>
                      <a:pt x="11388" y="18068"/>
                    </a:cubicBezTo>
                    <a:cubicBezTo>
                      <a:pt x="12418" y="18204"/>
                      <a:pt x="13476" y="18367"/>
                      <a:pt x="14507" y="18502"/>
                    </a:cubicBezTo>
                    <a:cubicBezTo>
                      <a:pt x="14780" y="18541"/>
                      <a:pt x="15109" y="18636"/>
                      <a:pt x="15403" y="18636"/>
                    </a:cubicBezTo>
                    <a:cubicBezTo>
                      <a:pt x="15518" y="18636"/>
                      <a:pt x="15628" y="18622"/>
                      <a:pt x="15728" y="18584"/>
                    </a:cubicBezTo>
                    <a:cubicBezTo>
                      <a:pt x="16080" y="18448"/>
                      <a:pt x="16243" y="18014"/>
                      <a:pt x="16406" y="17716"/>
                    </a:cubicBezTo>
                    <a:lnTo>
                      <a:pt x="19688" y="12291"/>
                    </a:lnTo>
                    <a:cubicBezTo>
                      <a:pt x="20230" y="11369"/>
                      <a:pt x="20773" y="10473"/>
                      <a:pt x="21342" y="9578"/>
                    </a:cubicBezTo>
                    <a:cubicBezTo>
                      <a:pt x="21505" y="9280"/>
                      <a:pt x="21668" y="9144"/>
                      <a:pt x="21532" y="8846"/>
                    </a:cubicBezTo>
                    <a:cubicBezTo>
                      <a:pt x="20854" y="7381"/>
                      <a:pt x="20149" y="5917"/>
                      <a:pt x="19471" y="4452"/>
                    </a:cubicBezTo>
                    <a:cubicBezTo>
                      <a:pt x="18793" y="2987"/>
                      <a:pt x="18087" y="1550"/>
                      <a:pt x="17409" y="85"/>
                    </a:cubicBezTo>
                    <a:cubicBezTo>
                      <a:pt x="17384" y="25"/>
                      <a:pt x="17336" y="0"/>
                      <a:pt x="17286" y="0"/>
                    </a:cubicBezTo>
                    <a:close/>
                  </a:path>
                </a:pathLst>
              </a:custGeom>
              <a:solidFill>
                <a:srgbClr val="221C42"/>
              </a:solid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601;p80">
                <a:extLst>
                  <a:ext uri="{FF2B5EF4-FFF2-40B4-BE49-F238E27FC236}">
                    <a16:creationId xmlns:a16="http://schemas.microsoft.com/office/drawing/2014/main" id="{A4DB420F-61BD-E4EA-39AC-93D4BB0FF845}"/>
                  </a:ext>
                </a:extLst>
              </p:cNvPr>
              <p:cNvSpPr/>
              <p:nvPr/>
            </p:nvSpPr>
            <p:spPr>
              <a:xfrm>
                <a:off x="-736700" y="2468925"/>
                <a:ext cx="430075" cy="309000"/>
              </a:xfrm>
              <a:custGeom>
                <a:avLst/>
                <a:gdLst/>
                <a:ahLst/>
                <a:cxnLst/>
                <a:rect l="l" t="t" r="r" b="b"/>
                <a:pathLst>
                  <a:path w="17203" h="12360" extrusionOk="0">
                    <a:moveTo>
                      <a:pt x="6206" y="1"/>
                    </a:moveTo>
                    <a:cubicBezTo>
                      <a:pt x="5999" y="1"/>
                      <a:pt x="5798" y="52"/>
                      <a:pt x="5616" y="193"/>
                    </a:cubicBezTo>
                    <a:cubicBezTo>
                      <a:pt x="5399" y="356"/>
                      <a:pt x="5291" y="627"/>
                      <a:pt x="5182" y="898"/>
                    </a:cubicBezTo>
                    <a:cubicBezTo>
                      <a:pt x="4992" y="1305"/>
                      <a:pt x="4829" y="1712"/>
                      <a:pt x="4640" y="2119"/>
                    </a:cubicBezTo>
                    <a:cubicBezTo>
                      <a:pt x="3934" y="3692"/>
                      <a:pt x="3229" y="5238"/>
                      <a:pt x="2524" y="6811"/>
                    </a:cubicBezTo>
                    <a:cubicBezTo>
                      <a:pt x="1710" y="8574"/>
                      <a:pt x="897" y="10337"/>
                      <a:pt x="56" y="12101"/>
                    </a:cubicBezTo>
                    <a:cubicBezTo>
                      <a:pt x="0" y="12230"/>
                      <a:pt x="122" y="12360"/>
                      <a:pt x="230" y="12360"/>
                    </a:cubicBezTo>
                    <a:cubicBezTo>
                      <a:pt x="281" y="12360"/>
                      <a:pt x="328" y="12332"/>
                      <a:pt x="354" y="12263"/>
                    </a:cubicBezTo>
                    <a:cubicBezTo>
                      <a:pt x="1737" y="9361"/>
                      <a:pt x="3066" y="6432"/>
                      <a:pt x="4396" y="3502"/>
                    </a:cubicBezTo>
                    <a:cubicBezTo>
                      <a:pt x="4721" y="2770"/>
                      <a:pt x="5046" y="2038"/>
                      <a:pt x="5372" y="1278"/>
                    </a:cubicBezTo>
                    <a:cubicBezTo>
                      <a:pt x="5508" y="953"/>
                      <a:pt x="5616" y="546"/>
                      <a:pt x="5969" y="383"/>
                    </a:cubicBezTo>
                    <a:cubicBezTo>
                      <a:pt x="6060" y="352"/>
                      <a:pt x="6152" y="340"/>
                      <a:pt x="6243" y="340"/>
                    </a:cubicBezTo>
                    <a:cubicBezTo>
                      <a:pt x="6556" y="340"/>
                      <a:pt x="6862" y="489"/>
                      <a:pt x="7135" y="573"/>
                    </a:cubicBezTo>
                    <a:cubicBezTo>
                      <a:pt x="8654" y="1143"/>
                      <a:pt x="10200" y="1685"/>
                      <a:pt x="11719" y="2227"/>
                    </a:cubicBezTo>
                    <a:cubicBezTo>
                      <a:pt x="13455" y="2878"/>
                      <a:pt x="15191" y="3502"/>
                      <a:pt x="16927" y="4126"/>
                    </a:cubicBezTo>
                    <a:cubicBezTo>
                      <a:pt x="16949" y="4134"/>
                      <a:pt x="16970" y="4138"/>
                      <a:pt x="16989" y="4138"/>
                    </a:cubicBezTo>
                    <a:cubicBezTo>
                      <a:pt x="17157" y="4138"/>
                      <a:pt x="17203" y="3849"/>
                      <a:pt x="17008" y="3801"/>
                    </a:cubicBezTo>
                    <a:cubicBezTo>
                      <a:pt x="13753" y="2607"/>
                      <a:pt x="10498" y="1441"/>
                      <a:pt x="7244" y="247"/>
                    </a:cubicBezTo>
                    <a:cubicBezTo>
                      <a:pt x="6920" y="145"/>
                      <a:pt x="6554" y="1"/>
                      <a:pt x="6206" y="1"/>
                    </a:cubicBezTo>
                    <a:close/>
                  </a:path>
                </a:pathLst>
              </a:custGeom>
              <a:solidFill>
                <a:srgbClr val="221C42"/>
              </a:solid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602;p80">
                <a:extLst>
                  <a:ext uri="{FF2B5EF4-FFF2-40B4-BE49-F238E27FC236}">
                    <a16:creationId xmlns:a16="http://schemas.microsoft.com/office/drawing/2014/main" id="{FC4AC809-4CEF-92EE-3916-B7F2027F5323}"/>
                  </a:ext>
                </a:extLst>
              </p:cNvPr>
              <p:cNvSpPr/>
              <p:nvPr/>
            </p:nvSpPr>
            <p:spPr>
              <a:xfrm>
                <a:off x="-736500" y="2774050"/>
                <a:ext cx="123100" cy="215375"/>
              </a:xfrm>
              <a:custGeom>
                <a:avLst/>
                <a:gdLst/>
                <a:ahLst/>
                <a:cxnLst/>
                <a:rect l="l" t="t" r="r" b="b"/>
                <a:pathLst>
                  <a:path w="4924" h="8615" extrusionOk="0">
                    <a:moveTo>
                      <a:pt x="233" y="1"/>
                    </a:moveTo>
                    <a:cubicBezTo>
                      <a:pt x="117" y="1"/>
                      <a:pt x="1" y="118"/>
                      <a:pt x="75" y="248"/>
                    </a:cubicBezTo>
                    <a:cubicBezTo>
                      <a:pt x="861" y="1659"/>
                      <a:pt x="1594" y="3123"/>
                      <a:pt x="2326" y="4561"/>
                    </a:cubicBezTo>
                    <a:cubicBezTo>
                      <a:pt x="2679" y="5293"/>
                      <a:pt x="3058" y="5998"/>
                      <a:pt x="3438" y="6731"/>
                    </a:cubicBezTo>
                    <a:cubicBezTo>
                      <a:pt x="3601" y="7056"/>
                      <a:pt x="3791" y="7409"/>
                      <a:pt x="3981" y="7734"/>
                    </a:cubicBezTo>
                    <a:cubicBezTo>
                      <a:pt x="4143" y="8060"/>
                      <a:pt x="4279" y="8358"/>
                      <a:pt x="4550" y="8575"/>
                    </a:cubicBezTo>
                    <a:cubicBezTo>
                      <a:pt x="4584" y="8603"/>
                      <a:pt x="4621" y="8615"/>
                      <a:pt x="4657" y="8615"/>
                    </a:cubicBezTo>
                    <a:cubicBezTo>
                      <a:pt x="4796" y="8615"/>
                      <a:pt x="4924" y="8439"/>
                      <a:pt x="4794" y="8331"/>
                    </a:cubicBezTo>
                    <a:cubicBezTo>
                      <a:pt x="4523" y="8114"/>
                      <a:pt x="4360" y="7761"/>
                      <a:pt x="4198" y="7463"/>
                    </a:cubicBezTo>
                    <a:cubicBezTo>
                      <a:pt x="4008" y="7110"/>
                      <a:pt x="3845" y="6785"/>
                      <a:pt x="3655" y="6432"/>
                    </a:cubicBezTo>
                    <a:cubicBezTo>
                      <a:pt x="3275" y="5700"/>
                      <a:pt x="2923" y="4995"/>
                      <a:pt x="2543" y="4262"/>
                    </a:cubicBezTo>
                    <a:cubicBezTo>
                      <a:pt x="1838" y="2852"/>
                      <a:pt x="1133" y="1442"/>
                      <a:pt x="373" y="85"/>
                    </a:cubicBezTo>
                    <a:cubicBezTo>
                      <a:pt x="339" y="26"/>
                      <a:pt x="286" y="1"/>
                      <a:pt x="233" y="1"/>
                    </a:cubicBezTo>
                    <a:close/>
                  </a:path>
                </a:pathLst>
              </a:custGeom>
              <a:solidFill>
                <a:srgbClr val="221C42"/>
              </a:solid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603;p80">
                <a:extLst>
                  <a:ext uri="{FF2B5EF4-FFF2-40B4-BE49-F238E27FC236}">
                    <a16:creationId xmlns:a16="http://schemas.microsoft.com/office/drawing/2014/main" id="{4EE5FA99-BD97-7F7E-D369-0D515EAEB226}"/>
                  </a:ext>
                </a:extLst>
              </p:cNvPr>
              <p:cNvSpPr/>
              <p:nvPr/>
            </p:nvSpPr>
            <p:spPr>
              <a:xfrm>
                <a:off x="-310200" y="2565875"/>
                <a:ext cx="114725" cy="230725"/>
              </a:xfrm>
              <a:custGeom>
                <a:avLst/>
                <a:gdLst/>
                <a:ahLst/>
                <a:cxnLst/>
                <a:rect l="l" t="t" r="r" b="b"/>
                <a:pathLst>
                  <a:path w="4589" h="9229" extrusionOk="0">
                    <a:moveTo>
                      <a:pt x="232" y="1"/>
                    </a:moveTo>
                    <a:cubicBezTo>
                      <a:pt x="123" y="1"/>
                      <a:pt x="1" y="118"/>
                      <a:pt x="57" y="248"/>
                    </a:cubicBezTo>
                    <a:cubicBezTo>
                      <a:pt x="1277" y="2852"/>
                      <a:pt x="2498" y="5429"/>
                      <a:pt x="3718" y="8033"/>
                    </a:cubicBezTo>
                    <a:cubicBezTo>
                      <a:pt x="3881" y="8385"/>
                      <a:pt x="4071" y="8765"/>
                      <a:pt x="4234" y="9145"/>
                    </a:cubicBezTo>
                    <a:cubicBezTo>
                      <a:pt x="4259" y="9204"/>
                      <a:pt x="4305" y="9229"/>
                      <a:pt x="4354" y="9229"/>
                    </a:cubicBezTo>
                    <a:cubicBezTo>
                      <a:pt x="4463" y="9229"/>
                      <a:pt x="4588" y="9105"/>
                      <a:pt x="4532" y="8955"/>
                    </a:cubicBezTo>
                    <a:cubicBezTo>
                      <a:pt x="3311" y="6378"/>
                      <a:pt x="2091" y="3801"/>
                      <a:pt x="870" y="1197"/>
                    </a:cubicBezTo>
                    <a:cubicBezTo>
                      <a:pt x="708" y="818"/>
                      <a:pt x="518" y="465"/>
                      <a:pt x="355" y="85"/>
                    </a:cubicBezTo>
                    <a:cubicBezTo>
                      <a:pt x="329" y="26"/>
                      <a:pt x="282" y="1"/>
                      <a:pt x="232" y="1"/>
                    </a:cubicBezTo>
                    <a:close/>
                  </a:path>
                </a:pathLst>
              </a:custGeom>
              <a:solidFill>
                <a:srgbClr val="221C42"/>
              </a:solid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604;p80">
                <a:extLst>
                  <a:ext uri="{FF2B5EF4-FFF2-40B4-BE49-F238E27FC236}">
                    <a16:creationId xmlns:a16="http://schemas.microsoft.com/office/drawing/2014/main" id="{66E7B9DB-F12B-B875-1B56-05F484B67C61}"/>
                  </a:ext>
                </a:extLst>
              </p:cNvPr>
              <p:cNvSpPr/>
              <p:nvPr/>
            </p:nvSpPr>
            <p:spPr>
              <a:xfrm>
                <a:off x="-404950" y="3319025"/>
                <a:ext cx="70300" cy="118300"/>
              </a:xfrm>
              <a:custGeom>
                <a:avLst/>
                <a:gdLst/>
                <a:ahLst/>
                <a:cxnLst/>
                <a:rect l="l" t="t" r="r" b="b"/>
                <a:pathLst>
                  <a:path w="2812" h="4732" extrusionOk="0">
                    <a:moveTo>
                      <a:pt x="2563" y="0"/>
                    </a:moveTo>
                    <a:cubicBezTo>
                      <a:pt x="2514" y="0"/>
                      <a:pt x="2467" y="20"/>
                      <a:pt x="2436" y="67"/>
                    </a:cubicBezTo>
                    <a:cubicBezTo>
                      <a:pt x="1487" y="1477"/>
                      <a:pt x="673" y="2969"/>
                      <a:pt x="49" y="4542"/>
                    </a:cubicBezTo>
                    <a:cubicBezTo>
                      <a:pt x="0" y="4657"/>
                      <a:pt x="99" y="4732"/>
                      <a:pt x="203" y="4732"/>
                    </a:cubicBezTo>
                    <a:cubicBezTo>
                      <a:pt x="272" y="4732"/>
                      <a:pt x="342" y="4699"/>
                      <a:pt x="375" y="4624"/>
                    </a:cubicBezTo>
                    <a:cubicBezTo>
                      <a:pt x="999" y="3078"/>
                      <a:pt x="1785" y="1613"/>
                      <a:pt x="2735" y="257"/>
                    </a:cubicBezTo>
                    <a:cubicBezTo>
                      <a:pt x="2812" y="121"/>
                      <a:pt x="2683" y="0"/>
                      <a:pt x="2563" y="0"/>
                    </a:cubicBezTo>
                    <a:close/>
                  </a:path>
                </a:pathLst>
              </a:custGeom>
              <a:solidFill>
                <a:srgbClr val="221C42"/>
              </a:solid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605;p80">
                <a:extLst>
                  <a:ext uri="{FF2B5EF4-FFF2-40B4-BE49-F238E27FC236}">
                    <a16:creationId xmlns:a16="http://schemas.microsoft.com/office/drawing/2014/main" id="{CC7E648C-C7BD-EFBE-0AA5-F309F62E0A69}"/>
                  </a:ext>
                </a:extLst>
              </p:cNvPr>
              <p:cNvSpPr/>
              <p:nvPr/>
            </p:nvSpPr>
            <p:spPr>
              <a:xfrm>
                <a:off x="-657850" y="3131100"/>
                <a:ext cx="68375" cy="117125"/>
              </a:xfrm>
              <a:custGeom>
                <a:avLst/>
                <a:gdLst/>
                <a:ahLst/>
                <a:cxnLst/>
                <a:rect l="l" t="t" r="r" b="b"/>
                <a:pathLst>
                  <a:path w="2735" h="4685" extrusionOk="0">
                    <a:moveTo>
                      <a:pt x="2516" y="1"/>
                    </a:moveTo>
                    <a:cubicBezTo>
                      <a:pt x="2466" y="1"/>
                      <a:pt x="2415" y="29"/>
                      <a:pt x="2381" y="98"/>
                    </a:cubicBezTo>
                    <a:cubicBezTo>
                      <a:pt x="1648" y="1562"/>
                      <a:pt x="889" y="3027"/>
                      <a:pt x="75" y="4437"/>
                    </a:cubicBezTo>
                    <a:cubicBezTo>
                      <a:pt x="1" y="4567"/>
                      <a:pt x="117" y="4685"/>
                      <a:pt x="233" y="4685"/>
                    </a:cubicBezTo>
                    <a:cubicBezTo>
                      <a:pt x="286" y="4685"/>
                      <a:pt x="339" y="4660"/>
                      <a:pt x="374" y="4600"/>
                    </a:cubicBezTo>
                    <a:cubicBezTo>
                      <a:pt x="1187" y="3190"/>
                      <a:pt x="1947" y="1725"/>
                      <a:pt x="2679" y="260"/>
                    </a:cubicBezTo>
                    <a:cubicBezTo>
                      <a:pt x="2735" y="131"/>
                      <a:pt x="2626" y="1"/>
                      <a:pt x="2516" y="1"/>
                    </a:cubicBezTo>
                    <a:close/>
                  </a:path>
                </a:pathLst>
              </a:custGeom>
              <a:solidFill>
                <a:srgbClr val="221C42"/>
              </a:solid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606;p80">
                <a:extLst>
                  <a:ext uri="{FF2B5EF4-FFF2-40B4-BE49-F238E27FC236}">
                    <a16:creationId xmlns:a16="http://schemas.microsoft.com/office/drawing/2014/main" id="{36916966-66E5-3075-37E1-0436A12E1626}"/>
                  </a:ext>
                </a:extLst>
              </p:cNvPr>
              <p:cNvSpPr/>
              <p:nvPr/>
            </p:nvSpPr>
            <p:spPr>
              <a:xfrm>
                <a:off x="21575" y="3112425"/>
                <a:ext cx="70225" cy="118075"/>
              </a:xfrm>
              <a:custGeom>
                <a:avLst/>
                <a:gdLst/>
                <a:ahLst/>
                <a:cxnLst/>
                <a:rect l="l" t="t" r="r" b="b"/>
                <a:pathLst>
                  <a:path w="2809" h="4723" extrusionOk="0">
                    <a:moveTo>
                      <a:pt x="2577" y="1"/>
                    </a:moveTo>
                    <a:cubicBezTo>
                      <a:pt x="2523" y="1"/>
                      <a:pt x="2470" y="25"/>
                      <a:pt x="2436" y="85"/>
                    </a:cubicBezTo>
                    <a:cubicBezTo>
                      <a:pt x="1460" y="1468"/>
                      <a:pt x="673" y="2960"/>
                      <a:pt x="49" y="4533"/>
                    </a:cubicBezTo>
                    <a:cubicBezTo>
                      <a:pt x="0" y="4648"/>
                      <a:pt x="99" y="4723"/>
                      <a:pt x="203" y="4723"/>
                    </a:cubicBezTo>
                    <a:cubicBezTo>
                      <a:pt x="271" y="4723"/>
                      <a:pt x="342" y="4690"/>
                      <a:pt x="375" y="4615"/>
                    </a:cubicBezTo>
                    <a:cubicBezTo>
                      <a:pt x="999" y="3069"/>
                      <a:pt x="1785" y="1604"/>
                      <a:pt x="2734" y="248"/>
                    </a:cubicBezTo>
                    <a:cubicBezTo>
                      <a:pt x="2809" y="118"/>
                      <a:pt x="2692" y="1"/>
                      <a:pt x="2577" y="1"/>
                    </a:cubicBezTo>
                    <a:close/>
                  </a:path>
                </a:pathLst>
              </a:custGeom>
              <a:solidFill>
                <a:srgbClr val="221C42"/>
              </a:solid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607;p80">
                <a:extLst>
                  <a:ext uri="{FF2B5EF4-FFF2-40B4-BE49-F238E27FC236}">
                    <a16:creationId xmlns:a16="http://schemas.microsoft.com/office/drawing/2014/main" id="{DE184F11-8CE6-67D8-98B7-A72445A0D481}"/>
                  </a:ext>
                </a:extLst>
              </p:cNvPr>
              <p:cNvSpPr/>
              <p:nvPr/>
            </p:nvSpPr>
            <p:spPr>
              <a:xfrm>
                <a:off x="-231325" y="2924600"/>
                <a:ext cx="68375" cy="116825"/>
              </a:xfrm>
              <a:custGeom>
                <a:avLst/>
                <a:gdLst/>
                <a:ahLst/>
                <a:cxnLst/>
                <a:rect l="l" t="t" r="r" b="b"/>
                <a:pathLst>
                  <a:path w="2735" h="4673" extrusionOk="0">
                    <a:moveTo>
                      <a:pt x="2516" y="0"/>
                    </a:moveTo>
                    <a:cubicBezTo>
                      <a:pt x="2465" y="0"/>
                      <a:pt x="2415" y="25"/>
                      <a:pt x="2381" y="85"/>
                    </a:cubicBezTo>
                    <a:cubicBezTo>
                      <a:pt x="1648" y="1550"/>
                      <a:pt x="889" y="3014"/>
                      <a:pt x="75" y="4425"/>
                    </a:cubicBezTo>
                    <a:cubicBezTo>
                      <a:pt x="1" y="4555"/>
                      <a:pt x="105" y="4672"/>
                      <a:pt x="212" y="4672"/>
                    </a:cubicBezTo>
                    <a:cubicBezTo>
                      <a:pt x="262" y="4672"/>
                      <a:pt x="312" y="4647"/>
                      <a:pt x="346" y="4587"/>
                    </a:cubicBezTo>
                    <a:cubicBezTo>
                      <a:pt x="1187" y="3177"/>
                      <a:pt x="1947" y="1712"/>
                      <a:pt x="2679" y="248"/>
                    </a:cubicBezTo>
                    <a:cubicBezTo>
                      <a:pt x="2735" y="118"/>
                      <a:pt x="2625" y="0"/>
                      <a:pt x="2516" y="0"/>
                    </a:cubicBezTo>
                    <a:close/>
                  </a:path>
                </a:pathLst>
              </a:custGeom>
              <a:solidFill>
                <a:srgbClr val="221C42"/>
              </a:solid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608;p80">
                <a:extLst>
                  <a:ext uri="{FF2B5EF4-FFF2-40B4-BE49-F238E27FC236}">
                    <a16:creationId xmlns:a16="http://schemas.microsoft.com/office/drawing/2014/main" id="{6A1364F9-04A6-5BAA-BE5F-969790376127}"/>
                  </a:ext>
                </a:extLst>
              </p:cNvPr>
              <p:cNvSpPr/>
              <p:nvPr/>
            </p:nvSpPr>
            <p:spPr>
              <a:xfrm>
                <a:off x="-379875" y="2807050"/>
                <a:ext cx="70800" cy="118275"/>
              </a:xfrm>
              <a:custGeom>
                <a:avLst/>
                <a:gdLst/>
                <a:ahLst/>
                <a:cxnLst/>
                <a:rect l="l" t="t" r="r" b="b"/>
                <a:pathLst>
                  <a:path w="2832" h="4731" extrusionOk="0">
                    <a:moveTo>
                      <a:pt x="2580" y="1"/>
                    </a:moveTo>
                    <a:cubicBezTo>
                      <a:pt x="2528" y="1"/>
                      <a:pt x="2476" y="20"/>
                      <a:pt x="2437" y="67"/>
                    </a:cubicBezTo>
                    <a:cubicBezTo>
                      <a:pt x="1487" y="1478"/>
                      <a:pt x="701" y="2970"/>
                      <a:pt x="50" y="4516"/>
                    </a:cubicBezTo>
                    <a:cubicBezTo>
                      <a:pt x="0" y="4649"/>
                      <a:pt x="103" y="4731"/>
                      <a:pt x="209" y="4731"/>
                    </a:cubicBezTo>
                    <a:cubicBezTo>
                      <a:pt x="276" y="4731"/>
                      <a:pt x="344" y="4698"/>
                      <a:pt x="375" y="4624"/>
                    </a:cubicBezTo>
                    <a:cubicBezTo>
                      <a:pt x="999" y="3078"/>
                      <a:pt x="1786" y="1613"/>
                      <a:pt x="2735" y="257"/>
                    </a:cubicBezTo>
                    <a:cubicBezTo>
                      <a:pt x="2832" y="122"/>
                      <a:pt x="2708" y="1"/>
                      <a:pt x="2580" y="1"/>
                    </a:cubicBezTo>
                    <a:close/>
                  </a:path>
                </a:pathLst>
              </a:custGeom>
              <a:solidFill>
                <a:srgbClr val="221C42"/>
              </a:solid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09;p80">
                <a:extLst>
                  <a:ext uri="{FF2B5EF4-FFF2-40B4-BE49-F238E27FC236}">
                    <a16:creationId xmlns:a16="http://schemas.microsoft.com/office/drawing/2014/main" id="{FDB23707-E949-B7F5-A4F2-0FFB0721191A}"/>
                  </a:ext>
                </a:extLst>
              </p:cNvPr>
              <p:cNvSpPr/>
              <p:nvPr/>
            </p:nvSpPr>
            <p:spPr>
              <a:xfrm>
                <a:off x="-632750" y="2619150"/>
                <a:ext cx="68825" cy="117125"/>
              </a:xfrm>
              <a:custGeom>
                <a:avLst/>
                <a:gdLst/>
                <a:ahLst/>
                <a:cxnLst/>
                <a:rect l="l" t="t" r="r" b="b"/>
                <a:pathLst>
                  <a:path w="2753" h="4685" extrusionOk="0">
                    <a:moveTo>
                      <a:pt x="2530" y="0"/>
                    </a:moveTo>
                    <a:cubicBezTo>
                      <a:pt x="2481" y="0"/>
                      <a:pt x="2433" y="28"/>
                      <a:pt x="2407" y="97"/>
                    </a:cubicBezTo>
                    <a:cubicBezTo>
                      <a:pt x="1675" y="1562"/>
                      <a:pt x="888" y="2999"/>
                      <a:pt x="75" y="4437"/>
                    </a:cubicBezTo>
                    <a:cubicBezTo>
                      <a:pt x="0" y="4567"/>
                      <a:pt x="117" y="4684"/>
                      <a:pt x="233" y="4684"/>
                    </a:cubicBezTo>
                    <a:cubicBezTo>
                      <a:pt x="286" y="4684"/>
                      <a:pt x="339" y="4660"/>
                      <a:pt x="373" y="4600"/>
                    </a:cubicBezTo>
                    <a:cubicBezTo>
                      <a:pt x="1187" y="3189"/>
                      <a:pt x="1973" y="1725"/>
                      <a:pt x="2679" y="260"/>
                    </a:cubicBezTo>
                    <a:cubicBezTo>
                      <a:pt x="2753" y="130"/>
                      <a:pt x="2637" y="0"/>
                      <a:pt x="2530" y="0"/>
                    </a:cubicBezTo>
                    <a:close/>
                  </a:path>
                </a:pathLst>
              </a:custGeom>
              <a:solidFill>
                <a:srgbClr val="221C42"/>
              </a:solid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610;p80">
                <a:extLst>
                  <a:ext uri="{FF2B5EF4-FFF2-40B4-BE49-F238E27FC236}">
                    <a16:creationId xmlns:a16="http://schemas.microsoft.com/office/drawing/2014/main" id="{E7F7E3C3-E1B8-559A-419E-71DC1705FDFF}"/>
                  </a:ext>
                </a:extLst>
              </p:cNvPr>
              <p:cNvSpPr/>
              <p:nvPr/>
            </p:nvSpPr>
            <p:spPr>
              <a:xfrm>
                <a:off x="-753975" y="3517250"/>
                <a:ext cx="110050" cy="153975"/>
              </a:xfrm>
              <a:custGeom>
                <a:avLst/>
                <a:gdLst/>
                <a:ahLst/>
                <a:cxnLst/>
                <a:rect l="l" t="t" r="r" b="b"/>
                <a:pathLst>
                  <a:path w="4402" h="6159" extrusionOk="0">
                    <a:moveTo>
                      <a:pt x="4169" y="0"/>
                    </a:moveTo>
                    <a:cubicBezTo>
                      <a:pt x="4116" y="0"/>
                      <a:pt x="4063" y="25"/>
                      <a:pt x="4029" y="85"/>
                    </a:cubicBezTo>
                    <a:cubicBezTo>
                      <a:pt x="2835" y="2092"/>
                      <a:pt x="1506" y="4045"/>
                      <a:pt x="96" y="5917"/>
                    </a:cubicBezTo>
                    <a:cubicBezTo>
                      <a:pt x="0" y="6031"/>
                      <a:pt x="119" y="6159"/>
                      <a:pt x="246" y="6159"/>
                    </a:cubicBezTo>
                    <a:cubicBezTo>
                      <a:pt x="299" y="6159"/>
                      <a:pt x="354" y="6136"/>
                      <a:pt x="394" y="6079"/>
                    </a:cubicBezTo>
                    <a:cubicBezTo>
                      <a:pt x="1805" y="4208"/>
                      <a:pt x="3134" y="2282"/>
                      <a:pt x="4327" y="248"/>
                    </a:cubicBezTo>
                    <a:cubicBezTo>
                      <a:pt x="4401" y="118"/>
                      <a:pt x="4285" y="0"/>
                      <a:pt x="4169" y="0"/>
                    </a:cubicBezTo>
                    <a:close/>
                  </a:path>
                </a:pathLst>
              </a:custGeom>
              <a:solidFill>
                <a:srgbClr val="221C42"/>
              </a:solid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611;p80">
                <a:extLst>
                  <a:ext uri="{FF2B5EF4-FFF2-40B4-BE49-F238E27FC236}">
                    <a16:creationId xmlns:a16="http://schemas.microsoft.com/office/drawing/2014/main" id="{90EF0FF9-02B6-ECAF-B43A-5362C5D200AF}"/>
                  </a:ext>
                </a:extLst>
              </p:cNvPr>
              <p:cNvSpPr/>
              <p:nvPr/>
            </p:nvSpPr>
            <p:spPr>
              <a:xfrm>
                <a:off x="95525" y="2725225"/>
                <a:ext cx="104100" cy="159550"/>
              </a:xfrm>
              <a:custGeom>
                <a:avLst/>
                <a:gdLst/>
                <a:ahLst/>
                <a:cxnLst/>
                <a:rect l="l" t="t" r="r" b="b"/>
                <a:pathLst>
                  <a:path w="4164" h="6382" extrusionOk="0">
                    <a:moveTo>
                      <a:pt x="3931" y="1"/>
                    </a:moveTo>
                    <a:cubicBezTo>
                      <a:pt x="3878" y="1"/>
                      <a:pt x="3825" y="26"/>
                      <a:pt x="3791" y="85"/>
                    </a:cubicBezTo>
                    <a:cubicBezTo>
                      <a:pt x="2489" y="2038"/>
                      <a:pt x="1241" y="4073"/>
                      <a:pt x="75" y="6134"/>
                    </a:cubicBezTo>
                    <a:cubicBezTo>
                      <a:pt x="0" y="6264"/>
                      <a:pt x="117" y="6381"/>
                      <a:pt x="233" y="6381"/>
                    </a:cubicBezTo>
                    <a:cubicBezTo>
                      <a:pt x="286" y="6381"/>
                      <a:pt x="339" y="6357"/>
                      <a:pt x="373" y="6297"/>
                    </a:cubicBezTo>
                    <a:cubicBezTo>
                      <a:pt x="1540" y="4235"/>
                      <a:pt x="2787" y="2228"/>
                      <a:pt x="4089" y="248"/>
                    </a:cubicBezTo>
                    <a:cubicBezTo>
                      <a:pt x="4163" y="118"/>
                      <a:pt x="4047" y="1"/>
                      <a:pt x="3931" y="1"/>
                    </a:cubicBezTo>
                    <a:close/>
                  </a:path>
                </a:pathLst>
              </a:custGeom>
              <a:solidFill>
                <a:srgbClr val="221C42"/>
              </a:solid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12;p80">
                <a:extLst>
                  <a:ext uri="{FF2B5EF4-FFF2-40B4-BE49-F238E27FC236}">
                    <a16:creationId xmlns:a16="http://schemas.microsoft.com/office/drawing/2014/main" id="{77B94761-C6C3-0285-E015-295CFE37CA73}"/>
                  </a:ext>
                </a:extLst>
              </p:cNvPr>
              <p:cNvSpPr/>
              <p:nvPr/>
            </p:nvSpPr>
            <p:spPr>
              <a:xfrm>
                <a:off x="-665300" y="2327200"/>
                <a:ext cx="80575" cy="155075"/>
              </a:xfrm>
              <a:custGeom>
                <a:avLst/>
                <a:gdLst/>
                <a:ahLst/>
                <a:cxnLst/>
                <a:rect l="l" t="t" r="r" b="b"/>
                <a:pathLst>
                  <a:path w="3223" h="6203" extrusionOk="0">
                    <a:moveTo>
                      <a:pt x="233" y="0"/>
                    </a:moveTo>
                    <a:cubicBezTo>
                      <a:pt x="117" y="0"/>
                      <a:pt x="1" y="117"/>
                      <a:pt x="75" y="248"/>
                    </a:cubicBezTo>
                    <a:cubicBezTo>
                      <a:pt x="997" y="2200"/>
                      <a:pt x="1946" y="4153"/>
                      <a:pt x="2869" y="6106"/>
                    </a:cubicBezTo>
                    <a:cubicBezTo>
                      <a:pt x="2903" y="6175"/>
                      <a:pt x="2954" y="6203"/>
                      <a:pt x="3004" y="6203"/>
                    </a:cubicBezTo>
                    <a:cubicBezTo>
                      <a:pt x="3114" y="6203"/>
                      <a:pt x="3223" y="6073"/>
                      <a:pt x="3167" y="5944"/>
                    </a:cubicBezTo>
                    <a:cubicBezTo>
                      <a:pt x="2245" y="3991"/>
                      <a:pt x="1295" y="2038"/>
                      <a:pt x="373" y="85"/>
                    </a:cubicBezTo>
                    <a:cubicBezTo>
                      <a:pt x="339" y="25"/>
                      <a:pt x="286" y="0"/>
                      <a:pt x="233" y="0"/>
                    </a:cubicBezTo>
                    <a:close/>
                  </a:path>
                </a:pathLst>
              </a:custGeom>
              <a:solidFill>
                <a:srgbClr val="221C42"/>
              </a:solid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30"/>
                                        </p:tgtEl>
                                        <p:attrNameLst>
                                          <p:attrName>style.visibility</p:attrName>
                                        </p:attrNameLst>
                                      </p:cBhvr>
                                      <p:to>
                                        <p:strVal val="visible"/>
                                      </p:to>
                                    </p:set>
                                    <p:anim calcmode="lin" valueType="num">
                                      <p:cBhvr additive="base">
                                        <p:cTn id="7" dur="500" fill="hold"/>
                                        <p:tgtEl>
                                          <p:spTgt spid="1830"/>
                                        </p:tgtEl>
                                        <p:attrNameLst>
                                          <p:attrName>ppt_x</p:attrName>
                                        </p:attrNameLst>
                                      </p:cBhvr>
                                      <p:tavLst>
                                        <p:tav tm="0">
                                          <p:val>
                                            <p:strVal val="#ppt_x"/>
                                          </p:val>
                                        </p:tav>
                                        <p:tav tm="100000">
                                          <p:val>
                                            <p:strVal val="#ppt_x"/>
                                          </p:val>
                                        </p:tav>
                                      </p:tavLst>
                                    </p:anim>
                                    <p:anim calcmode="lin" valueType="num">
                                      <p:cBhvr additive="base">
                                        <p:cTn id="8" dur="500" fill="hold"/>
                                        <p:tgtEl>
                                          <p:spTgt spid="18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0"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28"/>
        <p:cNvGrpSpPr/>
        <p:nvPr/>
      </p:nvGrpSpPr>
      <p:grpSpPr>
        <a:xfrm>
          <a:off x="0" y="0"/>
          <a:ext cx="0" cy="0"/>
          <a:chOff x="0" y="0"/>
          <a:chExt cx="0" cy="0"/>
        </a:xfrm>
      </p:grpSpPr>
      <p:sp>
        <p:nvSpPr>
          <p:cNvPr id="1830" name="Google Shape;1830;p67"/>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TRẢ LỜI</a:t>
            </a:r>
            <a:endParaRPr dirty="0">
              <a:solidFill>
                <a:schemeClr val="accent3"/>
              </a:solidFill>
            </a:endParaRPr>
          </a:p>
        </p:txBody>
      </p:sp>
      <p:sp>
        <p:nvSpPr>
          <p:cNvPr id="5" name="TextBox 4">
            <a:extLst>
              <a:ext uri="{FF2B5EF4-FFF2-40B4-BE49-F238E27FC236}">
                <a16:creationId xmlns:a16="http://schemas.microsoft.com/office/drawing/2014/main" id="{775C078B-73EF-B510-D2EC-90101BB6CC05}"/>
              </a:ext>
            </a:extLst>
          </p:cNvPr>
          <p:cNvSpPr txBox="1"/>
          <p:nvPr/>
        </p:nvSpPr>
        <p:spPr>
          <a:xfrm>
            <a:off x="575353" y="1499453"/>
            <a:ext cx="4828854" cy="3108543"/>
          </a:xfrm>
          <a:prstGeom prst="rect">
            <a:avLst/>
          </a:prstGeom>
          <a:noFill/>
        </p:spPr>
        <p:txBody>
          <a:bodyPr wrap="square">
            <a:spAutoFit/>
          </a:bodyPr>
          <a:lstStyle/>
          <a:p>
            <a:pPr algn="just"/>
            <a:r>
              <a:rPr lang="vi-VN" sz="2800" dirty="0">
                <a:latin typeface="+mn-lt"/>
              </a:rPr>
              <a:t>2. Quá trình nung đá vôi (thành phấn chính là CaCO3) thành vôi sống (CaO) và khí carbon dioxide (CO2) cần cung cấp năng lượng (dạng nhiệt). Đây là phản ứng thu nhiệt. </a:t>
            </a:r>
            <a:endParaRPr lang="en-US" sz="2800" dirty="0">
              <a:latin typeface="+mn-lt"/>
            </a:endParaRPr>
          </a:p>
        </p:txBody>
      </p:sp>
      <p:pic>
        <p:nvPicPr>
          <p:cNvPr id="4" name="Picture 3">
            <a:extLst>
              <a:ext uri="{FF2B5EF4-FFF2-40B4-BE49-F238E27FC236}">
                <a16:creationId xmlns:a16="http://schemas.microsoft.com/office/drawing/2014/main" id="{1E6E8C5D-4F47-94E9-6C8F-CD9C9D5F4549}"/>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4648823" y="689043"/>
            <a:ext cx="4495177" cy="4495177"/>
          </a:xfrm>
          <a:prstGeom prst="rect">
            <a:avLst/>
          </a:prstGeom>
        </p:spPr>
      </p:pic>
      <p:grpSp>
        <p:nvGrpSpPr>
          <p:cNvPr id="2" name="Google Shape;2656;p80">
            <a:extLst>
              <a:ext uri="{FF2B5EF4-FFF2-40B4-BE49-F238E27FC236}">
                <a16:creationId xmlns:a16="http://schemas.microsoft.com/office/drawing/2014/main" id="{4E67BCEF-616B-DFF7-4671-1AA3645DD58D}"/>
              </a:ext>
            </a:extLst>
          </p:cNvPr>
          <p:cNvGrpSpPr/>
          <p:nvPr/>
        </p:nvGrpSpPr>
        <p:grpSpPr>
          <a:xfrm rot="5015135">
            <a:off x="7477138" y="-260068"/>
            <a:ext cx="1189344" cy="1347220"/>
            <a:chOff x="2042044" y="1156800"/>
            <a:chExt cx="1308750" cy="1305950"/>
          </a:xfrm>
        </p:grpSpPr>
        <p:sp>
          <p:nvSpPr>
            <p:cNvPr id="3" name="Google Shape;2657;p80">
              <a:extLst>
                <a:ext uri="{FF2B5EF4-FFF2-40B4-BE49-F238E27FC236}">
                  <a16:creationId xmlns:a16="http://schemas.microsoft.com/office/drawing/2014/main" id="{170A39F8-3D8B-AA15-D8F1-526EB4BFC779}"/>
                </a:ext>
              </a:extLst>
            </p:cNvPr>
            <p:cNvSpPr/>
            <p:nvPr/>
          </p:nvSpPr>
          <p:spPr>
            <a:xfrm>
              <a:off x="2680806" y="1802125"/>
              <a:ext cx="31225" cy="15300"/>
            </a:xfrm>
            <a:custGeom>
              <a:avLst/>
              <a:gdLst/>
              <a:ahLst/>
              <a:cxnLst/>
              <a:rect l="l" t="t" r="r" b="b"/>
              <a:pathLst>
                <a:path w="1249" h="612" extrusionOk="0">
                  <a:moveTo>
                    <a:pt x="201" y="1"/>
                  </a:moveTo>
                  <a:cubicBezTo>
                    <a:pt x="128" y="1"/>
                    <a:pt x="50" y="53"/>
                    <a:pt x="28" y="143"/>
                  </a:cubicBezTo>
                  <a:cubicBezTo>
                    <a:pt x="0" y="225"/>
                    <a:pt x="55" y="306"/>
                    <a:pt x="163" y="333"/>
                  </a:cubicBezTo>
                  <a:cubicBezTo>
                    <a:pt x="434" y="442"/>
                    <a:pt x="733" y="523"/>
                    <a:pt x="1004" y="604"/>
                  </a:cubicBezTo>
                  <a:cubicBezTo>
                    <a:pt x="1023" y="609"/>
                    <a:pt x="1042" y="611"/>
                    <a:pt x="1059" y="611"/>
                  </a:cubicBezTo>
                  <a:cubicBezTo>
                    <a:pt x="1140" y="611"/>
                    <a:pt x="1199" y="563"/>
                    <a:pt x="1221" y="496"/>
                  </a:cubicBezTo>
                  <a:cubicBezTo>
                    <a:pt x="1248" y="414"/>
                    <a:pt x="1194" y="306"/>
                    <a:pt x="1113" y="279"/>
                  </a:cubicBezTo>
                  <a:cubicBezTo>
                    <a:pt x="814" y="197"/>
                    <a:pt x="543" y="116"/>
                    <a:pt x="245" y="8"/>
                  </a:cubicBezTo>
                  <a:cubicBezTo>
                    <a:pt x="231" y="3"/>
                    <a:pt x="216" y="1"/>
                    <a:pt x="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658;p80">
              <a:extLst>
                <a:ext uri="{FF2B5EF4-FFF2-40B4-BE49-F238E27FC236}">
                  <a16:creationId xmlns:a16="http://schemas.microsoft.com/office/drawing/2014/main" id="{37671A9B-5E3D-B711-C646-FFBE8F542D19}"/>
                </a:ext>
              </a:extLst>
            </p:cNvPr>
            <p:cNvSpPr/>
            <p:nvPr/>
          </p:nvSpPr>
          <p:spPr>
            <a:xfrm>
              <a:off x="2670581" y="1796763"/>
              <a:ext cx="51675" cy="26025"/>
            </a:xfrm>
            <a:custGeom>
              <a:avLst/>
              <a:gdLst/>
              <a:ahLst/>
              <a:cxnLst/>
              <a:rect l="l" t="t" r="r" b="b"/>
              <a:pathLst>
                <a:path w="2067" h="1041" extrusionOk="0">
                  <a:moveTo>
                    <a:pt x="259" y="1"/>
                  </a:moveTo>
                  <a:cubicBezTo>
                    <a:pt x="94" y="1"/>
                    <a:pt x="0" y="230"/>
                    <a:pt x="162" y="322"/>
                  </a:cubicBezTo>
                  <a:cubicBezTo>
                    <a:pt x="677" y="594"/>
                    <a:pt x="1220" y="838"/>
                    <a:pt x="1789" y="1028"/>
                  </a:cubicBezTo>
                  <a:cubicBezTo>
                    <a:pt x="1813" y="1037"/>
                    <a:pt x="1835" y="1041"/>
                    <a:pt x="1855" y="1041"/>
                  </a:cubicBezTo>
                  <a:cubicBezTo>
                    <a:pt x="2021" y="1041"/>
                    <a:pt x="2067" y="775"/>
                    <a:pt x="1898" y="702"/>
                  </a:cubicBezTo>
                  <a:cubicBezTo>
                    <a:pt x="1355" y="539"/>
                    <a:pt x="840" y="295"/>
                    <a:pt x="352" y="24"/>
                  </a:cubicBezTo>
                  <a:cubicBezTo>
                    <a:pt x="319" y="8"/>
                    <a:pt x="288" y="1"/>
                    <a:pt x="2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2659;p80">
              <a:extLst>
                <a:ext uri="{FF2B5EF4-FFF2-40B4-BE49-F238E27FC236}">
                  <a16:creationId xmlns:a16="http://schemas.microsoft.com/office/drawing/2014/main" id="{A62F8181-E9C9-C42A-E1F6-32626837CC51}"/>
                </a:ext>
              </a:extLst>
            </p:cNvPr>
            <p:cNvGrpSpPr/>
            <p:nvPr/>
          </p:nvGrpSpPr>
          <p:grpSpPr>
            <a:xfrm>
              <a:off x="2042044" y="1156800"/>
              <a:ext cx="1308750" cy="1305950"/>
              <a:chOff x="1999400" y="1131400"/>
              <a:chExt cx="1308750" cy="1305950"/>
            </a:xfrm>
          </p:grpSpPr>
          <p:sp>
            <p:nvSpPr>
              <p:cNvPr id="23" name="Google Shape;2660;p80">
                <a:extLst>
                  <a:ext uri="{FF2B5EF4-FFF2-40B4-BE49-F238E27FC236}">
                    <a16:creationId xmlns:a16="http://schemas.microsoft.com/office/drawing/2014/main" id="{6D890D47-6735-DA51-D0A2-AC297BA06591}"/>
                  </a:ext>
                </a:extLst>
              </p:cNvPr>
              <p:cNvSpPr/>
              <p:nvPr/>
            </p:nvSpPr>
            <p:spPr>
              <a:xfrm>
                <a:off x="2004550" y="1135800"/>
                <a:ext cx="1299275" cy="1297225"/>
              </a:xfrm>
              <a:custGeom>
                <a:avLst/>
                <a:gdLst/>
                <a:ahLst/>
                <a:cxnLst/>
                <a:rect l="l" t="t" r="r" b="b"/>
                <a:pathLst>
                  <a:path w="51971" h="51889" extrusionOk="0">
                    <a:moveTo>
                      <a:pt x="34231" y="13210"/>
                    </a:moveTo>
                    <a:cubicBezTo>
                      <a:pt x="36943" y="17468"/>
                      <a:pt x="39303" y="21971"/>
                      <a:pt x="41283" y="26636"/>
                    </a:cubicBezTo>
                    <a:cubicBezTo>
                      <a:pt x="38001" y="28318"/>
                      <a:pt x="34421" y="30027"/>
                      <a:pt x="30515" y="31654"/>
                    </a:cubicBezTo>
                    <a:cubicBezTo>
                      <a:pt x="26229" y="33471"/>
                      <a:pt x="22134" y="34963"/>
                      <a:pt x="18282" y="36184"/>
                    </a:cubicBezTo>
                    <a:cubicBezTo>
                      <a:pt x="20588" y="31817"/>
                      <a:pt x="23192" y="27640"/>
                      <a:pt x="26148" y="23680"/>
                    </a:cubicBezTo>
                    <a:cubicBezTo>
                      <a:pt x="26962" y="22541"/>
                      <a:pt x="27830" y="21456"/>
                      <a:pt x="28698" y="20344"/>
                    </a:cubicBezTo>
                    <a:cubicBezTo>
                      <a:pt x="30542" y="17957"/>
                      <a:pt x="32387" y="15570"/>
                      <a:pt x="34231" y="13210"/>
                    </a:cubicBezTo>
                    <a:close/>
                    <a:moveTo>
                      <a:pt x="36021" y="1"/>
                    </a:moveTo>
                    <a:cubicBezTo>
                      <a:pt x="31844" y="5371"/>
                      <a:pt x="27667" y="10742"/>
                      <a:pt x="23490" y="16112"/>
                    </a:cubicBezTo>
                    <a:cubicBezTo>
                      <a:pt x="21564" y="18608"/>
                      <a:pt x="19638" y="21103"/>
                      <a:pt x="17767" y="23626"/>
                    </a:cubicBezTo>
                    <a:cubicBezTo>
                      <a:pt x="11121" y="32576"/>
                      <a:pt x="5181" y="42043"/>
                      <a:pt x="1" y="51889"/>
                    </a:cubicBezTo>
                    <a:cubicBezTo>
                      <a:pt x="8680" y="49122"/>
                      <a:pt x="17930" y="45759"/>
                      <a:pt x="27640" y="41663"/>
                    </a:cubicBezTo>
                    <a:cubicBezTo>
                      <a:pt x="36428" y="37974"/>
                      <a:pt x="44538" y="34150"/>
                      <a:pt x="51970" y="30325"/>
                    </a:cubicBezTo>
                    <a:cubicBezTo>
                      <a:pt x="47467" y="19801"/>
                      <a:pt x="42151" y="9630"/>
                      <a:pt x="36021" y="1"/>
                    </a:cubicBezTo>
                    <a:close/>
                  </a:path>
                </a:pathLst>
              </a:custGeom>
              <a:solidFill>
                <a:schemeClr val="accent1"/>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661;p80">
                <a:extLst>
                  <a:ext uri="{FF2B5EF4-FFF2-40B4-BE49-F238E27FC236}">
                    <a16:creationId xmlns:a16="http://schemas.microsoft.com/office/drawing/2014/main" id="{1DE60C05-D53D-1117-C6DC-94F5FE99BE3E}"/>
                  </a:ext>
                </a:extLst>
              </p:cNvPr>
              <p:cNvSpPr/>
              <p:nvPr/>
            </p:nvSpPr>
            <p:spPr>
              <a:xfrm>
                <a:off x="2004550" y="1803725"/>
                <a:ext cx="1299275" cy="629975"/>
              </a:xfrm>
              <a:custGeom>
                <a:avLst/>
                <a:gdLst/>
                <a:ahLst/>
                <a:cxnLst/>
                <a:rect l="l" t="t" r="r" b="b"/>
                <a:pathLst>
                  <a:path w="51971" h="25199" extrusionOk="0">
                    <a:moveTo>
                      <a:pt x="15516" y="1"/>
                    </a:moveTo>
                    <a:cubicBezTo>
                      <a:pt x="9792" y="8029"/>
                      <a:pt x="4585" y="16438"/>
                      <a:pt x="1" y="25199"/>
                    </a:cubicBezTo>
                    <a:cubicBezTo>
                      <a:pt x="8680" y="22405"/>
                      <a:pt x="17930" y="19042"/>
                      <a:pt x="27640" y="14946"/>
                    </a:cubicBezTo>
                    <a:cubicBezTo>
                      <a:pt x="36428" y="11257"/>
                      <a:pt x="44538" y="7433"/>
                      <a:pt x="51970" y="3608"/>
                    </a:cubicBezTo>
                    <a:cubicBezTo>
                      <a:pt x="51672" y="2957"/>
                      <a:pt x="51400" y="2306"/>
                      <a:pt x="51102" y="1655"/>
                    </a:cubicBezTo>
                    <a:lnTo>
                      <a:pt x="10254" y="17821"/>
                    </a:lnTo>
                    <a:cubicBezTo>
                      <a:pt x="10083" y="17885"/>
                      <a:pt x="9913" y="17914"/>
                      <a:pt x="9749" y="17914"/>
                    </a:cubicBezTo>
                    <a:cubicBezTo>
                      <a:pt x="8796" y="17914"/>
                      <a:pt x="8047" y="16922"/>
                      <a:pt x="8463" y="15949"/>
                    </a:cubicBezTo>
                    <a:lnTo>
                      <a:pt x="15516" y="1"/>
                    </a:lnTo>
                    <a:close/>
                  </a:path>
                </a:pathLst>
              </a:custGeom>
              <a:solidFill>
                <a:schemeClr val="accent1"/>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62;p80">
                <a:extLst>
                  <a:ext uri="{FF2B5EF4-FFF2-40B4-BE49-F238E27FC236}">
                    <a16:creationId xmlns:a16="http://schemas.microsoft.com/office/drawing/2014/main" id="{B5E2969E-E378-B506-62CF-4F55ADEC43A2}"/>
                  </a:ext>
                </a:extLst>
              </p:cNvPr>
              <p:cNvSpPr/>
              <p:nvPr/>
            </p:nvSpPr>
            <p:spPr>
              <a:xfrm>
                <a:off x="1999400" y="1131400"/>
                <a:ext cx="1308750" cy="1305950"/>
              </a:xfrm>
              <a:custGeom>
                <a:avLst/>
                <a:gdLst/>
                <a:ahLst/>
                <a:cxnLst/>
                <a:rect l="l" t="t" r="r" b="b"/>
                <a:pathLst>
                  <a:path w="52350" h="52238" extrusionOk="0">
                    <a:moveTo>
                      <a:pt x="36196" y="465"/>
                    </a:moveTo>
                    <a:cubicBezTo>
                      <a:pt x="40917" y="7915"/>
                      <a:pt x="45186" y="15684"/>
                      <a:pt x="48921" y="23693"/>
                    </a:cubicBezTo>
                    <a:cubicBezTo>
                      <a:pt x="49979" y="25913"/>
                      <a:pt x="50984" y="28134"/>
                      <a:pt x="51939" y="30405"/>
                    </a:cubicBezTo>
                    <a:lnTo>
                      <a:pt x="51939" y="30405"/>
                    </a:lnTo>
                    <a:cubicBezTo>
                      <a:pt x="45552" y="33689"/>
                      <a:pt x="39085" y="36786"/>
                      <a:pt x="32511" y="39669"/>
                    </a:cubicBezTo>
                    <a:cubicBezTo>
                      <a:pt x="25540" y="42707"/>
                      <a:pt x="18461" y="45528"/>
                      <a:pt x="11300" y="48104"/>
                    </a:cubicBezTo>
                    <a:cubicBezTo>
                      <a:pt x="7738" y="49388"/>
                      <a:pt x="4151" y="50621"/>
                      <a:pt x="563" y="51778"/>
                    </a:cubicBezTo>
                    <a:lnTo>
                      <a:pt x="563" y="51778"/>
                    </a:lnTo>
                    <a:cubicBezTo>
                      <a:pt x="4227" y="44829"/>
                      <a:pt x="8259" y="38090"/>
                      <a:pt x="12657" y="31586"/>
                    </a:cubicBezTo>
                    <a:cubicBezTo>
                      <a:pt x="17322" y="24697"/>
                      <a:pt x="22448" y="18160"/>
                      <a:pt x="27548" y="11623"/>
                    </a:cubicBezTo>
                    <a:cubicBezTo>
                      <a:pt x="30430" y="7886"/>
                      <a:pt x="33313" y="4175"/>
                      <a:pt x="36196" y="465"/>
                    </a:cubicBezTo>
                    <a:close/>
                    <a:moveTo>
                      <a:pt x="36191" y="1"/>
                    </a:moveTo>
                    <a:cubicBezTo>
                      <a:pt x="36155" y="1"/>
                      <a:pt x="36120" y="13"/>
                      <a:pt x="36092" y="41"/>
                    </a:cubicBezTo>
                    <a:cubicBezTo>
                      <a:pt x="30911" y="6741"/>
                      <a:pt x="25676" y="13413"/>
                      <a:pt x="20522" y="20140"/>
                    </a:cubicBezTo>
                    <a:cubicBezTo>
                      <a:pt x="15586" y="26568"/>
                      <a:pt x="10975" y="33213"/>
                      <a:pt x="6771" y="40130"/>
                    </a:cubicBezTo>
                    <a:cubicBezTo>
                      <a:pt x="4411" y="44009"/>
                      <a:pt x="2187" y="47969"/>
                      <a:pt x="71" y="51983"/>
                    </a:cubicBezTo>
                    <a:cubicBezTo>
                      <a:pt x="1" y="52100"/>
                      <a:pt x="72" y="52238"/>
                      <a:pt x="198" y="52238"/>
                    </a:cubicBezTo>
                    <a:cubicBezTo>
                      <a:pt x="218" y="52238"/>
                      <a:pt x="239" y="52235"/>
                      <a:pt x="261" y="52227"/>
                    </a:cubicBezTo>
                    <a:cubicBezTo>
                      <a:pt x="7123" y="50030"/>
                      <a:pt x="13931" y="47589"/>
                      <a:pt x="20658" y="44958"/>
                    </a:cubicBezTo>
                    <a:cubicBezTo>
                      <a:pt x="27683" y="42191"/>
                      <a:pt x="34627" y="39181"/>
                      <a:pt x="41462" y="35953"/>
                    </a:cubicBezTo>
                    <a:cubicBezTo>
                      <a:pt x="45097" y="34244"/>
                      <a:pt x="48677" y="32481"/>
                      <a:pt x="52257" y="30637"/>
                    </a:cubicBezTo>
                    <a:cubicBezTo>
                      <a:pt x="52337" y="30591"/>
                      <a:pt x="52350" y="30513"/>
                      <a:pt x="52324" y="30445"/>
                    </a:cubicBezTo>
                    <a:lnTo>
                      <a:pt x="52324" y="30445"/>
                    </a:lnTo>
                    <a:cubicBezTo>
                      <a:pt x="52323" y="30428"/>
                      <a:pt x="52318" y="30411"/>
                      <a:pt x="52312" y="30393"/>
                    </a:cubicBezTo>
                    <a:cubicBezTo>
                      <a:pt x="48813" y="22201"/>
                      <a:pt x="44798" y="14227"/>
                      <a:pt x="40296" y="6524"/>
                    </a:cubicBezTo>
                    <a:cubicBezTo>
                      <a:pt x="39021" y="4354"/>
                      <a:pt x="37719" y="2211"/>
                      <a:pt x="36363" y="95"/>
                    </a:cubicBezTo>
                    <a:cubicBezTo>
                      <a:pt x="36327" y="42"/>
                      <a:pt x="36258" y="1"/>
                      <a:pt x="36191" y="1"/>
                    </a:cubicBezTo>
                    <a:close/>
                  </a:path>
                </a:pathLst>
              </a:custGeom>
              <a:solidFill>
                <a:schemeClr val="accent1"/>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63;p80">
                <a:extLst>
                  <a:ext uri="{FF2B5EF4-FFF2-40B4-BE49-F238E27FC236}">
                    <a16:creationId xmlns:a16="http://schemas.microsoft.com/office/drawing/2014/main" id="{485592CB-8B2E-D3C4-CA8E-5F881872B02D}"/>
                  </a:ext>
                </a:extLst>
              </p:cNvPr>
              <p:cNvSpPr/>
              <p:nvPr/>
            </p:nvSpPr>
            <p:spPr>
              <a:xfrm>
                <a:off x="2456450" y="1461800"/>
                <a:ext cx="584950" cy="582950"/>
              </a:xfrm>
              <a:custGeom>
                <a:avLst/>
                <a:gdLst/>
                <a:ahLst/>
                <a:cxnLst/>
                <a:rect l="l" t="t" r="r" b="b"/>
                <a:pathLst>
                  <a:path w="23398" h="23318" extrusionOk="0">
                    <a:moveTo>
                      <a:pt x="16124" y="459"/>
                    </a:moveTo>
                    <a:cubicBezTo>
                      <a:pt x="18749" y="4631"/>
                      <a:pt x="21041" y="8982"/>
                      <a:pt x="22974" y="13512"/>
                    </a:cubicBezTo>
                    <a:lnTo>
                      <a:pt x="22974" y="13512"/>
                    </a:lnTo>
                    <a:cubicBezTo>
                      <a:pt x="17190" y="16489"/>
                      <a:pt x="11246" y="19067"/>
                      <a:pt x="5143" y="21272"/>
                    </a:cubicBezTo>
                    <a:cubicBezTo>
                      <a:pt x="3615" y="21823"/>
                      <a:pt x="2088" y="22351"/>
                      <a:pt x="539" y="22856"/>
                    </a:cubicBezTo>
                    <a:lnTo>
                      <a:pt x="539" y="22856"/>
                    </a:lnTo>
                    <a:cubicBezTo>
                      <a:pt x="2140" y="19864"/>
                      <a:pt x="3892" y="16925"/>
                      <a:pt x="5794" y="14112"/>
                    </a:cubicBezTo>
                    <a:cubicBezTo>
                      <a:pt x="7855" y="11074"/>
                      <a:pt x="10134" y="8199"/>
                      <a:pt x="12358" y="5296"/>
                    </a:cubicBezTo>
                    <a:cubicBezTo>
                      <a:pt x="13613" y="3701"/>
                      <a:pt x="14868" y="2081"/>
                      <a:pt x="16124" y="459"/>
                    </a:cubicBezTo>
                    <a:close/>
                    <a:moveTo>
                      <a:pt x="16134" y="1"/>
                    </a:moveTo>
                    <a:cubicBezTo>
                      <a:pt x="16093" y="1"/>
                      <a:pt x="16052" y="18"/>
                      <a:pt x="16019" y="61"/>
                    </a:cubicBezTo>
                    <a:cubicBezTo>
                      <a:pt x="11544" y="5839"/>
                      <a:pt x="6852" y="11508"/>
                      <a:pt x="3054" y="17800"/>
                    </a:cubicBezTo>
                    <a:cubicBezTo>
                      <a:pt x="1996" y="19509"/>
                      <a:pt x="1020" y="21272"/>
                      <a:pt x="71" y="23062"/>
                    </a:cubicBezTo>
                    <a:cubicBezTo>
                      <a:pt x="0" y="23180"/>
                      <a:pt x="72" y="23317"/>
                      <a:pt x="198" y="23317"/>
                    </a:cubicBezTo>
                    <a:cubicBezTo>
                      <a:pt x="217" y="23317"/>
                      <a:pt x="238" y="23314"/>
                      <a:pt x="260" y="23307"/>
                    </a:cubicBezTo>
                    <a:cubicBezTo>
                      <a:pt x="6472" y="21299"/>
                      <a:pt x="12575" y="18913"/>
                      <a:pt x="18488" y="16092"/>
                    </a:cubicBezTo>
                    <a:cubicBezTo>
                      <a:pt x="20115" y="15332"/>
                      <a:pt x="21688" y="14546"/>
                      <a:pt x="23289" y="13732"/>
                    </a:cubicBezTo>
                    <a:cubicBezTo>
                      <a:pt x="23397" y="13670"/>
                      <a:pt x="23390" y="13554"/>
                      <a:pt x="23329" y="13482"/>
                    </a:cubicBezTo>
                    <a:lnTo>
                      <a:pt x="23329" y="13482"/>
                    </a:lnTo>
                    <a:cubicBezTo>
                      <a:pt x="21352" y="8828"/>
                      <a:pt x="18997" y="4337"/>
                      <a:pt x="16291" y="89"/>
                    </a:cubicBezTo>
                    <a:cubicBezTo>
                      <a:pt x="16258" y="40"/>
                      <a:pt x="16196" y="1"/>
                      <a:pt x="16134" y="1"/>
                    </a:cubicBezTo>
                    <a:close/>
                  </a:path>
                </a:pathLst>
              </a:custGeom>
              <a:solidFill>
                <a:schemeClr val="accent1"/>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664;p80">
                <a:extLst>
                  <a:ext uri="{FF2B5EF4-FFF2-40B4-BE49-F238E27FC236}">
                    <a16:creationId xmlns:a16="http://schemas.microsoft.com/office/drawing/2014/main" id="{DC36AEA1-10EE-DB0A-618A-79DE0B75DEFC}"/>
                  </a:ext>
                </a:extLst>
              </p:cNvPr>
              <p:cNvSpPr/>
              <p:nvPr/>
            </p:nvSpPr>
            <p:spPr>
              <a:xfrm>
                <a:off x="2306300" y="2005800"/>
                <a:ext cx="10875" cy="8850"/>
              </a:xfrm>
              <a:custGeom>
                <a:avLst/>
                <a:gdLst/>
                <a:ahLst/>
                <a:cxnLst/>
                <a:rect l="l" t="t" r="r" b="b"/>
                <a:pathLst>
                  <a:path w="435" h="354" extrusionOk="0">
                    <a:moveTo>
                      <a:pt x="218" y="1"/>
                    </a:moveTo>
                    <a:cubicBezTo>
                      <a:pt x="1" y="1"/>
                      <a:pt x="1" y="353"/>
                      <a:pt x="218" y="353"/>
                    </a:cubicBezTo>
                    <a:cubicBezTo>
                      <a:pt x="435" y="353"/>
                      <a:pt x="435" y="1"/>
                      <a:pt x="218" y="1"/>
                    </a:cubicBezTo>
                    <a:close/>
                  </a:path>
                </a:pathLst>
              </a:custGeom>
              <a:solidFill>
                <a:schemeClr val="accent1"/>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2665;p80">
              <a:extLst>
                <a:ext uri="{FF2B5EF4-FFF2-40B4-BE49-F238E27FC236}">
                  <a16:creationId xmlns:a16="http://schemas.microsoft.com/office/drawing/2014/main" id="{D34B96E9-112D-E13D-D2CE-C49EBA0B96A0}"/>
                </a:ext>
              </a:extLst>
            </p:cNvPr>
            <p:cNvGrpSpPr/>
            <p:nvPr/>
          </p:nvGrpSpPr>
          <p:grpSpPr>
            <a:xfrm>
              <a:off x="2042044" y="1156800"/>
              <a:ext cx="1308750" cy="1305950"/>
              <a:chOff x="1999400" y="1131400"/>
              <a:chExt cx="1308750" cy="1305950"/>
            </a:xfrm>
          </p:grpSpPr>
          <p:sp>
            <p:nvSpPr>
              <p:cNvPr id="9" name="Google Shape;2666;p80">
                <a:extLst>
                  <a:ext uri="{FF2B5EF4-FFF2-40B4-BE49-F238E27FC236}">
                    <a16:creationId xmlns:a16="http://schemas.microsoft.com/office/drawing/2014/main" id="{A9AE92FC-6223-F203-C223-D2787E5D8A0C}"/>
                  </a:ext>
                </a:extLst>
              </p:cNvPr>
              <p:cNvSpPr/>
              <p:nvPr/>
            </p:nvSpPr>
            <p:spPr>
              <a:xfrm>
                <a:off x="2004550" y="1135800"/>
                <a:ext cx="1299275" cy="1297225"/>
              </a:xfrm>
              <a:custGeom>
                <a:avLst/>
                <a:gdLst/>
                <a:ahLst/>
                <a:cxnLst/>
                <a:rect l="l" t="t" r="r" b="b"/>
                <a:pathLst>
                  <a:path w="51971" h="51889" extrusionOk="0">
                    <a:moveTo>
                      <a:pt x="34231" y="13210"/>
                    </a:moveTo>
                    <a:cubicBezTo>
                      <a:pt x="36943" y="17468"/>
                      <a:pt x="39303" y="21971"/>
                      <a:pt x="41283" y="26636"/>
                    </a:cubicBezTo>
                    <a:cubicBezTo>
                      <a:pt x="38001" y="28318"/>
                      <a:pt x="34421" y="30027"/>
                      <a:pt x="30515" y="31654"/>
                    </a:cubicBezTo>
                    <a:cubicBezTo>
                      <a:pt x="26229" y="33471"/>
                      <a:pt x="22134" y="34963"/>
                      <a:pt x="18282" y="36184"/>
                    </a:cubicBezTo>
                    <a:cubicBezTo>
                      <a:pt x="20588" y="31817"/>
                      <a:pt x="23192" y="27640"/>
                      <a:pt x="26148" y="23680"/>
                    </a:cubicBezTo>
                    <a:cubicBezTo>
                      <a:pt x="26962" y="22541"/>
                      <a:pt x="27830" y="21456"/>
                      <a:pt x="28698" y="20344"/>
                    </a:cubicBezTo>
                    <a:cubicBezTo>
                      <a:pt x="30542" y="17957"/>
                      <a:pt x="32387" y="15570"/>
                      <a:pt x="34231" y="13210"/>
                    </a:cubicBezTo>
                    <a:close/>
                    <a:moveTo>
                      <a:pt x="36021" y="1"/>
                    </a:moveTo>
                    <a:cubicBezTo>
                      <a:pt x="31844" y="5371"/>
                      <a:pt x="27667" y="10742"/>
                      <a:pt x="23490" y="16112"/>
                    </a:cubicBezTo>
                    <a:cubicBezTo>
                      <a:pt x="21564" y="18608"/>
                      <a:pt x="19638" y="21103"/>
                      <a:pt x="17767" y="23626"/>
                    </a:cubicBezTo>
                    <a:cubicBezTo>
                      <a:pt x="11121" y="32576"/>
                      <a:pt x="5181" y="42043"/>
                      <a:pt x="1" y="51889"/>
                    </a:cubicBezTo>
                    <a:cubicBezTo>
                      <a:pt x="8680" y="49122"/>
                      <a:pt x="17930" y="45759"/>
                      <a:pt x="27640" y="41663"/>
                    </a:cubicBezTo>
                    <a:cubicBezTo>
                      <a:pt x="36428" y="37974"/>
                      <a:pt x="44538" y="34150"/>
                      <a:pt x="51970" y="30325"/>
                    </a:cubicBezTo>
                    <a:cubicBezTo>
                      <a:pt x="47467" y="19801"/>
                      <a:pt x="42151" y="9630"/>
                      <a:pt x="360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67;p80">
                <a:extLst>
                  <a:ext uri="{FF2B5EF4-FFF2-40B4-BE49-F238E27FC236}">
                    <a16:creationId xmlns:a16="http://schemas.microsoft.com/office/drawing/2014/main" id="{50FB2CC9-9F55-1243-451A-FD2B7ED94718}"/>
                  </a:ext>
                </a:extLst>
              </p:cNvPr>
              <p:cNvSpPr/>
              <p:nvPr/>
            </p:nvSpPr>
            <p:spPr>
              <a:xfrm>
                <a:off x="2004550" y="1803725"/>
                <a:ext cx="1299275" cy="629975"/>
              </a:xfrm>
              <a:custGeom>
                <a:avLst/>
                <a:gdLst/>
                <a:ahLst/>
                <a:cxnLst/>
                <a:rect l="l" t="t" r="r" b="b"/>
                <a:pathLst>
                  <a:path w="51971" h="25199" extrusionOk="0">
                    <a:moveTo>
                      <a:pt x="15516" y="1"/>
                    </a:moveTo>
                    <a:cubicBezTo>
                      <a:pt x="9792" y="8029"/>
                      <a:pt x="4585" y="16438"/>
                      <a:pt x="1" y="25199"/>
                    </a:cubicBezTo>
                    <a:cubicBezTo>
                      <a:pt x="8680" y="22405"/>
                      <a:pt x="17930" y="19042"/>
                      <a:pt x="27640" y="14946"/>
                    </a:cubicBezTo>
                    <a:cubicBezTo>
                      <a:pt x="36428" y="11257"/>
                      <a:pt x="44538" y="7433"/>
                      <a:pt x="51970" y="3608"/>
                    </a:cubicBezTo>
                    <a:cubicBezTo>
                      <a:pt x="51672" y="2957"/>
                      <a:pt x="51400" y="2306"/>
                      <a:pt x="51102" y="1655"/>
                    </a:cubicBezTo>
                    <a:lnTo>
                      <a:pt x="10254" y="17821"/>
                    </a:lnTo>
                    <a:cubicBezTo>
                      <a:pt x="10083" y="17885"/>
                      <a:pt x="9913" y="17914"/>
                      <a:pt x="9749" y="17914"/>
                    </a:cubicBezTo>
                    <a:cubicBezTo>
                      <a:pt x="8796" y="17914"/>
                      <a:pt x="8047" y="16922"/>
                      <a:pt x="8463" y="15949"/>
                    </a:cubicBezTo>
                    <a:lnTo>
                      <a:pt x="155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68;p80">
                <a:extLst>
                  <a:ext uri="{FF2B5EF4-FFF2-40B4-BE49-F238E27FC236}">
                    <a16:creationId xmlns:a16="http://schemas.microsoft.com/office/drawing/2014/main" id="{F3744C4E-AD02-1991-2BAB-A2074541117B}"/>
                  </a:ext>
                </a:extLst>
              </p:cNvPr>
              <p:cNvSpPr/>
              <p:nvPr/>
            </p:nvSpPr>
            <p:spPr>
              <a:xfrm>
                <a:off x="1999400" y="1131400"/>
                <a:ext cx="1308750" cy="1305950"/>
              </a:xfrm>
              <a:custGeom>
                <a:avLst/>
                <a:gdLst/>
                <a:ahLst/>
                <a:cxnLst/>
                <a:rect l="l" t="t" r="r" b="b"/>
                <a:pathLst>
                  <a:path w="52350" h="52238" extrusionOk="0">
                    <a:moveTo>
                      <a:pt x="36196" y="465"/>
                    </a:moveTo>
                    <a:cubicBezTo>
                      <a:pt x="40917" y="7915"/>
                      <a:pt x="45186" y="15684"/>
                      <a:pt x="48921" y="23693"/>
                    </a:cubicBezTo>
                    <a:cubicBezTo>
                      <a:pt x="49979" y="25913"/>
                      <a:pt x="50984" y="28134"/>
                      <a:pt x="51939" y="30405"/>
                    </a:cubicBezTo>
                    <a:lnTo>
                      <a:pt x="51939" y="30405"/>
                    </a:lnTo>
                    <a:cubicBezTo>
                      <a:pt x="45552" y="33689"/>
                      <a:pt x="39085" y="36786"/>
                      <a:pt x="32511" y="39669"/>
                    </a:cubicBezTo>
                    <a:cubicBezTo>
                      <a:pt x="25540" y="42707"/>
                      <a:pt x="18461" y="45528"/>
                      <a:pt x="11300" y="48104"/>
                    </a:cubicBezTo>
                    <a:cubicBezTo>
                      <a:pt x="7738" y="49388"/>
                      <a:pt x="4151" y="50621"/>
                      <a:pt x="563" y="51778"/>
                    </a:cubicBezTo>
                    <a:lnTo>
                      <a:pt x="563" y="51778"/>
                    </a:lnTo>
                    <a:cubicBezTo>
                      <a:pt x="4227" y="44829"/>
                      <a:pt x="8259" y="38090"/>
                      <a:pt x="12657" y="31586"/>
                    </a:cubicBezTo>
                    <a:cubicBezTo>
                      <a:pt x="17322" y="24697"/>
                      <a:pt x="22448" y="18160"/>
                      <a:pt x="27548" y="11623"/>
                    </a:cubicBezTo>
                    <a:cubicBezTo>
                      <a:pt x="30430" y="7886"/>
                      <a:pt x="33313" y="4175"/>
                      <a:pt x="36196" y="465"/>
                    </a:cubicBezTo>
                    <a:close/>
                    <a:moveTo>
                      <a:pt x="36191" y="1"/>
                    </a:moveTo>
                    <a:cubicBezTo>
                      <a:pt x="36155" y="1"/>
                      <a:pt x="36120" y="13"/>
                      <a:pt x="36092" y="41"/>
                    </a:cubicBezTo>
                    <a:cubicBezTo>
                      <a:pt x="30911" y="6741"/>
                      <a:pt x="25676" y="13413"/>
                      <a:pt x="20522" y="20140"/>
                    </a:cubicBezTo>
                    <a:cubicBezTo>
                      <a:pt x="15586" y="26568"/>
                      <a:pt x="10975" y="33213"/>
                      <a:pt x="6771" y="40130"/>
                    </a:cubicBezTo>
                    <a:cubicBezTo>
                      <a:pt x="4411" y="44009"/>
                      <a:pt x="2187" y="47969"/>
                      <a:pt x="71" y="51983"/>
                    </a:cubicBezTo>
                    <a:cubicBezTo>
                      <a:pt x="1" y="52100"/>
                      <a:pt x="72" y="52238"/>
                      <a:pt x="198" y="52238"/>
                    </a:cubicBezTo>
                    <a:cubicBezTo>
                      <a:pt x="218" y="52238"/>
                      <a:pt x="239" y="52235"/>
                      <a:pt x="261" y="52227"/>
                    </a:cubicBezTo>
                    <a:cubicBezTo>
                      <a:pt x="7123" y="50030"/>
                      <a:pt x="13931" y="47589"/>
                      <a:pt x="20658" y="44958"/>
                    </a:cubicBezTo>
                    <a:cubicBezTo>
                      <a:pt x="27683" y="42191"/>
                      <a:pt x="34627" y="39181"/>
                      <a:pt x="41462" y="35953"/>
                    </a:cubicBezTo>
                    <a:cubicBezTo>
                      <a:pt x="45097" y="34244"/>
                      <a:pt x="48677" y="32481"/>
                      <a:pt x="52257" y="30637"/>
                    </a:cubicBezTo>
                    <a:cubicBezTo>
                      <a:pt x="52337" y="30591"/>
                      <a:pt x="52350" y="30513"/>
                      <a:pt x="52324" y="30445"/>
                    </a:cubicBezTo>
                    <a:lnTo>
                      <a:pt x="52324" y="30445"/>
                    </a:lnTo>
                    <a:cubicBezTo>
                      <a:pt x="52323" y="30428"/>
                      <a:pt x="52318" y="30411"/>
                      <a:pt x="52312" y="30393"/>
                    </a:cubicBezTo>
                    <a:cubicBezTo>
                      <a:pt x="48813" y="22201"/>
                      <a:pt x="44798" y="14227"/>
                      <a:pt x="40296" y="6524"/>
                    </a:cubicBezTo>
                    <a:cubicBezTo>
                      <a:pt x="39021" y="4354"/>
                      <a:pt x="37719" y="2211"/>
                      <a:pt x="36363" y="95"/>
                    </a:cubicBezTo>
                    <a:cubicBezTo>
                      <a:pt x="36327" y="42"/>
                      <a:pt x="36258" y="1"/>
                      <a:pt x="36191" y="1"/>
                    </a:cubicBezTo>
                    <a:close/>
                  </a:path>
                </a:pathLst>
              </a:custGeom>
              <a:solidFill>
                <a:schemeClr val="accent1"/>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669;p80">
                <a:extLst>
                  <a:ext uri="{FF2B5EF4-FFF2-40B4-BE49-F238E27FC236}">
                    <a16:creationId xmlns:a16="http://schemas.microsoft.com/office/drawing/2014/main" id="{B1781711-A47F-DC39-0E99-031AFFFF046E}"/>
                  </a:ext>
                </a:extLst>
              </p:cNvPr>
              <p:cNvSpPr/>
              <p:nvPr/>
            </p:nvSpPr>
            <p:spPr>
              <a:xfrm>
                <a:off x="2456450" y="1461800"/>
                <a:ext cx="584950" cy="582950"/>
              </a:xfrm>
              <a:custGeom>
                <a:avLst/>
                <a:gdLst/>
                <a:ahLst/>
                <a:cxnLst/>
                <a:rect l="l" t="t" r="r" b="b"/>
                <a:pathLst>
                  <a:path w="23398" h="23318" extrusionOk="0">
                    <a:moveTo>
                      <a:pt x="16124" y="459"/>
                    </a:moveTo>
                    <a:cubicBezTo>
                      <a:pt x="18749" y="4631"/>
                      <a:pt x="21041" y="8982"/>
                      <a:pt x="22974" y="13512"/>
                    </a:cubicBezTo>
                    <a:lnTo>
                      <a:pt x="22974" y="13512"/>
                    </a:lnTo>
                    <a:cubicBezTo>
                      <a:pt x="17190" y="16489"/>
                      <a:pt x="11246" y="19067"/>
                      <a:pt x="5143" y="21272"/>
                    </a:cubicBezTo>
                    <a:cubicBezTo>
                      <a:pt x="3615" y="21823"/>
                      <a:pt x="2088" y="22351"/>
                      <a:pt x="539" y="22856"/>
                    </a:cubicBezTo>
                    <a:lnTo>
                      <a:pt x="539" y="22856"/>
                    </a:lnTo>
                    <a:cubicBezTo>
                      <a:pt x="2140" y="19864"/>
                      <a:pt x="3892" y="16925"/>
                      <a:pt x="5794" y="14112"/>
                    </a:cubicBezTo>
                    <a:cubicBezTo>
                      <a:pt x="7855" y="11074"/>
                      <a:pt x="10134" y="8199"/>
                      <a:pt x="12358" y="5296"/>
                    </a:cubicBezTo>
                    <a:cubicBezTo>
                      <a:pt x="13613" y="3701"/>
                      <a:pt x="14868" y="2081"/>
                      <a:pt x="16124" y="459"/>
                    </a:cubicBezTo>
                    <a:close/>
                    <a:moveTo>
                      <a:pt x="16134" y="1"/>
                    </a:moveTo>
                    <a:cubicBezTo>
                      <a:pt x="16093" y="1"/>
                      <a:pt x="16052" y="18"/>
                      <a:pt x="16019" y="61"/>
                    </a:cubicBezTo>
                    <a:cubicBezTo>
                      <a:pt x="11544" y="5839"/>
                      <a:pt x="6852" y="11508"/>
                      <a:pt x="3054" y="17800"/>
                    </a:cubicBezTo>
                    <a:cubicBezTo>
                      <a:pt x="1996" y="19509"/>
                      <a:pt x="1020" y="21272"/>
                      <a:pt x="71" y="23062"/>
                    </a:cubicBezTo>
                    <a:cubicBezTo>
                      <a:pt x="0" y="23180"/>
                      <a:pt x="72" y="23317"/>
                      <a:pt x="198" y="23317"/>
                    </a:cubicBezTo>
                    <a:cubicBezTo>
                      <a:pt x="217" y="23317"/>
                      <a:pt x="238" y="23314"/>
                      <a:pt x="260" y="23307"/>
                    </a:cubicBezTo>
                    <a:cubicBezTo>
                      <a:pt x="6472" y="21299"/>
                      <a:pt x="12575" y="18913"/>
                      <a:pt x="18488" y="16092"/>
                    </a:cubicBezTo>
                    <a:cubicBezTo>
                      <a:pt x="20115" y="15332"/>
                      <a:pt x="21688" y="14546"/>
                      <a:pt x="23289" y="13732"/>
                    </a:cubicBezTo>
                    <a:cubicBezTo>
                      <a:pt x="23397" y="13670"/>
                      <a:pt x="23390" y="13554"/>
                      <a:pt x="23329" y="13482"/>
                    </a:cubicBezTo>
                    <a:lnTo>
                      <a:pt x="23329" y="13482"/>
                    </a:lnTo>
                    <a:cubicBezTo>
                      <a:pt x="21352" y="8828"/>
                      <a:pt x="18997" y="4337"/>
                      <a:pt x="16291" y="89"/>
                    </a:cubicBezTo>
                    <a:cubicBezTo>
                      <a:pt x="16258" y="40"/>
                      <a:pt x="16196" y="1"/>
                      <a:pt x="16134" y="1"/>
                    </a:cubicBezTo>
                    <a:close/>
                  </a:path>
                </a:pathLst>
              </a:custGeom>
              <a:solidFill>
                <a:schemeClr val="accent1"/>
              </a:solid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70;p80">
                <a:extLst>
                  <a:ext uri="{FF2B5EF4-FFF2-40B4-BE49-F238E27FC236}">
                    <a16:creationId xmlns:a16="http://schemas.microsoft.com/office/drawing/2014/main" id="{B01C8375-9E5D-0DCC-805F-2FB7F4A61F0B}"/>
                  </a:ext>
                </a:extLst>
              </p:cNvPr>
              <p:cNvSpPr/>
              <p:nvPr/>
            </p:nvSpPr>
            <p:spPr>
              <a:xfrm>
                <a:off x="2258950" y="2212325"/>
                <a:ext cx="55400" cy="114875"/>
              </a:xfrm>
              <a:custGeom>
                <a:avLst/>
                <a:gdLst/>
                <a:ahLst/>
                <a:cxnLst/>
                <a:rect l="l" t="t" r="r" b="b"/>
                <a:pathLst>
                  <a:path w="2216" h="4595" extrusionOk="0">
                    <a:moveTo>
                      <a:pt x="208" y="1"/>
                    </a:moveTo>
                    <a:cubicBezTo>
                      <a:pt x="102" y="1"/>
                      <a:pt x="1" y="86"/>
                      <a:pt x="50" y="202"/>
                    </a:cubicBezTo>
                    <a:cubicBezTo>
                      <a:pt x="647" y="1640"/>
                      <a:pt x="1244" y="3050"/>
                      <a:pt x="1841" y="4488"/>
                    </a:cubicBezTo>
                    <a:cubicBezTo>
                      <a:pt x="1872" y="4561"/>
                      <a:pt x="1940" y="4594"/>
                      <a:pt x="2007" y="4594"/>
                    </a:cubicBezTo>
                    <a:cubicBezTo>
                      <a:pt x="2113" y="4594"/>
                      <a:pt x="2216" y="4512"/>
                      <a:pt x="2166" y="4379"/>
                    </a:cubicBezTo>
                    <a:cubicBezTo>
                      <a:pt x="1569" y="2969"/>
                      <a:pt x="973" y="1531"/>
                      <a:pt x="376" y="121"/>
                    </a:cubicBezTo>
                    <a:cubicBezTo>
                      <a:pt x="344" y="36"/>
                      <a:pt x="275" y="1"/>
                      <a:pt x="208" y="1"/>
                    </a:cubicBezTo>
                    <a:close/>
                  </a:path>
                </a:pathLst>
              </a:custGeom>
              <a:solidFill>
                <a:schemeClr val="accent1"/>
              </a:solidFill>
              <a:ln w="19050"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671;p80">
                <a:extLst>
                  <a:ext uri="{FF2B5EF4-FFF2-40B4-BE49-F238E27FC236}">
                    <a16:creationId xmlns:a16="http://schemas.microsoft.com/office/drawing/2014/main" id="{B87134DC-721D-E01F-6D62-C4D6F8575BD8}"/>
                  </a:ext>
                </a:extLst>
              </p:cNvPr>
              <p:cNvSpPr/>
              <p:nvPr/>
            </p:nvSpPr>
            <p:spPr>
              <a:xfrm>
                <a:off x="2404075" y="2195725"/>
                <a:ext cx="37700" cy="76675"/>
              </a:xfrm>
              <a:custGeom>
                <a:avLst/>
                <a:gdLst/>
                <a:ahLst/>
                <a:cxnLst/>
                <a:rect l="l" t="t" r="r" b="b"/>
                <a:pathLst>
                  <a:path w="1508" h="3067" extrusionOk="0">
                    <a:moveTo>
                      <a:pt x="209" y="0"/>
                    </a:moveTo>
                    <a:cubicBezTo>
                      <a:pt x="103" y="0"/>
                      <a:pt x="0" y="82"/>
                      <a:pt x="50" y="215"/>
                    </a:cubicBezTo>
                    <a:cubicBezTo>
                      <a:pt x="348" y="1165"/>
                      <a:pt x="728" y="2087"/>
                      <a:pt x="1135" y="2982"/>
                    </a:cubicBezTo>
                    <a:cubicBezTo>
                      <a:pt x="1169" y="3042"/>
                      <a:pt x="1222" y="3066"/>
                      <a:pt x="1275" y="3066"/>
                    </a:cubicBezTo>
                    <a:cubicBezTo>
                      <a:pt x="1391" y="3066"/>
                      <a:pt x="1508" y="2949"/>
                      <a:pt x="1433" y="2819"/>
                    </a:cubicBezTo>
                    <a:cubicBezTo>
                      <a:pt x="1026" y="1924"/>
                      <a:pt x="674" y="1029"/>
                      <a:pt x="375" y="107"/>
                    </a:cubicBezTo>
                    <a:cubicBezTo>
                      <a:pt x="344" y="33"/>
                      <a:pt x="276" y="0"/>
                      <a:pt x="209" y="0"/>
                    </a:cubicBezTo>
                    <a:close/>
                  </a:path>
                </a:pathLst>
              </a:custGeom>
              <a:solidFill>
                <a:schemeClr val="accent1"/>
              </a:solidFill>
              <a:ln w="19050"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672;p80">
                <a:extLst>
                  <a:ext uri="{FF2B5EF4-FFF2-40B4-BE49-F238E27FC236}">
                    <a16:creationId xmlns:a16="http://schemas.microsoft.com/office/drawing/2014/main" id="{03006769-DDFF-10BE-2196-652891CF0817}"/>
                  </a:ext>
                </a:extLst>
              </p:cNvPr>
              <p:cNvSpPr/>
              <p:nvPr/>
            </p:nvSpPr>
            <p:spPr>
              <a:xfrm>
                <a:off x="2510525" y="2106200"/>
                <a:ext cx="54875" cy="119700"/>
              </a:xfrm>
              <a:custGeom>
                <a:avLst/>
                <a:gdLst/>
                <a:ahLst/>
                <a:cxnLst/>
                <a:rect l="l" t="t" r="r" b="b"/>
                <a:pathLst>
                  <a:path w="2195" h="4788" extrusionOk="0">
                    <a:moveTo>
                      <a:pt x="209" y="1"/>
                    </a:moveTo>
                    <a:cubicBezTo>
                      <a:pt x="103" y="1"/>
                      <a:pt x="1" y="83"/>
                      <a:pt x="50" y="216"/>
                    </a:cubicBezTo>
                    <a:cubicBezTo>
                      <a:pt x="593" y="1735"/>
                      <a:pt x="1190" y="3227"/>
                      <a:pt x="1841" y="4691"/>
                    </a:cubicBezTo>
                    <a:cubicBezTo>
                      <a:pt x="1875" y="4760"/>
                      <a:pt x="1926" y="4788"/>
                      <a:pt x="1976" y="4788"/>
                    </a:cubicBezTo>
                    <a:cubicBezTo>
                      <a:pt x="2086" y="4788"/>
                      <a:pt x="2194" y="4658"/>
                      <a:pt x="2139" y="4529"/>
                    </a:cubicBezTo>
                    <a:cubicBezTo>
                      <a:pt x="1515" y="3091"/>
                      <a:pt x="918" y="1599"/>
                      <a:pt x="376" y="107"/>
                    </a:cubicBezTo>
                    <a:cubicBezTo>
                      <a:pt x="344" y="34"/>
                      <a:pt x="276" y="1"/>
                      <a:pt x="209" y="1"/>
                    </a:cubicBezTo>
                    <a:close/>
                  </a:path>
                </a:pathLst>
              </a:custGeom>
              <a:solidFill>
                <a:schemeClr val="accent1"/>
              </a:solidFill>
              <a:ln w="19050"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673;p80">
                <a:extLst>
                  <a:ext uri="{FF2B5EF4-FFF2-40B4-BE49-F238E27FC236}">
                    <a16:creationId xmlns:a16="http://schemas.microsoft.com/office/drawing/2014/main" id="{9F5A534D-5399-C545-9FC4-7ECE5E4A7E7C}"/>
                  </a:ext>
                </a:extLst>
              </p:cNvPr>
              <p:cNvSpPr/>
              <p:nvPr/>
            </p:nvSpPr>
            <p:spPr>
              <a:xfrm>
                <a:off x="2659100" y="2090175"/>
                <a:ext cx="41050" cy="75475"/>
              </a:xfrm>
              <a:custGeom>
                <a:avLst/>
                <a:gdLst/>
                <a:ahLst/>
                <a:cxnLst/>
                <a:rect l="l" t="t" r="r" b="b"/>
                <a:pathLst>
                  <a:path w="1642" h="3019" extrusionOk="0">
                    <a:moveTo>
                      <a:pt x="232" y="1"/>
                    </a:moveTo>
                    <a:cubicBezTo>
                      <a:pt x="116" y="1"/>
                      <a:pt x="0" y="130"/>
                      <a:pt x="75" y="260"/>
                    </a:cubicBezTo>
                    <a:cubicBezTo>
                      <a:pt x="509" y="1101"/>
                      <a:pt x="915" y="1996"/>
                      <a:pt x="1268" y="2891"/>
                    </a:cubicBezTo>
                    <a:cubicBezTo>
                      <a:pt x="1290" y="2980"/>
                      <a:pt x="1362" y="3019"/>
                      <a:pt x="1434" y="3019"/>
                    </a:cubicBezTo>
                    <a:cubicBezTo>
                      <a:pt x="1538" y="3019"/>
                      <a:pt x="1642" y="2938"/>
                      <a:pt x="1594" y="2810"/>
                    </a:cubicBezTo>
                    <a:cubicBezTo>
                      <a:pt x="1241" y="1888"/>
                      <a:pt x="834" y="965"/>
                      <a:pt x="373" y="97"/>
                    </a:cubicBezTo>
                    <a:cubicBezTo>
                      <a:pt x="339" y="29"/>
                      <a:pt x="285" y="1"/>
                      <a:pt x="232" y="1"/>
                    </a:cubicBezTo>
                    <a:close/>
                  </a:path>
                </a:pathLst>
              </a:custGeom>
              <a:solidFill>
                <a:schemeClr val="accent1"/>
              </a:solidFill>
              <a:ln w="19050"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674;p80">
                <a:extLst>
                  <a:ext uri="{FF2B5EF4-FFF2-40B4-BE49-F238E27FC236}">
                    <a16:creationId xmlns:a16="http://schemas.microsoft.com/office/drawing/2014/main" id="{DE9B1E68-31BF-94FC-F386-2C12B0F492E9}"/>
                  </a:ext>
                </a:extLst>
              </p:cNvPr>
              <p:cNvSpPr/>
              <p:nvPr/>
            </p:nvSpPr>
            <p:spPr>
              <a:xfrm>
                <a:off x="2762800" y="1997675"/>
                <a:ext cx="56075" cy="123375"/>
              </a:xfrm>
              <a:custGeom>
                <a:avLst/>
                <a:gdLst/>
                <a:ahLst/>
                <a:cxnLst/>
                <a:rect l="l" t="t" r="r" b="b"/>
                <a:pathLst>
                  <a:path w="2243" h="4935" extrusionOk="0">
                    <a:moveTo>
                      <a:pt x="203" y="0"/>
                    </a:moveTo>
                    <a:cubicBezTo>
                      <a:pt x="99" y="0"/>
                      <a:pt x="0" y="75"/>
                      <a:pt x="49" y="190"/>
                    </a:cubicBezTo>
                    <a:cubicBezTo>
                      <a:pt x="646" y="1736"/>
                      <a:pt x="1270" y="3282"/>
                      <a:pt x="1867" y="4828"/>
                    </a:cubicBezTo>
                    <a:cubicBezTo>
                      <a:pt x="1898" y="4902"/>
                      <a:pt x="1966" y="4934"/>
                      <a:pt x="2033" y="4934"/>
                    </a:cubicBezTo>
                    <a:cubicBezTo>
                      <a:pt x="2139" y="4934"/>
                      <a:pt x="2242" y="4852"/>
                      <a:pt x="2192" y="4720"/>
                    </a:cubicBezTo>
                    <a:cubicBezTo>
                      <a:pt x="1595" y="3201"/>
                      <a:pt x="999" y="1655"/>
                      <a:pt x="375" y="109"/>
                    </a:cubicBezTo>
                    <a:cubicBezTo>
                      <a:pt x="343" y="33"/>
                      <a:pt x="272" y="0"/>
                      <a:pt x="203" y="0"/>
                    </a:cubicBezTo>
                    <a:close/>
                  </a:path>
                </a:pathLst>
              </a:custGeom>
              <a:solidFill>
                <a:schemeClr val="accent1"/>
              </a:solidFill>
              <a:ln w="19050"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675;p80">
                <a:extLst>
                  <a:ext uri="{FF2B5EF4-FFF2-40B4-BE49-F238E27FC236}">
                    <a16:creationId xmlns:a16="http://schemas.microsoft.com/office/drawing/2014/main" id="{A2004E86-3ACC-28FA-8FFB-0E9B569D0009}"/>
                  </a:ext>
                </a:extLst>
              </p:cNvPr>
              <p:cNvSpPr/>
              <p:nvPr/>
            </p:nvSpPr>
            <p:spPr>
              <a:xfrm>
                <a:off x="2895000" y="1983825"/>
                <a:ext cx="41150" cy="81650"/>
              </a:xfrm>
              <a:custGeom>
                <a:avLst/>
                <a:gdLst/>
                <a:ahLst/>
                <a:cxnLst/>
                <a:rect l="l" t="t" r="r" b="b"/>
                <a:pathLst>
                  <a:path w="1646" h="3266" extrusionOk="0">
                    <a:moveTo>
                      <a:pt x="208" y="0"/>
                    </a:moveTo>
                    <a:cubicBezTo>
                      <a:pt x="103" y="0"/>
                      <a:pt x="1" y="86"/>
                      <a:pt x="51" y="201"/>
                    </a:cubicBezTo>
                    <a:cubicBezTo>
                      <a:pt x="457" y="1205"/>
                      <a:pt x="864" y="2181"/>
                      <a:pt x="1271" y="3158"/>
                    </a:cubicBezTo>
                    <a:cubicBezTo>
                      <a:pt x="1303" y="3233"/>
                      <a:pt x="1374" y="3266"/>
                      <a:pt x="1443" y="3266"/>
                    </a:cubicBezTo>
                    <a:cubicBezTo>
                      <a:pt x="1547" y="3266"/>
                      <a:pt x="1646" y="3191"/>
                      <a:pt x="1597" y="3077"/>
                    </a:cubicBezTo>
                    <a:cubicBezTo>
                      <a:pt x="1190" y="2100"/>
                      <a:pt x="783" y="1097"/>
                      <a:pt x="376" y="120"/>
                    </a:cubicBezTo>
                    <a:cubicBezTo>
                      <a:pt x="344" y="35"/>
                      <a:pt x="275" y="0"/>
                      <a:pt x="208" y="0"/>
                    </a:cubicBezTo>
                    <a:close/>
                  </a:path>
                </a:pathLst>
              </a:custGeom>
              <a:solidFill>
                <a:schemeClr val="accent1"/>
              </a:solidFill>
              <a:ln w="19050"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676;p80">
                <a:extLst>
                  <a:ext uri="{FF2B5EF4-FFF2-40B4-BE49-F238E27FC236}">
                    <a16:creationId xmlns:a16="http://schemas.microsoft.com/office/drawing/2014/main" id="{EAAFABA5-F0E0-6059-ACF8-A77DB162D3FF}"/>
                  </a:ext>
                </a:extLst>
              </p:cNvPr>
              <p:cNvSpPr/>
              <p:nvPr/>
            </p:nvSpPr>
            <p:spPr>
              <a:xfrm>
                <a:off x="3008500" y="1889225"/>
                <a:ext cx="56500" cy="118625"/>
              </a:xfrm>
              <a:custGeom>
                <a:avLst/>
                <a:gdLst/>
                <a:ahLst/>
                <a:cxnLst/>
                <a:rect l="l" t="t" r="r" b="b"/>
                <a:pathLst>
                  <a:path w="2260" h="4745" extrusionOk="0">
                    <a:moveTo>
                      <a:pt x="219" y="0"/>
                    </a:moveTo>
                    <a:cubicBezTo>
                      <a:pt x="107" y="0"/>
                      <a:pt x="1" y="82"/>
                      <a:pt x="67" y="215"/>
                    </a:cubicBezTo>
                    <a:cubicBezTo>
                      <a:pt x="664" y="1680"/>
                      <a:pt x="1288" y="3172"/>
                      <a:pt x="1885" y="4636"/>
                    </a:cubicBezTo>
                    <a:cubicBezTo>
                      <a:pt x="1917" y="4712"/>
                      <a:pt x="1988" y="4744"/>
                      <a:pt x="2056" y="4744"/>
                    </a:cubicBezTo>
                    <a:cubicBezTo>
                      <a:pt x="2161" y="4744"/>
                      <a:pt x="2259" y="4669"/>
                      <a:pt x="2210" y="4555"/>
                    </a:cubicBezTo>
                    <a:cubicBezTo>
                      <a:pt x="1613" y="3063"/>
                      <a:pt x="990" y="1599"/>
                      <a:pt x="393" y="107"/>
                    </a:cubicBezTo>
                    <a:cubicBezTo>
                      <a:pt x="361" y="33"/>
                      <a:pt x="289" y="0"/>
                      <a:pt x="219" y="0"/>
                    </a:cubicBezTo>
                    <a:close/>
                  </a:path>
                </a:pathLst>
              </a:custGeom>
              <a:solidFill>
                <a:schemeClr val="accent1"/>
              </a:solidFill>
              <a:ln w="19050"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677;p80">
                <a:extLst>
                  <a:ext uri="{FF2B5EF4-FFF2-40B4-BE49-F238E27FC236}">
                    <a16:creationId xmlns:a16="http://schemas.microsoft.com/office/drawing/2014/main" id="{62B0D21B-6FCE-33F2-52F3-36A0CD71CF30}"/>
                  </a:ext>
                </a:extLst>
              </p:cNvPr>
              <p:cNvSpPr/>
              <p:nvPr/>
            </p:nvSpPr>
            <p:spPr>
              <a:xfrm>
                <a:off x="3116125" y="1878625"/>
                <a:ext cx="49250" cy="83725"/>
              </a:xfrm>
              <a:custGeom>
                <a:avLst/>
                <a:gdLst/>
                <a:ahLst/>
                <a:cxnLst/>
                <a:rect l="l" t="t" r="r" b="b"/>
                <a:pathLst>
                  <a:path w="1970" h="3349" extrusionOk="0">
                    <a:moveTo>
                      <a:pt x="232" y="0"/>
                    </a:moveTo>
                    <a:cubicBezTo>
                      <a:pt x="117" y="0"/>
                      <a:pt x="1" y="130"/>
                      <a:pt x="75" y="259"/>
                    </a:cubicBezTo>
                    <a:cubicBezTo>
                      <a:pt x="563" y="1263"/>
                      <a:pt x="1052" y="2267"/>
                      <a:pt x="1594" y="3270"/>
                    </a:cubicBezTo>
                    <a:cubicBezTo>
                      <a:pt x="1626" y="3326"/>
                      <a:pt x="1674" y="3349"/>
                      <a:pt x="1723" y="3349"/>
                    </a:cubicBezTo>
                    <a:cubicBezTo>
                      <a:pt x="1842" y="3349"/>
                      <a:pt x="1969" y="3215"/>
                      <a:pt x="1892" y="3080"/>
                    </a:cubicBezTo>
                    <a:cubicBezTo>
                      <a:pt x="1350" y="2104"/>
                      <a:pt x="835" y="1100"/>
                      <a:pt x="373" y="97"/>
                    </a:cubicBezTo>
                    <a:cubicBezTo>
                      <a:pt x="339" y="28"/>
                      <a:pt x="286" y="0"/>
                      <a:pt x="232" y="0"/>
                    </a:cubicBezTo>
                    <a:close/>
                  </a:path>
                </a:pathLst>
              </a:custGeom>
              <a:solidFill>
                <a:schemeClr val="accent1"/>
              </a:solidFill>
              <a:ln w="19050"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678;p80">
                <a:extLst>
                  <a:ext uri="{FF2B5EF4-FFF2-40B4-BE49-F238E27FC236}">
                    <a16:creationId xmlns:a16="http://schemas.microsoft.com/office/drawing/2014/main" id="{883207BF-A6BA-DFA9-E630-7579652A3559}"/>
                  </a:ext>
                </a:extLst>
              </p:cNvPr>
              <p:cNvSpPr/>
              <p:nvPr/>
            </p:nvSpPr>
            <p:spPr>
              <a:xfrm>
                <a:off x="2212150" y="2033675"/>
                <a:ext cx="91350" cy="123350"/>
              </a:xfrm>
              <a:custGeom>
                <a:avLst/>
                <a:gdLst/>
                <a:ahLst/>
                <a:cxnLst/>
                <a:rect l="l" t="t" r="r" b="b"/>
                <a:pathLst>
                  <a:path w="3654" h="4934" extrusionOk="0">
                    <a:moveTo>
                      <a:pt x="3408" y="0"/>
                    </a:moveTo>
                    <a:cubicBezTo>
                      <a:pt x="3358" y="0"/>
                      <a:pt x="3310" y="23"/>
                      <a:pt x="3279" y="79"/>
                    </a:cubicBezTo>
                    <a:cubicBezTo>
                      <a:pt x="2356" y="1706"/>
                      <a:pt x="1299" y="3225"/>
                      <a:pt x="105" y="4636"/>
                    </a:cubicBezTo>
                    <a:cubicBezTo>
                      <a:pt x="1" y="4761"/>
                      <a:pt x="121" y="4934"/>
                      <a:pt x="243" y="4934"/>
                    </a:cubicBezTo>
                    <a:cubicBezTo>
                      <a:pt x="280" y="4934"/>
                      <a:pt x="318" y="4918"/>
                      <a:pt x="349" y="4880"/>
                    </a:cubicBezTo>
                    <a:cubicBezTo>
                      <a:pt x="1570" y="3442"/>
                      <a:pt x="2655" y="1896"/>
                      <a:pt x="3577" y="269"/>
                    </a:cubicBezTo>
                    <a:cubicBezTo>
                      <a:pt x="3654" y="135"/>
                      <a:pt x="3527" y="0"/>
                      <a:pt x="3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79;p80">
                <a:extLst>
                  <a:ext uri="{FF2B5EF4-FFF2-40B4-BE49-F238E27FC236}">
                    <a16:creationId xmlns:a16="http://schemas.microsoft.com/office/drawing/2014/main" id="{1660A2D0-521C-45F3-432C-85C885738FAB}"/>
                  </a:ext>
                </a:extLst>
              </p:cNvPr>
              <p:cNvSpPr/>
              <p:nvPr/>
            </p:nvSpPr>
            <p:spPr>
              <a:xfrm>
                <a:off x="2306300" y="2005800"/>
                <a:ext cx="10875" cy="8850"/>
              </a:xfrm>
              <a:custGeom>
                <a:avLst/>
                <a:gdLst/>
                <a:ahLst/>
                <a:cxnLst/>
                <a:rect l="l" t="t" r="r" b="b"/>
                <a:pathLst>
                  <a:path w="435" h="354" extrusionOk="0">
                    <a:moveTo>
                      <a:pt x="218" y="1"/>
                    </a:moveTo>
                    <a:cubicBezTo>
                      <a:pt x="1" y="1"/>
                      <a:pt x="1" y="353"/>
                      <a:pt x="218" y="353"/>
                    </a:cubicBezTo>
                    <a:cubicBezTo>
                      <a:pt x="435" y="353"/>
                      <a:pt x="435" y="1"/>
                      <a:pt x="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75826893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00"/>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1ECE9BBB-B02F-896E-DD63-5B7E9876E493}"/>
              </a:ext>
            </a:extLst>
          </p:cNvPr>
          <p:cNvSpPr/>
          <p:nvPr/>
        </p:nvSpPr>
        <p:spPr>
          <a:xfrm>
            <a:off x="790737" y="1188745"/>
            <a:ext cx="7857520" cy="3661129"/>
          </a:xfrm>
          <a:custGeom>
            <a:avLst/>
            <a:gdLst>
              <a:gd name="connsiteX0" fmla="*/ 0 w 7857520"/>
              <a:gd name="connsiteY0" fmla="*/ 0 h 3661129"/>
              <a:gd name="connsiteX1" fmla="*/ 0 w 7857520"/>
              <a:gd name="connsiteY1" fmla="*/ 0 h 3661129"/>
              <a:gd name="connsiteX2" fmla="*/ 7857520 w 7857520"/>
              <a:gd name="connsiteY2" fmla="*/ 0 h 3661129"/>
              <a:gd name="connsiteX3" fmla="*/ 7857520 w 7857520"/>
              <a:gd name="connsiteY3" fmla="*/ 0 h 3661129"/>
              <a:gd name="connsiteX4" fmla="*/ 7857520 w 7857520"/>
              <a:gd name="connsiteY4" fmla="*/ 3661129 h 3661129"/>
              <a:gd name="connsiteX5" fmla="*/ 7857520 w 7857520"/>
              <a:gd name="connsiteY5" fmla="*/ 3661129 h 3661129"/>
              <a:gd name="connsiteX6" fmla="*/ 0 w 7857520"/>
              <a:gd name="connsiteY6" fmla="*/ 3661129 h 3661129"/>
              <a:gd name="connsiteX7" fmla="*/ 0 w 7857520"/>
              <a:gd name="connsiteY7" fmla="*/ 3661129 h 3661129"/>
              <a:gd name="connsiteX8" fmla="*/ 0 w 7857520"/>
              <a:gd name="connsiteY8" fmla="*/ 0 h 3661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7520" h="3661129" fill="none" extrusionOk="0">
                <a:moveTo>
                  <a:pt x="0" y="0"/>
                </a:moveTo>
                <a:lnTo>
                  <a:pt x="0" y="0"/>
                </a:lnTo>
                <a:cubicBezTo>
                  <a:pt x="1098139" y="127012"/>
                  <a:pt x="5275345" y="72341"/>
                  <a:pt x="7857520" y="0"/>
                </a:cubicBezTo>
                <a:lnTo>
                  <a:pt x="7857520" y="0"/>
                </a:lnTo>
                <a:cubicBezTo>
                  <a:pt x="7843488" y="1101645"/>
                  <a:pt x="7736339" y="2191071"/>
                  <a:pt x="7857520" y="3661129"/>
                </a:cubicBezTo>
                <a:lnTo>
                  <a:pt x="7857520" y="3661129"/>
                </a:lnTo>
                <a:cubicBezTo>
                  <a:pt x="5401941" y="3645273"/>
                  <a:pt x="3709025" y="3764529"/>
                  <a:pt x="0" y="3661129"/>
                </a:cubicBezTo>
                <a:lnTo>
                  <a:pt x="0" y="3661129"/>
                </a:lnTo>
                <a:cubicBezTo>
                  <a:pt x="-31090" y="3121531"/>
                  <a:pt x="-39055" y="529291"/>
                  <a:pt x="0" y="0"/>
                </a:cubicBezTo>
                <a:close/>
              </a:path>
              <a:path w="7857520" h="3661129" stroke="0" extrusionOk="0">
                <a:moveTo>
                  <a:pt x="0" y="0"/>
                </a:moveTo>
                <a:lnTo>
                  <a:pt x="0" y="0"/>
                </a:lnTo>
                <a:cubicBezTo>
                  <a:pt x="1831425" y="160574"/>
                  <a:pt x="6496042" y="-116156"/>
                  <a:pt x="7857520" y="0"/>
                </a:cubicBezTo>
                <a:lnTo>
                  <a:pt x="7857520" y="0"/>
                </a:lnTo>
                <a:cubicBezTo>
                  <a:pt x="7729194" y="1530751"/>
                  <a:pt x="7766988" y="1831911"/>
                  <a:pt x="7857520" y="3661129"/>
                </a:cubicBezTo>
                <a:lnTo>
                  <a:pt x="7857520" y="3661129"/>
                </a:lnTo>
                <a:cubicBezTo>
                  <a:pt x="4457213" y="3591871"/>
                  <a:pt x="3236234" y="3649971"/>
                  <a:pt x="0" y="3661129"/>
                </a:cubicBezTo>
                <a:lnTo>
                  <a:pt x="0" y="3661129"/>
                </a:lnTo>
                <a:cubicBezTo>
                  <a:pt x="49018" y="2913291"/>
                  <a:pt x="88950" y="1765670"/>
                  <a:pt x="0" y="0"/>
                </a:cubicBezTo>
                <a:close/>
              </a:path>
            </a:pathLst>
          </a:custGeom>
          <a:ln>
            <a:extLst>
              <a:ext uri="{C807C97D-BFC1-408E-A445-0C87EB9F89A2}">
                <ask:lineSketchStyleProps xmlns:ask="http://schemas.microsoft.com/office/drawing/2018/sketchyshapes" xmlns="" sd="3306787911">
                  <a:prstGeom prst="roundRect">
                    <a:avLst>
                      <a:gd name="adj" fmla="val 0"/>
                    </a:avLst>
                  </a:prstGeom>
                  <ask:type>
                    <ask:lineSketchCurved/>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610" name="Google Shape;1610;p64"/>
          <p:cNvSpPr txBox="1">
            <a:spLocks noGrp="1"/>
          </p:cNvSpPr>
          <p:nvPr>
            <p:ph type="title" idx="6"/>
          </p:nvPr>
        </p:nvSpPr>
        <p:spPr>
          <a:xfrm>
            <a:off x="720000" y="585216"/>
            <a:ext cx="7704000" cy="42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solidFill>
                  <a:srgbClr val="FF0000"/>
                </a:solidFill>
              </a:rPr>
              <a:t>2. </a:t>
            </a:r>
            <a:r>
              <a:rPr lang="en-US" sz="2800" b="1" dirty="0" err="1">
                <a:solidFill>
                  <a:srgbClr val="FF0000"/>
                </a:solidFill>
              </a:rPr>
              <a:t>Ứng</a:t>
            </a:r>
            <a:r>
              <a:rPr lang="en-US" sz="2800" b="1" dirty="0">
                <a:solidFill>
                  <a:srgbClr val="FF0000"/>
                </a:solidFill>
              </a:rPr>
              <a:t> </a:t>
            </a:r>
            <a:r>
              <a:rPr lang="en-US" sz="2800" b="1" dirty="0" err="1">
                <a:solidFill>
                  <a:srgbClr val="FF0000"/>
                </a:solidFill>
              </a:rPr>
              <a:t>dụng</a:t>
            </a:r>
            <a:r>
              <a:rPr lang="en-US" sz="2800" b="1" dirty="0">
                <a:solidFill>
                  <a:srgbClr val="FF0000"/>
                </a:solidFill>
              </a:rPr>
              <a:t> </a:t>
            </a:r>
            <a:r>
              <a:rPr lang="en-US" sz="2800" b="1" dirty="0" err="1">
                <a:solidFill>
                  <a:srgbClr val="FF0000"/>
                </a:solidFill>
              </a:rPr>
              <a:t>của</a:t>
            </a:r>
            <a:r>
              <a:rPr lang="en-US" sz="2800" b="1" dirty="0">
                <a:solidFill>
                  <a:srgbClr val="FF0000"/>
                </a:solidFill>
              </a:rPr>
              <a:t> </a:t>
            </a:r>
            <a:r>
              <a:rPr lang="en-US" sz="2800" b="1" dirty="0" err="1">
                <a:solidFill>
                  <a:srgbClr val="FF0000"/>
                </a:solidFill>
              </a:rPr>
              <a:t>phản</a:t>
            </a:r>
            <a:r>
              <a:rPr lang="en-US" sz="2800" b="1" dirty="0">
                <a:solidFill>
                  <a:srgbClr val="FF0000"/>
                </a:solidFill>
              </a:rPr>
              <a:t> </a:t>
            </a:r>
            <a:r>
              <a:rPr lang="en-US" sz="2800" b="1" dirty="0" err="1">
                <a:solidFill>
                  <a:srgbClr val="FF0000"/>
                </a:solidFill>
              </a:rPr>
              <a:t>ứng</a:t>
            </a:r>
            <a:r>
              <a:rPr lang="en-US" sz="2800" b="1" dirty="0">
                <a:solidFill>
                  <a:srgbClr val="FF0000"/>
                </a:solidFill>
              </a:rPr>
              <a:t> </a:t>
            </a:r>
            <a:r>
              <a:rPr lang="en" sz="2800" b="1" dirty="0">
                <a:solidFill>
                  <a:srgbClr val="FF0000"/>
                </a:solidFill>
              </a:rPr>
              <a:t>tỏa nhiệt</a:t>
            </a:r>
            <a:endParaRPr sz="2800" b="1" dirty="0">
              <a:solidFill>
                <a:srgbClr val="FF0000"/>
              </a:solidFill>
            </a:endParaRPr>
          </a:p>
        </p:txBody>
      </p:sp>
      <p:grpSp>
        <p:nvGrpSpPr>
          <p:cNvPr id="1611" name="Google Shape;1611;p64"/>
          <p:cNvGrpSpPr/>
          <p:nvPr/>
        </p:nvGrpSpPr>
        <p:grpSpPr>
          <a:xfrm>
            <a:off x="8145094" y="4015581"/>
            <a:ext cx="1092800" cy="1182350"/>
            <a:chOff x="2968638" y="3728200"/>
            <a:chExt cx="1092800" cy="1182350"/>
          </a:xfrm>
        </p:grpSpPr>
        <p:sp>
          <p:nvSpPr>
            <p:cNvPr id="1612" name="Google Shape;1612;p64"/>
            <p:cNvSpPr/>
            <p:nvPr/>
          </p:nvSpPr>
          <p:spPr>
            <a:xfrm>
              <a:off x="2968638" y="3728200"/>
              <a:ext cx="1086350" cy="1182350"/>
            </a:xfrm>
            <a:custGeom>
              <a:avLst/>
              <a:gdLst/>
              <a:ahLst/>
              <a:cxnLst/>
              <a:rect l="l" t="t" r="r" b="b"/>
              <a:pathLst>
                <a:path w="43454" h="47294" extrusionOk="0">
                  <a:moveTo>
                    <a:pt x="7527" y="1328"/>
                  </a:moveTo>
                  <a:cubicBezTo>
                    <a:pt x="7568" y="1328"/>
                    <a:pt x="7609" y="1329"/>
                    <a:pt x="7650" y="1331"/>
                  </a:cubicBezTo>
                  <a:lnTo>
                    <a:pt x="7623" y="1331"/>
                  </a:lnTo>
                  <a:cubicBezTo>
                    <a:pt x="9304" y="1331"/>
                    <a:pt x="10281" y="2307"/>
                    <a:pt x="10226" y="3908"/>
                  </a:cubicBezTo>
                  <a:cubicBezTo>
                    <a:pt x="10226" y="4966"/>
                    <a:pt x="9711" y="5996"/>
                    <a:pt x="8870" y="6647"/>
                  </a:cubicBezTo>
                  <a:cubicBezTo>
                    <a:pt x="8490" y="6937"/>
                    <a:pt x="8026" y="7093"/>
                    <a:pt x="7566" y="7093"/>
                  </a:cubicBezTo>
                  <a:cubicBezTo>
                    <a:pt x="7336" y="7093"/>
                    <a:pt x="7107" y="7054"/>
                    <a:pt x="6890" y="6973"/>
                  </a:cubicBezTo>
                  <a:cubicBezTo>
                    <a:pt x="6076" y="6702"/>
                    <a:pt x="5398" y="6186"/>
                    <a:pt x="4991" y="5454"/>
                  </a:cubicBezTo>
                  <a:cubicBezTo>
                    <a:pt x="4205" y="4233"/>
                    <a:pt x="4585" y="2579"/>
                    <a:pt x="5832" y="1846"/>
                  </a:cubicBezTo>
                  <a:cubicBezTo>
                    <a:pt x="6341" y="1516"/>
                    <a:pt x="6920" y="1328"/>
                    <a:pt x="7527" y="1328"/>
                  </a:cubicBezTo>
                  <a:close/>
                  <a:moveTo>
                    <a:pt x="26392" y="8341"/>
                  </a:moveTo>
                  <a:cubicBezTo>
                    <a:pt x="27891" y="8341"/>
                    <a:pt x="29301" y="9134"/>
                    <a:pt x="30081" y="10418"/>
                  </a:cubicBezTo>
                  <a:cubicBezTo>
                    <a:pt x="30298" y="10770"/>
                    <a:pt x="30407" y="11150"/>
                    <a:pt x="30407" y="11557"/>
                  </a:cubicBezTo>
                  <a:cubicBezTo>
                    <a:pt x="30407" y="12506"/>
                    <a:pt x="30108" y="13401"/>
                    <a:pt x="29539" y="14161"/>
                  </a:cubicBezTo>
                  <a:cubicBezTo>
                    <a:pt x="29050" y="14784"/>
                    <a:pt x="28372" y="14974"/>
                    <a:pt x="27531" y="15001"/>
                  </a:cubicBezTo>
                  <a:lnTo>
                    <a:pt x="27531" y="14974"/>
                  </a:lnTo>
                  <a:cubicBezTo>
                    <a:pt x="27694" y="14649"/>
                    <a:pt x="27830" y="14405"/>
                    <a:pt x="27965" y="14188"/>
                  </a:cubicBezTo>
                  <a:cubicBezTo>
                    <a:pt x="28210" y="13754"/>
                    <a:pt x="28237" y="13266"/>
                    <a:pt x="28047" y="12832"/>
                  </a:cubicBezTo>
                  <a:cubicBezTo>
                    <a:pt x="27706" y="11969"/>
                    <a:pt x="26626" y="11316"/>
                    <a:pt x="25678" y="11316"/>
                  </a:cubicBezTo>
                  <a:cubicBezTo>
                    <a:pt x="25493" y="11316"/>
                    <a:pt x="25313" y="11341"/>
                    <a:pt x="25145" y="11394"/>
                  </a:cubicBezTo>
                  <a:cubicBezTo>
                    <a:pt x="24846" y="11530"/>
                    <a:pt x="24575" y="11692"/>
                    <a:pt x="24304" y="11882"/>
                  </a:cubicBezTo>
                  <a:cubicBezTo>
                    <a:pt x="24141" y="12045"/>
                    <a:pt x="23978" y="12181"/>
                    <a:pt x="23815" y="12370"/>
                  </a:cubicBezTo>
                  <a:cubicBezTo>
                    <a:pt x="23680" y="12181"/>
                    <a:pt x="23571" y="11964"/>
                    <a:pt x="23490" y="11747"/>
                  </a:cubicBezTo>
                  <a:cubicBezTo>
                    <a:pt x="23110" y="10173"/>
                    <a:pt x="24358" y="8546"/>
                    <a:pt x="26040" y="8356"/>
                  </a:cubicBezTo>
                  <a:cubicBezTo>
                    <a:pt x="26158" y="8346"/>
                    <a:pt x="26275" y="8341"/>
                    <a:pt x="26392" y="8341"/>
                  </a:cubicBezTo>
                  <a:close/>
                  <a:moveTo>
                    <a:pt x="25443" y="12370"/>
                  </a:moveTo>
                  <a:cubicBezTo>
                    <a:pt x="26067" y="12398"/>
                    <a:pt x="26663" y="12723"/>
                    <a:pt x="27016" y="13266"/>
                  </a:cubicBezTo>
                  <a:cubicBezTo>
                    <a:pt x="26853" y="13482"/>
                    <a:pt x="26718" y="13727"/>
                    <a:pt x="26555" y="13971"/>
                  </a:cubicBezTo>
                  <a:cubicBezTo>
                    <a:pt x="25524" y="15273"/>
                    <a:pt x="24521" y="16575"/>
                    <a:pt x="23490" y="17904"/>
                  </a:cubicBezTo>
                  <a:cubicBezTo>
                    <a:pt x="23164" y="18338"/>
                    <a:pt x="22839" y="18826"/>
                    <a:pt x="22514" y="19314"/>
                  </a:cubicBezTo>
                  <a:cubicBezTo>
                    <a:pt x="22269" y="19151"/>
                    <a:pt x="22080" y="19043"/>
                    <a:pt x="21917" y="18907"/>
                  </a:cubicBezTo>
                  <a:cubicBezTo>
                    <a:pt x="21673" y="18717"/>
                    <a:pt x="21456" y="18528"/>
                    <a:pt x="21239" y="18338"/>
                  </a:cubicBezTo>
                  <a:cubicBezTo>
                    <a:pt x="22649" y="16303"/>
                    <a:pt x="24032" y="14350"/>
                    <a:pt x="25443" y="12370"/>
                  </a:cubicBezTo>
                  <a:close/>
                  <a:moveTo>
                    <a:pt x="9928" y="7488"/>
                  </a:moveTo>
                  <a:cubicBezTo>
                    <a:pt x="10145" y="7814"/>
                    <a:pt x="10335" y="8112"/>
                    <a:pt x="10525" y="8437"/>
                  </a:cubicBezTo>
                  <a:cubicBezTo>
                    <a:pt x="11962" y="11068"/>
                    <a:pt x="13400" y="13672"/>
                    <a:pt x="14837" y="16303"/>
                  </a:cubicBezTo>
                  <a:cubicBezTo>
                    <a:pt x="15461" y="17388"/>
                    <a:pt x="16139" y="18446"/>
                    <a:pt x="16790" y="19558"/>
                  </a:cubicBezTo>
                  <a:cubicBezTo>
                    <a:pt x="17089" y="20046"/>
                    <a:pt x="17387" y="20589"/>
                    <a:pt x="17658" y="21104"/>
                  </a:cubicBezTo>
                  <a:cubicBezTo>
                    <a:pt x="17821" y="21321"/>
                    <a:pt x="17767" y="21593"/>
                    <a:pt x="17577" y="21728"/>
                  </a:cubicBezTo>
                  <a:cubicBezTo>
                    <a:pt x="17461" y="21786"/>
                    <a:pt x="17337" y="21813"/>
                    <a:pt x="17217" y="21813"/>
                  </a:cubicBezTo>
                  <a:cubicBezTo>
                    <a:pt x="17114" y="21813"/>
                    <a:pt x="17014" y="21793"/>
                    <a:pt x="16926" y="21755"/>
                  </a:cubicBezTo>
                  <a:cubicBezTo>
                    <a:pt x="16628" y="21565"/>
                    <a:pt x="16356" y="21294"/>
                    <a:pt x="16139" y="20996"/>
                  </a:cubicBezTo>
                  <a:cubicBezTo>
                    <a:pt x="15733" y="20372"/>
                    <a:pt x="15353" y="19721"/>
                    <a:pt x="14973" y="19043"/>
                  </a:cubicBezTo>
                  <a:cubicBezTo>
                    <a:pt x="13129" y="15734"/>
                    <a:pt x="11257" y="12425"/>
                    <a:pt x="9413" y="9116"/>
                  </a:cubicBezTo>
                  <a:lnTo>
                    <a:pt x="8870" y="8139"/>
                  </a:lnTo>
                  <a:lnTo>
                    <a:pt x="9928" y="7488"/>
                  </a:lnTo>
                  <a:close/>
                  <a:moveTo>
                    <a:pt x="18730" y="18857"/>
                  </a:moveTo>
                  <a:cubicBezTo>
                    <a:pt x="19296" y="18857"/>
                    <a:pt x="19853" y="19068"/>
                    <a:pt x="20289" y="19450"/>
                  </a:cubicBezTo>
                  <a:cubicBezTo>
                    <a:pt x="20750" y="19857"/>
                    <a:pt x="21320" y="20209"/>
                    <a:pt x="21781" y="20643"/>
                  </a:cubicBezTo>
                  <a:cubicBezTo>
                    <a:pt x="24656" y="23328"/>
                    <a:pt x="23680" y="28156"/>
                    <a:pt x="19964" y="29513"/>
                  </a:cubicBezTo>
                  <a:cubicBezTo>
                    <a:pt x="19448" y="29704"/>
                    <a:pt x="18912" y="29790"/>
                    <a:pt x="18379" y="29790"/>
                  </a:cubicBezTo>
                  <a:cubicBezTo>
                    <a:pt x="16417" y="29790"/>
                    <a:pt x="14487" y="28626"/>
                    <a:pt x="13698" y="27261"/>
                  </a:cubicBezTo>
                  <a:cubicBezTo>
                    <a:pt x="13454" y="26855"/>
                    <a:pt x="13319" y="26393"/>
                    <a:pt x="13264" y="25959"/>
                  </a:cubicBezTo>
                  <a:cubicBezTo>
                    <a:pt x="13074" y="24413"/>
                    <a:pt x="13427" y="22840"/>
                    <a:pt x="14241" y="21538"/>
                  </a:cubicBezTo>
                  <a:cubicBezTo>
                    <a:pt x="14403" y="21294"/>
                    <a:pt x="14593" y="21077"/>
                    <a:pt x="14783" y="20860"/>
                  </a:cubicBezTo>
                  <a:cubicBezTo>
                    <a:pt x="15136" y="21348"/>
                    <a:pt x="15461" y="21782"/>
                    <a:pt x="15733" y="22216"/>
                  </a:cubicBezTo>
                  <a:cubicBezTo>
                    <a:pt x="16089" y="22762"/>
                    <a:pt x="16591" y="22934"/>
                    <a:pt x="17127" y="22934"/>
                  </a:cubicBezTo>
                  <a:cubicBezTo>
                    <a:pt x="17284" y="22934"/>
                    <a:pt x="17444" y="22919"/>
                    <a:pt x="17604" y="22894"/>
                  </a:cubicBezTo>
                  <a:cubicBezTo>
                    <a:pt x="18201" y="22786"/>
                    <a:pt x="18662" y="22271"/>
                    <a:pt x="18743" y="21674"/>
                  </a:cubicBezTo>
                  <a:cubicBezTo>
                    <a:pt x="18798" y="21430"/>
                    <a:pt x="18770" y="21213"/>
                    <a:pt x="18716" y="20996"/>
                  </a:cubicBezTo>
                  <a:cubicBezTo>
                    <a:pt x="18608" y="20670"/>
                    <a:pt x="18472" y="20372"/>
                    <a:pt x="18309" y="20074"/>
                  </a:cubicBezTo>
                  <a:cubicBezTo>
                    <a:pt x="18119" y="19748"/>
                    <a:pt x="17957" y="19395"/>
                    <a:pt x="17902" y="19016"/>
                  </a:cubicBezTo>
                  <a:cubicBezTo>
                    <a:pt x="18171" y="18908"/>
                    <a:pt x="18452" y="18857"/>
                    <a:pt x="18730" y="18857"/>
                  </a:cubicBezTo>
                  <a:close/>
                  <a:moveTo>
                    <a:pt x="12044" y="27099"/>
                  </a:moveTo>
                  <a:lnTo>
                    <a:pt x="12478" y="27967"/>
                  </a:lnTo>
                  <a:cubicBezTo>
                    <a:pt x="12234" y="28156"/>
                    <a:pt x="12044" y="28319"/>
                    <a:pt x="11827" y="28455"/>
                  </a:cubicBezTo>
                  <a:cubicBezTo>
                    <a:pt x="10389" y="29486"/>
                    <a:pt x="8952" y="30462"/>
                    <a:pt x="7514" y="31493"/>
                  </a:cubicBezTo>
                  <a:cubicBezTo>
                    <a:pt x="6944" y="31900"/>
                    <a:pt x="6429" y="32361"/>
                    <a:pt x="5887" y="32768"/>
                  </a:cubicBezTo>
                  <a:cubicBezTo>
                    <a:pt x="5678" y="32932"/>
                    <a:pt x="5502" y="33014"/>
                    <a:pt x="5345" y="33014"/>
                  </a:cubicBezTo>
                  <a:cubicBezTo>
                    <a:pt x="5217" y="33014"/>
                    <a:pt x="5101" y="32959"/>
                    <a:pt x="4991" y="32849"/>
                  </a:cubicBezTo>
                  <a:cubicBezTo>
                    <a:pt x="4666" y="32578"/>
                    <a:pt x="4666" y="32062"/>
                    <a:pt x="4991" y="31791"/>
                  </a:cubicBezTo>
                  <a:cubicBezTo>
                    <a:pt x="5507" y="31303"/>
                    <a:pt x="6049" y="30869"/>
                    <a:pt x="6619" y="30489"/>
                  </a:cubicBezTo>
                  <a:cubicBezTo>
                    <a:pt x="8273" y="29404"/>
                    <a:pt x="9955" y="28346"/>
                    <a:pt x="11664" y="27316"/>
                  </a:cubicBezTo>
                  <a:cubicBezTo>
                    <a:pt x="11745" y="27261"/>
                    <a:pt x="11827" y="27207"/>
                    <a:pt x="12044" y="27099"/>
                  </a:cubicBezTo>
                  <a:close/>
                  <a:moveTo>
                    <a:pt x="3483" y="30186"/>
                  </a:moveTo>
                  <a:cubicBezTo>
                    <a:pt x="3864" y="30186"/>
                    <a:pt x="4245" y="30288"/>
                    <a:pt x="4585" y="30489"/>
                  </a:cubicBezTo>
                  <a:cubicBezTo>
                    <a:pt x="4395" y="30679"/>
                    <a:pt x="4205" y="30815"/>
                    <a:pt x="4069" y="30977"/>
                  </a:cubicBezTo>
                  <a:cubicBezTo>
                    <a:pt x="3500" y="31628"/>
                    <a:pt x="3445" y="32578"/>
                    <a:pt x="3907" y="33283"/>
                  </a:cubicBezTo>
                  <a:cubicBezTo>
                    <a:pt x="4204" y="33804"/>
                    <a:pt x="4758" y="34095"/>
                    <a:pt x="5321" y="34095"/>
                  </a:cubicBezTo>
                  <a:cubicBezTo>
                    <a:pt x="5578" y="34095"/>
                    <a:pt x="5838" y="34034"/>
                    <a:pt x="6076" y="33907"/>
                  </a:cubicBezTo>
                  <a:cubicBezTo>
                    <a:pt x="6293" y="33798"/>
                    <a:pt x="6510" y="33663"/>
                    <a:pt x="6863" y="33500"/>
                  </a:cubicBezTo>
                  <a:lnTo>
                    <a:pt x="6863" y="33500"/>
                  </a:lnTo>
                  <a:cubicBezTo>
                    <a:pt x="6809" y="34069"/>
                    <a:pt x="6538" y="34612"/>
                    <a:pt x="6131" y="34992"/>
                  </a:cubicBezTo>
                  <a:cubicBezTo>
                    <a:pt x="5531" y="35591"/>
                    <a:pt x="4905" y="35921"/>
                    <a:pt x="4239" y="35921"/>
                  </a:cubicBezTo>
                  <a:cubicBezTo>
                    <a:pt x="3729" y="35921"/>
                    <a:pt x="3196" y="35728"/>
                    <a:pt x="2632" y="35317"/>
                  </a:cubicBezTo>
                  <a:cubicBezTo>
                    <a:pt x="1764" y="34720"/>
                    <a:pt x="1221" y="33771"/>
                    <a:pt x="1167" y="32713"/>
                  </a:cubicBezTo>
                  <a:cubicBezTo>
                    <a:pt x="1059" y="31845"/>
                    <a:pt x="1465" y="31032"/>
                    <a:pt x="2225" y="30598"/>
                  </a:cubicBezTo>
                  <a:cubicBezTo>
                    <a:pt x="2603" y="30322"/>
                    <a:pt x="3043" y="30186"/>
                    <a:pt x="3483" y="30186"/>
                  </a:cubicBezTo>
                  <a:close/>
                  <a:moveTo>
                    <a:pt x="24602" y="26475"/>
                  </a:moveTo>
                  <a:cubicBezTo>
                    <a:pt x="24792" y="26556"/>
                    <a:pt x="24955" y="26665"/>
                    <a:pt x="25145" y="26773"/>
                  </a:cubicBezTo>
                  <a:cubicBezTo>
                    <a:pt x="27667" y="28536"/>
                    <a:pt x="30190" y="30326"/>
                    <a:pt x="32739" y="32089"/>
                  </a:cubicBezTo>
                  <a:cubicBezTo>
                    <a:pt x="34394" y="33256"/>
                    <a:pt x="36103" y="34368"/>
                    <a:pt x="37757" y="35507"/>
                  </a:cubicBezTo>
                  <a:cubicBezTo>
                    <a:pt x="38137" y="35778"/>
                    <a:pt x="38489" y="36077"/>
                    <a:pt x="38815" y="36429"/>
                  </a:cubicBezTo>
                  <a:cubicBezTo>
                    <a:pt x="38869" y="36565"/>
                    <a:pt x="38869" y="36728"/>
                    <a:pt x="38815" y="36863"/>
                  </a:cubicBezTo>
                  <a:cubicBezTo>
                    <a:pt x="38706" y="36972"/>
                    <a:pt x="38598" y="36999"/>
                    <a:pt x="38462" y="36999"/>
                  </a:cubicBezTo>
                  <a:cubicBezTo>
                    <a:pt x="38028" y="36863"/>
                    <a:pt x="37594" y="36700"/>
                    <a:pt x="37188" y="36456"/>
                  </a:cubicBezTo>
                  <a:cubicBezTo>
                    <a:pt x="35506" y="35317"/>
                    <a:pt x="33824" y="34205"/>
                    <a:pt x="32197" y="32984"/>
                  </a:cubicBezTo>
                  <a:cubicBezTo>
                    <a:pt x="29918" y="31276"/>
                    <a:pt x="27559" y="29648"/>
                    <a:pt x="25145" y="28102"/>
                  </a:cubicBezTo>
                  <a:cubicBezTo>
                    <a:pt x="24846" y="27912"/>
                    <a:pt x="24548" y="27722"/>
                    <a:pt x="24168" y="27478"/>
                  </a:cubicBezTo>
                  <a:lnTo>
                    <a:pt x="24602" y="26475"/>
                  </a:lnTo>
                  <a:close/>
                  <a:moveTo>
                    <a:pt x="39712" y="34878"/>
                  </a:moveTo>
                  <a:cubicBezTo>
                    <a:pt x="39963" y="34878"/>
                    <a:pt x="40211" y="34926"/>
                    <a:pt x="40442" y="35019"/>
                  </a:cubicBezTo>
                  <a:cubicBezTo>
                    <a:pt x="40985" y="35263"/>
                    <a:pt x="41446" y="35670"/>
                    <a:pt x="41744" y="36212"/>
                  </a:cubicBezTo>
                  <a:cubicBezTo>
                    <a:pt x="42395" y="37189"/>
                    <a:pt x="42260" y="38491"/>
                    <a:pt x="41446" y="39331"/>
                  </a:cubicBezTo>
                  <a:cubicBezTo>
                    <a:pt x="40920" y="39930"/>
                    <a:pt x="40164" y="40262"/>
                    <a:pt x="39396" y="40262"/>
                  </a:cubicBezTo>
                  <a:cubicBezTo>
                    <a:pt x="39015" y="40262"/>
                    <a:pt x="38632" y="40180"/>
                    <a:pt x="38272" y="40010"/>
                  </a:cubicBezTo>
                  <a:cubicBezTo>
                    <a:pt x="37350" y="39657"/>
                    <a:pt x="36808" y="38708"/>
                    <a:pt x="36916" y="37704"/>
                  </a:cubicBezTo>
                  <a:lnTo>
                    <a:pt x="36916" y="37704"/>
                  </a:lnTo>
                  <a:cubicBezTo>
                    <a:pt x="37052" y="37758"/>
                    <a:pt x="37160" y="37758"/>
                    <a:pt x="37296" y="37785"/>
                  </a:cubicBezTo>
                  <a:cubicBezTo>
                    <a:pt x="37540" y="37867"/>
                    <a:pt x="37784" y="37975"/>
                    <a:pt x="38055" y="38030"/>
                  </a:cubicBezTo>
                  <a:cubicBezTo>
                    <a:pt x="38269" y="38081"/>
                    <a:pt x="38467" y="38107"/>
                    <a:pt x="38650" y="38107"/>
                  </a:cubicBezTo>
                  <a:cubicBezTo>
                    <a:pt x="39234" y="38107"/>
                    <a:pt x="39665" y="37847"/>
                    <a:pt x="39954" y="37351"/>
                  </a:cubicBezTo>
                  <a:cubicBezTo>
                    <a:pt x="40307" y="36700"/>
                    <a:pt x="40198" y="36077"/>
                    <a:pt x="39520" y="35371"/>
                  </a:cubicBezTo>
                  <a:lnTo>
                    <a:pt x="39140" y="34965"/>
                  </a:lnTo>
                  <a:cubicBezTo>
                    <a:pt x="39328" y="34906"/>
                    <a:pt x="39521" y="34878"/>
                    <a:pt x="39712" y="34878"/>
                  </a:cubicBezTo>
                  <a:close/>
                  <a:moveTo>
                    <a:pt x="20316" y="30869"/>
                  </a:moveTo>
                  <a:cubicBezTo>
                    <a:pt x="20398" y="31086"/>
                    <a:pt x="20452" y="31303"/>
                    <a:pt x="20506" y="31547"/>
                  </a:cubicBezTo>
                  <a:cubicBezTo>
                    <a:pt x="20750" y="33852"/>
                    <a:pt x="20995" y="36158"/>
                    <a:pt x="21239" y="38464"/>
                  </a:cubicBezTo>
                  <a:cubicBezTo>
                    <a:pt x="21320" y="39142"/>
                    <a:pt x="21401" y="39847"/>
                    <a:pt x="21429" y="40552"/>
                  </a:cubicBezTo>
                  <a:cubicBezTo>
                    <a:pt x="21429" y="40878"/>
                    <a:pt x="21401" y="41203"/>
                    <a:pt x="21293" y="41501"/>
                  </a:cubicBezTo>
                  <a:cubicBezTo>
                    <a:pt x="21193" y="41802"/>
                    <a:pt x="21019" y="41925"/>
                    <a:pt x="20770" y="41925"/>
                  </a:cubicBezTo>
                  <a:cubicBezTo>
                    <a:pt x="20683" y="41925"/>
                    <a:pt x="20586" y="41909"/>
                    <a:pt x="20479" y="41881"/>
                  </a:cubicBezTo>
                  <a:cubicBezTo>
                    <a:pt x="19666" y="41637"/>
                    <a:pt x="19096" y="40850"/>
                    <a:pt x="19123" y="39982"/>
                  </a:cubicBezTo>
                  <a:cubicBezTo>
                    <a:pt x="19150" y="39277"/>
                    <a:pt x="19177" y="38545"/>
                    <a:pt x="19177" y="37813"/>
                  </a:cubicBezTo>
                  <a:cubicBezTo>
                    <a:pt x="19177" y="35914"/>
                    <a:pt x="19150" y="34015"/>
                    <a:pt x="19123" y="32144"/>
                  </a:cubicBezTo>
                  <a:lnTo>
                    <a:pt x="19123" y="31140"/>
                  </a:lnTo>
                  <a:lnTo>
                    <a:pt x="20316" y="30869"/>
                  </a:lnTo>
                  <a:close/>
                  <a:moveTo>
                    <a:pt x="18201" y="40905"/>
                  </a:moveTo>
                  <a:cubicBezTo>
                    <a:pt x="18336" y="41203"/>
                    <a:pt x="18418" y="41420"/>
                    <a:pt x="18526" y="41691"/>
                  </a:cubicBezTo>
                  <a:cubicBezTo>
                    <a:pt x="18825" y="42315"/>
                    <a:pt x="19394" y="42803"/>
                    <a:pt x="20099" y="42993"/>
                  </a:cubicBezTo>
                  <a:cubicBezTo>
                    <a:pt x="20288" y="43062"/>
                    <a:pt x="20480" y="43094"/>
                    <a:pt x="20668" y="43094"/>
                  </a:cubicBezTo>
                  <a:cubicBezTo>
                    <a:pt x="21374" y="43094"/>
                    <a:pt x="22028" y="42636"/>
                    <a:pt x="22242" y="41908"/>
                  </a:cubicBezTo>
                  <a:cubicBezTo>
                    <a:pt x="22351" y="41637"/>
                    <a:pt x="22459" y="41366"/>
                    <a:pt x="22568" y="41040"/>
                  </a:cubicBezTo>
                  <a:cubicBezTo>
                    <a:pt x="23219" y="41203"/>
                    <a:pt x="23680" y="41745"/>
                    <a:pt x="23788" y="42396"/>
                  </a:cubicBezTo>
                  <a:cubicBezTo>
                    <a:pt x="24032" y="43861"/>
                    <a:pt x="23327" y="45760"/>
                    <a:pt x="21293" y="46112"/>
                  </a:cubicBezTo>
                  <a:cubicBezTo>
                    <a:pt x="21117" y="46142"/>
                    <a:pt x="20941" y="46156"/>
                    <a:pt x="20766" y="46156"/>
                  </a:cubicBezTo>
                  <a:cubicBezTo>
                    <a:pt x="19972" y="46156"/>
                    <a:pt x="19208" y="45859"/>
                    <a:pt x="18608" y="45326"/>
                  </a:cubicBezTo>
                  <a:cubicBezTo>
                    <a:pt x="17930" y="44756"/>
                    <a:pt x="17496" y="43970"/>
                    <a:pt x="17387" y="43102"/>
                  </a:cubicBezTo>
                  <a:cubicBezTo>
                    <a:pt x="17224" y="42288"/>
                    <a:pt x="17550" y="41447"/>
                    <a:pt x="18201" y="40905"/>
                  </a:cubicBezTo>
                  <a:close/>
                  <a:moveTo>
                    <a:pt x="7844" y="1"/>
                  </a:moveTo>
                  <a:cubicBezTo>
                    <a:pt x="7815" y="1"/>
                    <a:pt x="7787" y="1"/>
                    <a:pt x="7758" y="2"/>
                  </a:cubicBezTo>
                  <a:cubicBezTo>
                    <a:pt x="7378" y="2"/>
                    <a:pt x="7026" y="29"/>
                    <a:pt x="6673" y="110"/>
                  </a:cubicBezTo>
                  <a:cubicBezTo>
                    <a:pt x="5181" y="382"/>
                    <a:pt x="3961" y="1440"/>
                    <a:pt x="3527" y="2877"/>
                  </a:cubicBezTo>
                  <a:cubicBezTo>
                    <a:pt x="2984" y="4342"/>
                    <a:pt x="3337" y="5698"/>
                    <a:pt x="4422" y="6837"/>
                  </a:cubicBezTo>
                  <a:cubicBezTo>
                    <a:pt x="5236" y="7732"/>
                    <a:pt x="6348" y="8302"/>
                    <a:pt x="7568" y="8410"/>
                  </a:cubicBezTo>
                  <a:cubicBezTo>
                    <a:pt x="9792" y="12099"/>
                    <a:pt x="11827" y="15897"/>
                    <a:pt x="13997" y="19640"/>
                  </a:cubicBezTo>
                  <a:cubicBezTo>
                    <a:pt x="12369" y="21484"/>
                    <a:pt x="11800" y="23573"/>
                    <a:pt x="11800" y="25878"/>
                  </a:cubicBezTo>
                  <a:lnTo>
                    <a:pt x="8707" y="27831"/>
                  </a:lnTo>
                  <a:cubicBezTo>
                    <a:pt x="7704" y="28455"/>
                    <a:pt x="6809" y="29214"/>
                    <a:pt x="5778" y="29784"/>
                  </a:cubicBezTo>
                  <a:cubicBezTo>
                    <a:pt x="5697" y="29757"/>
                    <a:pt x="5615" y="29703"/>
                    <a:pt x="5561" y="29648"/>
                  </a:cubicBezTo>
                  <a:cubicBezTo>
                    <a:pt x="4979" y="29176"/>
                    <a:pt x="4260" y="28933"/>
                    <a:pt x="3532" y="28933"/>
                  </a:cubicBezTo>
                  <a:cubicBezTo>
                    <a:pt x="3004" y="28933"/>
                    <a:pt x="2471" y="29061"/>
                    <a:pt x="1981" y="29323"/>
                  </a:cubicBezTo>
                  <a:cubicBezTo>
                    <a:pt x="760" y="29865"/>
                    <a:pt x="1" y="31086"/>
                    <a:pt x="28" y="32415"/>
                  </a:cubicBezTo>
                  <a:cubicBezTo>
                    <a:pt x="28" y="34449"/>
                    <a:pt x="1357" y="36239"/>
                    <a:pt x="3283" y="36836"/>
                  </a:cubicBezTo>
                  <a:cubicBezTo>
                    <a:pt x="3635" y="36945"/>
                    <a:pt x="4015" y="36999"/>
                    <a:pt x="4368" y="37026"/>
                  </a:cubicBezTo>
                  <a:cubicBezTo>
                    <a:pt x="6104" y="37026"/>
                    <a:pt x="7867" y="35344"/>
                    <a:pt x="7948" y="33635"/>
                  </a:cubicBezTo>
                  <a:cubicBezTo>
                    <a:pt x="7975" y="33364"/>
                    <a:pt x="8002" y="33093"/>
                    <a:pt x="8002" y="32795"/>
                  </a:cubicBezTo>
                  <a:cubicBezTo>
                    <a:pt x="8572" y="32361"/>
                    <a:pt x="9169" y="31954"/>
                    <a:pt x="9765" y="31520"/>
                  </a:cubicBezTo>
                  <a:cubicBezTo>
                    <a:pt x="10362" y="31086"/>
                    <a:pt x="10959" y="30652"/>
                    <a:pt x="11555" y="30272"/>
                  </a:cubicBezTo>
                  <a:cubicBezTo>
                    <a:pt x="12179" y="29865"/>
                    <a:pt x="12668" y="29323"/>
                    <a:pt x="13291" y="29106"/>
                  </a:cubicBezTo>
                  <a:cubicBezTo>
                    <a:pt x="13997" y="29594"/>
                    <a:pt x="14729" y="30055"/>
                    <a:pt x="15488" y="30462"/>
                  </a:cubicBezTo>
                  <a:cubicBezTo>
                    <a:pt x="16248" y="30787"/>
                    <a:pt x="17007" y="31059"/>
                    <a:pt x="17794" y="31276"/>
                  </a:cubicBezTo>
                  <a:cubicBezTo>
                    <a:pt x="17930" y="34042"/>
                    <a:pt x="18038" y="36809"/>
                    <a:pt x="18174" y="39603"/>
                  </a:cubicBezTo>
                  <a:cubicBezTo>
                    <a:pt x="18065" y="39657"/>
                    <a:pt x="17902" y="39765"/>
                    <a:pt x="17767" y="39820"/>
                  </a:cubicBezTo>
                  <a:cubicBezTo>
                    <a:pt x="17224" y="40091"/>
                    <a:pt x="16818" y="40552"/>
                    <a:pt x="16573" y="41122"/>
                  </a:cubicBezTo>
                  <a:cubicBezTo>
                    <a:pt x="16139" y="42071"/>
                    <a:pt x="16085" y="43156"/>
                    <a:pt x="16492" y="44132"/>
                  </a:cubicBezTo>
                  <a:cubicBezTo>
                    <a:pt x="17007" y="45624"/>
                    <a:pt x="18255" y="46763"/>
                    <a:pt x="19801" y="47170"/>
                  </a:cubicBezTo>
                  <a:cubicBezTo>
                    <a:pt x="20105" y="47251"/>
                    <a:pt x="20442" y="47293"/>
                    <a:pt x="20793" y="47293"/>
                  </a:cubicBezTo>
                  <a:cubicBezTo>
                    <a:pt x="22105" y="47293"/>
                    <a:pt x="23626" y="46699"/>
                    <a:pt x="24439" y="45244"/>
                  </a:cubicBezTo>
                  <a:cubicBezTo>
                    <a:pt x="24765" y="44648"/>
                    <a:pt x="24955" y="43997"/>
                    <a:pt x="25036" y="43346"/>
                  </a:cubicBezTo>
                  <a:cubicBezTo>
                    <a:pt x="25280" y="42017"/>
                    <a:pt x="24656" y="40688"/>
                    <a:pt x="23517" y="40010"/>
                  </a:cubicBezTo>
                  <a:cubicBezTo>
                    <a:pt x="23246" y="39847"/>
                    <a:pt x="22947" y="39684"/>
                    <a:pt x="22622" y="39494"/>
                  </a:cubicBezTo>
                  <a:cubicBezTo>
                    <a:pt x="22514" y="36375"/>
                    <a:pt x="21944" y="33283"/>
                    <a:pt x="21727" y="30272"/>
                  </a:cubicBezTo>
                  <a:lnTo>
                    <a:pt x="23571" y="28645"/>
                  </a:lnTo>
                  <a:cubicBezTo>
                    <a:pt x="27640" y="31276"/>
                    <a:pt x="31654" y="34015"/>
                    <a:pt x="35587" y="36836"/>
                  </a:cubicBezTo>
                  <a:cubicBezTo>
                    <a:pt x="35614" y="36972"/>
                    <a:pt x="35614" y="37107"/>
                    <a:pt x="35587" y="37270"/>
                  </a:cubicBezTo>
                  <a:cubicBezTo>
                    <a:pt x="35452" y="38057"/>
                    <a:pt x="35641" y="38870"/>
                    <a:pt x="36103" y="39548"/>
                  </a:cubicBezTo>
                  <a:cubicBezTo>
                    <a:pt x="36790" y="40741"/>
                    <a:pt x="38059" y="41468"/>
                    <a:pt x="39418" y="41468"/>
                  </a:cubicBezTo>
                  <a:cubicBezTo>
                    <a:pt x="39667" y="41468"/>
                    <a:pt x="39919" y="41443"/>
                    <a:pt x="40171" y="41393"/>
                  </a:cubicBezTo>
                  <a:cubicBezTo>
                    <a:pt x="41826" y="41013"/>
                    <a:pt x="43101" y="39657"/>
                    <a:pt x="43318" y="37948"/>
                  </a:cubicBezTo>
                  <a:cubicBezTo>
                    <a:pt x="43453" y="36266"/>
                    <a:pt x="42477" y="34693"/>
                    <a:pt x="40958" y="34015"/>
                  </a:cubicBezTo>
                  <a:cubicBezTo>
                    <a:pt x="40556" y="33808"/>
                    <a:pt x="40112" y="33706"/>
                    <a:pt x="39668" y="33706"/>
                  </a:cubicBezTo>
                  <a:cubicBezTo>
                    <a:pt x="39182" y="33706"/>
                    <a:pt x="38698" y="33828"/>
                    <a:pt x="38272" y="34069"/>
                  </a:cubicBezTo>
                  <a:cubicBezTo>
                    <a:pt x="38164" y="34097"/>
                    <a:pt x="38055" y="34151"/>
                    <a:pt x="37920" y="34178"/>
                  </a:cubicBezTo>
                  <a:lnTo>
                    <a:pt x="24873" y="24983"/>
                  </a:lnTo>
                  <a:cubicBezTo>
                    <a:pt x="25009" y="23139"/>
                    <a:pt x="24331" y="21620"/>
                    <a:pt x="23327" y="20155"/>
                  </a:cubicBezTo>
                  <a:cubicBezTo>
                    <a:pt x="24439" y="18745"/>
                    <a:pt x="25443" y="17280"/>
                    <a:pt x="26636" y="15924"/>
                  </a:cubicBezTo>
                  <a:cubicBezTo>
                    <a:pt x="26826" y="15978"/>
                    <a:pt x="26989" y="16005"/>
                    <a:pt x="27152" y="16059"/>
                  </a:cubicBezTo>
                  <a:cubicBezTo>
                    <a:pt x="27392" y="16117"/>
                    <a:pt x="27635" y="16145"/>
                    <a:pt x="27876" y="16145"/>
                  </a:cubicBezTo>
                  <a:cubicBezTo>
                    <a:pt x="28994" y="16145"/>
                    <a:pt x="30066" y="15545"/>
                    <a:pt x="30624" y="14540"/>
                  </a:cubicBezTo>
                  <a:cubicBezTo>
                    <a:pt x="31139" y="13754"/>
                    <a:pt x="31410" y="12859"/>
                    <a:pt x="31464" y="11909"/>
                  </a:cubicBezTo>
                  <a:cubicBezTo>
                    <a:pt x="31519" y="10987"/>
                    <a:pt x="31220" y="10038"/>
                    <a:pt x="30624" y="9333"/>
                  </a:cubicBezTo>
                  <a:cubicBezTo>
                    <a:pt x="29630" y="8008"/>
                    <a:pt x="28064" y="7234"/>
                    <a:pt x="26417" y="7234"/>
                  </a:cubicBezTo>
                  <a:cubicBezTo>
                    <a:pt x="26309" y="7234"/>
                    <a:pt x="26202" y="7237"/>
                    <a:pt x="26094" y="7244"/>
                  </a:cubicBezTo>
                  <a:cubicBezTo>
                    <a:pt x="24114" y="7353"/>
                    <a:pt x="22486" y="8844"/>
                    <a:pt x="22215" y="10797"/>
                  </a:cubicBezTo>
                  <a:cubicBezTo>
                    <a:pt x="22080" y="11584"/>
                    <a:pt x="22297" y="12425"/>
                    <a:pt x="22839" y="13021"/>
                  </a:cubicBezTo>
                  <a:cubicBezTo>
                    <a:pt x="22920" y="13130"/>
                    <a:pt x="23002" y="13238"/>
                    <a:pt x="23110" y="13374"/>
                  </a:cubicBezTo>
                  <a:cubicBezTo>
                    <a:pt x="22622" y="14079"/>
                    <a:pt x="22107" y="14784"/>
                    <a:pt x="21646" y="15517"/>
                  </a:cubicBezTo>
                  <a:cubicBezTo>
                    <a:pt x="21157" y="16222"/>
                    <a:pt x="20723" y="16954"/>
                    <a:pt x="20316" y="17578"/>
                  </a:cubicBezTo>
                  <a:lnTo>
                    <a:pt x="16980" y="17578"/>
                  </a:lnTo>
                  <a:lnTo>
                    <a:pt x="10823" y="6430"/>
                  </a:lnTo>
                  <a:cubicBezTo>
                    <a:pt x="11067" y="5779"/>
                    <a:pt x="11257" y="5101"/>
                    <a:pt x="11420" y="4396"/>
                  </a:cubicBezTo>
                  <a:cubicBezTo>
                    <a:pt x="11875" y="2146"/>
                    <a:pt x="10134" y="1"/>
                    <a:pt x="7844" y="1"/>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64"/>
            <p:cNvSpPr/>
            <p:nvPr/>
          </p:nvSpPr>
          <p:spPr>
            <a:xfrm>
              <a:off x="2975088" y="3728200"/>
              <a:ext cx="1086350" cy="1182350"/>
            </a:xfrm>
            <a:custGeom>
              <a:avLst/>
              <a:gdLst/>
              <a:ahLst/>
              <a:cxnLst/>
              <a:rect l="l" t="t" r="r" b="b"/>
              <a:pathLst>
                <a:path w="43454" h="47294" extrusionOk="0">
                  <a:moveTo>
                    <a:pt x="7527" y="1328"/>
                  </a:moveTo>
                  <a:cubicBezTo>
                    <a:pt x="7568" y="1328"/>
                    <a:pt x="7609" y="1329"/>
                    <a:pt x="7650" y="1331"/>
                  </a:cubicBezTo>
                  <a:lnTo>
                    <a:pt x="7623" y="1331"/>
                  </a:lnTo>
                  <a:cubicBezTo>
                    <a:pt x="9304" y="1331"/>
                    <a:pt x="10281" y="2307"/>
                    <a:pt x="10226" y="3908"/>
                  </a:cubicBezTo>
                  <a:cubicBezTo>
                    <a:pt x="10226" y="4966"/>
                    <a:pt x="9711" y="5996"/>
                    <a:pt x="8870" y="6647"/>
                  </a:cubicBezTo>
                  <a:cubicBezTo>
                    <a:pt x="8490" y="6937"/>
                    <a:pt x="8026" y="7093"/>
                    <a:pt x="7566" y="7093"/>
                  </a:cubicBezTo>
                  <a:cubicBezTo>
                    <a:pt x="7336" y="7093"/>
                    <a:pt x="7107" y="7054"/>
                    <a:pt x="6890" y="6973"/>
                  </a:cubicBezTo>
                  <a:cubicBezTo>
                    <a:pt x="6076" y="6702"/>
                    <a:pt x="5398" y="6186"/>
                    <a:pt x="4991" y="5454"/>
                  </a:cubicBezTo>
                  <a:cubicBezTo>
                    <a:pt x="4205" y="4233"/>
                    <a:pt x="4585" y="2579"/>
                    <a:pt x="5832" y="1846"/>
                  </a:cubicBezTo>
                  <a:cubicBezTo>
                    <a:pt x="6341" y="1516"/>
                    <a:pt x="6920" y="1328"/>
                    <a:pt x="7527" y="1328"/>
                  </a:cubicBezTo>
                  <a:close/>
                  <a:moveTo>
                    <a:pt x="26392" y="8341"/>
                  </a:moveTo>
                  <a:cubicBezTo>
                    <a:pt x="27891" y="8341"/>
                    <a:pt x="29301" y="9134"/>
                    <a:pt x="30081" y="10418"/>
                  </a:cubicBezTo>
                  <a:cubicBezTo>
                    <a:pt x="30298" y="10770"/>
                    <a:pt x="30407" y="11150"/>
                    <a:pt x="30407" y="11557"/>
                  </a:cubicBezTo>
                  <a:cubicBezTo>
                    <a:pt x="30407" y="12506"/>
                    <a:pt x="30108" y="13401"/>
                    <a:pt x="29539" y="14161"/>
                  </a:cubicBezTo>
                  <a:cubicBezTo>
                    <a:pt x="29050" y="14784"/>
                    <a:pt x="28372" y="14974"/>
                    <a:pt x="27531" y="15001"/>
                  </a:cubicBezTo>
                  <a:lnTo>
                    <a:pt x="27531" y="14974"/>
                  </a:lnTo>
                  <a:cubicBezTo>
                    <a:pt x="27694" y="14649"/>
                    <a:pt x="27830" y="14405"/>
                    <a:pt x="27965" y="14188"/>
                  </a:cubicBezTo>
                  <a:cubicBezTo>
                    <a:pt x="28210" y="13754"/>
                    <a:pt x="28237" y="13266"/>
                    <a:pt x="28047" y="12832"/>
                  </a:cubicBezTo>
                  <a:cubicBezTo>
                    <a:pt x="27706" y="11969"/>
                    <a:pt x="26626" y="11316"/>
                    <a:pt x="25678" y="11316"/>
                  </a:cubicBezTo>
                  <a:cubicBezTo>
                    <a:pt x="25493" y="11316"/>
                    <a:pt x="25313" y="11341"/>
                    <a:pt x="25145" y="11394"/>
                  </a:cubicBezTo>
                  <a:cubicBezTo>
                    <a:pt x="24846" y="11530"/>
                    <a:pt x="24575" y="11692"/>
                    <a:pt x="24304" y="11882"/>
                  </a:cubicBezTo>
                  <a:cubicBezTo>
                    <a:pt x="24141" y="12045"/>
                    <a:pt x="23978" y="12181"/>
                    <a:pt x="23815" y="12370"/>
                  </a:cubicBezTo>
                  <a:cubicBezTo>
                    <a:pt x="23680" y="12181"/>
                    <a:pt x="23571" y="11964"/>
                    <a:pt x="23490" y="11747"/>
                  </a:cubicBezTo>
                  <a:cubicBezTo>
                    <a:pt x="23110" y="10173"/>
                    <a:pt x="24358" y="8546"/>
                    <a:pt x="26040" y="8356"/>
                  </a:cubicBezTo>
                  <a:cubicBezTo>
                    <a:pt x="26158" y="8346"/>
                    <a:pt x="26275" y="8341"/>
                    <a:pt x="26392" y="8341"/>
                  </a:cubicBezTo>
                  <a:close/>
                  <a:moveTo>
                    <a:pt x="25443" y="12370"/>
                  </a:moveTo>
                  <a:cubicBezTo>
                    <a:pt x="26067" y="12398"/>
                    <a:pt x="26663" y="12723"/>
                    <a:pt x="27016" y="13266"/>
                  </a:cubicBezTo>
                  <a:cubicBezTo>
                    <a:pt x="26853" y="13482"/>
                    <a:pt x="26718" y="13727"/>
                    <a:pt x="26555" y="13971"/>
                  </a:cubicBezTo>
                  <a:cubicBezTo>
                    <a:pt x="25524" y="15273"/>
                    <a:pt x="24521" y="16575"/>
                    <a:pt x="23490" y="17904"/>
                  </a:cubicBezTo>
                  <a:cubicBezTo>
                    <a:pt x="23164" y="18338"/>
                    <a:pt x="22839" y="18826"/>
                    <a:pt x="22514" y="19314"/>
                  </a:cubicBezTo>
                  <a:cubicBezTo>
                    <a:pt x="22269" y="19151"/>
                    <a:pt x="22080" y="19043"/>
                    <a:pt x="21917" y="18907"/>
                  </a:cubicBezTo>
                  <a:cubicBezTo>
                    <a:pt x="21673" y="18717"/>
                    <a:pt x="21456" y="18528"/>
                    <a:pt x="21239" y="18338"/>
                  </a:cubicBezTo>
                  <a:cubicBezTo>
                    <a:pt x="22649" y="16303"/>
                    <a:pt x="24032" y="14350"/>
                    <a:pt x="25443" y="12370"/>
                  </a:cubicBezTo>
                  <a:close/>
                  <a:moveTo>
                    <a:pt x="9928" y="7488"/>
                  </a:moveTo>
                  <a:cubicBezTo>
                    <a:pt x="10145" y="7814"/>
                    <a:pt x="10335" y="8112"/>
                    <a:pt x="10525" y="8437"/>
                  </a:cubicBezTo>
                  <a:cubicBezTo>
                    <a:pt x="11962" y="11068"/>
                    <a:pt x="13400" y="13672"/>
                    <a:pt x="14837" y="16303"/>
                  </a:cubicBezTo>
                  <a:cubicBezTo>
                    <a:pt x="15461" y="17388"/>
                    <a:pt x="16139" y="18446"/>
                    <a:pt x="16790" y="19558"/>
                  </a:cubicBezTo>
                  <a:cubicBezTo>
                    <a:pt x="17089" y="20046"/>
                    <a:pt x="17387" y="20589"/>
                    <a:pt x="17658" y="21104"/>
                  </a:cubicBezTo>
                  <a:cubicBezTo>
                    <a:pt x="17821" y="21321"/>
                    <a:pt x="17767" y="21593"/>
                    <a:pt x="17577" y="21728"/>
                  </a:cubicBezTo>
                  <a:cubicBezTo>
                    <a:pt x="17461" y="21786"/>
                    <a:pt x="17337" y="21813"/>
                    <a:pt x="17217" y="21813"/>
                  </a:cubicBezTo>
                  <a:cubicBezTo>
                    <a:pt x="17114" y="21813"/>
                    <a:pt x="17014" y="21793"/>
                    <a:pt x="16926" y="21755"/>
                  </a:cubicBezTo>
                  <a:cubicBezTo>
                    <a:pt x="16628" y="21565"/>
                    <a:pt x="16356" y="21294"/>
                    <a:pt x="16139" y="20996"/>
                  </a:cubicBezTo>
                  <a:cubicBezTo>
                    <a:pt x="15733" y="20372"/>
                    <a:pt x="15353" y="19721"/>
                    <a:pt x="14973" y="19043"/>
                  </a:cubicBezTo>
                  <a:cubicBezTo>
                    <a:pt x="13129" y="15734"/>
                    <a:pt x="11257" y="12425"/>
                    <a:pt x="9413" y="9116"/>
                  </a:cubicBezTo>
                  <a:lnTo>
                    <a:pt x="8870" y="8139"/>
                  </a:lnTo>
                  <a:lnTo>
                    <a:pt x="9928" y="7488"/>
                  </a:lnTo>
                  <a:close/>
                  <a:moveTo>
                    <a:pt x="18730" y="18857"/>
                  </a:moveTo>
                  <a:cubicBezTo>
                    <a:pt x="19296" y="18857"/>
                    <a:pt x="19853" y="19068"/>
                    <a:pt x="20289" y="19450"/>
                  </a:cubicBezTo>
                  <a:cubicBezTo>
                    <a:pt x="20750" y="19857"/>
                    <a:pt x="21320" y="20209"/>
                    <a:pt x="21781" y="20643"/>
                  </a:cubicBezTo>
                  <a:cubicBezTo>
                    <a:pt x="24656" y="23328"/>
                    <a:pt x="23680" y="28156"/>
                    <a:pt x="19964" y="29513"/>
                  </a:cubicBezTo>
                  <a:cubicBezTo>
                    <a:pt x="19448" y="29704"/>
                    <a:pt x="18912" y="29790"/>
                    <a:pt x="18379" y="29790"/>
                  </a:cubicBezTo>
                  <a:cubicBezTo>
                    <a:pt x="16417" y="29790"/>
                    <a:pt x="14487" y="28626"/>
                    <a:pt x="13698" y="27261"/>
                  </a:cubicBezTo>
                  <a:cubicBezTo>
                    <a:pt x="13454" y="26855"/>
                    <a:pt x="13319" y="26393"/>
                    <a:pt x="13264" y="25959"/>
                  </a:cubicBezTo>
                  <a:cubicBezTo>
                    <a:pt x="13074" y="24413"/>
                    <a:pt x="13427" y="22840"/>
                    <a:pt x="14241" y="21538"/>
                  </a:cubicBezTo>
                  <a:cubicBezTo>
                    <a:pt x="14403" y="21294"/>
                    <a:pt x="14593" y="21077"/>
                    <a:pt x="14783" y="20860"/>
                  </a:cubicBezTo>
                  <a:cubicBezTo>
                    <a:pt x="15136" y="21348"/>
                    <a:pt x="15461" y="21782"/>
                    <a:pt x="15733" y="22216"/>
                  </a:cubicBezTo>
                  <a:cubicBezTo>
                    <a:pt x="16089" y="22762"/>
                    <a:pt x="16591" y="22934"/>
                    <a:pt x="17127" y="22934"/>
                  </a:cubicBezTo>
                  <a:cubicBezTo>
                    <a:pt x="17284" y="22934"/>
                    <a:pt x="17444" y="22919"/>
                    <a:pt x="17604" y="22894"/>
                  </a:cubicBezTo>
                  <a:cubicBezTo>
                    <a:pt x="18201" y="22786"/>
                    <a:pt x="18662" y="22271"/>
                    <a:pt x="18743" y="21674"/>
                  </a:cubicBezTo>
                  <a:cubicBezTo>
                    <a:pt x="18798" y="21430"/>
                    <a:pt x="18770" y="21213"/>
                    <a:pt x="18716" y="20996"/>
                  </a:cubicBezTo>
                  <a:cubicBezTo>
                    <a:pt x="18608" y="20670"/>
                    <a:pt x="18472" y="20372"/>
                    <a:pt x="18309" y="20074"/>
                  </a:cubicBezTo>
                  <a:cubicBezTo>
                    <a:pt x="18119" y="19748"/>
                    <a:pt x="17957" y="19395"/>
                    <a:pt x="17902" y="19016"/>
                  </a:cubicBezTo>
                  <a:cubicBezTo>
                    <a:pt x="18171" y="18908"/>
                    <a:pt x="18452" y="18857"/>
                    <a:pt x="18730" y="18857"/>
                  </a:cubicBezTo>
                  <a:close/>
                  <a:moveTo>
                    <a:pt x="12044" y="27099"/>
                  </a:moveTo>
                  <a:lnTo>
                    <a:pt x="12478" y="27967"/>
                  </a:lnTo>
                  <a:cubicBezTo>
                    <a:pt x="12234" y="28156"/>
                    <a:pt x="12044" y="28319"/>
                    <a:pt x="11827" y="28455"/>
                  </a:cubicBezTo>
                  <a:cubicBezTo>
                    <a:pt x="10389" y="29486"/>
                    <a:pt x="8952" y="30462"/>
                    <a:pt x="7514" y="31493"/>
                  </a:cubicBezTo>
                  <a:cubicBezTo>
                    <a:pt x="6944" y="31900"/>
                    <a:pt x="6429" y="32361"/>
                    <a:pt x="5887" y="32768"/>
                  </a:cubicBezTo>
                  <a:cubicBezTo>
                    <a:pt x="5678" y="32932"/>
                    <a:pt x="5502" y="33014"/>
                    <a:pt x="5345" y="33014"/>
                  </a:cubicBezTo>
                  <a:cubicBezTo>
                    <a:pt x="5217" y="33014"/>
                    <a:pt x="5101" y="32959"/>
                    <a:pt x="4991" y="32849"/>
                  </a:cubicBezTo>
                  <a:cubicBezTo>
                    <a:pt x="4666" y="32578"/>
                    <a:pt x="4666" y="32062"/>
                    <a:pt x="4991" y="31791"/>
                  </a:cubicBezTo>
                  <a:cubicBezTo>
                    <a:pt x="5507" y="31303"/>
                    <a:pt x="6049" y="30869"/>
                    <a:pt x="6619" y="30489"/>
                  </a:cubicBezTo>
                  <a:cubicBezTo>
                    <a:pt x="8273" y="29404"/>
                    <a:pt x="9955" y="28346"/>
                    <a:pt x="11664" y="27316"/>
                  </a:cubicBezTo>
                  <a:cubicBezTo>
                    <a:pt x="11745" y="27261"/>
                    <a:pt x="11827" y="27207"/>
                    <a:pt x="12044" y="27099"/>
                  </a:cubicBezTo>
                  <a:close/>
                  <a:moveTo>
                    <a:pt x="3483" y="30186"/>
                  </a:moveTo>
                  <a:cubicBezTo>
                    <a:pt x="3864" y="30186"/>
                    <a:pt x="4245" y="30288"/>
                    <a:pt x="4585" y="30489"/>
                  </a:cubicBezTo>
                  <a:cubicBezTo>
                    <a:pt x="4395" y="30679"/>
                    <a:pt x="4205" y="30815"/>
                    <a:pt x="4069" y="30977"/>
                  </a:cubicBezTo>
                  <a:cubicBezTo>
                    <a:pt x="3500" y="31628"/>
                    <a:pt x="3445" y="32578"/>
                    <a:pt x="3907" y="33283"/>
                  </a:cubicBezTo>
                  <a:cubicBezTo>
                    <a:pt x="4204" y="33804"/>
                    <a:pt x="4758" y="34095"/>
                    <a:pt x="5321" y="34095"/>
                  </a:cubicBezTo>
                  <a:cubicBezTo>
                    <a:pt x="5578" y="34095"/>
                    <a:pt x="5838" y="34034"/>
                    <a:pt x="6076" y="33907"/>
                  </a:cubicBezTo>
                  <a:cubicBezTo>
                    <a:pt x="6293" y="33798"/>
                    <a:pt x="6510" y="33663"/>
                    <a:pt x="6863" y="33500"/>
                  </a:cubicBezTo>
                  <a:lnTo>
                    <a:pt x="6863" y="33500"/>
                  </a:lnTo>
                  <a:cubicBezTo>
                    <a:pt x="6809" y="34069"/>
                    <a:pt x="6538" y="34612"/>
                    <a:pt x="6131" y="34992"/>
                  </a:cubicBezTo>
                  <a:cubicBezTo>
                    <a:pt x="5531" y="35591"/>
                    <a:pt x="4905" y="35921"/>
                    <a:pt x="4239" y="35921"/>
                  </a:cubicBezTo>
                  <a:cubicBezTo>
                    <a:pt x="3729" y="35921"/>
                    <a:pt x="3196" y="35728"/>
                    <a:pt x="2632" y="35317"/>
                  </a:cubicBezTo>
                  <a:cubicBezTo>
                    <a:pt x="1764" y="34720"/>
                    <a:pt x="1221" y="33771"/>
                    <a:pt x="1167" y="32713"/>
                  </a:cubicBezTo>
                  <a:cubicBezTo>
                    <a:pt x="1059" y="31845"/>
                    <a:pt x="1465" y="31032"/>
                    <a:pt x="2225" y="30598"/>
                  </a:cubicBezTo>
                  <a:cubicBezTo>
                    <a:pt x="2603" y="30322"/>
                    <a:pt x="3043" y="30186"/>
                    <a:pt x="3483" y="30186"/>
                  </a:cubicBezTo>
                  <a:close/>
                  <a:moveTo>
                    <a:pt x="24602" y="26475"/>
                  </a:moveTo>
                  <a:cubicBezTo>
                    <a:pt x="24792" y="26556"/>
                    <a:pt x="24955" y="26665"/>
                    <a:pt x="25145" y="26773"/>
                  </a:cubicBezTo>
                  <a:cubicBezTo>
                    <a:pt x="27667" y="28536"/>
                    <a:pt x="30190" y="30326"/>
                    <a:pt x="32739" y="32089"/>
                  </a:cubicBezTo>
                  <a:cubicBezTo>
                    <a:pt x="34394" y="33256"/>
                    <a:pt x="36103" y="34368"/>
                    <a:pt x="37757" y="35507"/>
                  </a:cubicBezTo>
                  <a:cubicBezTo>
                    <a:pt x="38137" y="35778"/>
                    <a:pt x="38489" y="36077"/>
                    <a:pt x="38815" y="36429"/>
                  </a:cubicBezTo>
                  <a:cubicBezTo>
                    <a:pt x="38869" y="36565"/>
                    <a:pt x="38869" y="36728"/>
                    <a:pt x="38815" y="36863"/>
                  </a:cubicBezTo>
                  <a:cubicBezTo>
                    <a:pt x="38706" y="36972"/>
                    <a:pt x="38598" y="36999"/>
                    <a:pt x="38462" y="36999"/>
                  </a:cubicBezTo>
                  <a:cubicBezTo>
                    <a:pt x="38028" y="36863"/>
                    <a:pt x="37594" y="36700"/>
                    <a:pt x="37188" y="36456"/>
                  </a:cubicBezTo>
                  <a:cubicBezTo>
                    <a:pt x="35506" y="35317"/>
                    <a:pt x="33824" y="34205"/>
                    <a:pt x="32197" y="32984"/>
                  </a:cubicBezTo>
                  <a:cubicBezTo>
                    <a:pt x="29918" y="31276"/>
                    <a:pt x="27559" y="29648"/>
                    <a:pt x="25145" y="28102"/>
                  </a:cubicBezTo>
                  <a:cubicBezTo>
                    <a:pt x="24846" y="27912"/>
                    <a:pt x="24548" y="27722"/>
                    <a:pt x="24168" y="27478"/>
                  </a:cubicBezTo>
                  <a:lnTo>
                    <a:pt x="24602" y="26475"/>
                  </a:lnTo>
                  <a:close/>
                  <a:moveTo>
                    <a:pt x="39712" y="34878"/>
                  </a:moveTo>
                  <a:cubicBezTo>
                    <a:pt x="39963" y="34878"/>
                    <a:pt x="40211" y="34926"/>
                    <a:pt x="40442" y="35019"/>
                  </a:cubicBezTo>
                  <a:cubicBezTo>
                    <a:pt x="40985" y="35263"/>
                    <a:pt x="41446" y="35670"/>
                    <a:pt x="41744" y="36212"/>
                  </a:cubicBezTo>
                  <a:cubicBezTo>
                    <a:pt x="42395" y="37189"/>
                    <a:pt x="42260" y="38491"/>
                    <a:pt x="41446" y="39331"/>
                  </a:cubicBezTo>
                  <a:cubicBezTo>
                    <a:pt x="40920" y="39930"/>
                    <a:pt x="40164" y="40262"/>
                    <a:pt x="39396" y="40262"/>
                  </a:cubicBezTo>
                  <a:cubicBezTo>
                    <a:pt x="39015" y="40262"/>
                    <a:pt x="38632" y="40180"/>
                    <a:pt x="38272" y="40010"/>
                  </a:cubicBezTo>
                  <a:cubicBezTo>
                    <a:pt x="37350" y="39657"/>
                    <a:pt x="36808" y="38708"/>
                    <a:pt x="36916" y="37704"/>
                  </a:cubicBezTo>
                  <a:lnTo>
                    <a:pt x="36916" y="37704"/>
                  </a:lnTo>
                  <a:cubicBezTo>
                    <a:pt x="37052" y="37758"/>
                    <a:pt x="37160" y="37758"/>
                    <a:pt x="37296" y="37785"/>
                  </a:cubicBezTo>
                  <a:cubicBezTo>
                    <a:pt x="37540" y="37867"/>
                    <a:pt x="37784" y="37975"/>
                    <a:pt x="38055" y="38030"/>
                  </a:cubicBezTo>
                  <a:cubicBezTo>
                    <a:pt x="38269" y="38081"/>
                    <a:pt x="38467" y="38107"/>
                    <a:pt x="38650" y="38107"/>
                  </a:cubicBezTo>
                  <a:cubicBezTo>
                    <a:pt x="39234" y="38107"/>
                    <a:pt x="39665" y="37847"/>
                    <a:pt x="39954" y="37351"/>
                  </a:cubicBezTo>
                  <a:cubicBezTo>
                    <a:pt x="40307" y="36700"/>
                    <a:pt x="40198" y="36077"/>
                    <a:pt x="39520" y="35371"/>
                  </a:cubicBezTo>
                  <a:lnTo>
                    <a:pt x="39140" y="34965"/>
                  </a:lnTo>
                  <a:cubicBezTo>
                    <a:pt x="39328" y="34906"/>
                    <a:pt x="39521" y="34878"/>
                    <a:pt x="39712" y="34878"/>
                  </a:cubicBezTo>
                  <a:close/>
                  <a:moveTo>
                    <a:pt x="20316" y="30869"/>
                  </a:moveTo>
                  <a:cubicBezTo>
                    <a:pt x="20398" y="31086"/>
                    <a:pt x="20452" y="31303"/>
                    <a:pt x="20506" y="31547"/>
                  </a:cubicBezTo>
                  <a:cubicBezTo>
                    <a:pt x="20750" y="33852"/>
                    <a:pt x="20995" y="36158"/>
                    <a:pt x="21239" y="38464"/>
                  </a:cubicBezTo>
                  <a:cubicBezTo>
                    <a:pt x="21320" y="39142"/>
                    <a:pt x="21401" y="39847"/>
                    <a:pt x="21429" y="40552"/>
                  </a:cubicBezTo>
                  <a:cubicBezTo>
                    <a:pt x="21429" y="40878"/>
                    <a:pt x="21401" y="41203"/>
                    <a:pt x="21293" y="41501"/>
                  </a:cubicBezTo>
                  <a:cubicBezTo>
                    <a:pt x="21193" y="41802"/>
                    <a:pt x="21019" y="41925"/>
                    <a:pt x="20770" y="41925"/>
                  </a:cubicBezTo>
                  <a:cubicBezTo>
                    <a:pt x="20683" y="41925"/>
                    <a:pt x="20586" y="41909"/>
                    <a:pt x="20479" y="41881"/>
                  </a:cubicBezTo>
                  <a:cubicBezTo>
                    <a:pt x="19666" y="41637"/>
                    <a:pt x="19096" y="40850"/>
                    <a:pt x="19123" y="39982"/>
                  </a:cubicBezTo>
                  <a:cubicBezTo>
                    <a:pt x="19150" y="39277"/>
                    <a:pt x="19177" y="38545"/>
                    <a:pt x="19177" y="37813"/>
                  </a:cubicBezTo>
                  <a:cubicBezTo>
                    <a:pt x="19177" y="35914"/>
                    <a:pt x="19150" y="34015"/>
                    <a:pt x="19123" y="32144"/>
                  </a:cubicBezTo>
                  <a:lnTo>
                    <a:pt x="19123" y="31140"/>
                  </a:lnTo>
                  <a:lnTo>
                    <a:pt x="20316" y="30869"/>
                  </a:lnTo>
                  <a:close/>
                  <a:moveTo>
                    <a:pt x="18201" y="40905"/>
                  </a:moveTo>
                  <a:cubicBezTo>
                    <a:pt x="18336" y="41203"/>
                    <a:pt x="18418" y="41420"/>
                    <a:pt x="18526" y="41691"/>
                  </a:cubicBezTo>
                  <a:cubicBezTo>
                    <a:pt x="18825" y="42315"/>
                    <a:pt x="19394" y="42803"/>
                    <a:pt x="20099" y="42993"/>
                  </a:cubicBezTo>
                  <a:cubicBezTo>
                    <a:pt x="20288" y="43062"/>
                    <a:pt x="20480" y="43094"/>
                    <a:pt x="20668" y="43094"/>
                  </a:cubicBezTo>
                  <a:cubicBezTo>
                    <a:pt x="21374" y="43094"/>
                    <a:pt x="22028" y="42636"/>
                    <a:pt x="22242" y="41908"/>
                  </a:cubicBezTo>
                  <a:cubicBezTo>
                    <a:pt x="22351" y="41637"/>
                    <a:pt x="22459" y="41366"/>
                    <a:pt x="22568" y="41040"/>
                  </a:cubicBezTo>
                  <a:cubicBezTo>
                    <a:pt x="23219" y="41203"/>
                    <a:pt x="23680" y="41745"/>
                    <a:pt x="23788" y="42396"/>
                  </a:cubicBezTo>
                  <a:cubicBezTo>
                    <a:pt x="24032" y="43861"/>
                    <a:pt x="23327" y="45760"/>
                    <a:pt x="21293" y="46112"/>
                  </a:cubicBezTo>
                  <a:cubicBezTo>
                    <a:pt x="21117" y="46142"/>
                    <a:pt x="20941" y="46156"/>
                    <a:pt x="20766" y="46156"/>
                  </a:cubicBezTo>
                  <a:cubicBezTo>
                    <a:pt x="19972" y="46156"/>
                    <a:pt x="19208" y="45859"/>
                    <a:pt x="18608" y="45326"/>
                  </a:cubicBezTo>
                  <a:cubicBezTo>
                    <a:pt x="17930" y="44756"/>
                    <a:pt x="17496" y="43970"/>
                    <a:pt x="17387" y="43102"/>
                  </a:cubicBezTo>
                  <a:cubicBezTo>
                    <a:pt x="17224" y="42288"/>
                    <a:pt x="17550" y="41447"/>
                    <a:pt x="18201" y="40905"/>
                  </a:cubicBezTo>
                  <a:close/>
                  <a:moveTo>
                    <a:pt x="7844" y="1"/>
                  </a:moveTo>
                  <a:cubicBezTo>
                    <a:pt x="7815" y="1"/>
                    <a:pt x="7787" y="1"/>
                    <a:pt x="7758" y="2"/>
                  </a:cubicBezTo>
                  <a:cubicBezTo>
                    <a:pt x="7378" y="2"/>
                    <a:pt x="7026" y="29"/>
                    <a:pt x="6673" y="110"/>
                  </a:cubicBezTo>
                  <a:cubicBezTo>
                    <a:pt x="5181" y="382"/>
                    <a:pt x="3961" y="1440"/>
                    <a:pt x="3527" y="2877"/>
                  </a:cubicBezTo>
                  <a:cubicBezTo>
                    <a:pt x="2984" y="4342"/>
                    <a:pt x="3337" y="5698"/>
                    <a:pt x="4422" y="6837"/>
                  </a:cubicBezTo>
                  <a:cubicBezTo>
                    <a:pt x="5236" y="7732"/>
                    <a:pt x="6348" y="8302"/>
                    <a:pt x="7568" y="8410"/>
                  </a:cubicBezTo>
                  <a:cubicBezTo>
                    <a:pt x="9792" y="12099"/>
                    <a:pt x="11827" y="15897"/>
                    <a:pt x="13997" y="19640"/>
                  </a:cubicBezTo>
                  <a:cubicBezTo>
                    <a:pt x="12369" y="21484"/>
                    <a:pt x="11800" y="23573"/>
                    <a:pt x="11800" y="25878"/>
                  </a:cubicBezTo>
                  <a:lnTo>
                    <a:pt x="8707" y="27831"/>
                  </a:lnTo>
                  <a:cubicBezTo>
                    <a:pt x="7704" y="28455"/>
                    <a:pt x="6809" y="29214"/>
                    <a:pt x="5778" y="29784"/>
                  </a:cubicBezTo>
                  <a:cubicBezTo>
                    <a:pt x="5697" y="29757"/>
                    <a:pt x="5615" y="29703"/>
                    <a:pt x="5561" y="29648"/>
                  </a:cubicBezTo>
                  <a:cubicBezTo>
                    <a:pt x="4979" y="29176"/>
                    <a:pt x="4260" y="28933"/>
                    <a:pt x="3532" y="28933"/>
                  </a:cubicBezTo>
                  <a:cubicBezTo>
                    <a:pt x="3004" y="28933"/>
                    <a:pt x="2471" y="29061"/>
                    <a:pt x="1981" y="29323"/>
                  </a:cubicBezTo>
                  <a:cubicBezTo>
                    <a:pt x="760" y="29865"/>
                    <a:pt x="1" y="31086"/>
                    <a:pt x="28" y="32415"/>
                  </a:cubicBezTo>
                  <a:cubicBezTo>
                    <a:pt x="28" y="34449"/>
                    <a:pt x="1357" y="36239"/>
                    <a:pt x="3283" y="36836"/>
                  </a:cubicBezTo>
                  <a:cubicBezTo>
                    <a:pt x="3635" y="36945"/>
                    <a:pt x="4015" y="36999"/>
                    <a:pt x="4368" y="37026"/>
                  </a:cubicBezTo>
                  <a:cubicBezTo>
                    <a:pt x="6104" y="37026"/>
                    <a:pt x="7867" y="35344"/>
                    <a:pt x="7948" y="33635"/>
                  </a:cubicBezTo>
                  <a:cubicBezTo>
                    <a:pt x="7975" y="33364"/>
                    <a:pt x="8002" y="33093"/>
                    <a:pt x="8002" y="32795"/>
                  </a:cubicBezTo>
                  <a:cubicBezTo>
                    <a:pt x="8572" y="32361"/>
                    <a:pt x="9169" y="31954"/>
                    <a:pt x="9765" y="31520"/>
                  </a:cubicBezTo>
                  <a:cubicBezTo>
                    <a:pt x="10362" y="31086"/>
                    <a:pt x="10959" y="30652"/>
                    <a:pt x="11555" y="30272"/>
                  </a:cubicBezTo>
                  <a:cubicBezTo>
                    <a:pt x="12179" y="29865"/>
                    <a:pt x="12668" y="29323"/>
                    <a:pt x="13291" y="29106"/>
                  </a:cubicBezTo>
                  <a:cubicBezTo>
                    <a:pt x="13997" y="29594"/>
                    <a:pt x="14729" y="30055"/>
                    <a:pt x="15488" y="30462"/>
                  </a:cubicBezTo>
                  <a:cubicBezTo>
                    <a:pt x="16248" y="30787"/>
                    <a:pt x="17007" y="31059"/>
                    <a:pt x="17794" y="31276"/>
                  </a:cubicBezTo>
                  <a:cubicBezTo>
                    <a:pt x="17930" y="34042"/>
                    <a:pt x="18038" y="36809"/>
                    <a:pt x="18174" y="39603"/>
                  </a:cubicBezTo>
                  <a:cubicBezTo>
                    <a:pt x="18065" y="39657"/>
                    <a:pt x="17902" y="39765"/>
                    <a:pt x="17767" y="39820"/>
                  </a:cubicBezTo>
                  <a:cubicBezTo>
                    <a:pt x="17224" y="40091"/>
                    <a:pt x="16818" y="40552"/>
                    <a:pt x="16573" y="41122"/>
                  </a:cubicBezTo>
                  <a:cubicBezTo>
                    <a:pt x="16139" y="42071"/>
                    <a:pt x="16085" y="43156"/>
                    <a:pt x="16492" y="44132"/>
                  </a:cubicBezTo>
                  <a:cubicBezTo>
                    <a:pt x="17007" y="45624"/>
                    <a:pt x="18255" y="46763"/>
                    <a:pt x="19801" y="47170"/>
                  </a:cubicBezTo>
                  <a:cubicBezTo>
                    <a:pt x="20105" y="47251"/>
                    <a:pt x="20442" y="47293"/>
                    <a:pt x="20793" y="47293"/>
                  </a:cubicBezTo>
                  <a:cubicBezTo>
                    <a:pt x="22105" y="47293"/>
                    <a:pt x="23626" y="46699"/>
                    <a:pt x="24439" y="45244"/>
                  </a:cubicBezTo>
                  <a:cubicBezTo>
                    <a:pt x="24765" y="44648"/>
                    <a:pt x="24955" y="43997"/>
                    <a:pt x="25036" y="43346"/>
                  </a:cubicBezTo>
                  <a:cubicBezTo>
                    <a:pt x="25280" y="42017"/>
                    <a:pt x="24656" y="40688"/>
                    <a:pt x="23517" y="40010"/>
                  </a:cubicBezTo>
                  <a:cubicBezTo>
                    <a:pt x="23246" y="39847"/>
                    <a:pt x="22947" y="39684"/>
                    <a:pt x="22622" y="39494"/>
                  </a:cubicBezTo>
                  <a:cubicBezTo>
                    <a:pt x="22514" y="36375"/>
                    <a:pt x="21944" y="33283"/>
                    <a:pt x="21727" y="30272"/>
                  </a:cubicBezTo>
                  <a:lnTo>
                    <a:pt x="23571" y="28645"/>
                  </a:lnTo>
                  <a:cubicBezTo>
                    <a:pt x="27640" y="31276"/>
                    <a:pt x="31654" y="34015"/>
                    <a:pt x="35587" y="36836"/>
                  </a:cubicBezTo>
                  <a:cubicBezTo>
                    <a:pt x="35614" y="36972"/>
                    <a:pt x="35614" y="37107"/>
                    <a:pt x="35587" y="37270"/>
                  </a:cubicBezTo>
                  <a:cubicBezTo>
                    <a:pt x="35452" y="38057"/>
                    <a:pt x="35641" y="38870"/>
                    <a:pt x="36103" y="39548"/>
                  </a:cubicBezTo>
                  <a:cubicBezTo>
                    <a:pt x="36790" y="40741"/>
                    <a:pt x="38059" y="41468"/>
                    <a:pt x="39418" y="41468"/>
                  </a:cubicBezTo>
                  <a:cubicBezTo>
                    <a:pt x="39667" y="41468"/>
                    <a:pt x="39919" y="41443"/>
                    <a:pt x="40171" y="41393"/>
                  </a:cubicBezTo>
                  <a:cubicBezTo>
                    <a:pt x="41826" y="41013"/>
                    <a:pt x="43101" y="39657"/>
                    <a:pt x="43318" y="37948"/>
                  </a:cubicBezTo>
                  <a:cubicBezTo>
                    <a:pt x="43453" y="36266"/>
                    <a:pt x="42477" y="34693"/>
                    <a:pt x="40958" y="34015"/>
                  </a:cubicBezTo>
                  <a:cubicBezTo>
                    <a:pt x="40556" y="33808"/>
                    <a:pt x="40112" y="33706"/>
                    <a:pt x="39668" y="33706"/>
                  </a:cubicBezTo>
                  <a:cubicBezTo>
                    <a:pt x="39182" y="33706"/>
                    <a:pt x="38698" y="33828"/>
                    <a:pt x="38272" y="34069"/>
                  </a:cubicBezTo>
                  <a:cubicBezTo>
                    <a:pt x="38164" y="34097"/>
                    <a:pt x="38055" y="34151"/>
                    <a:pt x="37920" y="34178"/>
                  </a:cubicBezTo>
                  <a:lnTo>
                    <a:pt x="24873" y="24983"/>
                  </a:lnTo>
                  <a:cubicBezTo>
                    <a:pt x="25009" y="23139"/>
                    <a:pt x="24331" y="21620"/>
                    <a:pt x="23327" y="20155"/>
                  </a:cubicBezTo>
                  <a:cubicBezTo>
                    <a:pt x="24439" y="18745"/>
                    <a:pt x="25443" y="17280"/>
                    <a:pt x="26636" y="15924"/>
                  </a:cubicBezTo>
                  <a:cubicBezTo>
                    <a:pt x="26826" y="15978"/>
                    <a:pt x="26989" y="16005"/>
                    <a:pt x="27152" y="16059"/>
                  </a:cubicBezTo>
                  <a:cubicBezTo>
                    <a:pt x="27392" y="16117"/>
                    <a:pt x="27635" y="16145"/>
                    <a:pt x="27876" y="16145"/>
                  </a:cubicBezTo>
                  <a:cubicBezTo>
                    <a:pt x="28994" y="16145"/>
                    <a:pt x="30066" y="15545"/>
                    <a:pt x="30624" y="14540"/>
                  </a:cubicBezTo>
                  <a:cubicBezTo>
                    <a:pt x="31139" y="13754"/>
                    <a:pt x="31410" y="12859"/>
                    <a:pt x="31464" y="11909"/>
                  </a:cubicBezTo>
                  <a:cubicBezTo>
                    <a:pt x="31519" y="10987"/>
                    <a:pt x="31220" y="10038"/>
                    <a:pt x="30624" y="9333"/>
                  </a:cubicBezTo>
                  <a:cubicBezTo>
                    <a:pt x="29630" y="8008"/>
                    <a:pt x="28064" y="7234"/>
                    <a:pt x="26417" y="7234"/>
                  </a:cubicBezTo>
                  <a:cubicBezTo>
                    <a:pt x="26309" y="7234"/>
                    <a:pt x="26202" y="7237"/>
                    <a:pt x="26094" y="7244"/>
                  </a:cubicBezTo>
                  <a:cubicBezTo>
                    <a:pt x="24114" y="7353"/>
                    <a:pt x="22486" y="8844"/>
                    <a:pt x="22215" y="10797"/>
                  </a:cubicBezTo>
                  <a:cubicBezTo>
                    <a:pt x="22080" y="11584"/>
                    <a:pt x="22297" y="12425"/>
                    <a:pt x="22839" y="13021"/>
                  </a:cubicBezTo>
                  <a:cubicBezTo>
                    <a:pt x="22920" y="13130"/>
                    <a:pt x="23002" y="13238"/>
                    <a:pt x="23110" y="13374"/>
                  </a:cubicBezTo>
                  <a:cubicBezTo>
                    <a:pt x="22622" y="14079"/>
                    <a:pt x="22107" y="14784"/>
                    <a:pt x="21646" y="15517"/>
                  </a:cubicBezTo>
                  <a:cubicBezTo>
                    <a:pt x="21157" y="16222"/>
                    <a:pt x="20723" y="16954"/>
                    <a:pt x="20316" y="17578"/>
                  </a:cubicBezTo>
                  <a:lnTo>
                    <a:pt x="16980" y="17578"/>
                  </a:lnTo>
                  <a:lnTo>
                    <a:pt x="10823" y="6430"/>
                  </a:lnTo>
                  <a:cubicBezTo>
                    <a:pt x="11067" y="5779"/>
                    <a:pt x="11257" y="5101"/>
                    <a:pt x="11420" y="4396"/>
                  </a:cubicBezTo>
                  <a:cubicBezTo>
                    <a:pt x="11875" y="2146"/>
                    <a:pt x="10134" y="1"/>
                    <a:pt x="784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64"/>
            <p:cNvSpPr/>
            <p:nvPr/>
          </p:nvSpPr>
          <p:spPr>
            <a:xfrm>
              <a:off x="3301938" y="4199625"/>
              <a:ext cx="289575" cy="273325"/>
            </a:xfrm>
            <a:custGeom>
              <a:avLst/>
              <a:gdLst/>
              <a:ahLst/>
              <a:cxnLst/>
              <a:rect l="l" t="t" r="r" b="b"/>
              <a:pathLst>
                <a:path w="11583" h="10933" extrusionOk="0">
                  <a:moveTo>
                    <a:pt x="5656" y="0"/>
                  </a:moveTo>
                  <a:cubicBezTo>
                    <a:pt x="5378" y="0"/>
                    <a:pt x="5097" y="51"/>
                    <a:pt x="4828" y="159"/>
                  </a:cubicBezTo>
                  <a:cubicBezTo>
                    <a:pt x="4883" y="538"/>
                    <a:pt x="5018" y="891"/>
                    <a:pt x="5235" y="1217"/>
                  </a:cubicBezTo>
                  <a:cubicBezTo>
                    <a:pt x="5398" y="1515"/>
                    <a:pt x="5534" y="1813"/>
                    <a:pt x="5642" y="2112"/>
                  </a:cubicBezTo>
                  <a:cubicBezTo>
                    <a:pt x="5696" y="2329"/>
                    <a:pt x="5724" y="2573"/>
                    <a:pt x="5669" y="2790"/>
                  </a:cubicBezTo>
                  <a:cubicBezTo>
                    <a:pt x="5588" y="3414"/>
                    <a:pt x="5127" y="3902"/>
                    <a:pt x="4503" y="4037"/>
                  </a:cubicBezTo>
                  <a:cubicBezTo>
                    <a:pt x="4349" y="4062"/>
                    <a:pt x="4194" y="4077"/>
                    <a:pt x="4040" y="4077"/>
                  </a:cubicBezTo>
                  <a:cubicBezTo>
                    <a:pt x="3517" y="4077"/>
                    <a:pt x="3015" y="3905"/>
                    <a:pt x="2659" y="3359"/>
                  </a:cubicBezTo>
                  <a:cubicBezTo>
                    <a:pt x="2387" y="2898"/>
                    <a:pt x="2062" y="2491"/>
                    <a:pt x="1709" y="2003"/>
                  </a:cubicBezTo>
                  <a:cubicBezTo>
                    <a:pt x="1519" y="2220"/>
                    <a:pt x="1329" y="2437"/>
                    <a:pt x="1167" y="2681"/>
                  </a:cubicBezTo>
                  <a:cubicBezTo>
                    <a:pt x="353" y="3983"/>
                    <a:pt x="0" y="5556"/>
                    <a:pt x="190" y="7102"/>
                  </a:cubicBezTo>
                  <a:cubicBezTo>
                    <a:pt x="245" y="7536"/>
                    <a:pt x="380" y="7998"/>
                    <a:pt x="624" y="8404"/>
                  </a:cubicBezTo>
                  <a:cubicBezTo>
                    <a:pt x="1413" y="9769"/>
                    <a:pt x="3343" y="10933"/>
                    <a:pt x="5305" y="10933"/>
                  </a:cubicBezTo>
                  <a:cubicBezTo>
                    <a:pt x="5838" y="10933"/>
                    <a:pt x="6374" y="10847"/>
                    <a:pt x="6890" y="10656"/>
                  </a:cubicBezTo>
                  <a:cubicBezTo>
                    <a:pt x="10606" y="9299"/>
                    <a:pt x="11582" y="4471"/>
                    <a:pt x="8707" y="1786"/>
                  </a:cubicBezTo>
                  <a:cubicBezTo>
                    <a:pt x="8246" y="1352"/>
                    <a:pt x="7676" y="1000"/>
                    <a:pt x="7215" y="593"/>
                  </a:cubicBezTo>
                  <a:cubicBezTo>
                    <a:pt x="6779" y="211"/>
                    <a:pt x="6222" y="0"/>
                    <a:pt x="56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64"/>
            <p:cNvSpPr/>
            <p:nvPr/>
          </p:nvSpPr>
          <p:spPr>
            <a:xfrm>
              <a:off x="3079513" y="3761400"/>
              <a:ext cx="152600" cy="143650"/>
            </a:xfrm>
            <a:custGeom>
              <a:avLst/>
              <a:gdLst/>
              <a:ahLst/>
              <a:cxnLst/>
              <a:rect l="l" t="t" r="r" b="b"/>
              <a:pathLst>
                <a:path w="6104" h="5746" extrusionOk="0">
                  <a:moveTo>
                    <a:pt x="3312" y="0"/>
                  </a:moveTo>
                  <a:cubicBezTo>
                    <a:pt x="2733" y="0"/>
                    <a:pt x="2159" y="164"/>
                    <a:pt x="1655" y="491"/>
                  </a:cubicBezTo>
                  <a:cubicBezTo>
                    <a:pt x="408" y="1251"/>
                    <a:pt x="1" y="2878"/>
                    <a:pt x="787" y="4126"/>
                  </a:cubicBezTo>
                  <a:cubicBezTo>
                    <a:pt x="1221" y="4831"/>
                    <a:pt x="1899" y="5374"/>
                    <a:pt x="2713" y="5618"/>
                  </a:cubicBezTo>
                  <a:cubicBezTo>
                    <a:pt x="2942" y="5703"/>
                    <a:pt x="3183" y="5746"/>
                    <a:pt x="3424" y="5746"/>
                  </a:cubicBezTo>
                  <a:cubicBezTo>
                    <a:pt x="3870" y="5746"/>
                    <a:pt x="4314" y="5601"/>
                    <a:pt x="4666" y="5319"/>
                  </a:cubicBezTo>
                  <a:cubicBezTo>
                    <a:pt x="5534" y="4641"/>
                    <a:pt x="6022" y="3638"/>
                    <a:pt x="6022" y="2553"/>
                  </a:cubicBezTo>
                  <a:cubicBezTo>
                    <a:pt x="6104" y="979"/>
                    <a:pt x="5127" y="3"/>
                    <a:pt x="3446" y="3"/>
                  </a:cubicBezTo>
                  <a:cubicBezTo>
                    <a:pt x="3401" y="1"/>
                    <a:pt x="3356" y="0"/>
                    <a:pt x="33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64"/>
            <p:cNvSpPr/>
            <p:nvPr/>
          </p:nvSpPr>
          <p:spPr>
            <a:xfrm>
              <a:off x="3552838" y="3936725"/>
              <a:ext cx="182425" cy="165850"/>
            </a:xfrm>
            <a:custGeom>
              <a:avLst/>
              <a:gdLst/>
              <a:ahLst/>
              <a:cxnLst/>
              <a:rect l="l" t="t" r="r" b="b"/>
              <a:pathLst>
                <a:path w="7297" h="6634" extrusionOk="0">
                  <a:moveTo>
                    <a:pt x="3292" y="0"/>
                  </a:moveTo>
                  <a:cubicBezTo>
                    <a:pt x="3172" y="0"/>
                    <a:pt x="3051" y="5"/>
                    <a:pt x="2930" y="15"/>
                  </a:cubicBezTo>
                  <a:cubicBezTo>
                    <a:pt x="1248" y="205"/>
                    <a:pt x="0" y="1805"/>
                    <a:pt x="353" y="3406"/>
                  </a:cubicBezTo>
                  <a:cubicBezTo>
                    <a:pt x="434" y="3623"/>
                    <a:pt x="570" y="3812"/>
                    <a:pt x="705" y="4002"/>
                  </a:cubicBezTo>
                  <a:cubicBezTo>
                    <a:pt x="841" y="3840"/>
                    <a:pt x="1004" y="3677"/>
                    <a:pt x="1194" y="3541"/>
                  </a:cubicBezTo>
                  <a:cubicBezTo>
                    <a:pt x="1438" y="3324"/>
                    <a:pt x="1736" y="3161"/>
                    <a:pt x="2035" y="3053"/>
                  </a:cubicBezTo>
                  <a:cubicBezTo>
                    <a:pt x="2205" y="2993"/>
                    <a:pt x="2389" y="2965"/>
                    <a:pt x="2580" y="2965"/>
                  </a:cubicBezTo>
                  <a:cubicBezTo>
                    <a:pt x="3513" y="2965"/>
                    <a:pt x="4594" y="3630"/>
                    <a:pt x="4910" y="4463"/>
                  </a:cubicBezTo>
                  <a:cubicBezTo>
                    <a:pt x="5127" y="4897"/>
                    <a:pt x="5100" y="5413"/>
                    <a:pt x="4855" y="5820"/>
                  </a:cubicBezTo>
                  <a:cubicBezTo>
                    <a:pt x="4720" y="6064"/>
                    <a:pt x="4584" y="6308"/>
                    <a:pt x="4421" y="6633"/>
                  </a:cubicBezTo>
                  <a:cubicBezTo>
                    <a:pt x="5262" y="6606"/>
                    <a:pt x="5940" y="6443"/>
                    <a:pt x="6429" y="5792"/>
                  </a:cubicBezTo>
                  <a:cubicBezTo>
                    <a:pt x="6998" y="5060"/>
                    <a:pt x="7297" y="4138"/>
                    <a:pt x="7297" y="3216"/>
                  </a:cubicBezTo>
                  <a:cubicBezTo>
                    <a:pt x="7269" y="2809"/>
                    <a:pt x="7161" y="2402"/>
                    <a:pt x="6971" y="2077"/>
                  </a:cubicBezTo>
                  <a:cubicBezTo>
                    <a:pt x="6193" y="771"/>
                    <a:pt x="4787" y="0"/>
                    <a:pt x="3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64"/>
            <p:cNvSpPr/>
            <p:nvPr/>
          </p:nvSpPr>
          <p:spPr>
            <a:xfrm>
              <a:off x="3405688" y="4750800"/>
              <a:ext cx="170225" cy="131300"/>
            </a:xfrm>
            <a:custGeom>
              <a:avLst/>
              <a:gdLst/>
              <a:ahLst/>
              <a:cxnLst/>
              <a:rect l="l" t="t" r="r" b="b"/>
              <a:pathLst>
                <a:path w="6809" h="5252" extrusionOk="0">
                  <a:moveTo>
                    <a:pt x="977" y="1"/>
                  </a:moveTo>
                  <a:cubicBezTo>
                    <a:pt x="326" y="516"/>
                    <a:pt x="0" y="1357"/>
                    <a:pt x="163" y="2198"/>
                  </a:cubicBezTo>
                  <a:cubicBezTo>
                    <a:pt x="272" y="3066"/>
                    <a:pt x="706" y="3852"/>
                    <a:pt x="1384" y="4395"/>
                  </a:cubicBezTo>
                  <a:cubicBezTo>
                    <a:pt x="1985" y="4951"/>
                    <a:pt x="2750" y="5252"/>
                    <a:pt x="3545" y="5252"/>
                  </a:cubicBezTo>
                  <a:cubicBezTo>
                    <a:pt x="3719" y="5252"/>
                    <a:pt x="3894" y="5238"/>
                    <a:pt x="4069" y="5208"/>
                  </a:cubicBezTo>
                  <a:cubicBezTo>
                    <a:pt x="6103" y="4856"/>
                    <a:pt x="6808" y="2930"/>
                    <a:pt x="6564" y="1492"/>
                  </a:cubicBezTo>
                  <a:cubicBezTo>
                    <a:pt x="6456" y="814"/>
                    <a:pt x="5968" y="272"/>
                    <a:pt x="5344" y="136"/>
                  </a:cubicBezTo>
                  <a:cubicBezTo>
                    <a:pt x="5208" y="462"/>
                    <a:pt x="5127" y="733"/>
                    <a:pt x="5018" y="1004"/>
                  </a:cubicBezTo>
                  <a:cubicBezTo>
                    <a:pt x="4806" y="1706"/>
                    <a:pt x="4143" y="2174"/>
                    <a:pt x="3449" y="2174"/>
                  </a:cubicBezTo>
                  <a:cubicBezTo>
                    <a:pt x="3257" y="2174"/>
                    <a:pt x="3063" y="2138"/>
                    <a:pt x="2875" y="2062"/>
                  </a:cubicBezTo>
                  <a:cubicBezTo>
                    <a:pt x="2170" y="1899"/>
                    <a:pt x="1601" y="1411"/>
                    <a:pt x="1302" y="760"/>
                  </a:cubicBezTo>
                  <a:cubicBezTo>
                    <a:pt x="1194" y="516"/>
                    <a:pt x="1112" y="299"/>
                    <a:pt x="9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64"/>
            <p:cNvSpPr/>
            <p:nvPr/>
          </p:nvSpPr>
          <p:spPr>
            <a:xfrm>
              <a:off x="3196838" y="3915400"/>
              <a:ext cx="223800" cy="358150"/>
            </a:xfrm>
            <a:custGeom>
              <a:avLst/>
              <a:gdLst/>
              <a:ahLst/>
              <a:cxnLst/>
              <a:rect l="l" t="t" r="r" b="b"/>
              <a:pathLst>
                <a:path w="8952" h="14326" extrusionOk="0">
                  <a:moveTo>
                    <a:pt x="1058" y="0"/>
                  </a:moveTo>
                  <a:lnTo>
                    <a:pt x="0" y="651"/>
                  </a:lnTo>
                  <a:lnTo>
                    <a:pt x="543" y="1628"/>
                  </a:lnTo>
                  <a:cubicBezTo>
                    <a:pt x="2387" y="4937"/>
                    <a:pt x="4259" y="8246"/>
                    <a:pt x="6103" y="11555"/>
                  </a:cubicBezTo>
                  <a:cubicBezTo>
                    <a:pt x="6483" y="12233"/>
                    <a:pt x="6863" y="12884"/>
                    <a:pt x="7269" y="13508"/>
                  </a:cubicBezTo>
                  <a:cubicBezTo>
                    <a:pt x="7486" y="13806"/>
                    <a:pt x="7758" y="14077"/>
                    <a:pt x="8056" y="14267"/>
                  </a:cubicBezTo>
                  <a:cubicBezTo>
                    <a:pt x="8144" y="14305"/>
                    <a:pt x="8244" y="14325"/>
                    <a:pt x="8347" y="14325"/>
                  </a:cubicBezTo>
                  <a:cubicBezTo>
                    <a:pt x="8467" y="14325"/>
                    <a:pt x="8591" y="14298"/>
                    <a:pt x="8707" y="14240"/>
                  </a:cubicBezTo>
                  <a:cubicBezTo>
                    <a:pt x="8897" y="14105"/>
                    <a:pt x="8951" y="13833"/>
                    <a:pt x="8788" y="13616"/>
                  </a:cubicBezTo>
                  <a:cubicBezTo>
                    <a:pt x="8517" y="13101"/>
                    <a:pt x="8219" y="12558"/>
                    <a:pt x="7920" y="12070"/>
                  </a:cubicBezTo>
                  <a:cubicBezTo>
                    <a:pt x="7269" y="10958"/>
                    <a:pt x="6591" y="9900"/>
                    <a:pt x="5967" y="8815"/>
                  </a:cubicBezTo>
                  <a:cubicBezTo>
                    <a:pt x="4530" y="6184"/>
                    <a:pt x="3092" y="3580"/>
                    <a:pt x="1655" y="949"/>
                  </a:cubicBezTo>
                  <a:cubicBezTo>
                    <a:pt x="1465" y="624"/>
                    <a:pt x="1275" y="326"/>
                    <a:pt x="10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64"/>
            <p:cNvSpPr/>
            <p:nvPr/>
          </p:nvSpPr>
          <p:spPr>
            <a:xfrm>
              <a:off x="3452463" y="4499900"/>
              <a:ext cx="58350" cy="276425"/>
            </a:xfrm>
            <a:custGeom>
              <a:avLst/>
              <a:gdLst/>
              <a:ahLst/>
              <a:cxnLst/>
              <a:rect l="l" t="t" r="r" b="b"/>
              <a:pathLst>
                <a:path w="2334" h="11057" extrusionOk="0">
                  <a:moveTo>
                    <a:pt x="1221" y="1"/>
                  </a:moveTo>
                  <a:lnTo>
                    <a:pt x="28" y="272"/>
                  </a:lnTo>
                  <a:lnTo>
                    <a:pt x="28" y="1276"/>
                  </a:lnTo>
                  <a:cubicBezTo>
                    <a:pt x="55" y="3147"/>
                    <a:pt x="82" y="5046"/>
                    <a:pt x="82" y="6945"/>
                  </a:cubicBezTo>
                  <a:cubicBezTo>
                    <a:pt x="82" y="7677"/>
                    <a:pt x="55" y="8409"/>
                    <a:pt x="28" y="9114"/>
                  </a:cubicBezTo>
                  <a:cubicBezTo>
                    <a:pt x="1" y="9982"/>
                    <a:pt x="571" y="10769"/>
                    <a:pt x="1384" y="11013"/>
                  </a:cubicBezTo>
                  <a:cubicBezTo>
                    <a:pt x="1491" y="11041"/>
                    <a:pt x="1588" y="11057"/>
                    <a:pt x="1675" y="11057"/>
                  </a:cubicBezTo>
                  <a:cubicBezTo>
                    <a:pt x="1924" y="11057"/>
                    <a:pt x="2098" y="10934"/>
                    <a:pt x="2198" y="10633"/>
                  </a:cubicBezTo>
                  <a:cubicBezTo>
                    <a:pt x="2306" y="10335"/>
                    <a:pt x="2334" y="10010"/>
                    <a:pt x="2334" y="9684"/>
                  </a:cubicBezTo>
                  <a:cubicBezTo>
                    <a:pt x="2306" y="8979"/>
                    <a:pt x="2225" y="8274"/>
                    <a:pt x="2144" y="7596"/>
                  </a:cubicBezTo>
                  <a:cubicBezTo>
                    <a:pt x="1900" y="5290"/>
                    <a:pt x="1655" y="2984"/>
                    <a:pt x="1411" y="679"/>
                  </a:cubicBezTo>
                  <a:cubicBezTo>
                    <a:pt x="1357" y="435"/>
                    <a:pt x="1303" y="218"/>
                    <a:pt x="1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64"/>
            <p:cNvSpPr/>
            <p:nvPr/>
          </p:nvSpPr>
          <p:spPr>
            <a:xfrm>
              <a:off x="3579288" y="4390050"/>
              <a:ext cx="367550" cy="263125"/>
            </a:xfrm>
            <a:custGeom>
              <a:avLst/>
              <a:gdLst/>
              <a:ahLst/>
              <a:cxnLst/>
              <a:rect l="l" t="t" r="r" b="b"/>
              <a:pathLst>
                <a:path w="14702" h="10525" extrusionOk="0">
                  <a:moveTo>
                    <a:pt x="434" y="1"/>
                  </a:moveTo>
                  <a:lnTo>
                    <a:pt x="0" y="1004"/>
                  </a:lnTo>
                  <a:cubicBezTo>
                    <a:pt x="380" y="1248"/>
                    <a:pt x="678" y="1438"/>
                    <a:pt x="977" y="1628"/>
                  </a:cubicBezTo>
                  <a:cubicBezTo>
                    <a:pt x="3391" y="3174"/>
                    <a:pt x="5750" y="4802"/>
                    <a:pt x="8029" y="6510"/>
                  </a:cubicBezTo>
                  <a:cubicBezTo>
                    <a:pt x="9656" y="7731"/>
                    <a:pt x="11338" y="8843"/>
                    <a:pt x="13020" y="9982"/>
                  </a:cubicBezTo>
                  <a:cubicBezTo>
                    <a:pt x="13426" y="10226"/>
                    <a:pt x="13860" y="10389"/>
                    <a:pt x="14294" y="10525"/>
                  </a:cubicBezTo>
                  <a:cubicBezTo>
                    <a:pt x="14430" y="10525"/>
                    <a:pt x="14538" y="10498"/>
                    <a:pt x="14647" y="10389"/>
                  </a:cubicBezTo>
                  <a:cubicBezTo>
                    <a:pt x="14701" y="10254"/>
                    <a:pt x="14701" y="10091"/>
                    <a:pt x="14647" y="9955"/>
                  </a:cubicBezTo>
                  <a:cubicBezTo>
                    <a:pt x="14321" y="9603"/>
                    <a:pt x="13969" y="9304"/>
                    <a:pt x="13589" y="9033"/>
                  </a:cubicBezTo>
                  <a:cubicBezTo>
                    <a:pt x="11935" y="7894"/>
                    <a:pt x="10226" y="6782"/>
                    <a:pt x="8571" y="5615"/>
                  </a:cubicBezTo>
                  <a:cubicBezTo>
                    <a:pt x="6022" y="3852"/>
                    <a:pt x="3499" y="2062"/>
                    <a:pt x="977" y="299"/>
                  </a:cubicBezTo>
                  <a:cubicBezTo>
                    <a:pt x="787" y="191"/>
                    <a:pt x="624" y="82"/>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64"/>
            <p:cNvSpPr/>
            <p:nvPr/>
          </p:nvSpPr>
          <p:spPr>
            <a:xfrm>
              <a:off x="3001538" y="4482825"/>
              <a:ext cx="145150" cy="143400"/>
            </a:xfrm>
            <a:custGeom>
              <a:avLst/>
              <a:gdLst/>
              <a:ahLst/>
              <a:cxnLst/>
              <a:rect l="l" t="t" r="r" b="b"/>
              <a:pathLst>
                <a:path w="5806" h="5736" extrusionOk="0">
                  <a:moveTo>
                    <a:pt x="2425" y="1"/>
                  </a:moveTo>
                  <a:cubicBezTo>
                    <a:pt x="1985" y="1"/>
                    <a:pt x="1545" y="137"/>
                    <a:pt x="1167" y="413"/>
                  </a:cubicBezTo>
                  <a:cubicBezTo>
                    <a:pt x="407" y="847"/>
                    <a:pt x="1" y="1660"/>
                    <a:pt x="109" y="2528"/>
                  </a:cubicBezTo>
                  <a:cubicBezTo>
                    <a:pt x="163" y="3586"/>
                    <a:pt x="706" y="4535"/>
                    <a:pt x="1574" y="5132"/>
                  </a:cubicBezTo>
                  <a:cubicBezTo>
                    <a:pt x="2138" y="5543"/>
                    <a:pt x="2671" y="5736"/>
                    <a:pt x="3181" y="5736"/>
                  </a:cubicBezTo>
                  <a:cubicBezTo>
                    <a:pt x="3847" y="5736"/>
                    <a:pt x="4473" y="5406"/>
                    <a:pt x="5073" y="4807"/>
                  </a:cubicBezTo>
                  <a:cubicBezTo>
                    <a:pt x="5480" y="4427"/>
                    <a:pt x="5751" y="3884"/>
                    <a:pt x="5805" y="3315"/>
                  </a:cubicBezTo>
                  <a:lnTo>
                    <a:pt x="5805" y="3315"/>
                  </a:lnTo>
                  <a:cubicBezTo>
                    <a:pt x="5452" y="3478"/>
                    <a:pt x="5235" y="3613"/>
                    <a:pt x="5018" y="3722"/>
                  </a:cubicBezTo>
                  <a:cubicBezTo>
                    <a:pt x="4780" y="3849"/>
                    <a:pt x="4520" y="3910"/>
                    <a:pt x="4263" y="3910"/>
                  </a:cubicBezTo>
                  <a:cubicBezTo>
                    <a:pt x="3700" y="3910"/>
                    <a:pt x="3146" y="3619"/>
                    <a:pt x="2849" y="3098"/>
                  </a:cubicBezTo>
                  <a:cubicBezTo>
                    <a:pt x="2387" y="2393"/>
                    <a:pt x="2442" y="1443"/>
                    <a:pt x="3011" y="792"/>
                  </a:cubicBezTo>
                  <a:cubicBezTo>
                    <a:pt x="3147" y="630"/>
                    <a:pt x="3337" y="494"/>
                    <a:pt x="3527" y="304"/>
                  </a:cubicBezTo>
                  <a:cubicBezTo>
                    <a:pt x="3187" y="103"/>
                    <a:pt x="2806" y="1"/>
                    <a:pt x="2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64"/>
            <p:cNvSpPr/>
            <p:nvPr/>
          </p:nvSpPr>
          <p:spPr>
            <a:xfrm>
              <a:off x="3895263" y="4600125"/>
              <a:ext cx="139725" cy="134625"/>
            </a:xfrm>
            <a:custGeom>
              <a:avLst/>
              <a:gdLst/>
              <a:ahLst/>
              <a:cxnLst/>
              <a:rect l="l" t="t" r="r" b="b"/>
              <a:pathLst>
                <a:path w="5589" h="5385" extrusionOk="0">
                  <a:moveTo>
                    <a:pt x="2905" y="1"/>
                  </a:moveTo>
                  <a:cubicBezTo>
                    <a:pt x="2714" y="1"/>
                    <a:pt x="2521" y="29"/>
                    <a:pt x="2333" y="88"/>
                  </a:cubicBezTo>
                  <a:lnTo>
                    <a:pt x="2713" y="494"/>
                  </a:lnTo>
                  <a:cubicBezTo>
                    <a:pt x="3391" y="1200"/>
                    <a:pt x="3500" y="1823"/>
                    <a:pt x="3147" y="2474"/>
                  </a:cubicBezTo>
                  <a:cubicBezTo>
                    <a:pt x="2858" y="2970"/>
                    <a:pt x="2427" y="3230"/>
                    <a:pt x="1843" y="3230"/>
                  </a:cubicBezTo>
                  <a:cubicBezTo>
                    <a:pt x="1660" y="3230"/>
                    <a:pt x="1462" y="3204"/>
                    <a:pt x="1248" y="3153"/>
                  </a:cubicBezTo>
                  <a:cubicBezTo>
                    <a:pt x="977" y="3098"/>
                    <a:pt x="733" y="2990"/>
                    <a:pt x="489" y="2908"/>
                  </a:cubicBezTo>
                  <a:cubicBezTo>
                    <a:pt x="353" y="2881"/>
                    <a:pt x="245" y="2881"/>
                    <a:pt x="109" y="2827"/>
                  </a:cubicBezTo>
                  <a:lnTo>
                    <a:pt x="109" y="2827"/>
                  </a:lnTo>
                  <a:cubicBezTo>
                    <a:pt x="1" y="3831"/>
                    <a:pt x="543" y="4780"/>
                    <a:pt x="1465" y="5133"/>
                  </a:cubicBezTo>
                  <a:cubicBezTo>
                    <a:pt x="1825" y="5303"/>
                    <a:pt x="2208" y="5385"/>
                    <a:pt x="2589" y="5385"/>
                  </a:cubicBezTo>
                  <a:cubicBezTo>
                    <a:pt x="3357" y="5385"/>
                    <a:pt x="4113" y="5053"/>
                    <a:pt x="4639" y="4454"/>
                  </a:cubicBezTo>
                  <a:cubicBezTo>
                    <a:pt x="5453" y="3614"/>
                    <a:pt x="5588" y="2312"/>
                    <a:pt x="4937" y="1335"/>
                  </a:cubicBezTo>
                  <a:cubicBezTo>
                    <a:pt x="4639" y="793"/>
                    <a:pt x="4178" y="386"/>
                    <a:pt x="3635" y="142"/>
                  </a:cubicBezTo>
                  <a:cubicBezTo>
                    <a:pt x="3404" y="49"/>
                    <a:pt x="3156" y="1"/>
                    <a:pt x="29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64"/>
            <p:cNvSpPr/>
            <p:nvPr/>
          </p:nvSpPr>
          <p:spPr>
            <a:xfrm>
              <a:off x="3506038" y="4037450"/>
              <a:ext cx="144475" cy="173625"/>
            </a:xfrm>
            <a:custGeom>
              <a:avLst/>
              <a:gdLst/>
              <a:ahLst/>
              <a:cxnLst/>
              <a:rect l="l" t="t" r="r" b="b"/>
              <a:pathLst>
                <a:path w="5779" h="6945" extrusionOk="0">
                  <a:moveTo>
                    <a:pt x="4205" y="0"/>
                  </a:moveTo>
                  <a:cubicBezTo>
                    <a:pt x="2794" y="1980"/>
                    <a:pt x="1411" y="3933"/>
                    <a:pt x="1" y="5968"/>
                  </a:cubicBezTo>
                  <a:cubicBezTo>
                    <a:pt x="218" y="6158"/>
                    <a:pt x="435" y="6347"/>
                    <a:pt x="679" y="6537"/>
                  </a:cubicBezTo>
                  <a:cubicBezTo>
                    <a:pt x="842" y="6673"/>
                    <a:pt x="1031" y="6781"/>
                    <a:pt x="1276" y="6944"/>
                  </a:cubicBezTo>
                  <a:cubicBezTo>
                    <a:pt x="1601" y="6456"/>
                    <a:pt x="1926" y="5968"/>
                    <a:pt x="2252" y="5534"/>
                  </a:cubicBezTo>
                  <a:cubicBezTo>
                    <a:pt x="3283" y="4205"/>
                    <a:pt x="4286" y="2903"/>
                    <a:pt x="5317" y="1601"/>
                  </a:cubicBezTo>
                  <a:cubicBezTo>
                    <a:pt x="5480" y="1357"/>
                    <a:pt x="5615" y="1112"/>
                    <a:pt x="5778" y="896"/>
                  </a:cubicBezTo>
                  <a:cubicBezTo>
                    <a:pt x="5425" y="353"/>
                    <a:pt x="4829" y="28"/>
                    <a:pt x="4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64"/>
            <p:cNvSpPr/>
            <p:nvPr/>
          </p:nvSpPr>
          <p:spPr>
            <a:xfrm>
              <a:off x="3091738" y="4406325"/>
              <a:ext cx="195300" cy="147300"/>
            </a:xfrm>
            <a:custGeom>
              <a:avLst/>
              <a:gdLst/>
              <a:ahLst/>
              <a:cxnLst/>
              <a:rect l="l" t="t" r="r" b="b"/>
              <a:pathLst>
                <a:path w="7812" h="5892" extrusionOk="0">
                  <a:moveTo>
                    <a:pt x="7378" y="1"/>
                  </a:moveTo>
                  <a:cubicBezTo>
                    <a:pt x="7161" y="82"/>
                    <a:pt x="7079" y="136"/>
                    <a:pt x="6998" y="191"/>
                  </a:cubicBezTo>
                  <a:cubicBezTo>
                    <a:pt x="5289" y="1248"/>
                    <a:pt x="3607" y="2279"/>
                    <a:pt x="1953" y="3364"/>
                  </a:cubicBezTo>
                  <a:cubicBezTo>
                    <a:pt x="1383" y="3744"/>
                    <a:pt x="841" y="4178"/>
                    <a:pt x="353" y="4666"/>
                  </a:cubicBezTo>
                  <a:cubicBezTo>
                    <a:pt x="0" y="4937"/>
                    <a:pt x="0" y="5453"/>
                    <a:pt x="353" y="5724"/>
                  </a:cubicBezTo>
                  <a:cubicBezTo>
                    <a:pt x="453" y="5836"/>
                    <a:pt x="564" y="5891"/>
                    <a:pt x="692" y="5891"/>
                  </a:cubicBezTo>
                  <a:cubicBezTo>
                    <a:pt x="842" y="5891"/>
                    <a:pt x="1016" y="5816"/>
                    <a:pt x="1221" y="5670"/>
                  </a:cubicBezTo>
                  <a:cubicBezTo>
                    <a:pt x="1763" y="5236"/>
                    <a:pt x="2278" y="4775"/>
                    <a:pt x="2848" y="4368"/>
                  </a:cubicBezTo>
                  <a:cubicBezTo>
                    <a:pt x="4286" y="3337"/>
                    <a:pt x="5723" y="2361"/>
                    <a:pt x="7161" y="1357"/>
                  </a:cubicBezTo>
                  <a:cubicBezTo>
                    <a:pt x="7378" y="1194"/>
                    <a:pt x="7568" y="1031"/>
                    <a:pt x="7812" y="842"/>
                  </a:cubicBezTo>
                  <a:lnTo>
                    <a:pt x="73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5" name="Google Shape;1625;p64"/>
          <p:cNvGrpSpPr/>
          <p:nvPr/>
        </p:nvGrpSpPr>
        <p:grpSpPr>
          <a:xfrm rot="1780906">
            <a:off x="8178712" y="68788"/>
            <a:ext cx="974888" cy="623600"/>
            <a:chOff x="4620213" y="358500"/>
            <a:chExt cx="974888" cy="623600"/>
          </a:xfrm>
        </p:grpSpPr>
        <p:sp>
          <p:nvSpPr>
            <p:cNvPr id="1626" name="Google Shape;1626;p64"/>
            <p:cNvSpPr/>
            <p:nvPr/>
          </p:nvSpPr>
          <p:spPr>
            <a:xfrm>
              <a:off x="4636250" y="358788"/>
              <a:ext cx="958850" cy="623025"/>
            </a:xfrm>
            <a:custGeom>
              <a:avLst/>
              <a:gdLst/>
              <a:ahLst/>
              <a:cxnLst/>
              <a:rect l="l" t="t" r="r" b="b"/>
              <a:pathLst>
                <a:path w="38354" h="24921" extrusionOk="0">
                  <a:moveTo>
                    <a:pt x="19661" y="6339"/>
                  </a:moveTo>
                  <a:cubicBezTo>
                    <a:pt x="22372" y="6339"/>
                    <a:pt x="24413" y="7756"/>
                    <a:pt x="25904" y="10053"/>
                  </a:cubicBezTo>
                  <a:cubicBezTo>
                    <a:pt x="26962" y="11680"/>
                    <a:pt x="27613" y="13498"/>
                    <a:pt x="28074" y="15369"/>
                  </a:cubicBezTo>
                  <a:cubicBezTo>
                    <a:pt x="28209" y="15966"/>
                    <a:pt x="28236" y="16590"/>
                    <a:pt x="28209" y="17295"/>
                  </a:cubicBezTo>
                  <a:cubicBezTo>
                    <a:pt x="27992" y="17295"/>
                    <a:pt x="27802" y="17322"/>
                    <a:pt x="27613" y="17322"/>
                  </a:cubicBezTo>
                  <a:cubicBezTo>
                    <a:pt x="26609" y="17268"/>
                    <a:pt x="25632" y="17241"/>
                    <a:pt x="24629" y="17186"/>
                  </a:cubicBezTo>
                  <a:cubicBezTo>
                    <a:pt x="23652" y="17143"/>
                    <a:pt x="22676" y="17126"/>
                    <a:pt x="21700" y="17126"/>
                  </a:cubicBezTo>
                  <a:cubicBezTo>
                    <a:pt x="20235" y="17126"/>
                    <a:pt x="18770" y="17165"/>
                    <a:pt x="17305" y="17214"/>
                  </a:cubicBezTo>
                  <a:cubicBezTo>
                    <a:pt x="15542" y="17295"/>
                    <a:pt x="13779" y="17322"/>
                    <a:pt x="11989" y="17376"/>
                  </a:cubicBezTo>
                  <a:cubicBezTo>
                    <a:pt x="11854" y="17376"/>
                    <a:pt x="11718" y="17349"/>
                    <a:pt x="11555" y="17322"/>
                  </a:cubicBezTo>
                  <a:cubicBezTo>
                    <a:pt x="11501" y="17186"/>
                    <a:pt x="11420" y="17051"/>
                    <a:pt x="11392" y="16915"/>
                  </a:cubicBezTo>
                  <a:cubicBezTo>
                    <a:pt x="11175" y="15423"/>
                    <a:pt x="11175" y="13905"/>
                    <a:pt x="11420" y="12413"/>
                  </a:cubicBezTo>
                  <a:cubicBezTo>
                    <a:pt x="11691" y="10731"/>
                    <a:pt x="12613" y="9429"/>
                    <a:pt x="13888" y="8371"/>
                  </a:cubicBezTo>
                  <a:cubicBezTo>
                    <a:pt x="15298" y="7178"/>
                    <a:pt x="16953" y="6581"/>
                    <a:pt x="18743" y="6391"/>
                  </a:cubicBezTo>
                  <a:cubicBezTo>
                    <a:pt x="19057" y="6356"/>
                    <a:pt x="19363" y="6339"/>
                    <a:pt x="19661" y="6339"/>
                  </a:cubicBezTo>
                  <a:close/>
                  <a:moveTo>
                    <a:pt x="18824" y="994"/>
                  </a:moveTo>
                  <a:cubicBezTo>
                    <a:pt x="18879" y="994"/>
                    <a:pt x="18906" y="1021"/>
                    <a:pt x="18987" y="1048"/>
                  </a:cubicBezTo>
                  <a:cubicBezTo>
                    <a:pt x="19014" y="1183"/>
                    <a:pt x="19069" y="1346"/>
                    <a:pt x="19123" y="1509"/>
                  </a:cubicBezTo>
                  <a:cubicBezTo>
                    <a:pt x="19150" y="1645"/>
                    <a:pt x="19204" y="1807"/>
                    <a:pt x="19285" y="1970"/>
                  </a:cubicBezTo>
                  <a:cubicBezTo>
                    <a:pt x="19361" y="2121"/>
                    <a:pt x="19459" y="2271"/>
                    <a:pt x="19667" y="2271"/>
                  </a:cubicBezTo>
                  <a:cubicBezTo>
                    <a:pt x="19684" y="2271"/>
                    <a:pt x="19701" y="2270"/>
                    <a:pt x="19719" y="2268"/>
                  </a:cubicBezTo>
                  <a:cubicBezTo>
                    <a:pt x="19936" y="2214"/>
                    <a:pt x="19991" y="2024"/>
                    <a:pt x="19991" y="1834"/>
                  </a:cubicBezTo>
                  <a:cubicBezTo>
                    <a:pt x="20018" y="1563"/>
                    <a:pt x="20018" y="1319"/>
                    <a:pt x="20045" y="1075"/>
                  </a:cubicBezTo>
                  <a:cubicBezTo>
                    <a:pt x="20224" y="1029"/>
                    <a:pt x="20443" y="1007"/>
                    <a:pt x="20687" y="1007"/>
                  </a:cubicBezTo>
                  <a:cubicBezTo>
                    <a:pt x="21591" y="1007"/>
                    <a:pt x="22841" y="1304"/>
                    <a:pt x="23652" y="1753"/>
                  </a:cubicBezTo>
                  <a:cubicBezTo>
                    <a:pt x="23625" y="1889"/>
                    <a:pt x="23598" y="2051"/>
                    <a:pt x="23544" y="2187"/>
                  </a:cubicBezTo>
                  <a:cubicBezTo>
                    <a:pt x="23517" y="2350"/>
                    <a:pt x="23435" y="2485"/>
                    <a:pt x="23381" y="2648"/>
                  </a:cubicBezTo>
                  <a:cubicBezTo>
                    <a:pt x="23300" y="2946"/>
                    <a:pt x="23381" y="3136"/>
                    <a:pt x="23544" y="3218"/>
                  </a:cubicBezTo>
                  <a:cubicBezTo>
                    <a:pt x="23581" y="3228"/>
                    <a:pt x="23618" y="3234"/>
                    <a:pt x="23655" y="3234"/>
                  </a:cubicBezTo>
                  <a:cubicBezTo>
                    <a:pt x="23807" y="3234"/>
                    <a:pt x="23956" y="3143"/>
                    <a:pt x="24086" y="2946"/>
                  </a:cubicBezTo>
                  <a:cubicBezTo>
                    <a:pt x="24168" y="2811"/>
                    <a:pt x="24249" y="2675"/>
                    <a:pt x="24331" y="2540"/>
                  </a:cubicBezTo>
                  <a:cubicBezTo>
                    <a:pt x="24412" y="2404"/>
                    <a:pt x="24520" y="2268"/>
                    <a:pt x="24602" y="2133"/>
                  </a:cubicBezTo>
                  <a:cubicBezTo>
                    <a:pt x="25470" y="2485"/>
                    <a:pt x="26609" y="3245"/>
                    <a:pt x="27260" y="3896"/>
                  </a:cubicBezTo>
                  <a:cubicBezTo>
                    <a:pt x="27179" y="4004"/>
                    <a:pt x="27124" y="4140"/>
                    <a:pt x="27043" y="4276"/>
                  </a:cubicBezTo>
                  <a:cubicBezTo>
                    <a:pt x="26962" y="4411"/>
                    <a:pt x="26880" y="4520"/>
                    <a:pt x="26826" y="4655"/>
                  </a:cubicBezTo>
                  <a:cubicBezTo>
                    <a:pt x="26745" y="4845"/>
                    <a:pt x="26799" y="5035"/>
                    <a:pt x="26962" y="5171"/>
                  </a:cubicBezTo>
                  <a:cubicBezTo>
                    <a:pt x="27035" y="5219"/>
                    <a:pt x="27113" y="5246"/>
                    <a:pt x="27193" y="5246"/>
                  </a:cubicBezTo>
                  <a:cubicBezTo>
                    <a:pt x="27290" y="5246"/>
                    <a:pt x="27387" y="5206"/>
                    <a:pt x="27477" y="5116"/>
                  </a:cubicBezTo>
                  <a:cubicBezTo>
                    <a:pt x="27667" y="4954"/>
                    <a:pt x="27830" y="4737"/>
                    <a:pt x="28019" y="4547"/>
                  </a:cubicBezTo>
                  <a:cubicBezTo>
                    <a:pt x="28535" y="4899"/>
                    <a:pt x="29104" y="5496"/>
                    <a:pt x="29565" y="6201"/>
                  </a:cubicBezTo>
                  <a:cubicBezTo>
                    <a:pt x="29348" y="6418"/>
                    <a:pt x="29104" y="6662"/>
                    <a:pt x="28887" y="6907"/>
                  </a:cubicBezTo>
                  <a:cubicBezTo>
                    <a:pt x="28643" y="7178"/>
                    <a:pt x="28589" y="7422"/>
                    <a:pt x="28752" y="7585"/>
                  </a:cubicBezTo>
                  <a:cubicBezTo>
                    <a:pt x="28826" y="7671"/>
                    <a:pt x="28923" y="7718"/>
                    <a:pt x="29034" y="7718"/>
                  </a:cubicBezTo>
                  <a:cubicBezTo>
                    <a:pt x="29167" y="7718"/>
                    <a:pt x="29322" y="7651"/>
                    <a:pt x="29484" y="7503"/>
                  </a:cubicBezTo>
                  <a:cubicBezTo>
                    <a:pt x="29701" y="7341"/>
                    <a:pt x="29918" y="7151"/>
                    <a:pt x="30162" y="6934"/>
                  </a:cubicBezTo>
                  <a:cubicBezTo>
                    <a:pt x="30867" y="7883"/>
                    <a:pt x="31383" y="8887"/>
                    <a:pt x="31735" y="9944"/>
                  </a:cubicBezTo>
                  <a:cubicBezTo>
                    <a:pt x="31518" y="10161"/>
                    <a:pt x="31274" y="10324"/>
                    <a:pt x="31084" y="10514"/>
                  </a:cubicBezTo>
                  <a:cubicBezTo>
                    <a:pt x="31003" y="10595"/>
                    <a:pt x="30949" y="10785"/>
                    <a:pt x="31003" y="10894"/>
                  </a:cubicBezTo>
                  <a:cubicBezTo>
                    <a:pt x="31057" y="11002"/>
                    <a:pt x="31220" y="11084"/>
                    <a:pt x="31356" y="11084"/>
                  </a:cubicBezTo>
                  <a:cubicBezTo>
                    <a:pt x="31573" y="11084"/>
                    <a:pt x="31817" y="11029"/>
                    <a:pt x="32034" y="10975"/>
                  </a:cubicBezTo>
                  <a:cubicBezTo>
                    <a:pt x="32386" y="11545"/>
                    <a:pt x="32712" y="12820"/>
                    <a:pt x="32766" y="13633"/>
                  </a:cubicBezTo>
                  <a:cubicBezTo>
                    <a:pt x="32522" y="13796"/>
                    <a:pt x="32251" y="13959"/>
                    <a:pt x="32007" y="14149"/>
                  </a:cubicBezTo>
                  <a:cubicBezTo>
                    <a:pt x="31952" y="14203"/>
                    <a:pt x="31898" y="14338"/>
                    <a:pt x="31925" y="14393"/>
                  </a:cubicBezTo>
                  <a:cubicBezTo>
                    <a:pt x="31952" y="14474"/>
                    <a:pt x="32061" y="14583"/>
                    <a:pt x="32169" y="14610"/>
                  </a:cubicBezTo>
                  <a:cubicBezTo>
                    <a:pt x="32413" y="14637"/>
                    <a:pt x="32685" y="14637"/>
                    <a:pt x="32929" y="14664"/>
                  </a:cubicBezTo>
                  <a:cubicBezTo>
                    <a:pt x="33200" y="15342"/>
                    <a:pt x="33336" y="16644"/>
                    <a:pt x="33173" y="17376"/>
                  </a:cubicBezTo>
                  <a:cubicBezTo>
                    <a:pt x="32930" y="17429"/>
                    <a:pt x="32370" y="17453"/>
                    <a:pt x="31738" y="17453"/>
                  </a:cubicBezTo>
                  <a:cubicBezTo>
                    <a:pt x="30748" y="17453"/>
                    <a:pt x="29583" y="17394"/>
                    <a:pt x="29186" y="17295"/>
                  </a:cubicBezTo>
                  <a:cubicBezTo>
                    <a:pt x="29186" y="17132"/>
                    <a:pt x="29131" y="16942"/>
                    <a:pt x="29159" y="16753"/>
                  </a:cubicBezTo>
                  <a:cubicBezTo>
                    <a:pt x="29213" y="15695"/>
                    <a:pt x="28942" y="14691"/>
                    <a:pt x="28616" y="13688"/>
                  </a:cubicBezTo>
                  <a:cubicBezTo>
                    <a:pt x="28155" y="12304"/>
                    <a:pt x="27613" y="10975"/>
                    <a:pt x="26880" y="9727"/>
                  </a:cubicBezTo>
                  <a:cubicBezTo>
                    <a:pt x="26012" y="8209"/>
                    <a:pt x="24765" y="7069"/>
                    <a:pt x="23218" y="6256"/>
                  </a:cubicBezTo>
                  <a:cubicBezTo>
                    <a:pt x="22703" y="6011"/>
                    <a:pt x="22161" y="5822"/>
                    <a:pt x="21591" y="5740"/>
                  </a:cubicBezTo>
                  <a:cubicBezTo>
                    <a:pt x="20806" y="5628"/>
                    <a:pt x="20003" y="5442"/>
                    <a:pt x="19197" y="5442"/>
                  </a:cubicBezTo>
                  <a:cubicBezTo>
                    <a:pt x="19028" y="5442"/>
                    <a:pt x="18858" y="5450"/>
                    <a:pt x="18689" y="5469"/>
                  </a:cubicBezTo>
                  <a:cubicBezTo>
                    <a:pt x="15678" y="5822"/>
                    <a:pt x="13183" y="7069"/>
                    <a:pt x="11474" y="9700"/>
                  </a:cubicBezTo>
                  <a:cubicBezTo>
                    <a:pt x="10714" y="10867"/>
                    <a:pt x="10389" y="12169"/>
                    <a:pt x="10307" y="13525"/>
                  </a:cubicBezTo>
                  <a:cubicBezTo>
                    <a:pt x="10253" y="14718"/>
                    <a:pt x="10253" y="15912"/>
                    <a:pt x="10497" y="17078"/>
                  </a:cubicBezTo>
                  <a:cubicBezTo>
                    <a:pt x="10497" y="17159"/>
                    <a:pt x="10497" y="17268"/>
                    <a:pt x="10497" y="17349"/>
                  </a:cubicBezTo>
                  <a:cubicBezTo>
                    <a:pt x="10178" y="17410"/>
                    <a:pt x="9182" y="17445"/>
                    <a:pt x="8236" y="17445"/>
                  </a:cubicBezTo>
                  <a:cubicBezTo>
                    <a:pt x="7497" y="17445"/>
                    <a:pt x="6789" y="17424"/>
                    <a:pt x="6456" y="17376"/>
                  </a:cubicBezTo>
                  <a:cubicBezTo>
                    <a:pt x="6320" y="16942"/>
                    <a:pt x="6293" y="15722"/>
                    <a:pt x="6429" y="14745"/>
                  </a:cubicBezTo>
                  <a:cubicBezTo>
                    <a:pt x="6507" y="14718"/>
                    <a:pt x="6590" y="14708"/>
                    <a:pt x="6676" y="14708"/>
                  </a:cubicBezTo>
                  <a:cubicBezTo>
                    <a:pt x="6873" y="14708"/>
                    <a:pt x="7084" y="14759"/>
                    <a:pt x="7285" y="14759"/>
                  </a:cubicBezTo>
                  <a:cubicBezTo>
                    <a:pt x="7512" y="14759"/>
                    <a:pt x="7726" y="14694"/>
                    <a:pt x="7893" y="14420"/>
                  </a:cubicBezTo>
                  <a:cubicBezTo>
                    <a:pt x="7595" y="13877"/>
                    <a:pt x="7026" y="14013"/>
                    <a:pt x="6592" y="13850"/>
                  </a:cubicBezTo>
                  <a:cubicBezTo>
                    <a:pt x="6456" y="13254"/>
                    <a:pt x="6537" y="12386"/>
                    <a:pt x="6809" y="11463"/>
                  </a:cubicBezTo>
                  <a:cubicBezTo>
                    <a:pt x="6903" y="11382"/>
                    <a:pt x="7005" y="11362"/>
                    <a:pt x="7107" y="11362"/>
                  </a:cubicBezTo>
                  <a:cubicBezTo>
                    <a:pt x="7209" y="11362"/>
                    <a:pt x="7310" y="11382"/>
                    <a:pt x="7405" y="11382"/>
                  </a:cubicBezTo>
                  <a:cubicBezTo>
                    <a:pt x="7568" y="11382"/>
                    <a:pt x="7704" y="11409"/>
                    <a:pt x="7839" y="11409"/>
                  </a:cubicBezTo>
                  <a:cubicBezTo>
                    <a:pt x="8029" y="11382"/>
                    <a:pt x="8138" y="11274"/>
                    <a:pt x="8192" y="11084"/>
                  </a:cubicBezTo>
                  <a:cubicBezTo>
                    <a:pt x="8219" y="10894"/>
                    <a:pt x="8138" y="10758"/>
                    <a:pt x="7975" y="10677"/>
                  </a:cubicBezTo>
                  <a:cubicBezTo>
                    <a:pt x="7812" y="10595"/>
                    <a:pt x="7622" y="10568"/>
                    <a:pt x="7432" y="10514"/>
                  </a:cubicBezTo>
                  <a:cubicBezTo>
                    <a:pt x="7324" y="10487"/>
                    <a:pt x="7215" y="10460"/>
                    <a:pt x="7107" y="10433"/>
                  </a:cubicBezTo>
                  <a:cubicBezTo>
                    <a:pt x="7134" y="9809"/>
                    <a:pt x="7324" y="9212"/>
                    <a:pt x="7704" y="8588"/>
                  </a:cubicBezTo>
                  <a:cubicBezTo>
                    <a:pt x="7921" y="8642"/>
                    <a:pt x="8110" y="8697"/>
                    <a:pt x="8327" y="8724"/>
                  </a:cubicBezTo>
                  <a:cubicBezTo>
                    <a:pt x="8436" y="8751"/>
                    <a:pt x="8544" y="8778"/>
                    <a:pt x="8653" y="8805"/>
                  </a:cubicBezTo>
                  <a:cubicBezTo>
                    <a:pt x="8870" y="8805"/>
                    <a:pt x="9033" y="8724"/>
                    <a:pt x="9141" y="8534"/>
                  </a:cubicBezTo>
                  <a:cubicBezTo>
                    <a:pt x="9195" y="8398"/>
                    <a:pt x="9141" y="8181"/>
                    <a:pt x="8951" y="8046"/>
                  </a:cubicBezTo>
                  <a:cubicBezTo>
                    <a:pt x="8707" y="7910"/>
                    <a:pt x="8436" y="7802"/>
                    <a:pt x="8192" y="7693"/>
                  </a:cubicBezTo>
                  <a:cubicBezTo>
                    <a:pt x="8355" y="7042"/>
                    <a:pt x="9087" y="5930"/>
                    <a:pt x="9928" y="5116"/>
                  </a:cubicBezTo>
                  <a:cubicBezTo>
                    <a:pt x="10063" y="5198"/>
                    <a:pt x="10226" y="5306"/>
                    <a:pt x="10389" y="5388"/>
                  </a:cubicBezTo>
                  <a:cubicBezTo>
                    <a:pt x="10579" y="5469"/>
                    <a:pt x="10769" y="5550"/>
                    <a:pt x="10986" y="5578"/>
                  </a:cubicBezTo>
                  <a:cubicBezTo>
                    <a:pt x="10996" y="5579"/>
                    <a:pt x="11007" y="5580"/>
                    <a:pt x="11018" y="5580"/>
                  </a:cubicBezTo>
                  <a:cubicBezTo>
                    <a:pt x="11193" y="5580"/>
                    <a:pt x="11334" y="5377"/>
                    <a:pt x="11257" y="5198"/>
                  </a:cubicBezTo>
                  <a:cubicBezTo>
                    <a:pt x="11203" y="5062"/>
                    <a:pt x="11121" y="4927"/>
                    <a:pt x="11040" y="4818"/>
                  </a:cubicBezTo>
                  <a:cubicBezTo>
                    <a:pt x="10931" y="4682"/>
                    <a:pt x="10796" y="4547"/>
                    <a:pt x="10660" y="4411"/>
                  </a:cubicBezTo>
                  <a:cubicBezTo>
                    <a:pt x="11230" y="3760"/>
                    <a:pt x="12559" y="2838"/>
                    <a:pt x="13535" y="2458"/>
                  </a:cubicBezTo>
                  <a:cubicBezTo>
                    <a:pt x="13671" y="2648"/>
                    <a:pt x="13779" y="2865"/>
                    <a:pt x="13915" y="3055"/>
                  </a:cubicBezTo>
                  <a:cubicBezTo>
                    <a:pt x="13996" y="3163"/>
                    <a:pt x="14105" y="3272"/>
                    <a:pt x="14213" y="3353"/>
                  </a:cubicBezTo>
                  <a:cubicBezTo>
                    <a:pt x="14263" y="3394"/>
                    <a:pt x="14320" y="3413"/>
                    <a:pt x="14376" y="3413"/>
                  </a:cubicBezTo>
                  <a:cubicBezTo>
                    <a:pt x="14504" y="3413"/>
                    <a:pt x="14628" y="3315"/>
                    <a:pt x="14647" y="3163"/>
                  </a:cubicBezTo>
                  <a:cubicBezTo>
                    <a:pt x="14647" y="2919"/>
                    <a:pt x="14593" y="2702"/>
                    <a:pt x="14566" y="2458"/>
                  </a:cubicBezTo>
                  <a:cubicBezTo>
                    <a:pt x="14539" y="2350"/>
                    <a:pt x="14485" y="2241"/>
                    <a:pt x="14457" y="2106"/>
                  </a:cubicBezTo>
                  <a:cubicBezTo>
                    <a:pt x="14539" y="2051"/>
                    <a:pt x="14593" y="1970"/>
                    <a:pt x="14674" y="1943"/>
                  </a:cubicBezTo>
                  <a:cubicBezTo>
                    <a:pt x="15895" y="1455"/>
                    <a:pt x="17170" y="1183"/>
                    <a:pt x="18472" y="994"/>
                  </a:cubicBezTo>
                  <a:close/>
                  <a:moveTo>
                    <a:pt x="20627" y="18098"/>
                  </a:moveTo>
                  <a:cubicBezTo>
                    <a:pt x="21771" y="18098"/>
                    <a:pt x="22908" y="18123"/>
                    <a:pt x="24059" y="18163"/>
                  </a:cubicBezTo>
                  <a:cubicBezTo>
                    <a:pt x="26365" y="18217"/>
                    <a:pt x="28670" y="18326"/>
                    <a:pt x="30949" y="18380"/>
                  </a:cubicBezTo>
                  <a:cubicBezTo>
                    <a:pt x="32929" y="18434"/>
                    <a:pt x="34882" y="18461"/>
                    <a:pt x="36862" y="18488"/>
                  </a:cubicBezTo>
                  <a:cubicBezTo>
                    <a:pt x="36970" y="18488"/>
                    <a:pt x="37106" y="18516"/>
                    <a:pt x="37242" y="18516"/>
                  </a:cubicBezTo>
                  <a:cubicBezTo>
                    <a:pt x="37269" y="18651"/>
                    <a:pt x="37323" y="18787"/>
                    <a:pt x="37323" y="18922"/>
                  </a:cubicBezTo>
                  <a:cubicBezTo>
                    <a:pt x="37350" y="20333"/>
                    <a:pt x="37350" y="21770"/>
                    <a:pt x="37350" y="23181"/>
                  </a:cubicBezTo>
                  <a:cubicBezTo>
                    <a:pt x="37350" y="23289"/>
                    <a:pt x="37323" y="23371"/>
                    <a:pt x="37323" y="23452"/>
                  </a:cubicBezTo>
                  <a:cubicBezTo>
                    <a:pt x="36957" y="23581"/>
                    <a:pt x="35941" y="23693"/>
                    <a:pt x="35049" y="23693"/>
                  </a:cubicBezTo>
                  <a:cubicBezTo>
                    <a:pt x="34818" y="23693"/>
                    <a:pt x="34595" y="23686"/>
                    <a:pt x="34393" y="23669"/>
                  </a:cubicBezTo>
                  <a:cubicBezTo>
                    <a:pt x="34312" y="23344"/>
                    <a:pt x="34421" y="22991"/>
                    <a:pt x="34448" y="22638"/>
                  </a:cubicBezTo>
                  <a:cubicBezTo>
                    <a:pt x="34502" y="22421"/>
                    <a:pt x="34556" y="22177"/>
                    <a:pt x="34556" y="21960"/>
                  </a:cubicBezTo>
                  <a:cubicBezTo>
                    <a:pt x="34556" y="21743"/>
                    <a:pt x="34448" y="21581"/>
                    <a:pt x="34231" y="21553"/>
                  </a:cubicBezTo>
                  <a:cubicBezTo>
                    <a:pt x="34186" y="21542"/>
                    <a:pt x="34143" y="21537"/>
                    <a:pt x="34102" y="21537"/>
                  </a:cubicBezTo>
                  <a:cubicBezTo>
                    <a:pt x="33941" y="21537"/>
                    <a:pt x="33807" y="21619"/>
                    <a:pt x="33743" y="21770"/>
                  </a:cubicBezTo>
                  <a:cubicBezTo>
                    <a:pt x="33661" y="21987"/>
                    <a:pt x="33580" y="22259"/>
                    <a:pt x="33526" y="22503"/>
                  </a:cubicBezTo>
                  <a:cubicBezTo>
                    <a:pt x="33444" y="22882"/>
                    <a:pt x="33390" y="23235"/>
                    <a:pt x="33336" y="23615"/>
                  </a:cubicBezTo>
                  <a:cubicBezTo>
                    <a:pt x="32978" y="23747"/>
                    <a:pt x="32097" y="23826"/>
                    <a:pt x="31293" y="23826"/>
                  </a:cubicBezTo>
                  <a:cubicBezTo>
                    <a:pt x="30938" y="23826"/>
                    <a:pt x="30599" y="23811"/>
                    <a:pt x="30325" y="23778"/>
                  </a:cubicBezTo>
                  <a:cubicBezTo>
                    <a:pt x="30271" y="23425"/>
                    <a:pt x="30298" y="23099"/>
                    <a:pt x="30352" y="22747"/>
                  </a:cubicBezTo>
                  <a:cubicBezTo>
                    <a:pt x="30379" y="22503"/>
                    <a:pt x="30406" y="22259"/>
                    <a:pt x="30379" y="22042"/>
                  </a:cubicBezTo>
                  <a:cubicBezTo>
                    <a:pt x="30354" y="21891"/>
                    <a:pt x="30236" y="21740"/>
                    <a:pt x="30068" y="21740"/>
                  </a:cubicBezTo>
                  <a:cubicBezTo>
                    <a:pt x="30054" y="21740"/>
                    <a:pt x="30041" y="21741"/>
                    <a:pt x="30027" y="21743"/>
                  </a:cubicBezTo>
                  <a:cubicBezTo>
                    <a:pt x="29891" y="21770"/>
                    <a:pt x="29728" y="21852"/>
                    <a:pt x="29674" y="21933"/>
                  </a:cubicBezTo>
                  <a:cubicBezTo>
                    <a:pt x="29593" y="22096"/>
                    <a:pt x="29538" y="22286"/>
                    <a:pt x="29511" y="22476"/>
                  </a:cubicBezTo>
                  <a:cubicBezTo>
                    <a:pt x="29457" y="22910"/>
                    <a:pt x="29403" y="23371"/>
                    <a:pt x="29186" y="23805"/>
                  </a:cubicBezTo>
                  <a:lnTo>
                    <a:pt x="26880" y="23805"/>
                  </a:lnTo>
                  <a:cubicBezTo>
                    <a:pt x="26690" y="23479"/>
                    <a:pt x="26745" y="23127"/>
                    <a:pt x="26663" y="22801"/>
                  </a:cubicBezTo>
                  <a:cubicBezTo>
                    <a:pt x="26636" y="22611"/>
                    <a:pt x="26609" y="22394"/>
                    <a:pt x="26555" y="22177"/>
                  </a:cubicBezTo>
                  <a:cubicBezTo>
                    <a:pt x="26500" y="22015"/>
                    <a:pt x="26338" y="21933"/>
                    <a:pt x="26175" y="21933"/>
                  </a:cubicBezTo>
                  <a:cubicBezTo>
                    <a:pt x="25985" y="21960"/>
                    <a:pt x="25849" y="22069"/>
                    <a:pt x="25822" y="22232"/>
                  </a:cubicBezTo>
                  <a:cubicBezTo>
                    <a:pt x="25795" y="22394"/>
                    <a:pt x="25795" y="22557"/>
                    <a:pt x="25795" y="22747"/>
                  </a:cubicBezTo>
                  <a:cubicBezTo>
                    <a:pt x="25795" y="23072"/>
                    <a:pt x="25795" y="23398"/>
                    <a:pt x="25795" y="23750"/>
                  </a:cubicBezTo>
                  <a:cubicBezTo>
                    <a:pt x="25420" y="23809"/>
                    <a:pt x="24944" y="23837"/>
                    <a:pt x="24477" y="23837"/>
                  </a:cubicBezTo>
                  <a:cubicBezTo>
                    <a:pt x="23865" y="23837"/>
                    <a:pt x="23271" y="23789"/>
                    <a:pt x="22947" y="23696"/>
                  </a:cubicBezTo>
                  <a:cubicBezTo>
                    <a:pt x="22947" y="23452"/>
                    <a:pt x="23001" y="23208"/>
                    <a:pt x="23001" y="22937"/>
                  </a:cubicBezTo>
                  <a:cubicBezTo>
                    <a:pt x="23029" y="22665"/>
                    <a:pt x="23029" y="22367"/>
                    <a:pt x="23001" y="22096"/>
                  </a:cubicBezTo>
                  <a:cubicBezTo>
                    <a:pt x="22977" y="21947"/>
                    <a:pt x="22839" y="21821"/>
                    <a:pt x="22670" y="21821"/>
                  </a:cubicBezTo>
                  <a:cubicBezTo>
                    <a:pt x="22654" y="21821"/>
                    <a:pt x="22638" y="21822"/>
                    <a:pt x="22622" y="21825"/>
                  </a:cubicBezTo>
                  <a:cubicBezTo>
                    <a:pt x="22513" y="21825"/>
                    <a:pt x="22323" y="21906"/>
                    <a:pt x="22296" y="22015"/>
                  </a:cubicBezTo>
                  <a:cubicBezTo>
                    <a:pt x="22161" y="22286"/>
                    <a:pt x="22052" y="22584"/>
                    <a:pt x="21971" y="22882"/>
                  </a:cubicBezTo>
                  <a:cubicBezTo>
                    <a:pt x="21917" y="23154"/>
                    <a:pt x="21862" y="23425"/>
                    <a:pt x="21808" y="23696"/>
                  </a:cubicBezTo>
                  <a:cubicBezTo>
                    <a:pt x="21476" y="23807"/>
                    <a:pt x="20968" y="23862"/>
                    <a:pt x="20495" y="23862"/>
                  </a:cubicBezTo>
                  <a:cubicBezTo>
                    <a:pt x="20157" y="23862"/>
                    <a:pt x="19837" y="23834"/>
                    <a:pt x="19611" y="23778"/>
                  </a:cubicBezTo>
                  <a:cubicBezTo>
                    <a:pt x="19557" y="23425"/>
                    <a:pt x="19638" y="23099"/>
                    <a:pt x="19638" y="22747"/>
                  </a:cubicBezTo>
                  <a:cubicBezTo>
                    <a:pt x="19665" y="22503"/>
                    <a:pt x="19665" y="22259"/>
                    <a:pt x="19611" y="22042"/>
                  </a:cubicBezTo>
                  <a:cubicBezTo>
                    <a:pt x="19584" y="21933"/>
                    <a:pt x="19475" y="21798"/>
                    <a:pt x="19394" y="21798"/>
                  </a:cubicBezTo>
                  <a:cubicBezTo>
                    <a:pt x="19285" y="21798"/>
                    <a:pt x="19123" y="21852"/>
                    <a:pt x="19041" y="21933"/>
                  </a:cubicBezTo>
                  <a:cubicBezTo>
                    <a:pt x="18933" y="22069"/>
                    <a:pt x="18879" y="22232"/>
                    <a:pt x="18824" y="22394"/>
                  </a:cubicBezTo>
                  <a:cubicBezTo>
                    <a:pt x="18743" y="22611"/>
                    <a:pt x="18689" y="22828"/>
                    <a:pt x="18635" y="23072"/>
                  </a:cubicBezTo>
                  <a:cubicBezTo>
                    <a:pt x="18580" y="23289"/>
                    <a:pt x="18553" y="23533"/>
                    <a:pt x="18526" y="23750"/>
                  </a:cubicBezTo>
                  <a:cubicBezTo>
                    <a:pt x="18239" y="23856"/>
                    <a:pt x="17766" y="23912"/>
                    <a:pt x="17239" y="23912"/>
                  </a:cubicBezTo>
                  <a:cubicBezTo>
                    <a:pt x="16821" y="23912"/>
                    <a:pt x="16369" y="23877"/>
                    <a:pt x="15949" y="23805"/>
                  </a:cubicBezTo>
                  <a:cubicBezTo>
                    <a:pt x="15949" y="23642"/>
                    <a:pt x="15922" y="23479"/>
                    <a:pt x="15895" y="23344"/>
                  </a:cubicBezTo>
                  <a:cubicBezTo>
                    <a:pt x="15868" y="23018"/>
                    <a:pt x="15814" y="22720"/>
                    <a:pt x="15787" y="22421"/>
                  </a:cubicBezTo>
                  <a:cubicBezTo>
                    <a:pt x="15759" y="22232"/>
                    <a:pt x="15678" y="22042"/>
                    <a:pt x="15434" y="22015"/>
                  </a:cubicBezTo>
                  <a:cubicBezTo>
                    <a:pt x="15420" y="22012"/>
                    <a:pt x="15407" y="22011"/>
                    <a:pt x="15393" y="22011"/>
                  </a:cubicBezTo>
                  <a:cubicBezTo>
                    <a:pt x="15245" y="22011"/>
                    <a:pt x="15102" y="22148"/>
                    <a:pt x="15027" y="22421"/>
                  </a:cubicBezTo>
                  <a:cubicBezTo>
                    <a:pt x="14973" y="22693"/>
                    <a:pt x="14946" y="22991"/>
                    <a:pt x="14891" y="23262"/>
                  </a:cubicBezTo>
                  <a:cubicBezTo>
                    <a:pt x="14864" y="23425"/>
                    <a:pt x="14864" y="23588"/>
                    <a:pt x="14864" y="23750"/>
                  </a:cubicBezTo>
                  <a:cubicBezTo>
                    <a:pt x="14627" y="23796"/>
                    <a:pt x="14290" y="23817"/>
                    <a:pt x="13932" y="23817"/>
                  </a:cubicBezTo>
                  <a:cubicBezTo>
                    <a:pt x="13433" y="23817"/>
                    <a:pt x="12895" y="23775"/>
                    <a:pt x="12532" y="23696"/>
                  </a:cubicBezTo>
                  <a:cubicBezTo>
                    <a:pt x="12505" y="23506"/>
                    <a:pt x="12505" y="23316"/>
                    <a:pt x="12477" y="23099"/>
                  </a:cubicBezTo>
                  <a:cubicBezTo>
                    <a:pt x="12450" y="22882"/>
                    <a:pt x="12423" y="22638"/>
                    <a:pt x="12369" y="22394"/>
                  </a:cubicBezTo>
                  <a:cubicBezTo>
                    <a:pt x="12342" y="22204"/>
                    <a:pt x="12179" y="22096"/>
                    <a:pt x="11962" y="22096"/>
                  </a:cubicBezTo>
                  <a:cubicBezTo>
                    <a:pt x="11745" y="22096"/>
                    <a:pt x="11609" y="22232"/>
                    <a:pt x="11582" y="22421"/>
                  </a:cubicBezTo>
                  <a:cubicBezTo>
                    <a:pt x="11528" y="22720"/>
                    <a:pt x="11528" y="22991"/>
                    <a:pt x="11501" y="23289"/>
                  </a:cubicBezTo>
                  <a:cubicBezTo>
                    <a:pt x="11501" y="23398"/>
                    <a:pt x="11501" y="23506"/>
                    <a:pt x="11501" y="23669"/>
                  </a:cubicBezTo>
                  <a:cubicBezTo>
                    <a:pt x="11325" y="23724"/>
                    <a:pt x="11153" y="23739"/>
                    <a:pt x="10982" y="23739"/>
                  </a:cubicBezTo>
                  <a:cubicBezTo>
                    <a:pt x="10783" y="23739"/>
                    <a:pt x="10584" y="23719"/>
                    <a:pt x="10382" y="23719"/>
                  </a:cubicBezTo>
                  <a:cubicBezTo>
                    <a:pt x="10330" y="23719"/>
                    <a:pt x="10278" y="23720"/>
                    <a:pt x="10226" y="23723"/>
                  </a:cubicBezTo>
                  <a:lnTo>
                    <a:pt x="9006" y="23723"/>
                  </a:lnTo>
                  <a:cubicBezTo>
                    <a:pt x="8761" y="23506"/>
                    <a:pt x="8843" y="23289"/>
                    <a:pt x="8843" y="23072"/>
                  </a:cubicBezTo>
                  <a:cubicBezTo>
                    <a:pt x="8816" y="22828"/>
                    <a:pt x="8816" y="22611"/>
                    <a:pt x="8789" y="22367"/>
                  </a:cubicBezTo>
                  <a:cubicBezTo>
                    <a:pt x="8739" y="22144"/>
                    <a:pt x="8576" y="22011"/>
                    <a:pt x="8382" y="22011"/>
                  </a:cubicBezTo>
                  <a:cubicBezTo>
                    <a:pt x="8364" y="22011"/>
                    <a:pt x="8346" y="22012"/>
                    <a:pt x="8327" y="22015"/>
                  </a:cubicBezTo>
                  <a:cubicBezTo>
                    <a:pt x="8110" y="22015"/>
                    <a:pt x="7975" y="22150"/>
                    <a:pt x="7921" y="22340"/>
                  </a:cubicBezTo>
                  <a:cubicBezTo>
                    <a:pt x="7893" y="22530"/>
                    <a:pt x="7893" y="22720"/>
                    <a:pt x="7866" y="22910"/>
                  </a:cubicBezTo>
                  <a:cubicBezTo>
                    <a:pt x="7866" y="23154"/>
                    <a:pt x="7866" y="23371"/>
                    <a:pt x="7866" y="23642"/>
                  </a:cubicBezTo>
                  <a:cubicBezTo>
                    <a:pt x="7676" y="23706"/>
                    <a:pt x="7489" y="23724"/>
                    <a:pt x="7305" y="23724"/>
                  </a:cubicBezTo>
                  <a:cubicBezTo>
                    <a:pt x="7063" y="23724"/>
                    <a:pt x="6826" y="23692"/>
                    <a:pt x="6589" y="23692"/>
                  </a:cubicBezTo>
                  <a:cubicBezTo>
                    <a:pt x="6545" y="23692"/>
                    <a:pt x="6500" y="23694"/>
                    <a:pt x="6456" y="23696"/>
                  </a:cubicBezTo>
                  <a:cubicBezTo>
                    <a:pt x="6293" y="23705"/>
                    <a:pt x="6133" y="23708"/>
                    <a:pt x="5974" y="23708"/>
                  </a:cubicBezTo>
                  <a:cubicBezTo>
                    <a:pt x="5654" y="23708"/>
                    <a:pt x="5335" y="23696"/>
                    <a:pt x="4991" y="23696"/>
                  </a:cubicBezTo>
                  <a:cubicBezTo>
                    <a:pt x="4828" y="23425"/>
                    <a:pt x="4856" y="23127"/>
                    <a:pt x="4801" y="22828"/>
                  </a:cubicBezTo>
                  <a:cubicBezTo>
                    <a:pt x="4774" y="22557"/>
                    <a:pt x="4720" y="22313"/>
                    <a:pt x="4639" y="22069"/>
                  </a:cubicBezTo>
                  <a:cubicBezTo>
                    <a:pt x="4590" y="21923"/>
                    <a:pt x="4476" y="21821"/>
                    <a:pt x="4316" y="21821"/>
                  </a:cubicBezTo>
                  <a:cubicBezTo>
                    <a:pt x="4297" y="21821"/>
                    <a:pt x="4278" y="21822"/>
                    <a:pt x="4259" y="21825"/>
                  </a:cubicBezTo>
                  <a:cubicBezTo>
                    <a:pt x="4069" y="21825"/>
                    <a:pt x="3933" y="21960"/>
                    <a:pt x="3906" y="22123"/>
                  </a:cubicBezTo>
                  <a:cubicBezTo>
                    <a:pt x="3852" y="22394"/>
                    <a:pt x="3825" y="22693"/>
                    <a:pt x="3825" y="22964"/>
                  </a:cubicBezTo>
                  <a:cubicBezTo>
                    <a:pt x="3825" y="23208"/>
                    <a:pt x="3852" y="23479"/>
                    <a:pt x="3879" y="23723"/>
                  </a:cubicBezTo>
                  <a:cubicBezTo>
                    <a:pt x="3531" y="23798"/>
                    <a:pt x="3040" y="23833"/>
                    <a:pt x="2548" y="23833"/>
                  </a:cubicBezTo>
                  <a:cubicBezTo>
                    <a:pt x="1967" y="23833"/>
                    <a:pt x="1384" y="23784"/>
                    <a:pt x="1031" y="23696"/>
                  </a:cubicBezTo>
                  <a:cubicBezTo>
                    <a:pt x="896" y="23099"/>
                    <a:pt x="896" y="19275"/>
                    <a:pt x="1058" y="18434"/>
                  </a:cubicBezTo>
                  <a:cubicBezTo>
                    <a:pt x="1179" y="18359"/>
                    <a:pt x="1316" y="18342"/>
                    <a:pt x="1456" y="18342"/>
                  </a:cubicBezTo>
                  <a:cubicBezTo>
                    <a:pt x="1568" y="18342"/>
                    <a:pt x="1682" y="18353"/>
                    <a:pt x="1791" y="18353"/>
                  </a:cubicBezTo>
                  <a:cubicBezTo>
                    <a:pt x="3187" y="18353"/>
                    <a:pt x="4578" y="18360"/>
                    <a:pt x="5964" y="18360"/>
                  </a:cubicBezTo>
                  <a:cubicBezTo>
                    <a:pt x="7351" y="18360"/>
                    <a:pt x="8734" y="18353"/>
                    <a:pt x="10118" y="18326"/>
                  </a:cubicBezTo>
                  <a:cubicBezTo>
                    <a:pt x="13210" y="18299"/>
                    <a:pt x="16275" y="18163"/>
                    <a:pt x="19367" y="18109"/>
                  </a:cubicBezTo>
                  <a:cubicBezTo>
                    <a:pt x="19788" y="18101"/>
                    <a:pt x="20208" y="18098"/>
                    <a:pt x="20627" y="18098"/>
                  </a:cubicBezTo>
                  <a:close/>
                  <a:moveTo>
                    <a:pt x="20105" y="0"/>
                  </a:moveTo>
                  <a:cubicBezTo>
                    <a:pt x="19790" y="0"/>
                    <a:pt x="19472" y="15"/>
                    <a:pt x="19150" y="44"/>
                  </a:cubicBezTo>
                  <a:cubicBezTo>
                    <a:pt x="17143" y="234"/>
                    <a:pt x="15217" y="641"/>
                    <a:pt x="13400" y="1482"/>
                  </a:cubicBezTo>
                  <a:cubicBezTo>
                    <a:pt x="10741" y="2730"/>
                    <a:pt x="8707" y="4628"/>
                    <a:pt x="7297" y="7232"/>
                  </a:cubicBezTo>
                  <a:cubicBezTo>
                    <a:pt x="6293" y="9131"/>
                    <a:pt x="5805" y="11165"/>
                    <a:pt x="5615" y="13281"/>
                  </a:cubicBezTo>
                  <a:cubicBezTo>
                    <a:pt x="5507" y="14501"/>
                    <a:pt x="5452" y="15695"/>
                    <a:pt x="5371" y="16915"/>
                  </a:cubicBezTo>
                  <a:cubicBezTo>
                    <a:pt x="5371" y="17051"/>
                    <a:pt x="5317" y="17214"/>
                    <a:pt x="5290" y="17431"/>
                  </a:cubicBezTo>
                  <a:lnTo>
                    <a:pt x="706" y="17431"/>
                  </a:lnTo>
                  <a:cubicBezTo>
                    <a:pt x="217" y="17431"/>
                    <a:pt x="109" y="17539"/>
                    <a:pt x="82" y="18000"/>
                  </a:cubicBezTo>
                  <a:cubicBezTo>
                    <a:pt x="55" y="18380"/>
                    <a:pt x="55" y="18760"/>
                    <a:pt x="28" y="19139"/>
                  </a:cubicBezTo>
                  <a:cubicBezTo>
                    <a:pt x="28" y="20604"/>
                    <a:pt x="0" y="22096"/>
                    <a:pt x="0" y="23561"/>
                  </a:cubicBezTo>
                  <a:cubicBezTo>
                    <a:pt x="0" y="23750"/>
                    <a:pt x="0" y="23940"/>
                    <a:pt x="28" y="24130"/>
                  </a:cubicBezTo>
                  <a:cubicBezTo>
                    <a:pt x="82" y="24429"/>
                    <a:pt x="217" y="24591"/>
                    <a:pt x="543" y="24618"/>
                  </a:cubicBezTo>
                  <a:cubicBezTo>
                    <a:pt x="651" y="24627"/>
                    <a:pt x="763" y="24630"/>
                    <a:pt x="875" y="24630"/>
                  </a:cubicBezTo>
                  <a:cubicBezTo>
                    <a:pt x="1100" y="24630"/>
                    <a:pt x="1329" y="24618"/>
                    <a:pt x="1546" y="24618"/>
                  </a:cubicBezTo>
                  <a:cubicBezTo>
                    <a:pt x="3158" y="24618"/>
                    <a:pt x="4779" y="24589"/>
                    <a:pt x="6403" y="24589"/>
                  </a:cubicBezTo>
                  <a:cubicBezTo>
                    <a:pt x="7487" y="24589"/>
                    <a:pt x="8572" y="24602"/>
                    <a:pt x="9657" y="24646"/>
                  </a:cubicBezTo>
                  <a:cubicBezTo>
                    <a:pt x="12342" y="24727"/>
                    <a:pt x="15054" y="24835"/>
                    <a:pt x="17739" y="24863"/>
                  </a:cubicBezTo>
                  <a:cubicBezTo>
                    <a:pt x="22161" y="24917"/>
                    <a:pt x="26582" y="24890"/>
                    <a:pt x="30976" y="24917"/>
                  </a:cubicBezTo>
                  <a:cubicBezTo>
                    <a:pt x="31173" y="24919"/>
                    <a:pt x="31370" y="24920"/>
                    <a:pt x="31566" y="24920"/>
                  </a:cubicBezTo>
                  <a:cubicBezTo>
                    <a:pt x="33589" y="24920"/>
                    <a:pt x="35592" y="24801"/>
                    <a:pt x="37594" y="24727"/>
                  </a:cubicBezTo>
                  <a:cubicBezTo>
                    <a:pt x="37811" y="24727"/>
                    <a:pt x="38055" y="24727"/>
                    <a:pt x="38299" y="24483"/>
                  </a:cubicBezTo>
                  <a:cubicBezTo>
                    <a:pt x="38326" y="24184"/>
                    <a:pt x="38354" y="23832"/>
                    <a:pt x="38354" y="23479"/>
                  </a:cubicBezTo>
                  <a:cubicBezTo>
                    <a:pt x="38354" y="21960"/>
                    <a:pt x="38326" y="20441"/>
                    <a:pt x="38326" y="18950"/>
                  </a:cubicBezTo>
                  <a:cubicBezTo>
                    <a:pt x="38326" y="18733"/>
                    <a:pt x="38299" y="18516"/>
                    <a:pt x="38272" y="18299"/>
                  </a:cubicBezTo>
                  <a:cubicBezTo>
                    <a:pt x="38170" y="17713"/>
                    <a:pt x="37973" y="17509"/>
                    <a:pt x="37432" y="17509"/>
                  </a:cubicBezTo>
                  <a:cubicBezTo>
                    <a:pt x="37397" y="17509"/>
                    <a:pt x="37361" y="17510"/>
                    <a:pt x="37323" y="17512"/>
                  </a:cubicBezTo>
                  <a:lnTo>
                    <a:pt x="35044" y="17512"/>
                  </a:lnTo>
                  <a:cubicBezTo>
                    <a:pt x="34773" y="17512"/>
                    <a:pt x="34529" y="17485"/>
                    <a:pt x="34149" y="17485"/>
                  </a:cubicBezTo>
                  <a:cubicBezTo>
                    <a:pt x="34149" y="17024"/>
                    <a:pt x="34177" y="16671"/>
                    <a:pt x="34149" y="16319"/>
                  </a:cubicBezTo>
                  <a:cubicBezTo>
                    <a:pt x="34122" y="15179"/>
                    <a:pt x="33905" y="14067"/>
                    <a:pt x="33661" y="12955"/>
                  </a:cubicBezTo>
                  <a:cubicBezTo>
                    <a:pt x="33281" y="11165"/>
                    <a:pt x="32739" y="9402"/>
                    <a:pt x="31871" y="7802"/>
                  </a:cubicBezTo>
                  <a:cubicBezTo>
                    <a:pt x="30433" y="5116"/>
                    <a:pt x="28318" y="3055"/>
                    <a:pt x="25687" y="1563"/>
                  </a:cubicBezTo>
                  <a:cubicBezTo>
                    <a:pt x="23953" y="579"/>
                    <a:pt x="22099" y="0"/>
                    <a:pt x="20105"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7" name="Google Shape;1627;p64"/>
            <p:cNvGrpSpPr/>
            <p:nvPr/>
          </p:nvGrpSpPr>
          <p:grpSpPr>
            <a:xfrm>
              <a:off x="4620213" y="358500"/>
              <a:ext cx="959550" cy="623600"/>
              <a:chOff x="406275" y="547500"/>
              <a:chExt cx="959550" cy="623600"/>
            </a:xfrm>
          </p:grpSpPr>
          <p:sp>
            <p:nvSpPr>
              <p:cNvPr id="1628" name="Google Shape;1628;p64"/>
              <p:cNvSpPr/>
              <p:nvPr/>
            </p:nvSpPr>
            <p:spPr>
              <a:xfrm>
                <a:off x="406275" y="547500"/>
                <a:ext cx="959550" cy="623600"/>
              </a:xfrm>
              <a:custGeom>
                <a:avLst/>
                <a:gdLst/>
                <a:ahLst/>
                <a:cxnLst/>
                <a:rect l="l" t="t" r="r" b="b"/>
                <a:pathLst>
                  <a:path w="38382" h="24944" extrusionOk="0">
                    <a:moveTo>
                      <a:pt x="19700" y="6365"/>
                    </a:moveTo>
                    <a:cubicBezTo>
                      <a:pt x="22400" y="6365"/>
                      <a:pt x="24418" y="7761"/>
                      <a:pt x="25931" y="10079"/>
                    </a:cubicBezTo>
                    <a:cubicBezTo>
                      <a:pt x="26962" y="11707"/>
                      <a:pt x="27613" y="13524"/>
                      <a:pt x="28074" y="15396"/>
                    </a:cubicBezTo>
                    <a:cubicBezTo>
                      <a:pt x="28237" y="15992"/>
                      <a:pt x="28264" y="16589"/>
                      <a:pt x="28237" y="17294"/>
                    </a:cubicBezTo>
                    <a:cubicBezTo>
                      <a:pt x="27993" y="17321"/>
                      <a:pt x="27803" y="17348"/>
                      <a:pt x="27613" y="17348"/>
                    </a:cubicBezTo>
                    <a:cubicBezTo>
                      <a:pt x="26636" y="17294"/>
                      <a:pt x="25633" y="17267"/>
                      <a:pt x="24629" y="17213"/>
                    </a:cubicBezTo>
                    <a:cubicBezTo>
                      <a:pt x="23664" y="17169"/>
                      <a:pt x="22689" y="17152"/>
                      <a:pt x="21713" y="17152"/>
                    </a:cubicBezTo>
                    <a:cubicBezTo>
                      <a:pt x="20249" y="17152"/>
                      <a:pt x="18781" y="17191"/>
                      <a:pt x="17333" y="17240"/>
                    </a:cubicBezTo>
                    <a:cubicBezTo>
                      <a:pt x="15543" y="17321"/>
                      <a:pt x="13780" y="17348"/>
                      <a:pt x="11989" y="17376"/>
                    </a:cubicBezTo>
                    <a:cubicBezTo>
                      <a:pt x="11962" y="17381"/>
                      <a:pt x="11935" y="17383"/>
                      <a:pt x="11908" y="17383"/>
                    </a:cubicBezTo>
                    <a:cubicBezTo>
                      <a:pt x="11799" y="17383"/>
                      <a:pt x="11686" y="17348"/>
                      <a:pt x="11555" y="17348"/>
                    </a:cubicBezTo>
                    <a:cubicBezTo>
                      <a:pt x="11501" y="17213"/>
                      <a:pt x="11420" y="17077"/>
                      <a:pt x="11420" y="16942"/>
                    </a:cubicBezTo>
                    <a:cubicBezTo>
                      <a:pt x="11176" y="15450"/>
                      <a:pt x="11176" y="13931"/>
                      <a:pt x="11420" y="12412"/>
                    </a:cubicBezTo>
                    <a:cubicBezTo>
                      <a:pt x="11691" y="10730"/>
                      <a:pt x="12640" y="9455"/>
                      <a:pt x="13888" y="8398"/>
                    </a:cubicBezTo>
                    <a:cubicBezTo>
                      <a:pt x="15299" y="7204"/>
                      <a:pt x="16953" y="6607"/>
                      <a:pt x="18770" y="6418"/>
                    </a:cubicBezTo>
                    <a:cubicBezTo>
                      <a:pt x="19089" y="6382"/>
                      <a:pt x="19398" y="6365"/>
                      <a:pt x="19700" y="6365"/>
                    </a:cubicBezTo>
                    <a:close/>
                    <a:moveTo>
                      <a:pt x="18588" y="1008"/>
                    </a:moveTo>
                    <a:cubicBezTo>
                      <a:pt x="18668" y="1008"/>
                      <a:pt x="18752" y="1020"/>
                      <a:pt x="18825" y="1020"/>
                    </a:cubicBezTo>
                    <a:cubicBezTo>
                      <a:pt x="18879" y="1020"/>
                      <a:pt x="18906" y="1047"/>
                      <a:pt x="18987" y="1074"/>
                    </a:cubicBezTo>
                    <a:cubicBezTo>
                      <a:pt x="19015" y="1210"/>
                      <a:pt x="19069" y="1373"/>
                      <a:pt x="19123" y="1508"/>
                    </a:cubicBezTo>
                    <a:cubicBezTo>
                      <a:pt x="19177" y="1671"/>
                      <a:pt x="19204" y="1834"/>
                      <a:pt x="19286" y="1996"/>
                    </a:cubicBezTo>
                    <a:cubicBezTo>
                      <a:pt x="19356" y="2137"/>
                      <a:pt x="19467" y="2278"/>
                      <a:pt x="19637" y="2278"/>
                    </a:cubicBezTo>
                    <a:cubicBezTo>
                      <a:pt x="19663" y="2278"/>
                      <a:pt x="19691" y="2275"/>
                      <a:pt x="19720" y="2268"/>
                    </a:cubicBezTo>
                    <a:cubicBezTo>
                      <a:pt x="19937" y="2241"/>
                      <a:pt x="19991" y="2024"/>
                      <a:pt x="20018" y="1834"/>
                    </a:cubicBezTo>
                    <a:cubicBezTo>
                      <a:pt x="20018" y="1590"/>
                      <a:pt x="20045" y="1318"/>
                      <a:pt x="20045" y="1074"/>
                    </a:cubicBezTo>
                    <a:cubicBezTo>
                      <a:pt x="20222" y="1036"/>
                      <a:pt x="20434" y="1017"/>
                      <a:pt x="20667" y="1017"/>
                    </a:cubicBezTo>
                    <a:cubicBezTo>
                      <a:pt x="21581" y="1017"/>
                      <a:pt x="22832" y="1299"/>
                      <a:pt x="23653" y="1752"/>
                    </a:cubicBezTo>
                    <a:cubicBezTo>
                      <a:pt x="23626" y="1915"/>
                      <a:pt x="23598" y="2051"/>
                      <a:pt x="23571" y="2213"/>
                    </a:cubicBezTo>
                    <a:cubicBezTo>
                      <a:pt x="23517" y="2376"/>
                      <a:pt x="23436" y="2512"/>
                      <a:pt x="23382" y="2674"/>
                    </a:cubicBezTo>
                    <a:cubicBezTo>
                      <a:pt x="23300" y="2973"/>
                      <a:pt x="23382" y="3163"/>
                      <a:pt x="23544" y="3244"/>
                    </a:cubicBezTo>
                    <a:cubicBezTo>
                      <a:pt x="23581" y="3255"/>
                      <a:pt x="23619" y="3260"/>
                      <a:pt x="23656" y="3260"/>
                    </a:cubicBezTo>
                    <a:cubicBezTo>
                      <a:pt x="23808" y="3260"/>
                      <a:pt x="23956" y="3169"/>
                      <a:pt x="24087" y="2973"/>
                    </a:cubicBezTo>
                    <a:cubicBezTo>
                      <a:pt x="24195" y="2837"/>
                      <a:pt x="24249" y="2674"/>
                      <a:pt x="24331" y="2539"/>
                    </a:cubicBezTo>
                    <a:cubicBezTo>
                      <a:pt x="24412" y="2403"/>
                      <a:pt x="24521" y="2295"/>
                      <a:pt x="24629" y="2159"/>
                    </a:cubicBezTo>
                    <a:cubicBezTo>
                      <a:pt x="25497" y="2512"/>
                      <a:pt x="26636" y="3244"/>
                      <a:pt x="27260" y="3895"/>
                    </a:cubicBezTo>
                    <a:cubicBezTo>
                      <a:pt x="27206" y="4031"/>
                      <a:pt x="27125" y="4166"/>
                      <a:pt x="27043" y="4302"/>
                    </a:cubicBezTo>
                    <a:cubicBezTo>
                      <a:pt x="26962" y="4438"/>
                      <a:pt x="26880" y="4546"/>
                      <a:pt x="26826" y="4682"/>
                    </a:cubicBezTo>
                    <a:cubicBezTo>
                      <a:pt x="26772" y="4872"/>
                      <a:pt x="26799" y="5061"/>
                      <a:pt x="26962" y="5197"/>
                    </a:cubicBezTo>
                    <a:cubicBezTo>
                      <a:pt x="27035" y="5246"/>
                      <a:pt x="27114" y="5273"/>
                      <a:pt x="27193" y="5273"/>
                    </a:cubicBezTo>
                    <a:cubicBezTo>
                      <a:pt x="27290" y="5273"/>
                      <a:pt x="27388" y="5232"/>
                      <a:pt x="27477" y="5143"/>
                    </a:cubicBezTo>
                    <a:cubicBezTo>
                      <a:pt x="27667" y="4953"/>
                      <a:pt x="27830" y="4763"/>
                      <a:pt x="28020" y="4573"/>
                    </a:cubicBezTo>
                    <a:cubicBezTo>
                      <a:pt x="28562" y="4899"/>
                      <a:pt x="29132" y="5522"/>
                      <a:pt x="29593" y="6228"/>
                    </a:cubicBezTo>
                    <a:cubicBezTo>
                      <a:pt x="29349" y="6445"/>
                      <a:pt x="29132" y="6662"/>
                      <a:pt x="28888" y="6906"/>
                    </a:cubicBezTo>
                    <a:cubicBezTo>
                      <a:pt x="28644" y="7204"/>
                      <a:pt x="28616" y="7421"/>
                      <a:pt x="28752" y="7611"/>
                    </a:cubicBezTo>
                    <a:cubicBezTo>
                      <a:pt x="28823" y="7694"/>
                      <a:pt x="28915" y="7736"/>
                      <a:pt x="29023" y="7736"/>
                    </a:cubicBezTo>
                    <a:cubicBezTo>
                      <a:pt x="29162" y="7736"/>
                      <a:pt x="29328" y="7667"/>
                      <a:pt x="29511" y="7530"/>
                    </a:cubicBezTo>
                    <a:cubicBezTo>
                      <a:pt x="29728" y="7367"/>
                      <a:pt x="29918" y="7177"/>
                      <a:pt x="30190" y="6960"/>
                    </a:cubicBezTo>
                    <a:cubicBezTo>
                      <a:pt x="30868" y="7909"/>
                      <a:pt x="31410" y="8886"/>
                      <a:pt x="31763" y="9971"/>
                    </a:cubicBezTo>
                    <a:cubicBezTo>
                      <a:pt x="31519" y="10161"/>
                      <a:pt x="31275" y="10323"/>
                      <a:pt x="31085" y="10540"/>
                    </a:cubicBezTo>
                    <a:cubicBezTo>
                      <a:pt x="31003" y="10622"/>
                      <a:pt x="30976" y="10812"/>
                      <a:pt x="31030" y="10920"/>
                    </a:cubicBezTo>
                    <a:cubicBezTo>
                      <a:pt x="31058" y="11001"/>
                      <a:pt x="31247" y="11110"/>
                      <a:pt x="31356" y="11110"/>
                    </a:cubicBezTo>
                    <a:cubicBezTo>
                      <a:pt x="31600" y="11110"/>
                      <a:pt x="31817" y="11029"/>
                      <a:pt x="32034" y="11001"/>
                    </a:cubicBezTo>
                    <a:cubicBezTo>
                      <a:pt x="32387" y="11544"/>
                      <a:pt x="32739" y="12846"/>
                      <a:pt x="32766" y="13660"/>
                    </a:cubicBezTo>
                    <a:cubicBezTo>
                      <a:pt x="32522" y="13822"/>
                      <a:pt x="32278" y="13985"/>
                      <a:pt x="32034" y="14175"/>
                    </a:cubicBezTo>
                    <a:cubicBezTo>
                      <a:pt x="31953" y="14229"/>
                      <a:pt x="31898" y="14365"/>
                      <a:pt x="31926" y="14419"/>
                    </a:cubicBezTo>
                    <a:cubicBezTo>
                      <a:pt x="31980" y="14500"/>
                      <a:pt x="32088" y="14609"/>
                      <a:pt x="32170" y="14636"/>
                    </a:cubicBezTo>
                    <a:cubicBezTo>
                      <a:pt x="32414" y="14663"/>
                      <a:pt x="32685" y="14663"/>
                      <a:pt x="32929" y="14663"/>
                    </a:cubicBezTo>
                    <a:cubicBezTo>
                      <a:pt x="33227" y="15368"/>
                      <a:pt x="33336" y="16670"/>
                      <a:pt x="33173" y="17376"/>
                    </a:cubicBezTo>
                    <a:cubicBezTo>
                      <a:pt x="32915" y="17434"/>
                      <a:pt x="32257" y="17462"/>
                      <a:pt x="31542" y="17462"/>
                    </a:cubicBezTo>
                    <a:cubicBezTo>
                      <a:pt x="30604" y="17462"/>
                      <a:pt x="29567" y="17414"/>
                      <a:pt x="29213" y="17321"/>
                    </a:cubicBezTo>
                    <a:cubicBezTo>
                      <a:pt x="29186" y="17131"/>
                      <a:pt x="29159" y="16969"/>
                      <a:pt x="29159" y="16779"/>
                    </a:cubicBezTo>
                    <a:cubicBezTo>
                      <a:pt x="29213" y="15721"/>
                      <a:pt x="28942" y="14717"/>
                      <a:pt x="28616" y="13714"/>
                    </a:cubicBezTo>
                    <a:cubicBezTo>
                      <a:pt x="28182" y="12331"/>
                      <a:pt x="27613" y="11001"/>
                      <a:pt x="26880" y="9754"/>
                    </a:cubicBezTo>
                    <a:cubicBezTo>
                      <a:pt x="26013" y="8208"/>
                      <a:pt x="24765" y="7096"/>
                      <a:pt x="23219" y="6282"/>
                    </a:cubicBezTo>
                    <a:cubicBezTo>
                      <a:pt x="22703" y="6011"/>
                      <a:pt x="22161" y="5848"/>
                      <a:pt x="21591" y="5767"/>
                    </a:cubicBezTo>
                    <a:cubicBezTo>
                      <a:pt x="20807" y="5655"/>
                      <a:pt x="20022" y="5468"/>
                      <a:pt x="19222" y="5468"/>
                    </a:cubicBezTo>
                    <a:cubicBezTo>
                      <a:pt x="19054" y="5468"/>
                      <a:pt x="18886" y="5477"/>
                      <a:pt x="18716" y="5495"/>
                    </a:cubicBezTo>
                    <a:cubicBezTo>
                      <a:pt x="15678" y="5848"/>
                      <a:pt x="13183" y="7096"/>
                      <a:pt x="11474" y="9727"/>
                    </a:cubicBezTo>
                    <a:cubicBezTo>
                      <a:pt x="10715" y="10893"/>
                      <a:pt x="10389" y="12195"/>
                      <a:pt x="10308" y="13551"/>
                    </a:cubicBezTo>
                    <a:cubicBezTo>
                      <a:pt x="10254" y="14745"/>
                      <a:pt x="10254" y="15911"/>
                      <a:pt x="10498" y="17104"/>
                    </a:cubicBezTo>
                    <a:cubicBezTo>
                      <a:pt x="10525" y="17186"/>
                      <a:pt x="10498" y="17267"/>
                      <a:pt x="10498" y="17376"/>
                    </a:cubicBezTo>
                    <a:cubicBezTo>
                      <a:pt x="10192" y="17434"/>
                      <a:pt x="9272" y="17461"/>
                      <a:pt x="8366" y="17461"/>
                    </a:cubicBezTo>
                    <a:cubicBezTo>
                      <a:pt x="7582" y="17461"/>
                      <a:pt x="6809" y="17440"/>
                      <a:pt x="6456" y="17403"/>
                    </a:cubicBezTo>
                    <a:cubicBezTo>
                      <a:pt x="6321" y="16969"/>
                      <a:pt x="6293" y="15748"/>
                      <a:pt x="6429" y="14772"/>
                    </a:cubicBezTo>
                    <a:cubicBezTo>
                      <a:pt x="6507" y="14744"/>
                      <a:pt x="6591" y="14734"/>
                      <a:pt x="6678" y="14734"/>
                    </a:cubicBezTo>
                    <a:cubicBezTo>
                      <a:pt x="6878" y="14734"/>
                      <a:pt x="7094" y="14785"/>
                      <a:pt x="7297" y="14785"/>
                    </a:cubicBezTo>
                    <a:cubicBezTo>
                      <a:pt x="7526" y="14785"/>
                      <a:pt x="7739" y="14721"/>
                      <a:pt x="7894" y="14446"/>
                    </a:cubicBezTo>
                    <a:cubicBezTo>
                      <a:pt x="7595" y="13904"/>
                      <a:pt x="7026" y="14039"/>
                      <a:pt x="6592" y="13849"/>
                    </a:cubicBezTo>
                    <a:cubicBezTo>
                      <a:pt x="6456" y="13280"/>
                      <a:pt x="6538" y="12412"/>
                      <a:pt x="6809" y="11490"/>
                    </a:cubicBezTo>
                    <a:cubicBezTo>
                      <a:pt x="6904" y="11408"/>
                      <a:pt x="7005" y="11388"/>
                      <a:pt x="7111" y="11388"/>
                    </a:cubicBezTo>
                    <a:cubicBezTo>
                      <a:pt x="7216" y="11388"/>
                      <a:pt x="7324" y="11408"/>
                      <a:pt x="7433" y="11408"/>
                    </a:cubicBezTo>
                    <a:cubicBezTo>
                      <a:pt x="7568" y="11408"/>
                      <a:pt x="7704" y="11435"/>
                      <a:pt x="7840" y="11435"/>
                    </a:cubicBezTo>
                    <a:cubicBezTo>
                      <a:pt x="8029" y="11408"/>
                      <a:pt x="8138" y="11273"/>
                      <a:pt x="8192" y="11110"/>
                    </a:cubicBezTo>
                    <a:cubicBezTo>
                      <a:pt x="8219" y="10920"/>
                      <a:pt x="8138" y="10785"/>
                      <a:pt x="7975" y="10703"/>
                    </a:cubicBezTo>
                    <a:cubicBezTo>
                      <a:pt x="7812" y="10622"/>
                      <a:pt x="7623" y="10595"/>
                      <a:pt x="7433" y="10540"/>
                    </a:cubicBezTo>
                    <a:cubicBezTo>
                      <a:pt x="7324" y="10486"/>
                      <a:pt x="7216" y="10486"/>
                      <a:pt x="7107" y="10459"/>
                    </a:cubicBezTo>
                    <a:cubicBezTo>
                      <a:pt x="7134" y="9808"/>
                      <a:pt x="7324" y="9238"/>
                      <a:pt x="7731" y="8615"/>
                    </a:cubicBezTo>
                    <a:cubicBezTo>
                      <a:pt x="7921" y="8669"/>
                      <a:pt x="8111" y="8696"/>
                      <a:pt x="8328" y="8750"/>
                    </a:cubicBezTo>
                    <a:cubicBezTo>
                      <a:pt x="8436" y="8777"/>
                      <a:pt x="8545" y="8804"/>
                      <a:pt x="8680" y="8804"/>
                    </a:cubicBezTo>
                    <a:cubicBezTo>
                      <a:pt x="8704" y="8808"/>
                      <a:pt x="8727" y="8810"/>
                      <a:pt x="8750" y="8810"/>
                    </a:cubicBezTo>
                    <a:cubicBezTo>
                      <a:pt x="8910" y="8810"/>
                      <a:pt x="9047" y="8726"/>
                      <a:pt x="9141" y="8560"/>
                    </a:cubicBezTo>
                    <a:cubicBezTo>
                      <a:pt x="9223" y="8425"/>
                      <a:pt x="9141" y="8181"/>
                      <a:pt x="8952" y="8072"/>
                    </a:cubicBezTo>
                    <a:cubicBezTo>
                      <a:pt x="8707" y="7937"/>
                      <a:pt x="8436" y="7828"/>
                      <a:pt x="8192" y="7720"/>
                    </a:cubicBezTo>
                    <a:cubicBezTo>
                      <a:pt x="8355" y="7069"/>
                      <a:pt x="9087" y="5956"/>
                      <a:pt x="9928" y="5143"/>
                    </a:cubicBezTo>
                    <a:cubicBezTo>
                      <a:pt x="10064" y="5224"/>
                      <a:pt x="10226" y="5333"/>
                      <a:pt x="10389" y="5387"/>
                    </a:cubicBezTo>
                    <a:cubicBezTo>
                      <a:pt x="10579" y="5495"/>
                      <a:pt x="10769" y="5550"/>
                      <a:pt x="10986" y="5604"/>
                    </a:cubicBezTo>
                    <a:cubicBezTo>
                      <a:pt x="10998" y="5605"/>
                      <a:pt x="11011" y="5606"/>
                      <a:pt x="11022" y="5606"/>
                    </a:cubicBezTo>
                    <a:cubicBezTo>
                      <a:pt x="11218" y="5606"/>
                      <a:pt x="11334" y="5403"/>
                      <a:pt x="11257" y="5224"/>
                    </a:cubicBezTo>
                    <a:cubicBezTo>
                      <a:pt x="11203" y="5089"/>
                      <a:pt x="11122" y="4953"/>
                      <a:pt x="11040" y="4844"/>
                    </a:cubicBezTo>
                    <a:cubicBezTo>
                      <a:pt x="10932" y="4709"/>
                      <a:pt x="10796" y="4573"/>
                      <a:pt x="10660" y="4438"/>
                    </a:cubicBezTo>
                    <a:cubicBezTo>
                      <a:pt x="11230" y="3759"/>
                      <a:pt x="12559" y="2864"/>
                      <a:pt x="13563" y="2485"/>
                    </a:cubicBezTo>
                    <a:cubicBezTo>
                      <a:pt x="13671" y="2674"/>
                      <a:pt x="13780" y="2891"/>
                      <a:pt x="13915" y="3081"/>
                    </a:cubicBezTo>
                    <a:cubicBezTo>
                      <a:pt x="13997" y="3190"/>
                      <a:pt x="14105" y="3298"/>
                      <a:pt x="14214" y="3380"/>
                    </a:cubicBezTo>
                    <a:cubicBezTo>
                      <a:pt x="14263" y="3421"/>
                      <a:pt x="14322" y="3440"/>
                      <a:pt x="14381" y="3440"/>
                    </a:cubicBezTo>
                    <a:cubicBezTo>
                      <a:pt x="14516" y="3440"/>
                      <a:pt x="14648" y="3341"/>
                      <a:pt x="14648" y="3190"/>
                    </a:cubicBezTo>
                    <a:cubicBezTo>
                      <a:pt x="14648" y="2946"/>
                      <a:pt x="14593" y="2729"/>
                      <a:pt x="14566" y="2485"/>
                    </a:cubicBezTo>
                    <a:cubicBezTo>
                      <a:pt x="14539" y="2376"/>
                      <a:pt x="14485" y="2268"/>
                      <a:pt x="14458" y="2132"/>
                    </a:cubicBezTo>
                    <a:cubicBezTo>
                      <a:pt x="14539" y="2051"/>
                      <a:pt x="14593" y="1996"/>
                      <a:pt x="14702" y="1942"/>
                    </a:cubicBezTo>
                    <a:cubicBezTo>
                      <a:pt x="15895" y="1481"/>
                      <a:pt x="17170" y="1210"/>
                      <a:pt x="18472" y="1020"/>
                    </a:cubicBezTo>
                    <a:cubicBezTo>
                      <a:pt x="18508" y="1011"/>
                      <a:pt x="18547" y="1008"/>
                      <a:pt x="18588" y="1008"/>
                    </a:cubicBezTo>
                    <a:close/>
                    <a:moveTo>
                      <a:pt x="20631" y="18124"/>
                    </a:moveTo>
                    <a:cubicBezTo>
                      <a:pt x="21781" y="18124"/>
                      <a:pt x="22928" y="18150"/>
                      <a:pt x="24060" y="18189"/>
                    </a:cubicBezTo>
                    <a:cubicBezTo>
                      <a:pt x="26365" y="18244"/>
                      <a:pt x="28671" y="18325"/>
                      <a:pt x="30976" y="18406"/>
                    </a:cubicBezTo>
                    <a:cubicBezTo>
                      <a:pt x="32929" y="18461"/>
                      <a:pt x="34909" y="18461"/>
                      <a:pt x="36862" y="18515"/>
                    </a:cubicBezTo>
                    <a:cubicBezTo>
                      <a:pt x="36998" y="18515"/>
                      <a:pt x="37106" y="18515"/>
                      <a:pt x="37242" y="18542"/>
                    </a:cubicBezTo>
                    <a:cubicBezTo>
                      <a:pt x="37296" y="18678"/>
                      <a:pt x="37350" y="18813"/>
                      <a:pt x="37350" y="18949"/>
                    </a:cubicBezTo>
                    <a:cubicBezTo>
                      <a:pt x="37350" y="20359"/>
                      <a:pt x="37350" y="21770"/>
                      <a:pt x="37350" y="23207"/>
                    </a:cubicBezTo>
                    <a:cubicBezTo>
                      <a:pt x="37350" y="23289"/>
                      <a:pt x="37350" y="23397"/>
                      <a:pt x="37323" y="23478"/>
                    </a:cubicBezTo>
                    <a:cubicBezTo>
                      <a:pt x="36944" y="23612"/>
                      <a:pt x="35866" y="23710"/>
                      <a:pt x="34953" y="23710"/>
                    </a:cubicBezTo>
                    <a:cubicBezTo>
                      <a:pt x="34756" y="23710"/>
                      <a:pt x="34567" y="23705"/>
                      <a:pt x="34394" y="23695"/>
                    </a:cubicBezTo>
                    <a:cubicBezTo>
                      <a:pt x="34312" y="23343"/>
                      <a:pt x="34421" y="23017"/>
                      <a:pt x="34475" y="22665"/>
                    </a:cubicBezTo>
                    <a:cubicBezTo>
                      <a:pt x="34502" y="22421"/>
                      <a:pt x="34557" y="22204"/>
                      <a:pt x="34557" y="21960"/>
                    </a:cubicBezTo>
                    <a:cubicBezTo>
                      <a:pt x="34557" y="21743"/>
                      <a:pt x="34448" y="21607"/>
                      <a:pt x="34231" y="21553"/>
                    </a:cubicBezTo>
                    <a:cubicBezTo>
                      <a:pt x="34187" y="21542"/>
                      <a:pt x="34145" y="21536"/>
                      <a:pt x="34105" y="21536"/>
                    </a:cubicBezTo>
                    <a:cubicBezTo>
                      <a:pt x="33951" y="21536"/>
                      <a:pt x="33835" y="21619"/>
                      <a:pt x="33770" y="21770"/>
                    </a:cubicBezTo>
                    <a:cubicBezTo>
                      <a:pt x="33661" y="22014"/>
                      <a:pt x="33580" y="22258"/>
                      <a:pt x="33526" y="22529"/>
                    </a:cubicBezTo>
                    <a:cubicBezTo>
                      <a:pt x="33444" y="22882"/>
                      <a:pt x="33390" y="23261"/>
                      <a:pt x="33336" y="23641"/>
                    </a:cubicBezTo>
                    <a:cubicBezTo>
                      <a:pt x="32997" y="23766"/>
                      <a:pt x="32199" y="23844"/>
                      <a:pt x="31430" y="23844"/>
                    </a:cubicBezTo>
                    <a:cubicBezTo>
                      <a:pt x="31031" y="23844"/>
                      <a:pt x="30640" y="23823"/>
                      <a:pt x="30325" y="23777"/>
                    </a:cubicBezTo>
                    <a:cubicBezTo>
                      <a:pt x="30271" y="23451"/>
                      <a:pt x="30298" y="23099"/>
                      <a:pt x="30352" y="22746"/>
                    </a:cubicBezTo>
                    <a:cubicBezTo>
                      <a:pt x="30379" y="22529"/>
                      <a:pt x="30407" y="22285"/>
                      <a:pt x="30379" y="22068"/>
                    </a:cubicBezTo>
                    <a:cubicBezTo>
                      <a:pt x="30355" y="21894"/>
                      <a:pt x="30239" y="21766"/>
                      <a:pt x="30074" y="21766"/>
                    </a:cubicBezTo>
                    <a:cubicBezTo>
                      <a:pt x="30059" y="21766"/>
                      <a:pt x="30043" y="21767"/>
                      <a:pt x="30027" y="21770"/>
                    </a:cubicBezTo>
                    <a:cubicBezTo>
                      <a:pt x="29918" y="21770"/>
                      <a:pt x="29756" y="21851"/>
                      <a:pt x="29674" y="21960"/>
                    </a:cubicBezTo>
                    <a:cubicBezTo>
                      <a:pt x="29593" y="22122"/>
                      <a:pt x="29566" y="22312"/>
                      <a:pt x="29539" y="22502"/>
                    </a:cubicBezTo>
                    <a:cubicBezTo>
                      <a:pt x="29457" y="22936"/>
                      <a:pt x="29403" y="23397"/>
                      <a:pt x="29213" y="23831"/>
                    </a:cubicBezTo>
                    <a:lnTo>
                      <a:pt x="26880" y="23831"/>
                    </a:lnTo>
                    <a:cubicBezTo>
                      <a:pt x="26691" y="23506"/>
                      <a:pt x="26745" y="23153"/>
                      <a:pt x="26691" y="22827"/>
                    </a:cubicBezTo>
                    <a:cubicBezTo>
                      <a:pt x="26636" y="22638"/>
                      <a:pt x="26636" y="22421"/>
                      <a:pt x="26555" y="22204"/>
                    </a:cubicBezTo>
                    <a:cubicBezTo>
                      <a:pt x="26528" y="22041"/>
                      <a:pt x="26365" y="21960"/>
                      <a:pt x="26175" y="21960"/>
                    </a:cubicBezTo>
                    <a:cubicBezTo>
                      <a:pt x="25985" y="21960"/>
                      <a:pt x="25850" y="22068"/>
                      <a:pt x="25823" y="22258"/>
                    </a:cubicBezTo>
                    <a:cubicBezTo>
                      <a:pt x="25796" y="22421"/>
                      <a:pt x="25796" y="22583"/>
                      <a:pt x="25796" y="22746"/>
                    </a:cubicBezTo>
                    <a:cubicBezTo>
                      <a:pt x="25796" y="23099"/>
                      <a:pt x="25796" y="23424"/>
                      <a:pt x="25796" y="23777"/>
                    </a:cubicBezTo>
                    <a:cubicBezTo>
                      <a:pt x="25420" y="23835"/>
                      <a:pt x="24944" y="23864"/>
                      <a:pt x="24478" y="23864"/>
                    </a:cubicBezTo>
                    <a:cubicBezTo>
                      <a:pt x="23865" y="23864"/>
                      <a:pt x="23271" y="23815"/>
                      <a:pt x="22948" y="23723"/>
                    </a:cubicBezTo>
                    <a:cubicBezTo>
                      <a:pt x="22975" y="23478"/>
                      <a:pt x="23002" y="23234"/>
                      <a:pt x="23029" y="22963"/>
                    </a:cubicBezTo>
                    <a:cubicBezTo>
                      <a:pt x="23029" y="22692"/>
                      <a:pt x="23029" y="22393"/>
                      <a:pt x="23002" y="22122"/>
                    </a:cubicBezTo>
                    <a:cubicBezTo>
                      <a:pt x="22977" y="21952"/>
                      <a:pt x="22844" y="21847"/>
                      <a:pt x="22699" y="21847"/>
                    </a:cubicBezTo>
                    <a:cubicBezTo>
                      <a:pt x="22682" y="21847"/>
                      <a:pt x="22666" y="21848"/>
                      <a:pt x="22649" y="21851"/>
                    </a:cubicBezTo>
                    <a:cubicBezTo>
                      <a:pt x="22514" y="21851"/>
                      <a:pt x="22351" y="21932"/>
                      <a:pt x="22297" y="22041"/>
                    </a:cubicBezTo>
                    <a:cubicBezTo>
                      <a:pt x="22161" y="22312"/>
                      <a:pt x="22080" y="22610"/>
                      <a:pt x="21998" y="22909"/>
                    </a:cubicBezTo>
                    <a:cubicBezTo>
                      <a:pt x="21917" y="23180"/>
                      <a:pt x="21863" y="23451"/>
                      <a:pt x="21808" y="23723"/>
                    </a:cubicBezTo>
                    <a:cubicBezTo>
                      <a:pt x="21476" y="23833"/>
                      <a:pt x="20978" y="23889"/>
                      <a:pt x="20507" y="23889"/>
                    </a:cubicBezTo>
                    <a:cubicBezTo>
                      <a:pt x="20171" y="23889"/>
                      <a:pt x="19849" y="23860"/>
                      <a:pt x="19611" y="23804"/>
                    </a:cubicBezTo>
                    <a:cubicBezTo>
                      <a:pt x="19557" y="23451"/>
                      <a:pt x="19638" y="23099"/>
                      <a:pt x="19666" y="22746"/>
                    </a:cubicBezTo>
                    <a:cubicBezTo>
                      <a:pt x="19666" y="22529"/>
                      <a:pt x="19666" y="22285"/>
                      <a:pt x="19611" y="22068"/>
                    </a:cubicBezTo>
                    <a:cubicBezTo>
                      <a:pt x="19611" y="21960"/>
                      <a:pt x="19476" y="21824"/>
                      <a:pt x="19394" y="21824"/>
                    </a:cubicBezTo>
                    <a:cubicBezTo>
                      <a:pt x="19286" y="21824"/>
                      <a:pt x="19123" y="21878"/>
                      <a:pt x="19042" y="21960"/>
                    </a:cubicBezTo>
                    <a:cubicBezTo>
                      <a:pt x="18933" y="22095"/>
                      <a:pt x="18879" y="22258"/>
                      <a:pt x="18825" y="22393"/>
                    </a:cubicBezTo>
                    <a:cubicBezTo>
                      <a:pt x="18743" y="22638"/>
                      <a:pt x="18689" y="22855"/>
                      <a:pt x="18635" y="23099"/>
                    </a:cubicBezTo>
                    <a:cubicBezTo>
                      <a:pt x="18608" y="23316"/>
                      <a:pt x="18553" y="23560"/>
                      <a:pt x="18526" y="23777"/>
                    </a:cubicBezTo>
                    <a:cubicBezTo>
                      <a:pt x="18265" y="23878"/>
                      <a:pt x="17817" y="23933"/>
                      <a:pt x="17311" y="23933"/>
                    </a:cubicBezTo>
                    <a:cubicBezTo>
                      <a:pt x="16872" y="23933"/>
                      <a:pt x="16390" y="23892"/>
                      <a:pt x="15950" y="23804"/>
                    </a:cubicBezTo>
                    <a:cubicBezTo>
                      <a:pt x="15950" y="23668"/>
                      <a:pt x="15922" y="23506"/>
                      <a:pt x="15895" y="23370"/>
                    </a:cubicBezTo>
                    <a:cubicBezTo>
                      <a:pt x="15868" y="23044"/>
                      <a:pt x="15841" y="22746"/>
                      <a:pt x="15787" y="22448"/>
                    </a:cubicBezTo>
                    <a:cubicBezTo>
                      <a:pt x="15760" y="22258"/>
                      <a:pt x="15678" y="22068"/>
                      <a:pt x="15461" y="22041"/>
                    </a:cubicBezTo>
                    <a:cubicBezTo>
                      <a:pt x="15446" y="22039"/>
                      <a:pt x="15430" y="22037"/>
                      <a:pt x="15414" y="22037"/>
                    </a:cubicBezTo>
                    <a:cubicBezTo>
                      <a:pt x="15245" y="22037"/>
                      <a:pt x="15104" y="22174"/>
                      <a:pt x="15054" y="22448"/>
                    </a:cubicBezTo>
                    <a:cubicBezTo>
                      <a:pt x="14973" y="22719"/>
                      <a:pt x="14946" y="23017"/>
                      <a:pt x="14892" y="23289"/>
                    </a:cubicBezTo>
                    <a:cubicBezTo>
                      <a:pt x="14892" y="23451"/>
                      <a:pt x="14865" y="23614"/>
                      <a:pt x="14865" y="23750"/>
                    </a:cubicBezTo>
                    <a:cubicBezTo>
                      <a:pt x="14620" y="23811"/>
                      <a:pt x="14249" y="23839"/>
                      <a:pt x="13858" y="23839"/>
                    </a:cubicBezTo>
                    <a:cubicBezTo>
                      <a:pt x="13381" y="23839"/>
                      <a:pt x="12875" y="23797"/>
                      <a:pt x="12532" y="23723"/>
                    </a:cubicBezTo>
                    <a:cubicBezTo>
                      <a:pt x="12532" y="23533"/>
                      <a:pt x="12505" y="23343"/>
                      <a:pt x="12478" y="23126"/>
                    </a:cubicBezTo>
                    <a:cubicBezTo>
                      <a:pt x="12451" y="22882"/>
                      <a:pt x="12451" y="22665"/>
                      <a:pt x="12396" y="22421"/>
                    </a:cubicBezTo>
                    <a:cubicBezTo>
                      <a:pt x="12347" y="22247"/>
                      <a:pt x="12206" y="22119"/>
                      <a:pt x="12017" y="22119"/>
                    </a:cubicBezTo>
                    <a:cubicBezTo>
                      <a:pt x="11999" y="22119"/>
                      <a:pt x="11981" y="22120"/>
                      <a:pt x="11962" y="22122"/>
                    </a:cubicBezTo>
                    <a:cubicBezTo>
                      <a:pt x="11745" y="22122"/>
                      <a:pt x="11610" y="22258"/>
                      <a:pt x="11583" y="22448"/>
                    </a:cubicBezTo>
                    <a:cubicBezTo>
                      <a:pt x="11528" y="22746"/>
                      <a:pt x="11528" y="23017"/>
                      <a:pt x="11528" y="23316"/>
                    </a:cubicBezTo>
                    <a:cubicBezTo>
                      <a:pt x="11501" y="23424"/>
                      <a:pt x="11528" y="23533"/>
                      <a:pt x="11528" y="23668"/>
                    </a:cubicBezTo>
                    <a:cubicBezTo>
                      <a:pt x="11342" y="23738"/>
                      <a:pt x="11156" y="23758"/>
                      <a:pt x="10973" y="23758"/>
                    </a:cubicBezTo>
                    <a:cubicBezTo>
                      <a:pt x="10727" y="23758"/>
                      <a:pt x="10486" y="23723"/>
                      <a:pt x="10254" y="23723"/>
                    </a:cubicBezTo>
                    <a:cubicBezTo>
                      <a:pt x="9820" y="23750"/>
                      <a:pt x="9386" y="23750"/>
                      <a:pt x="9006" y="23750"/>
                    </a:cubicBezTo>
                    <a:cubicBezTo>
                      <a:pt x="8789" y="23533"/>
                      <a:pt x="8870" y="23289"/>
                      <a:pt x="8843" y="23099"/>
                    </a:cubicBezTo>
                    <a:cubicBezTo>
                      <a:pt x="8816" y="22855"/>
                      <a:pt x="8816" y="22610"/>
                      <a:pt x="8789" y="22393"/>
                    </a:cubicBezTo>
                    <a:cubicBezTo>
                      <a:pt x="8735" y="22149"/>
                      <a:pt x="8545" y="22014"/>
                      <a:pt x="8328" y="22014"/>
                    </a:cubicBezTo>
                    <a:cubicBezTo>
                      <a:pt x="8111" y="22041"/>
                      <a:pt x="7975" y="22176"/>
                      <a:pt x="7921" y="22366"/>
                    </a:cubicBezTo>
                    <a:cubicBezTo>
                      <a:pt x="7894" y="22556"/>
                      <a:pt x="7894" y="22746"/>
                      <a:pt x="7894" y="22936"/>
                    </a:cubicBezTo>
                    <a:cubicBezTo>
                      <a:pt x="7867" y="23153"/>
                      <a:pt x="7894" y="23397"/>
                      <a:pt x="7894" y="23668"/>
                    </a:cubicBezTo>
                    <a:cubicBezTo>
                      <a:pt x="7696" y="23723"/>
                      <a:pt x="7497" y="23738"/>
                      <a:pt x="7301" y="23738"/>
                    </a:cubicBezTo>
                    <a:cubicBezTo>
                      <a:pt x="7072" y="23738"/>
                      <a:pt x="6845" y="23718"/>
                      <a:pt x="6624" y="23718"/>
                    </a:cubicBezTo>
                    <a:cubicBezTo>
                      <a:pt x="6567" y="23718"/>
                      <a:pt x="6512" y="23719"/>
                      <a:pt x="6456" y="23723"/>
                    </a:cubicBezTo>
                    <a:cubicBezTo>
                      <a:pt x="6303" y="23732"/>
                      <a:pt x="6146" y="23735"/>
                      <a:pt x="5987" y="23735"/>
                    </a:cubicBezTo>
                    <a:cubicBezTo>
                      <a:pt x="5670" y="23735"/>
                      <a:pt x="5344" y="23723"/>
                      <a:pt x="5019" y="23723"/>
                    </a:cubicBezTo>
                    <a:cubicBezTo>
                      <a:pt x="4829" y="23451"/>
                      <a:pt x="4856" y="23153"/>
                      <a:pt x="4829" y="22855"/>
                    </a:cubicBezTo>
                    <a:cubicBezTo>
                      <a:pt x="4775" y="22583"/>
                      <a:pt x="4720" y="22339"/>
                      <a:pt x="4639" y="22095"/>
                    </a:cubicBezTo>
                    <a:cubicBezTo>
                      <a:pt x="4585" y="21932"/>
                      <a:pt x="4449" y="21824"/>
                      <a:pt x="4259" y="21824"/>
                    </a:cubicBezTo>
                    <a:cubicBezTo>
                      <a:pt x="4069" y="21851"/>
                      <a:pt x="3934" y="21960"/>
                      <a:pt x="3907" y="22149"/>
                    </a:cubicBezTo>
                    <a:cubicBezTo>
                      <a:pt x="3879" y="22421"/>
                      <a:pt x="3825" y="22692"/>
                      <a:pt x="3825" y="22990"/>
                    </a:cubicBezTo>
                    <a:cubicBezTo>
                      <a:pt x="3825" y="23234"/>
                      <a:pt x="3879" y="23478"/>
                      <a:pt x="3907" y="23750"/>
                    </a:cubicBezTo>
                    <a:cubicBezTo>
                      <a:pt x="3570" y="23822"/>
                      <a:pt x="3102" y="23857"/>
                      <a:pt x="2624" y="23857"/>
                    </a:cubicBezTo>
                    <a:cubicBezTo>
                      <a:pt x="2023" y="23857"/>
                      <a:pt x="1409" y="23801"/>
                      <a:pt x="1031" y="23695"/>
                    </a:cubicBezTo>
                    <a:cubicBezTo>
                      <a:pt x="896" y="23099"/>
                      <a:pt x="923" y="19274"/>
                      <a:pt x="1059" y="18433"/>
                    </a:cubicBezTo>
                    <a:cubicBezTo>
                      <a:pt x="1221" y="18361"/>
                      <a:pt x="1384" y="18349"/>
                      <a:pt x="1555" y="18349"/>
                    </a:cubicBezTo>
                    <a:cubicBezTo>
                      <a:pt x="1640" y="18349"/>
                      <a:pt x="1728" y="18352"/>
                      <a:pt x="1818" y="18352"/>
                    </a:cubicBezTo>
                    <a:cubicBezTo>
                      <a:pt x="3662" y="18352"/>
                      <a:pt x="5507" y="18364"/>
                      <a:pt x="7351" y="18364"/>
                    </a:cubicBezTo>
                    <a:cubicBezTo>
                      <a:pt x="8274" y="18364"/>
                      <a:pt x="9196" y="18361"/>
                      <a:pt x="10118" y="18352"/>
                    </a:cubicBezTo>
                    <a:cubicBezTo>
                      <a:pt x="13210" y="18298"/>
                      <a:pt x="16302" y="18189"/>
                      <a:pt x="19367" y="18135"/>
                    </a:cubicBezTo>
                    <a:cubicBezTo>
                      <a:pt x="19789" y="18128"/>
                      <a:pt x="20210" y="18124"/>
                      <a:pt x="20631" y="18124"/>
                    </a:cubicBezTo>
                    <a:close/>
                    <a:moveTo>
                      <a:pt x="20086" y="1"/>
                    </a:moveTo>
                    <a:cubicBezTo>
                      <a:pt x="19778" y="1"/>
                      <a:pt x="19466" y="15"/>
                      <a:pt x="19150" y="43"/>
                    </a:cubicBezTo>
                    <a:cubicBezTo>
                      <a:pt x="17143" y="233"/>
                      <a:pt x="15244" y="667"/>
                      <a:pt x="13400" y="1508"/>
                    </a:cubicBezTo>
                    <a:cubicBezTo>
                      <a:pt x="10742" y="2756"/>
                      <a:pt x="8707" y="4655"/>
                      <a:pt x="7297" y="7258"/>
                    </a:cubicBezTo>
                    <a:cubicBezTo>
                      <a:pt x="6293" y="9157"/>
                      <a:pt x="5805" y="11191"/>
                      <a:pt x="5615" y="13307"/>
                    </a:cubicBezTo>
                    <a:cubicBezTo>
                      <a:pt x="5507" y="14500"/>
                      <a:pt x="5453" y="15721"/>
                      <a:pt x="5371" y="16914"/>
                    </a:cubicBezTo>
                    <a:cubicBezTo>
                      <a:pt x="5371" y="17077"/>
                      <a:pt x="5317" y="17240"/>
                      <a:pt x="5290" y="17430"/>
                    </a:cubicBezTo>
                    <a:lnTo>
                      <a:pt x="4476" y="17430"/>
                    </a:lnTo>
                    <a:cubicBezTo>
                      <a:pt x="3228" y="17430"/>
                      <a:pt x="1981" y="17430"/>
                      <a:pt x="706" y="17457"/>
                    </a:cubicBezTo>
                    <a:cubicBezTo>
                      <a:pt x="245" y="17457"/>
                      <a:pt x="136" y="17565"/>
                      <a:pt x="82" y="18027"/>
                    </a:cubicBezTo>
                    <a:cubicBezTo>
                      <a:pt x="55" y="18406"/>
                      <a:pt x="55" y="18786"/>
                      <a:pt x="55" y="19166"/>
                    </a:cubicBezTo>
                    <a:cubicBezTo>
                      <a:pt x="28" y="20630"/>
                      <a:pt x="1" y="22095"/>
                      <a:pt x="1" y="23560"/>
                    </a:cubicBezTo>
                    <a:cubicBezTo>
                      <a:pt x="1" y="23750"/>
                      <a:pt x="1" y="23940"/>
                      <a:pt x="28" y="24129"/>
                    </a:cubicBezTo>
                    <a:cubicBezTo>
                      <a:pt x="82" y="24455"/>
                      <a:pt x="245" y="24591"/>
                      <a:pt x="543" y="24618"/>
                    </a:cubicBezTo>
                    <a:cubicBezTo>
                      <a:pt x="896" y="24645"/>
                      <a:pt x="1221" y="24645"/>
                      <a:pt x="1547" y="24645"/>
                    </a:cubicBezTo>
                    <a:cubicBezTo>
                      <a:pt x="3355" y="24645"/>
                      <a:pt x="5151" y="24609"/>
                      <a:pt x="6951" y="24609"/>
                    </a:cubicBezTo>
                    <a:cubicBezTo>
                      <a:pt x="7852" y="24609"/>
                      <a:pt x="8753" y="24618"/>
                      <a:pt x="9657" y="24645"/>
                    </a:cubicBezTo>
                    <a:cubicBezTo>
                      <a:pt x="12369" y="24753"/>
                      <a:pt x="15054" y="24862"/>
                      <a:pt x="17767" y="24889"/>
                    </a:cubicBezTo>
                    <a:cubicBezTo>
                      <a:pt x="22161" y="24916"/>
                      <a:pt x="26582" y="24889"/>
                      <a:pt x="30976" y="24943"/>
                    </a:cubicBezTo>
                    <a:cubicBezTo>
                      <a:pt x="33200" y="24943"/>
                      <a:pt x="35397" y="24835"/>
                      <a:pt x="37594" y="24753"/>
                    </a:cubicBezTo>
                    <a:cubicBezTo>
                      <a:pt x="37839" y="24726"/>
                      <a:pt x="38083" y="24753"/>
                      <a:pt x="38327" y="24482"/>
                    </a:cubicBezTo>
                    <a:cubicBezTo>
                      <a:pt x="38327" y="24211"/>
                      <a:pt x="38381" y="23858"/>
                      <a:pt x="38381" y="23506"/>
                    </a:cubicBezTo>
                    <a:cubicBezTo>
                      <a:pt x="38354" y="21987"/>
                      <a:pt x="38354" y="20468"/>
                      <a:pt x="38327" y="18949"/>
                    </a:cubicBezTo>
                    <a:cubicBezTo>
                      <a:pt x="38327" y="18732"/>
                      <a:pt x="38300" y="18515"/>
                      <a:pt x="38273" y="18325"/>
                    </a:cubicBezTo>
                    <a:cubicBezTo>
                      <a:pt x="38164" y="17701"/>
                      <a:pt x="37947" y="17511"/>
                      <a:pt x="37323" y="17511"/>
                    </a:cubicBezTo>
                    <a:lnTo>
                      <a:pt x="35045" y="17511"/>
                    </a:lnTo>
                    <a:cubicBezTo>
                      <a:pt x="34774" y="17511"/>
                      <a:pt x="34529" y="17511"/>
                      <a:pt x="34177" y="17484"/>
                    </a:cubicBezTo>
                    <a:cubicBezTo>
                      <a:pt x="34177" y="17050"/>
                      <a:pt x="34177" y="16697"/>
                      <a:pt x="34177" y="16345"/>
                    </a:cubicBezTo>
                    <a:cubicBezTo>
                      <a:pt x="34123" y="15179"/>
                      <a:pt x="33906" y="14066"/>
                      <a:pt x="33689" y="12954"/>
                    </a:cubicBezTo>
                    <a:cubicBezTo>
                      <a:pt x="33282" y="11164"/>
                      <a:pt x="32739" y="9428"/>
                      <a:pt x="31871" y="7801"/>
                    </a:cubicBezTo>
                    <a:cubicBezTo>
                      <a:pt x="30434" y="5116"/>
                      <a:pt x="28318" y="3081"/>
                      <a:pt x="25687" y="1590"/>
                    </a:cubicBezTo>
                    <a:cubicBezTo>
                      <a:pt x="23946" y="601"/>
                      <a:pt x="22102" y="1"/>
                      <a:pt x="2008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64"/>
              <p:cNvSpPr/>
              <p:nvPr/>
            </p:nvSpPr>
            <p:spPr>
              <a:xfrm>
                <a:off x="428650" y="1000600"/>
                <a:ext cx="911400" cy="145250"/>
              </a:xfrm>
              <a:custGeom>
                <a:avLst/>
                <a:gdLst/>
                <a:ahLst/>
                <a:cxnLst/>
                <a:rect l="l" t="t" r="r" b="b"/>
                <a:pathLst>
                  <a:path w="36456" h="5810" extrusionOk="0">
                    <a:moveTo>
                      <a:pt x="19736" y="0"/>
                    </a:moveTo>
                    <a:cubicBezTo>
                      <a:pt x="19315" y="0"/>
                      <a:pt x="18894" y="4"/>
                      <a:pt x="18472" y="11"/>
                    </a:cubicBezTo>
                    <a:cubicBezTo>
                      <a:pt x="15407" y="65"/>
                      <a:pt x="12315" y="174"/>
                      <a:pt x="9223" y="228"/>
                    </a:cubicBezTo>
                    <a:cubicBezTo>
                      <a:pt x="8301" y="237"/>
                      <a:pt x="7379" y="240"/>
                      <a:pt x="6456" y="240"/>
                    </a:cubicBezTo>
                    <a:cubicBezTo>
                      <a:pt x="4612" y="240"/>
                      <a:pt x="2767" y="228"/>
                      <a:pt x="923" y="228"/>
                    </a:cubicBezTo>
                    <a:cubicBezTo>
                      <a:pt x="833" y="228"/>
                      <a:pt x="745" y="225"/>
                      <a:pt x="660" y="225"/>
                    </a:cubicBezTo>
                    <a:cubicBezTo>
                      <a:pt x="489" y="225"/>
                      <a:pt x="326" y="237"/>
                      <a:pt x="164" y="309"/>
                    </a:cubicBezTo>
                    <a:cubicBezTo>
                      <a:pt x="28" y="1150"/>
                      <a:pt x="1" y="4975"/>
                      <a:pt x="136" y="5571"/>
                    </a:cubicBezTo>
                    <a:cubicBezTo>
                      <a:pt x="514" y="5677"/>
                      <a:pt x="1128" y="5733"/>
                      <a:pt x="1729" y="5733"/>
                    </a:cubicBezTo>
                    <a:cubicBezTo>
                      <a:pt x="2207" y="5733"/>
                      <a:pt x="2675" y="5698"/>
                      <a:pt x="3012" y="5626"/>
                    </a:cubicBezTo>
                    <a:cubicBezTo>
                      <a:pt x="2984" y="5354"/>
                      <a:pt x="2930" y="5110"/>
                      <a:pt x="2930" y="4866"/>
                    </a:cubicBezTo>
                    <a:cubicBezTo>
                      <a:pt x="2930" y="4568"/>
                      <a:pt x="2984" y="4297"/>
                      <a:pt x="3012" y="4025"/>
                    </a:cubicBezTo>
                    <a:cubicBezTo>
                      <a:pt x="3039" y="3836"/>
                      <a:pt x="3174" y="3727"/>
                      <a:pt x="3364" y="3700"/>
                    </a:cubicBezTo>
                    <a:cubicBezTo>
                      <a:pt x="3554" y="3700"/>
                      <a:pt x="3690" y="3808"/>
                      <a:pt x="3744" y="3971"/>
                    </a:cubicBezTo>
                    <a:cubicBezTo>
                      <a:pt x="3825" y="4215"/>
                      <a:pt x="3880" y="4459"/>
                      <a:pt x="3934" y="4731"/>
                    </a:cubicBezTo>
                    <a:cubicBezTo>
                      <a:pt x="3961" y="5029"/>
                      <a:pt x="3934" y="5327"/>
                      <a:pt x="4124" y="5599"/>
                    </a:cubicBezTo>
                    <a:cubicBezTo>
                      <a:pt x="4449" y="5599"/>
                      <a:pt x="4775" y="5611"/>
                      <a:pt x="5092" y="5611"/>
                    </a:cubicBezTo>
                    <a:cubicBezTo>
                      <a:pt x="5251" y="5611"/>
                      <a:pt x="5408" y="5608"/>
                      <a:pt x="5561" y="5599"/>
                    </a:cubicBezTo>
                    <a:cubicBezTo>
                      <a:pt x="5617" y="5595"/>
                      <a:pt x="5672" y="5594"/>
                      <a:pt x="5729" y="5594"/>
                    </a:cubicBezTo>
                    <a:cubicBezTo>
                      <a:pt x="5950" y="5594"/>
                      <a:pt x="6177" y="5614"/>
                      <a:pt x="6406" y="5614"/>
                    </a:cubicBezTo>
                    <a:cubicBezTo>
                      <a:pt x="6602" y="5614"/>
                      <a:pt x="6801" y="5599"/>
                      <a:pt x="6999" y="5544"/>
                    </a:cubicBezTo>
                    <a:cubicBezTo>
                      <a:pt x="6999" y="5273"/>
                      <a:pt x="6972" y="5029"/>
                      <a:pt x="6999" y="4812"/>
                    </a:cubicBezTo>
                    <a:cubicBezTo>
                      <a:pt x="6999" y="4622"/>
                      <a:pt x="6999" y="4432"/>
                      <a:pt x="7026" y="4242"/>
                    </a:cubicBezTo>
                    <a:cubicBezTo>
                      <a:pt x="7080" y="4052"/>
                      <a:pt x="7216" y="3917"/>
                      <a:pt x="7433" y="3890"/>
                    </a:cubicBezTo>
                    <a:cubicBezTo>
                      <a:pt x="7650" y="3890"/>
                      <a:pt x="7840" y="4025"/>
                      <a:pt x="7894" y="4269"/>
                    </a:cubicBezTo>
                    <a:cubicBezTo>
                      <a:pt x="7921" y="4486"/>
                      <a:pt x="7921" y="4731"/>
                      <a:pt x="7948" y="4975"/>
                    </a:cubicBezTo>
                    <a:cubicBezTo>
                      <a:pt x="7975" y="5165"/>
                      <a:pt x="7894" y="5409"/>
                      <a:pt x="8111" y="5626"/>
                    </a:cubicBezTo>
                    <a:cubicBezTo>
                      <a:pt x="8491" y="5626"/>
                      <a:pt x="8925" y="5626"/>
                      <a:pt x="9359" y="5599"/>
                    </a:cubicBezTo>
                    <a:cubicBezTo>
                      <a:pt x="9591" y="5599"/>
                      <a:pt x="9832" y="5634"/>
                      <a:pt x="10078" y="5634"/>
                    </a:cubicBezTo>
                    <a:cubicBezTo>
                      <a:pt x="10261" y="5634"/>
                      <a:pt x="10447" y="5614"/>
                      <a:pt x="10633" y="5544"/>
                    </a:cubicBezTo>
                    <a:cubicBezTo>
                      <a:pt x="10633" y="5409"/>
                      <a:pt x="10606" y="5300"/>
                      <a:pt x="10633" y="5192"/>
                    </a:cubicBezTo>
                    <a:cubicBezTo>
                      <a:pt x="10633" y="4893"/>
                      <a:pt x="10633" y="4622"/>
                      <a:pt x="10688" y="4324"/>
                    </a:cubicBezTo>
                    <a:cubicBezTo>
                      <a:pt x="10715" y="4134"/>
                      <a:pt x="10850" y="3998"/>
                      <a:pt x="11067" y="3998"/>
                    </a:cubicBezTo>
                    <a:cubicBezTo>
                      <a:pt x="11086" y="3996"/>
                      <a:pt x="11104" y="3995"/>
                      <a:pt x="11122" y="3995"/>
                    </a:cubicBezTo>
                    <a:cubicBezTo>
                      <a:pt x="11311" y="3995"/>
                      <a:pt x="11452" y="4123"/>
                      <a:pt x="11501" y="4297"/>
                    </a:cubicBezTo>
                    <a:cubicBezTo>
                      <a:pt x="11556" y="4541"/>
                      <a:pt x="11556" y="4758"/>
                      <a:pt x="11583" y="5002"/>
                    </a:cubicBezTo>
                    <a:cubicBezTo>
                      <a:pt x="11610" y="5219"/>
                      <a:pt x="11637" y="5409"/>
                      <a:pt x="11637" y="5599"/>
                    </a:cubicBezTo>
                    <a:cubicBezTo>
                      <a:pt x="11980" y="5673"/>
                      <a:pt x="12486" y="5715"/>
                      <a:pt x="12963" y="5715"/>
                    </a:cubicBezTo>
                    <a:cubicBezTo>
                      <a:pt x="13354" y="5715"/>
                      <a:pt x="13725" y="5687"/>
                      <a:pt x="13970" y="5626"/>
                    </a:cubicBezTo>
                    <a:cubicBezTo>
                      <a:pt x="13970" y="5490"/>
                      <a:pt x="13997" y="5327"/>
                      <a:pt x="13997" y="5165"/>
                    </a:cubicBezTo>
                    <a:cubicBezTo>
                      <a:pt x="14051" y="4893"/>
                      <a:pt x="14078" y="4595"/>
                      <a:pt x="14159" y="4324"/>
                    </a:cubicBezTo>
                    <a:cubicBezTo>
                      <a:pt x="14209" y="4050"/>
                      <a:pt x="14350" y="3913"/>
                      <a:pt x="14519" y="3913"/>
                    </a:cubicBezTo>
                    <a:cubicBezTo>
                      <a:pt x="14535" y="3913"/>
                      <a:pt x="14551" y="3915"/>
                      <a:pt x="14566" y="3917"/>
                    </a:cubicBezTo>
                    <a:cubicBezTo>
                      <a:pt x="14783" y="3944"/>
                      <a:pt x="14865" y="4134"/>
                      <a:pt x="14892" y="4324"/>
                    </a:cubicBezTo>
                    <a:cubicBezTo>
                      <a:pt x="14946" y="4622"/>
                      <a:pt x="14973" y="4920"/>
                      <a:pt x="15000" y="5246"/>
                    </a:cubicBezTo>
                    <a:cubicBezTo>
                      <a:pt x="15027" y="5382"/>
                      <a:pt x="15055" y="5544"/>
                      <a:pt x="15055" y="5680"/>
                    </a:cubicBezTo>
                    <a:cubicBezTo>
                      <a:pt x="15495" y="5768"/>
                      <a:pt x="15977" y="5809"/>
                      <a:pt x="16416" y="5809"/>
                    </a:cubicBezTo>
                    <a:cubicBezTo>
                      <a:pt x="16922" y="5809"/>
                      <a:pt x="17370" y="5754"/>
                      <a:pt x="17631" y="5653"/>
                    </a:cubicBezTo>
                    <a:cubicBezTo>
                      <a:pt x="17658" y="5436"/>
                      <a:pt x="17713" y="5192"/>
                      <a:pt x="17740" y="4975"/>
                    </a:cubicBezTo>
                    <a:cubicBezTo>
                      <a:pt x="17794" y="4731"/>
                      <a:pt x="17848" y="4514"/>
                      <a:pt x="17930" y="4269"/>
                    </a:cubicBezTo>
                    <a:cubicBezTo>
                      <a:pt x="17984" y="4134"/>
                      <a:pt x="18038" y="3971"/>
                      <a:pt x="18147" y="3836"/>
                    </a:cubicBezTo>
                    <a:cubicBezTo>
                      <a:pt x="18228" y="3754"/>
                      <a:pt x="18391" y="3700"/>
                      <a:pt x="18499" y="3700"/>
                    </a:cubicBezTo>
                    <a:cubicBezTo>
                      <a:pt x="18581" y="3700"/>
                      <a:pt x="18716" y="3836"/>
                      <a:pt x="18716" y="3944"/>
                    </a:cubicBezTo>
                    <a:cubicBezTo>
                      <a:pt x="18771" y="4161"/>
                      <a:pt x="18771" y="4405"/>
                      <a:pt x="18771" y="4622"/>
                    </a:cubicBezTo>
                    <a:cubicBezTo>
                      <a:pt x="18743" y="4975"/>
                      <a:pt x="18662" y="5327"/>
                      <a:pt x="18716" y="5680"/>
                    </a:cubicBezTo>
                    <a:cubicBezTo>
                      <a:pt x="18954" y="5736"/>
                      <a:pt x="19276" y="5765"/>
                      <a:pt x="19612" y="5765"/>
                    </a:cubicBezTo>
                    <a:cubicBezTo>
                      <a:pt x="20083" y="5765"/>
                      <a:pt x="20581" y="5709"/>
                      <a:pt x="20913" y="5599"/>
                    </a:cubicBezTo>
                    <a:cubicBezTo>
                      <a:pt x="20968" y="5327"/>
                      <a:pt x="21022" y="5056"/>
                      <a:pt x="21103" y="4785"/>
                    </a:cubicBezTo>
                    <a:cubicBezTo>
                      <a:pt x="21185" y="4486"/>
                      <a:pt x="21266" y="4188"/>
                      <a:pt x="21402" y="3917"/>
                    </a:cubicBezTo>
                    <a:cubicBezTo>
                      <a:pt x="21456" y="3808"/>
                      <a:pt x="21619" y="3727"/>
                      <a:pt x="21754" y="3727"/>
                    </a:cubicBezTo>
                    <a:cubicBezTo>
                      <a:pt x="21771" y="3724"/>
                      <a:pt x="21787" y="3723"/>
                      <a:pt x="21804" y="3723"/>
                    </a:cubicBezTo>
                    <a:cubicBezTo>
                      <a:pt x="21949" y="3723"/>
                      <a:pt x="22082" y="3828"/>
                      <a:pt x="22107" y="3998"/>
                    </a:cubicBezTo>
                    <a:cubicBezTo>
                      <a:pt x="22134" y="4269"/>
                      <a:pt x="22134" y="4568"/>
                      <a:pt x="22134" y="4839"/>
                    </a:cubicBezTo>
                    <a:cubicBezTo>
                      <a:pt x="22107" y="5110"/>
                      <a:pt x="22080" y="5354"/>
                      <a:pt x="22053" y="5599"/>
                    </a:cubicBezTo>
                    <a:cubicBezTo>
                      <a:pt x="22376" y="5691"/>
                      <a:pt x="22970" y="5740"/>
                      <a:pt x="23583" y="5740"/>
                    </a:cubicBezTo>
                    <a:cubicBezTo>
                      <a:pt x="24049" y="5740"/>
                      <a:pt x="24525" y="5711"/>
                      <a:pt x="24901" y="5653"/>
                    </a:cubicBezTo>
                    <a:cubicBezTo>
                      <a:pt x="24901" y="5300"/>
                      <a:pt x="24901" y="4975"/>
                      <a:pt x="24901" y="4622"/>
                    </a:cubicBezTo>
                    <a:cubicBezTo>
                      <a:pt x="24901" y="4459"/>
                      <a:pt x="24901" y="4297"/>
                      <a:pt x="24928" y="4134"/>
                    </a:cubicBezTo>
                    <a:cubicBezTo>
                      <a:pt x="24955" y="3944"/>
                      <a:pt x="25090" y="3836"/>
                      <a:pt x="25280" y="3836"/>
                    </a:cubicBezTo>
                    <a:cubicBezTo>
                      <a:pt x="25470" y="3836"/>
                      <a:pt x="25633" y="3917"/>
                      <a:pt x="25660" y="4080"/>
                    </a:cubicBezTo>
                    <a:cubicBezTo>
                      <a:pt x="25741" y="4297"/>
                      <a:pt x="25741" y="4514"/>
                      <a:pt x="25796" y="4703"/>
                    </a:cubicBezTo>
                    <a:cubicBezTo>
                      <a:pt x="25850" y="5029"/>
                      <a:pt x="25796" y="5382"/>
                      <a:pt x="25985" y="5707"/>
                    </a:cubicBezTo>
                    <a:lnTo>
                      <a:pt x="28318" y="5707"/>
                    </a:lnTo>
                    <a:cubicBezTo>
                      <a:pt x="28508" y="5273"/>
                      <a:pt x="28562" y="4812"/>
                      <a:pt x="28644" y="4378"/>
                    </a:cubicBezTo>
                    <a:cubicBezTo>
                      <a:pt x="28671" y="4188"/>
                      <a:pt x="28698" y="3998"/>
                      <a:pt x="28779" y="3836"/>
                    </a:cubicBezTo>
                    <a:cubicBezTo>
                      <a:pt x="28861" y="3727"/>
                      <a:pt x="29023" y="3646"/>
                      <a:pt x="29132" y="3646"/>
                    </a:cubicBezTo>
                    <a:cubicBezTo>
                      <a:pt x="29148" y="3643"/>
                      <a:pt x="29164" y="3642"/>
                      <a:pt x="29179" y="3642"/>
                    </a:cubicBezTo>
                    <a:cubicBezTo>
                      <a:pt x="29344" y="3642"/>
                      <a:pt x="29460" y="3770"/>
                      <a:pt x="29484" y="3944"/>
                    </a:cubicBezTo>
                    <a:cubicBezTo>
                      <a:pt x="29512" y="4161"/>
                      <a:pt x="29484" y="4405"/>
                      <a:pt x="29457" y="4622"/>
                    </a:cubicBezTo>
                    <a:cubicBezTo>
                      <a:pt x="29403" y="4975"/>
                      <a:pt x="29376" y="5327"/>
                      <a:pt x="29430" y="5653"/>
                    </a:cubicBezTo>
                    <a:cubicBezTo>
                      <a:pt x="29745" y="5699"/>
                      <a:pt x="30136" y="5720"/>
                      <a:pt x="30535" y="5720"/>
                    </a:cubicBezTo>
                    <a:cubicBezTo>
                      <a:pt x="31304" y="5720"/>
                      <a:pt x="32102" y="5642"/>
                      <a:pt x="32441" y="5517"/>
                    </a:cubicBezTo>
                    <a:cubicBezTo>
                      <a:pt x="32495" y="5137"/>
                      <a:pt x="32549" y="4758"/>
                      <a:pt x="32631" y="4405"/>
                    </a:cubicBezTo>
                    <a:cubicBezTo>
                      <a:pt x="32685" y="4134"/>
                      <a:pt x="32766" y="3890"/>
                      <a:pt x="32875" y="3646"/>
                    </a:cubicBezTo>
                    <a:cubicBezTo>
                      <a:pt x="32940" y="3495"/>
                      <a:pt x="33056" y="3412"/>
                      <a:pt x="33210" y="3412"/>
                    </a:cubicBezTo>
                    <a:cubicBezTo>
                      <a:pt x="33250" y="3412"/>
                      <a:pt x="33292" y="3418"/>
                      <a:pt x="33336" y="3429"/>
                    </a:cubicBezTo>
                    <a:cubicBezTo>
                      <a:pt x="33553" y="3483"/>
                      <a:pt x="33662" y="3619"/>
                      <a:pt x="33662" y="3836"/>
                    </a:cubicBezTo>
                    <a:cubicBezTo>
                      <a:pt x="33662" y="4080"/>
                      <a:pt x="33607" y="4297"/>
                      <a:pt x="33580" y="4541"/>
                    </a:cubicBezTo>
                    <a:cubicBezTo>
                      <a:pt x="33526" y="4893"/>
                      <a:pt x="33417" y="5219"/>
                      <a:pt x="33499" y="5571"/>
                    </a:cubicBezTo>
                    <a:cubicBezTo>
                      <a:pt x="33672" y="5581"/>
                      <a:pt x="33861" y="5586"/>
                      <a:pt x="34058" y="5586"/>
                    </a:cubicBezTo>
                    <a:cubicBezTo>
                      <a:pt x="34971" y="5586"/>
                      <a:pt x="36049" y="5488"/>
                      <a:pt x="36428" y="5354"/>
                    </a:cubicBezTo>
                    <a:cubicBezTo>
                      <a:pt x="36455" y="5273"/>
                      <a:pt x="36455" y="5165"/>
                      <a:pt x="36455" y="5083"/>
                    </a:cubicBezTo>
                    <a:cubicBezTo>
                      <a:pt x="36455" y="3646"/>
                      <a:pt x="36455" y="2235"/>
                      <a:pt x="36455" y="825"/>
                    </a:cubicBezTo>
                    <a:cubicBezTo>
                      <a:pt x="36455" y="689"/>
                      <a:pt x="36401" y="554"/>
                      <a:pt x="36347" y="418"/>
                    </a:cubicBezTo>
                    <a:cubicBezTo>
                      <a:pt x="36211" y="391"/>
                      <a:pt x="36103" y="391"/>
                      <a:pt x="35967" y="391"/>
                    </a:cubicBezTo>
                    <a:cubicBezTo>
                      <a:pt x="34014" y="337"/>
                      <a:pt x="32034" y="337"/>
                      <a:pt x="30081" y="282"/>
                    </a:cubicBezTo>
                    <a:cubicBezTo>
                      <a:pt x="27776" y="201"/>
                      <a:pt x="25470" y="120"/>
                      <a:pt x="23165" y="65"/>
                    </a:cubicBezTo>
                    <a:cubicBezTo>
                      <a:pt x="22033" y="26"/>
                      <a:pt x="20886" y="0"/>
                      <a:pt x="197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64"/>
              <p:cNvSpPr/>
              <p:nvPr/>
            </p:nvSpPr>
            <p:spPr>
              <a:xfrm>
                <a:off x="563600" y="572675"/>
                <a:ext cx="676075" cy="411400"/>
              </a:xfrm>
              <a:custGeom>
                <a:avLst/>
                <a:gdLst/>
                <a:ahLst/>
                <a:cxnLst/>
                <a:rect l="l" t="t" r="r" b="b"/>
                <a:pathLst>
                  <a:path w="27043" h="16456" extrusionOk="0">
                    <a:moveTo>
                      <a:pt x="12295" y="1"/>
                    </a:moveTo>
                    <a:cubicBezTo>
                      <a:pt x="12254" y="1"/>
                      <a:pt x="12215" y="4"/>
                      <a:pt x="12179" y="13"/>
                    </a:cubicBezTo>
                    <a:cubicBezTo>
                      <a:pt x="10877" y="203"/>
                      <a:pt x="9602" y="474"/>
                      <a:pt x="8409" y="935"/>
                    </a:cubicBezTo>
                    <a:cubicBezTo>
                      <a:pt x="8300" y="989"/>
                      <a:pt x="8246" y="1044"/>
                      <a:pt x="8165" y="1125"/>
                    </a:cubicBezTo>
                    <a:cubicBezTo>
                      <a:pt x="8192" y="1261"/>
                      <a:pt x="8246" y="1369"/>
                      <a:pt x="8273" y="1478"/>
                    </a:cubicBezTo>
                    <a:cubicBezTo>
                      <a:pt x="8300" y="1722"/>
                      <a:pt x="8355" y="1939"/>
                      <a:pt x="8355" y="2183"/>
                    </a:cubicBezTo>
                    <a:cubicBezTo>
                      <a:pt x="8355" y="2334"/>
                      <a:pt x="8223" y="2433"/>
                      <a:pt x="8088" y="2433"/>
                    </a:cubicBezTo>
                    <a:cubicBezTo>
                      <a:pt x="8029" y="2433"/>
                      <a:pt x="7970" y="2414"/>
                      <a:pt x="7921" y="2373"/>
                    </a:cubicBezTo>
                    <a:cubicBezTo>
                      <a:pt x="7812" y="2291"/>
                      <a:pt x="7704" y="2183"/>
                      <a:pt x="7622" y="2074"/>
                    </a:cubicBezTo>
                    <a:cubicBezTo>
                      <a:pt x="7487" y="1884"/>
                      <a:pt x="7378" y="1667"/>
                      <a:pt x="7270" y="1478"/>
                    </a:cubicBezTo>
                    <a:cubicBezTo>
                      <a:pt x="6266" y="1857"/>
                      <a:pt x="4937" y="2752"/>
                      <a:pt x="4367" y="3431"/>
                    </a:cubicBezTo>
                    <a:cubicBezTo>
                      <a:pt x="4503" y="3566"/>
                      <a:pt x="4639" y="3702"/>
                      <a:pt x="4747" y="3837"/>
                    </a:cubicBezTo>
                    <a:cubicBezTo>
                      <a:pt x="4829" y="3946"/>
                      <a:pt x="4910" y="4082"/>
                      <a:pt x="4964" y="4217"/>
                    </a:cubicBezTo>
                    <a:cubicBezTo>
                      <a:pt x="5041" y="4396"/>
                      <a:pt x="4925" y="4599"/>
                      <a:pt x="4729" y="4599"/>
                    </a:cubicBezTo>
                    <a:cubicBezTo>
                      <a:pt x="4718" y="4599"/>
                      <a:pt x="4705" y="4598"/>
                      <a:pt x="4693" y="4597"/>
                    </a:cubicBezTo>
                    <a:cubicBezTo>
                      <a:pt x="4476" y="4543"/>
                      <a:pt x="4286" y="4488"/>
                      <a:pt x="4096" y="4380"/>
                    </a:cubicBezTo>
                    <a:cubicBezTo>
                      <a:pt x="3933" y="4326"/>
                      <a:pt x="3771" y="4217"/>
                      <a:pt x="3635" y="4136"/>
                    </a:cubicBezTo>
                    <a:cubicBezTo>
                      <a:pt x="2794" y="4949"/>
                      <a:pt x="2062" y="6062"/>
                      <a:pt x="1899" y="6713"/>
                    </a:cubicBezTo>
                    <a:cubicBezTo>
                      <a:pt x="2143" y="6821"/>
                      <a:pt x="2414" y="6930"/>
                      <a:pt x="2659" y="7065"/>
                    </a:cubicBezTo>
                    <a:cubicBezTo>
                      <a:pt x="2848" y="7174"/>
                      <a:pt x="2930" y="7418"/>
                      <a:pt x="2848" y="7553"/>
                    </a:cubicBezTo>
                    <a:cubicBezTo>
                      <a:pt x="2754" y="7719"/>
                      <a:pt x="2617" y="7803"/>
                      <a:pt x="2457" y="7803"/>
                    </a:cubicBezTo>
                    <a:cubicBezTo>
                      <a:pt x="2434" y="7803"/>
                      <a:pt x="2411" y="7801"/>
                      <a:pt x="2387" y="7797"/>
                    </a:cubicBezTo>
                    <a:cubicBezTo>
                      <a:pt x="2252" y="7797"/>
                      <a:pt x="2143" y="7770"/>
                      <a:pt x="2035" y="7743"/>
                    </a:cubicBezTo>
                    <a:cubicBezTo>
                      <a:pt x="1818" y="7689"/>
                      <a:pt x="1628" y="7662"/>
                      <a:pt x="1438" y="7608"/>
                    </a:cubicBezTo>
                    <a:cubicBezTo>
                      <a:pt x="1031" y="8231"/>
                      <a:pt x="841" y="8801"/>
                      <a:pt x="814" y="9452"/>
                    </a:cubicBezTo>
                    <a:cubicBezTo>
                      <a:pt x="923" y="9479"/>
                      <a:pt x="1031" y="9479"/>
                      <a:pt x="1140" y="9533"/>
                    </a:cubicBezTo>
                    <a:cubicBezTo>
                      <a:pt x="1330" y="9588"/>
                      <a:pt x="1519" y="9615"/>
                      <a:pt x="1682" y="9696"/>
                    </a:cubicBezTo>
                    <a:cubicBezTo>
                      <a:pt x="1845" y="9778"/>
                      <a:pt x="1926" y="9913"/>
                      <a:pt x="1899" y="10103"/>
                    </a:cubicBezTo>
                    <a:cubicBezTo>
                      <a:pt x="1845" y="10266"/>
                      <a:pt x="1736" y="10401"/>
                      <a:pt x="1547" y="10428"/>
                    </a:cubicBezTo>
                    <a:cubicBezTo>
                      <a:pt x="1411" y="10428"/>
                      <a:pt x="1275" y="10401"/>
                      <a:pt x="1140" y="10401"/>
                    </a:cubicBezTo>
                    <a:cubicBezTo>
                      <a:pt x="1031" y="10401"/>
                      <a:pt x="923" y="10381"/>
                      <a:pt x="818" y="10381"/>
                    </a:cubicBezTo>
                    <a:cubicBezTo>
                      <a:pt x="712" y="10381"/>
                      <a:pt x="611" y="10401"/>
                      <a:pt x="516" y="10483"/>
                    </a:cubicBezTo>
                    <a:cubicBezTo>
                      <a:pt x="245" y="11405"/>
                      <a:pt x="163" y="12273"/>
                      <a:pt x="299" y="12842"/>
                    </a:cubicBezTo>
                    <a:cubicBezTo>
                      <a:pt x="733" y="13032"/>
                      <a:pt x="1302" y="12897"/>
                      <a:pt x="1601" y="13439"/>
                    </a:cubicBezTo>
                    <a:cubicBezTo>
                      <a:pt x="1446" y="13714"/>
                      <a:pt x="1233" y="13778"/>
                      <a:pt x="1004" y="13778"/>
                    </a:cubicBezTo>
                    <a:cubicBezTo>
                      <a:pt x="801" y="13778"/>
                      <a:pt x="585" y="13727"/>
                      <a:pt x="385" y="13727"/>
                    </a:cubicBezTo>
                    <a:cubicBezTo>
                      <a:pt x="298" y="13727"/>
                      <a:pt x="214" y="13737"/>
                      <a:pt x="136" y="13765"/>
                    </a:cubicBezTo>
                    <a:cubicBezTo>
                      <a:pt x="0" y="14741"/>
                      <a:pt x="28" y="15962"/>
                      <a:pt x="163" y="16396"/>
                    </a:cubicBezTo>
                    <a:cubicBezTo>
                      <a:pt x="516" y="16433"/>
                      <a:pt x="1289" y="16454"/>
                      <a:pt x="2073" y="16454"/>
                    </a:cubicBezTo>
                    <a:cubicBezTo>
                      <a:pt x="2979" y="16454"/>
                      <a:pt x="3899" y="16427"/>
                      <a:pt x="4205" y="16369"/>
                    </a:cubicBezTo>
                    <a:cubicBezTo>
                      <a:pt x="4205" y="16260"/>
                      <a:pt x="4232" y="16179"/>
                      <a:pt x="4205" y="16097"/>
                    </a:cubicBezTo>
                    <a:cubicBezTo>
                      <a:pt x="3961" y="14904"/>
                      <a:pt x="3961" y="13738"/>
                      <a:pt x="4015" y="12544"/>
                    </a:cubicBezTo>
                    <a:cubicBezTo>
                      <a:pt x="4096" y="11188"/>
                      <a:pt x="4422" y="9886"/>
                      <a:pt x="5181" y="8720"/>
                    </a:cubicBezTo>
                    <a:cubicBezTo>
                      <a:pt x="6890" y="6089"/>
                      <a:pt x="9385" y="4841"/>
                      <a:pt x="12423" y="4488"/>
                    </a:cubicBezTo>
                    <a:cubicBezTo>
                      <a:pt x="12593" y="4470"/>
                      <a:pt x="12761" y="4461"/>
                      <a:pt x="12929" y="4461"/>
                    </a:cubicBezTo>
                    <a:cubicBezTo>
                      <a:pt x="13729" y="4461"/>
                      <a:pt x="14514" y="4648"/>
                      <a:pt x="15298" y="4760"/>
                    </a:cubicBezTo>
                    <a:cubicBezTo>
                      <a:pt x="15868" y="4841"/>
                      <a:pt x="16410" y="5004"/>
                      <a:pt x="16926" y="5275"/>
                    </a:cubicBezTo>
                    <a:cubicBezTo>
                      <a:pt x="18472" y="6089"/>
                      <a:pt x="19720" y="7201"/>
                      <a:pt x="20587" y="8747"/>
                    </a:cubicBezTo>
                    <a:cubicBezTo>
                      <a:pt x="21320" y="9994"/>
                      <a:pt x="21889" y="11324"/>
                      <a:pt x="22323" y="12707"/>
                    </a:cubicBezTo>
                    <a:cubicBezTo>
                      <a:pt x="22649" y="13710"/>
                      <a:pt x="22920" y="14714"/>
                      <a:pt x="22866" y="15772"/>
                    </a:cubicBezTo>
                    <a:cubicBezTo>
                      <a:pt x="22866" y="15962"/>
                      <a:pt x="22893" y="16124"/>
                      <a:pt x="22920" y="16314"/>
                    </a:cubicBezTo>
                    <a:cubicBezTo>
                      <a:pt x="23274" y="16407"/>
                      <a:pt x="24311" y="16455"/>
                      <a:pt x="25249" y="16455"/>
                    </a:cubicBezTo>
                    <a:cubicBezTo>
                      <a:pt x="25964" y="16455"/>
                      <a:pt x="26622" y="16427"/>
                      <a:pt x="26880" y="16369"/>
                    </a:cubicBezTo>
                    <a:cubicBezTo>
                      <a:pt x="27043" y="15663"/>
                      <a:pt x="26934" y="14361"/>
                      <a:pt x="26636" y="13656"/>
                    </a:cubicBezTo>
                    <a:cubicBezTo>
                      <a:pt x="26392" y="13656"/>
                      <a:pt x="26121" y="13656"/>
                      <a:pt x="25877" y="13629"/>
                    </a:cubicBezTo>
                    <a:cubicBezTo>
                      <a:pt x="25795" y="13602"/>
                      <a:pt x="25687" y="13493"/>
                      <a:pt x="25633" y="13412"/>
                    </a:cubicBezTo>
                    <a:cubicBezTo>
                      <a:pt x="25605" y="13358"/>
                      <a:pt x="25660" y="13222"/>
                      <a:pt x="25741" y="13168"/>
                    </a:cubicBezTo>
                    <a:cubicBezTo>
                      <a:pt x="25985" y="12978"/>
                      <a:pt x="26229" y="12815"/>
                      <a:pt x="26473" y="12653"/>
                    </a:cubicBezTo>
                    <a:cubicBezTo>
                      <a:pt x="26446" y="11839"/>
                      <a:pt x="26094" y="10537"/>
                      <a:pt x="25741" y="9994"/>
                    </a:cubicBezTo>
                    <a:cubicBezTo>
                      <a:pt x="25524" y="10022"/>
                      <a:pt x="25307" y="10103"/>
                      <a:pt x="25063" y="10103"/>
                    </a:cubicBezTo>
                    <a:cubicBezTo>
                      <a:pt x="24954" y="10103"/>
                      <a:pt x="24765" y="9994"/>
                      <a:pt x="24737" y="9913"/>
                    </a:cubicBezTo>
                    <a:cubicBezTo>
                      <a:pt x="24683" y="9805"/>
                      <a:pt x="24710" y="9615"/>
                      <a:pt x="24792" y="9533"/>
                    </a:cubicBezTo>
                    <a:cubicBezTo>
                      <a:pt x="24982" y="9316"/>
                      <a:pt x="25226" y="9154"/>
                      <a:pt x="25470" y="8964"/>
                    </a:cubicBezTo>
                    <a:cubicBezTo>
                      <a:pt x="25117" y="7879"/>
                      <a:pt x="24575" y="6902"/>
                      <a:pt x="23897" y="5953"/>
                    </a:cubicBezTo>
                    <a:cubicBezTo>
                      <a:pt x="23625" y="6170"/>
                      <a:pt x="23435" y="6360"/>
                      <a:pt x="23218" y="6523"/>
                    </a:cubicBezTo>
                    <a:cubicBezTo>
                      <a:pt x="23035" y="6660"/>
                      <a:pt x="22869" y="6729"/>
                      <a:pt x="22730" y="6729"/>
                    </a:cubicBezTo>
                    <a:cubicBezTo>
                      <a:pt x="22622" y="6729"/>
                      <a:pt x="22530" y="6687"/>
                      <a:pt x="22459" y="6604"/>
                    </a:cubicBezTo>
                    <a:cubicBezTo>
                      <a:pt x="22323" y="6414"/>
                      <a:pt x="22351" y="6197"/>
                      <a:pt x="22595" y="5899"/>
                    </a:cubicBezTo>
                    <a:cubicBezTo>
                      <a:pt x="22839" y="5655"/>
                      <a:pt x="23056" y="5438"/>
                      <a:pt x="23300" y="5221"/>
                    </a:cubicBezTo>
                    <a:cubicBezTo>
                      <a:pt x="22839" y="4515"/>
                      <a:pt x="22269" y="3892"/>
                      <a:pt x="21727" y="3566"/>
                    </a:cubicBezTo>
                    <a:cubicBezTo>
                      <a:pt x="21537" y="3756"/>
                      <a:pt x="21374" y="3946"/>
                      <a:pt x="21184" y="4136"/>
                    </a:cubicBezTo>
                    <a:cubicBezTo>
                      <a:pt x="21095" y="4225"/>
                      <a:pt x="20997" y="4266"/>
                      <a:pt x="20900" y="4266"/>
                    </a:cubicBezTo>
                    <a:cubicBezTo>
                      <a:pt x="20821" y="4266"/>
                      <a:pt x="20742" y="4239"/>
                      <a:pt x="20669" y="4190"/>
                    </a:cubicBezTo>
                    <a:cubicBezTo>
                      <a:pt x="20506" y="4054"/>
                      <a:pt x="20479" y="3865"/>
                      <a:pt x="20533" y="3675"/>
                    </a:cubicBezTo>
                    <a:cubicBezTo>
                      <a:pt x="20587" y="3539"/>
                      <a:pt x="20669" y="3431"/>
                      <a:pt x="20750" y="3295"/>
                    </a:cubicBezTo>
                    <a:cubicBezTo>
                      <a:pt x="20832" y="3159"/>
                      <a:pt x="20913" y="3024"/>
                      <a:pt x="20967" y="2888"/>
                    </a:cubicBezTo>
                    <a:cubicBezTo>
                      <a:pt x="20343" y="2237"/>
                      <a:pt x="19204" y="1505"/>
                      <a:pt x="18336" y="1152"/>
                    </a:cubicBezTo>
                    <a:cubicBezTo>
                      <a:pt x="18228" y="1288"/>
                      <a:pt x="18119" y="1396"/>
                      <a:pt x="18038" y="1532"/>
                    </a:cubicBezTo>
                    <a:cubicBezTo>
                      <a:pt x="17956" y="1667"/>
                      <a:pt x="17902" y="1830"/>
                      <a:pt x="17794" y="1966"/>
                    </a:cubicBezTo>
                    <a:cubicBezTo>
                      <a:pt x="17663" y="2162"/>
                      <a:pt x="17515" y="2253"/>
                      <a:pt x="17363" y="2253"/>
                    </a:cubicBezTo>
                    <a:cubicBezTo>
                      <a:pt x="17326" y="2253"/>
                      <a:pt x="17288" y="2248"/>
                      <a:pt x="17251" y="2237"/>
                    </a:cubicBezTo>
                    <a:cubicBezTo>
                      <a:pt x="17089" y="2156"/>
                      <a:pt x="17007" y="1966"/>
                      <a:pt x="17089" y="1667"/>
                    </a:cubicBezTo>
                    <a:cubicBezTo>
                      <a:pt x="17143" y="1505"/>
                      <a:pt x="17224" y="1369"/>
                      <a:pt x="17278" y="1206"/>
                    </a:cubicBezTo>
                    <a:cubicBezTo>
                      <a:pt x="17305" y="1044"/>
                      <a:pt x="17333" y="908"/>
                      <a:pt x="17360" y="745"/>
                    </a:cubicBezTo>
                    <a:cubicBezTo>
                      <a:pt x="16539" y="292"/>
                      <a:pt x="15288" y="10"/>
                      <a:pt x="14374" y="10"/>
                    </a:cubicBezTo>
                    <a:cubicBezTo>
                      <a:pt x="14141" y="10"/>
                      <a:pt x="13929" y="29"/>
                      <a:pt x="13752" y="67"/>
                    </a:cubicBezTo>
                    <a:cubicBezTo>
                      <a:pt x="13752" y="311"/>
                      <a:pt x="13725" y="583"/>
                      <a:pt x="13725" y="827"/>
                    </a:cubicBezTo>
                    <a:cubicBezTo>
                      <a:pt x="13698" y="1017"/>
                      <a:pt x="13644" y="1234"/>
                      <a:pt x="13427" y="1261"/>
                    </a:cubicBezTo>
                    <a:cubicBezTo>
                      <a:pt x="13398" y="1268"/>
                      <a:pt x="13370" y="1271"/>
                      <a:pt x="13344" y="1271"/>
                    </a:cubicBezTo>
                    <a:cubicBezTo>
                      <a:pt x="13174" y="1271"/>
                      <a:pt x="13063" y="1130"/>
                      <a:pt x="12993" y="989"/>
                    </a:cubicBezTo>
                    <a:cubicBezTo>
                      <a:pt x="12911" y="827"/>
                      <a:pt x="12884" y="664"/>
                      <a:pt x="12830" y="501"/>
                    </a:cubicBezTo>
                    <a:cubicBezTo>
                      <a:pt x="12776" y="366"/>
                      <a:pt x="12722" y="203"/>
                      <a:pt x="12694" y="67"/>
                    </a:cubicBezTo>
                    <a:cubicBezTo>
                      <a:pt x="12613" y="40"/>
                      <a:pt x="12586" y="13"/>
                      <a:pt x="12532" y="13"/>
                    </a:cubicBezTo>
                    <a:cubicBezTo>
                      <a:pt x="12459" y="13"/>
                      <a:pt x="12375" y="1"/>
                      <a:pt x="12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31" name="Google Shape;1631;p64"/>
          <p:cNvGrpSpPr/>
          <p:nvPr/>
        </p:nvGrpSpPr>
        <p:grpSpPr>
          <a:xfrm>
            <a:off x="103609" y="3678865"/>
            <a:ext cx="1225461" cy="1397873"/>
            <a:chOff x="5117700" y="3973625"/>
            <a:chExt cx="956150" cy="1062588"/>
          </a:xfrm>
        </p:grpSpPr>
        <p:sp>
          <p:nvSpPr>
            <p:cNvPr id="1632" name="Google Shape;1632;p64"/>
            <p:cNvSpPr/>
            <p:nvPr/>
          </p:nvSpPr>
          <p:spPr>
            <a:xfrm>
              <a:off x="5140750" y="399920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chemeClr val="accent3"/>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64"/>
            <p:cNvSpPr/>
            <p:nvPr/>
          </p:nvSpPr>
          <p:spPr>
            <a:xfrm>
              <a:off x="5117700" y="397362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chemeClr val="accent3"/>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64"/>
            <p:cNvSpPr/>
            <p:nvPr/>
          </p:nvSpPr>
          <p:spPr>
            <a:xfrm>
              <a:off x="5722550" y="4204600"/>
              <a:ext cx="328900" cy="170500"/>
            </a:xfrm>
            <a:custGeom>
              <a:avLst/>
              <a:gdLst/>
              <a:ahLst/>
              <a:cxnLst/>
              <a:rect l="l" t="t" r="r" b="b"/>
              <a:pathLst>
                <a:path w="13156" h="6820" extrusionOk="0">
                  <a:moveTo>
                    <a:pt x="1169" y="1"/>
                  </a:moveTo>
                  <a:cubicBezTo>
                    <a:pt x="998" y="1"/>
                    <a:pt x="910" y="111"/>
                    <a:pt x="787" y="391"/>
                  </a:cubicBezTo>
                  <a:cubicBezTo>
                    <a:pt x="543" y="960"/>
                    <a:pt x="326" y="1530"/>
                    <a:pt x="82" y="2100"/>
                  </a:cubicBezTo>
                  <a:cubicBezTo>
                    <a:pt x="28" y="2262"/>
                    <a:pt x="28" y="2425"/>
                    <a:pt x="1" y="2561"/>
                  </a:cubicBezTo>
                  <a:cubicBezTo>
                    <a:pt x="598" y="2913"/>
                    <a:pt x="11122" y="6629"/>
                    <a:pt x="11990" y="6819"/>
                  </a:cubicBezTo>
                  <a:cubicBezTo>
                    <a:pt x="12044" y="6765"/>
                    <a:pt x="12125" y="6683"/>
                    <a:pt x="12180" y="6602"/>
                  </a:cubicBezTo>
                  <a:cubicBezTo>
                    <a:pt x="12451" y="5924"/>
                    <a:pt x="12749" y="5246"/>
                    <a:pt x="12993" y="4568"/>
                  </a:cubicBezTo>
                  <a:cubicBezTo>
                    <a:pt x="13156" y="4161"/>
                    <a:pt x="13075" y="4080"/>
                    <a:pt x="12695" y="3917"/>
                  </a:cubicBezTo>
                  <a:cubicBezTo>
                    <a:pt x="12586" y="3863"/>
                    <a:pt x="12478" y="3835"/>
                    <a:pt x="12369" y="3808"/>
                  </a:cubicBezTo>
                  <a:cubicBezTo>
                    <a:pt x="11339" y="3456"/>
                    <a:pt x="10308" y="3103"/>
                    <a:pt x="9277" y="2750"/>
                  </a:cubicBezTo>
                  <a:lnTo>
                    <a:pt x="1547" y="92"/>
                  </a:lnTo>
                  <a:cubicBezTo>
                    <a:pt x="1383" y="34"/>
                    <a:pt x="1263" y="1"/>
                    <a:pt x="1169" y="1"/>
                  </a:cubicBezTo>
                  <a:close/>
                </a:path>
              </a:pathLst>
            </a:custGeom>
            <a:solidFill>
              <a:schemeClr val="accent3"/>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64"/>
            <p:cNvSpPr/>
            <p:nvPr/>
          </p:nvSpPr>
          <p:spPr>
            <a:xfrm>
              <a:off x="5563200" y="4177900"/>
              <a:ext cx="510650" cy="858300"/>
            </a:xfrm>
            <a:custGeom>
              <a:avLst/>
              <a:gdLst/>
              <a:ahLst/>
              <a:cxnLst/>
              <a:rect l="l" t="t" r="r" b="b"/>
              <a:pathLst>
                <a:path w="20426" h="34332" extrusionOk="0">
                  <a:moveTo>
                    <a:pt x="7543" y="1069"/>
                  </a:moveTo>
                  <a:cubicBezTo>
                    <a:pt x="7637" y="1069"/>
                    <a:pt x="7757" y="1102"/>
                    <a:pt x="7921" y="1160"/>
                  </a:cubicBezTo>
                  <a:lnTo>
                    <a:pt x="15651" y="3818"/>
                  </a:lnTo>
                  <a:cubicBezTo>
                    <a:pt x="16682" y="4171"/>
                    <a:pt x="17713" y="4524"/>
                    <a:pt x="18743" y="4876"/>
                  </a:cubicBezTo>
                  <a:cubicBezTo>
                    <a:pt x="18852" y="4903"/>
                    <a:pt x="18960" y="4931"/>
                    <a:pt x="19069" y="4985"/>
                  </a:cubicBezTo>
                  <a:cubicBezTo>
                    <a:pt x="19449" y="5148"/>
                    <a:pt x="19530" y="5229"/>
                    <a:pt x="19367" y="5636"/>
                  </a:cubicBezTo>
                  <a:cubicBezTo>
                    <a:pt x="19123" y="6314"/>
                    <a:pt x="18825" y="6992"/>
                    <a:pt x="18554" y="7670"/>
                  </a:cubicBezTo>
                  <a:cubicBezTo>
                    <a:pt x="18499" y="7751"/>
                    <a:pt x="18418" y="7833"/>
                    <a:pt x="18364" y="7887"/>
                  </a:cubicBezTo>
                  <a:cubicBezTo>
                    <a:pt x="17496" y="7697"/>
                    <a:pt x="6972" y="3981"/>
                    <a:pt x="6375" y="3629"/>
                  </a:cubicBezTo>
                  <a:cubicBezTo>
                    <a:pt x="6402" y="3493"/>
                    <a:pt x="6402" y="3330"/>
                    <a:pt x="6456" y="3168"/>
                  </a:cubicBezTo>
                  <a:cubicBezTo>
                    <a:pt x="6700" y="2598"/>
                    <a:pt x="6917" y="2028"/>
                    <a:pt x="7161" y="1459"/>
                  </a:cubicBezTo>
                  <a:cubicBezTo>
                    <a:pt x="7284" y="1179"/>
                    <a:pt x="7372" y="1069"/>
                    <a:pt x="7543" y="1069"/>
                  </a:cubicBezTo>
                  <a:close/>
                  <a:moveTo>
                    <a:pt x="8165" y="5337"/>
                  </a:moveTo>
                  <a:cubicBezTo>
                    <a:pt x="10932" y="6314"/>
                    <a:pt x="13644" y="7263"/>
                    <a:pt x="16411" y="8213"/>
                  </a:cubicBezTo>
                  <a:cubicBezTo>
                    <a:pt x="16384" y="8402"/>
                    <a:pt x="16356" y="8565"/>
                    <a:pt x="16329" y="8728"/>
                  </a:cubicBezTo>
                  <a:cubicBezTo>
                    <a:pt x="15353" y="12607"/>
                    <a:pt x="14268" y="16458"/>
                    <a:pt x="13074" y="20283"/>
                  </a:cubicBezTo>
                  <a:cubicBezTo>
                    <a:pt x="12803" y="21178"/>
                    <a:pt x="12559" y="22073"/>
                    <a:pt x="12288" y="22941"/>
                  </a:cubicBezTo>
                  <a:cubicBezTo>
                    <a:pt x="11610" y="25165"/>
                    <a:pt x="10742" y="27308"/>
                    <a:pt x="9765" y="29423"/>
                  </a:cubicBezTo>
                  <a:cubicBezTo>
                    <a:pt x="9521" y="29966"/>
                    <a:pt x="9223" y="30481"/>
                    <a:pt x="8925" y="30997"/>
                  </a:cubicBezTo>
                  <a:cubicBezTo>
                    <a:pt x="8219" y="32217"/>
                    <a:pt x="7107" y="32895"/>
                    <a:pt x="5778" y="33275"/>
                  </a:cubicBezTo>
                  <a:cubicBezTo>
                    <a:pt x="5456" y="33360"/>
                    <a:pt x="5123" y="33402"/>
                    <a:pt x="4787" y="33402"/>
                  </a:cubicBezTo>
                  <a:cubicBezTo>
                    <a:pt x="4585" y="33402"/>
                    <a:pt x="4381" y="33387"/>
                    <a:pt x="4178" y="33356"/>
                  </a:cubicBezTo>
                  <a:cubicBezTo>
                    <a:pt x="2984" y="33194"/>
                    <a:pt x="1493" y="32163"/>
                    <a:pt x="1140" y="30427"/>
                  </a:cubicBezTo>
                  <a:cubicBezTo>
                    <a:pt x="977" y="29640"/>
                    <a:pt x="977" y="28881"/>
                    <a:pt x="1059" y="28094"/>
                  </a:cubicBezTo>
                  <a:cubicBezTo>
                    <a:pt x="1221" y="26304"/>
                    <a:pt x="1628" y="24595"/>
                    <a:pt x="2062" y="22859"/>
                  </a:cubicBezTo>
                  <a:cubicBezTo>
                    <a:pt x="2713" y="20201"/>
                    <a:pt x="3663" y="17652"/>
                    <a:pt x="4585" y="15102"/>
                  </a:cubicBezTo>
                  <a:cubicBezTo>
                    <a:pt x="5615" y="12281"/>
                    <a:pt x="6646" y="9433"/>
                    <a:pt x="7677" y="6612"/>
                  </a:cubicBezTo>
                  <a:cubicBezTo>
                    <a:pt x="7840" y="6205"/>
                    <a:pt x="8002" y="5771"/>
                    <a:pt x="8165" y="5337"/>
                  </a:cubicBezTo>
                  <a:close/>
                  <a:moveTo>
                    <a:pt x="7092" y="0"/>
                  </a:moveTo>
                  <a:cubicBezTo>
                    <a:pt x="6810" y="0"/>
                    <a:pt x="6680" y="185"/>
                    <a:pt x="6511" y="618"/>
                  </a:cubicBezTo>
                  <a:cubicBezTo>
                    <a:pt x="6185" y="1404"/>
                    <a:pt x="5860" y="2218"/>
                    <a:pt x="5561" y="3005"/>
                  </a:cubicBezTo>
                  <a:cubicBezTo>
                    <a:pt x="5480" y="3222"/>
                    <a:pt x="5398" y="3439"/>
                    <a:pt x="5344" y="3683"/>
                  </a:cubicBezTo>
                  <a:cubicBezTo>
                    <a:pt x="5290" y="4063"/>
                    <a:pt x="5371" y="4252"/>
                    <a:pt x="5751" y="4415"/>
                  </a:cubicBezTo>
                  <a:cubicBezTo>
                    <a:pt x="6104" y="4551"/>
                    <a:pt x="6456" y="4686"/>
                    <a:pt x="6809" y="4822"/>
                  </a:cubicBezTo>
                  <a:cubicBezTo>
                    <a:pt x="6944" y="4876"/>
                    <a:pt x="7080" y="4958"/>
                    <a:pt x="7216" y="5039"/>
                  </a:cubicBezTo>
                  <a:cubicBezTo>
                    <a:pt x="7053" y="5500"/>
                    <a:pt x="6890" y="5880"/>
                    <a:pt x="6755" y="6287"/>
                  </a:cubicBezTo>
                  <a:cubicBezTo>
                    <a:pt x="5588" y="9460"/>
                    <a:pt x="4449" y="12634"/>
                    <a:pt x="3283" y="15834"/>
                  </a:cubicBezTo>
                  <a:cubicBezTo>
                    <a:pt x="2089" y="18981"/>
                    <a:pt x="1086" y="22181"/>
                    <a:pt x="462" y="25490"/>
                  </a:cubicBezTo>
                  <a:cubicBezTo>
                    <a:pt x="191" y="26901"/>
                    <a:pt x="1" y="28311"/>
                    <a:pt x="109" y="29749"/>
                  </a:cubicBezTo>
                  <a:cubicBezTo>
                    <a:pt x="191" y="31186"/>
                    <a:pt x="733" y="32407"/>
                    <a:pt x="1927" y="33302"/>
                  </a:cubicBezTo>
                  <a:cubicBezTo>
                    <a:pt x="2853" y="34000"/>
                    <a:pt x="3861" y="34332"/>
                    <a:pt x="4885" y="34332"/>
                  </a:cubicBezTo>
                  <a:cubicBezTo>
                    <a:pt x="5811" y="34332"/>
                    <a:pt x="6749" y="34061"/>
                    <a:pt x="7650" y="33546"/>
                  </a:cubicBezTo>
                  <a:cubicBezTo>
                    <a:pt x="8057" y="33329"/>
                    <a:pt x="8436" y="33004"/>
                    <a:pt x="8762" y="32678"/>
                  </a:cubicBezTo>
                  <a:cubicBezTo>
                    <a:pt x="9494" y="31919"/>
                    <a:pt x="10037" y="31024"/>
                    <a:pt x="10471" y="30074"/>
                  </a:cubicBezTo>
                  <a:cubicBezTo>
                    <a:pt x="11366" y="28203"/>
                    <a:pt x="12179" y="26331"/>
                    <a:pt x="12803" y="24351"/>
                  </a:cubicBezTo>
                  <a:cubicBezTo>
                    <a:pt x="13834" y="21042"/>
                    <a:pt x="14838" y="17706"/>
                    <a:pt x="15787" y="14343"/>
                  </a:cubicBezTo>
                  <a:cubicBezTo>
                    <a:pt x="16275" y="12742"/>
                    <a:pt x="16655" y="11088"/>
                    <a:pt x="17089" y="9487"/>
                  </a:cubicBezTo>
                  <a:cubicBezTo>
                    <a:pt x="17170" y="9189"/>
                    <a:pt x="17170" y="8864"/>
                    <a:pt x="17414" y="8592"/>
                  </a:cubicBezTo>
                  <a:cubicBezTo>
                    <a:pt x="17658" y="8647"/>
                    <a:pt x="17903" y="8728"/>
                    <a:pt x="18147" y="8782"/>
                  </a:cubicBezTo>
                  <a:cubicBezTo>
                    <a:pt x="18319" y="8831"/>
                    <a:pt x="18459" y="8858"/>
                    <a:pt x="18578" y="8858"/>
                  </a:cubicBezTo>
                  <a:cubicBezTo>
                    <a:pt x="18853" y="8858"/>
                    <a:pt x="19015" y="8716"/>
                    <a:pt x="19204" y="8375"/>
                  </a:cubicBezTo>
                  <a:cubicBezTo>
                    <a:pt x="19666" y="7534"/>
                    <a:pt x="20018" y="6666"/>
                    <a:pt x="20317" y="5744"/>
                  </a:cubicBezTo>
                  <a:cubicBezTo>
                    <a:pt x="20344" y="5582"/>
                    <a:pt x="20371" y="5419"/>
                    <a:pt x="20398" y="5256"/>
                  </a:cubicBezTo>
                  <a:cubicBezTo>
                    <a:pt x="20425" y="4795"/>
                    <a:pt x="20317" y="4578"/>
                    <a:pt x="19855" y="4388"/>
                  </a:cubicBezTo>
                  <a:cubicBezTo>
                    <a:pt x="19394" y="4171"/>
                    <a:pt x="18933" y="3981"/>
                    <a:pt x="18472" y="3818"/>
                  </a:cubicBezTo>
                  <a:cubicBezTo>
                    <a:pt x="16519" y="3140"/>
                    <a:pt x="14566" y="2517"/>
                    <a:pt x="12613" y="1838"/>
                  </a:cubicBezTo>
                  <a:cubicBezTo>
                    <a:pt x="10932" y="1269"/>
                    <a:pt x="9250" y="672"/>
                    <a:pt x="7568" y="103"/>
                  </a:cubicBezTo>
                  <a:cubicBezTo>
                    <a:pt x="7369" y="36"/>
                    <a:pt x="7216" y="0"/>
                    <a:pt x="7092" y="0"/>
                  </a:cubicBezTo>
                  <a:close/>
                </a:path>
              </a:pathLst>
            </a:custGeom>
            <a:solidFill>
              <a:schemeClr val="accent3"/>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64"/>
            <p:cNvSpPr/>
            <p:nvPr/>
          </p:nvSpPr>
          <p:spPr>
            <a:xfrm>
              <a:off x="5200425" y="410856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64"/>
            <p:cNvSpPr/>
            <p:nvPr/>
          </p:nvSpPr>
          <p:spPr>
            <a:xfrm>
              <a:off x="5140750" y="399871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64"/>
            <p:cNvSpPr/>
            <p:nvPr/>
          </p:nvSpPr>
          <p:spPr>
            <a:xfrm>
              <a:off x="5117700" y="397363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64"/>
            <p:cNvSpPr/>
            <p:nvPr/>
          </p:nvSpPr>
          <p:spPr>
            <a:xfrm>
              <a:off x="5234350" y="434688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64"/>
            <p:cNvSpPr/>
            <p:nvPr/>
          </p:nvSpPr>
          <p:spPr>
            <a:xfrm>
              <a:off x="5256725" y="437031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64"/>
            <p:cNvSpPr/>
            <p:nvPr/>
          </p:nvSpPr>
          <p:spPr>
            <a:xfrm>
              <a:off x="5344875" y="465771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64"/>
            <p:cNvSpPr/>
            <p:nvPr/>
          </p:nvSpPr>
          <p:spPr>
            <a:xfrm>
              <a:off x="5318425" y="461848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64"/>
            <p:cNvSpPr/>
            <p:nvPr/>
          </p:nvSpPr>
          <p:spPr>
            <a:xfrm>
              <a:off x="5385550" y="460553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64"/>
            <p:cNvSpPr/>
            <p:nvPr/>
          </p:nvSpPr>
          <p:spPr>
            <a:xfrm>
              <a:off x="5260775" y="424691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64"/>
            <p:cNvSpPr/>
            <p:nvPr/>
          </p:nvSpPr>
          <p:spPr>
            <a:xfrm>
              <a:off x="5288575" y="426656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64"/>
            <p:cNvSpPr/>
            <p:nvPr/>
          </p:nvSpPr>
          <p:spPr>
            <a:xfrm>
              <a:off x="5327925" y="414578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64"/>
            <p:cNvSpPr/>
            <p:nvPr/>
          </p:nvSpPr>
          <p:spPr>
            <a:xfrm>
              <a:off x="5350975" y="416886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64"/>
            <p:cNvSpPr/>
            <p:nvPr/>
          </p:nvSpPr>
          <p:spPr>
            <a:xfrm>
              <a:off x="5587625" y="4310638"/>
              <a:ext cx="385875" cy="702325"/>
            </a:xfrm>
            <a:custGeom>
              <a:avLst/>
              <a:gdLst/>
              <a:ahLst/>
              <a:cxnLst/>
              <a:rect l="l" t="t" r="r" b="b"/>
              <a:pathLst>
                <a:path w="15435" h="28093" extrusionOk="0">
                  <a:moveTo>
                    <a:pt x="7215" y="1"/>
                  </a:moveTo>
                  <a:cubicBezTo>
                    <a:pt x="7026" y="462"/>
                    <a:pt x="6863" y="869"/>
                    <a:pt x="6700" y="1303"/>
                  </a:cubicBezTo>
                  <a:cubicBezTo>
                    <a:pt x="5669" y="4123"/>
                    <a:pt x="4666" y="6944"/>
                    <a:pt x="3635" y="9792"/>
                  </a:cubicBezTo>
                  <a:cubicBezTo>
                    <a:pt x="2686" y="12342"/>
                    <a:pt x="1736" y="14892"/>
                    <a:pt x="1085" y="17550"/>
                  </a:cubicBezTo>
                  <a:cubicBezTo>
                    <a:pt x="679" y="19259"/>
                    <a:pt x="245" y="20994"/>
                    <a:pt x="82" y="22785"/>
                  </a:cubicBezTo>
                  <a:cubicBezTo>
                    <a:pt x="1" y="23544"/>
                    <a:pt x="1" y="24331"/>
                    <a:pt x="163" y="25117"/>
                  </a:cubicBezTo>
                  <a:cubicBezTo>
                    <a:pt x="516" y="26853"/>
                    <a:pt x="2008" y="27884"/>
                    <a:pt x="3201" y="28047"/>
                  </a:cubicBezTo>
                  <a:cubicBezTo>
                    <a:pt x="3405" y="28077"/>
                    <a:pt x="3608" y="28092"/>
                    <a:pt x="3811" y="28092"/>
                  </a:cubicBezTo>
                  <a:cubicBezTo>
                    <a:pt x="4150" y="28092"/>
                    <a:pt x="4490" y="28050"/>
                    <a:pt x="4829" y="27965"/>
                  </a:cubicBezTo>
                  <a:cubicBezTo>
                    <a:pt x="6158" y="27586"/>
                    <a:pt x="7243" y="26907"/>
                    <a:pt x="7948" y="25660"/>
                  </a:cubicBezTo>
                  <a:cubicBezTo>
                    <a:pt x="8246" y="25172"/>
                    <a:pt x="8545" y="24656"/>
                    <a:pt x="8789" y="24114"/>
                  </a:cubicBezTo>
                  <a:cubicBezTo>
                    <a:pt x="9765" y="21998"/>
                    <a:pt x="10633" y="19855"/>
                    <a:pt x="11338" y="17631"/>
                  </a:cubicBezTo>
                  <a:cubicBezTo>
                    <a:pt x="11610" y="16736"/>
                    <a:pt x="11827" y="15841"/>
                    <a:pt x="12098" y="14973"/>
                  </a:cubicBezTo>
                  <a:cubicBezTo>
                    <a:pt x="13291" y="11149"/>
                    <a:pt x="14376" y="7297"/>
                    <a:pt x="15353" y="3418"/>
                  </a:cubicBezTo>
                  <a:cubicBezTo>
                    <a:pt x="15380" y="3256"/>
                    <a:pt x="15407" y="3093"/>
                    <a:pt x="15434" y="2903"/>
                  </a:cubicBezTo>
                  <a:cubicBezTo>
                    <a:pt x="12667" y="1954"/>
                    <a:pt x="9955" y="977"/>
                    <a:pt x="7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64"/>
            <p:cNvSpPr/>
            <p:nvPr/>
          </p:nvSpPr>
          <p:spPr>
            <a:xfrm>
              <a:off x="5722575" y="4204588"/>
              <a:ext cx="328900" cy="170500"/>
            </a:xfrm>
            <a:custGeom>
              <a:avLst/>
              <a:gdLst/>
              <a:ahLst/>
              <a:cxnLst/>
              <a:rect l="l" t="t" r="r" b="b"/>
              <a:pathLst>
                <a:path w="13156" h="6820" extrusionOk="0">
                  <a:moveTo>
                    <a:pt x="1175" y="1"/>
                  </a:moveTo>
                  <a:cubicBezTo>
                    <a:pt x="998" y="1"/>
                    <a:pt x="909" y="112"/>
                    <a:pt x="787" y="391"/>
                  </a:cubicBezTo>
                  <a:cubicBezTo>
                    <a:pt x="543" y="961"/>
                    <a:pt x="326" y="1530"/>
                    <a:pt x="82" y="2100"/>
                  </a:cubicBezTo>
                  <a:cubicBezTo>
                    <a:pt x="27" y="2235"/>
                    <a:pt x="27" y="2398"/>
                    <a:pt x="0" y="2561"/>
                  </a:cubicBezTo>
                  <a:cubicBezTo>
                    <a:pt x="597" y="2886"/>
                    <a:pt x="11148" y="6630"/>
                    <a:pt x="12016" y="6819"/>
                  </a:cubicBezTo>
                  <a:cubicBezTo>
                    <a:pt x="12070" y="6738"/>
                    <a:pt x="12152" y="6684"/>
                    <a:pt x="12179" y="6602"/>
                  </a:cubicBezTo>
                  <a:cubicBezTo>
                    <a:pt x="12450" y="5924"/>
                    <a:pt x="12748" y="5246"/>
                    <a:pt x="12993" y="4568"/>
                  </a:cubicBezTo>
                  <a:cubicBezTo>
                    <a:pt x="13155" y="4161"/>
                    <a:pt x="13074" y="4080"/>
                    <a:pt x="12694" y="3917"/>
                  </a:cubicBezTo>
                  <a:cubicBezTo>
                    <a:pt x="12586" y="3863"/>
                    <a:pt x="12477" y="3836"/>
                    <a:pt x="12369" y="3782"/>
                  </a:cubicBezTo>
                  <a:cubicBezTo>
                    <a:pt x="11338" y="3429"/>
                    <a:pt x="10307" y="3076"/>
                    <a:pt x="9277" y="2724"/>
                  </a:cubicBezTo>
                  <a:lnTo>
                    <a:pt x="1573" y="93"/>
                  </a:lnTo>
                  <a:cubicBezTo>
                    <a:pt x="1400" y="35"/>
                    <a:pt x="1274" y="1"/>
                    <a:pt x="11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64"/>
            <p:cNvSpPr/>
            <p:nvPr/>
          </p:nvSpPr>
          <p:spPr>
            <a:xfrm>
              <a:off x="5563225" y="4177763"/>
              <a:ext cx="510625" cy="858450"/>
            </a:xfrm>
            <a:custGeom>
              <a:avLst/>
              <a:gdLst/>
              <a:ahLst/>
              <a:cxnLst/>
              <a:rect l="l" t="t" r="r" b="b"/>
              <a:pathLst>
                <a:path w="20425" h="34338" extrusionOk="0">
                  <a:moveTo>
                    <a:pt x="7549" y="1074"/>
                  </a:moveTo>
                  <a:cubicBezTo>
                    <a:pt x="7648" y="1074"/>
                    <a:pt x="7774" y="1108"/>
                    <a:pt x="7947" y="1166"/>
                  </a:cubicBezTo>
                  <a:lnTo>
                    <a:pt x="15651" y="3797"/>
                  </a:lnTo>
                  <a:cubicBezTo>
                    <a:pt x="16681" y="4149"/>
                    <a:pt x="17712" y="4502"/>
                    <a:pt x="18743" y="4855"/>
                  </a:cubicBezTo>
                  <a:cubicBezTo>
                    <a:pt x="18851" y="4909"/>
                    <a:pt x="18960" y="4936"/>
                    <a:pt x="19068" y="4990"/>
                  </a:cubicBezTo>
                  <a:cubicBezTo>
                    <a:pt x="19448" y="5153"/>
                    <a:pt x="19529" y="5234"/>
                    <a:pt x="19367" y="5641"/>
                  </a:cubicBezTo>
                  <a:cubicBezTo>
                    <a:pt x="19122" y="6319"/>
                    <a:pt x="18824" y="6997"/>
                    <a:pt x="18553" y="7675"/>
                  </a:cubicBezTo>
                  <a:cubicBezTo>
                    <a:pt x="18526" y="7757"/>
                    <a:pt x="18444" y="7811"/>
                    <a:pt x="18390" y="7892"/>
                  </a:cubicBezTo>
                  <a:cubicBezTo>
                    <a:pt x="17522" y="7703"/>
                    <a:pt x="6971" y="3959"/>
                    <a:pt x="6374" y="3634"/>
                  </a:cubicBezTo>
                  <a:cubicBezTo>
                    <a:pt x="6401" y="3471"/>
                    <a:pt x="6401" y="3308"/>
                    <a:pt x="6456" y="3173"/>
                  </a:cubicBezTo>
                  <a:cubicBezTo>
                    <a:pt x="6700" y="2603"/>
                    <a:pt x="6917" y="2034"/>
                    <a:pt x="7161" y="1464"/>
                  </a:cubicBezTo>
                  <a:cubicBezTo>
                    <a:pt x="7283" y="1185"/>
                    <a:pt x="7372" y="1074"/>
                    <a:pt x="7549" y="1074"/>
                  </a:cubicBezTo>
                  <a:close/>
                  <a:moveTo>
                    <a:pt x="8191" y="5316"/>
                  </a:moveTo>
                  <a:cubicBezTo>
                    <a:pt x="10931" y="6292"/>
                    <a:pt x="13643" y="7269"/>
                    <a:pt x="16410" y="8218"/>
                  </a:cubicBezTo>
                  <a:cubicBezTo>
                    <a:pt x="16383" y="8408"/>
                    <a:pt x="16356" y="8571"/>
                    <a:pt x="16329" y="8733"/>
                  </a:cubicBezTo>
                  <a:cubicBezTo>
                    <a:pt x="15352" y="12612"/>
                    <a:pt x="14267" y="16464"/>
                    <a:pt x="13074" y="20288"/>
                  </a:cubicBezTo>
                  <a:cubicBezTo>
                    <a:pt x="12803" y="21156"/>
                    <a:pt x="12586" y="22051"/>
                    <a:pt x="12314" y="22946"/>
                  </a:cubicBezTo>
                  <a:cubicBezTo>
                    <a:pt x="11609" y="25170"/>
                    <a:pt x="10741" y="27313"/>
                    <a:pt x="9765" y="29429"/>
                  </a:cubicBezTo>
                  <a:cubicBezTo>
                    <a:pt x="9521" y="29971"/>
                    <a:pt x="9222" y="30487"/>
                    <a:pt x="8924" y="30975"/>
                  </a:cubicBezTo>
                  <a:cubicBezTo>
                    <a:pt x="8219" y="32222"/>
                    <a:pt x="7134" y="32901"/>
                    <a:pt x="5805" y="33280"/>
                  </a:cubicBezTo>
                  <a:cubicBezTo>
                    <a:pt x="5466" y="33365"/>
                    <a:pt x="5126" y="33407"/>
                    <a:pt x="4787" y="33407"/>
                  </a:cubicBezTo>
                  <a:cubicBezTo>
                    <a:pt x="4584" y="33407"/>
                    <a:pt x="4381" y="33392"/>
                    <a:pt x="4177" y="33362"/>
                  </a:cubicBezTo>
                  <a:cubicBezTo>
                    <a:pt x="2984" y="33199"/>
                    <a:pt x="1492" y="32168"/>
                    <a:pt x="1139" y="30432"/>
                  </a:cubicBezTo>
                  <a:cubicBezTo>
                    <a:pt x="977" y="29646"/>
                    <a:pt x="977" y="28859"/>
                    <a:pt x="1058" y="28100"/>
                  </a:cubicBezTo>
                  <a:cubicBezTo>
                    <a:pt x="1221" y="26309"/>
                    <a:pt x="1655" y="24574"/>
                    <a:pt x="2061" y="22865"/>
                  </a:cubicBezTo>
                  <a:cubicBezTo>
                    <a:pt x="2712" y="20207"/>
                    <a:pt x="3662" y="17657"/>
                    <a:pt x="4611" y="15107"/>
                  </a:cubicBezTo>
                  <a:cubicBezTo>
                    <a:pt x="5642" y="12259"/>
                    <a:pt x="6645" y="9438"/>
                    <a:pt x="7676" y="6618"/>
                  </a:cubicBezTo>
                  <a:cubicBezTo>
                    <a:pt x="7839" y="6184"/>
                    <a:pt x="8002" y="5777"/>
                    <a:pt x="8191" y="5316"/>
                  </a:cubicBezTo>
                  <a:close/>
                  <a:moveTo>
                    <a:pt x="7097" y="0"/>
                  </a:moveTo>
                  <a:cubicBezTo>
                    <a:pt x="6818" y="0"/>
                    <a:pt x="6676" y="179"/>
                    <a:pt x="6510" y="623"/>
                  </a:cubicBezTo>
                  <a:cubicBezTo>
                    <a:pt x="6211" y="1410"/>
                    <a:pt x="5886" y="2196"/>
                    <a:pt x="5560" y="2983"/>
                  </a:cubicBezTo>
                  <a:cubicBezTo>
                    <a:pt x="5479" y="3227"/>
                    <a:pt x="5398" y="3444"/>
                    <a:pt x="5371" y="3661"/>
                  </a:cubicBezTo>
                  <a:cubicBezTo>
                    <a:pt x="5289" y="4068"/>
                    <a:pt x="5398" y="4258"/>
                    <a:pt x="5750" y="4393"/>
                  </a:cubicBezTo>
                  <a:cubicBezTo>
                    <a:pt x="6103" y="4556"/>
                    <a:pt x="6456" y="4665"/>
                    <a:pt x="6808" y="4827"/>
                  </a:cubicBezTo>
                  <a:cubicBezTo>
                    <a:pt x="6971" y="4882"/>
                    <a:pt x="7079" y="4963"/>
                    <a:pt x="7242" y="5044"/>
                  </a:cubicBezTo>
                  <a:cubicBezTo>
                    <a:pt x="7052" y="5478"/>
                    <a:pt x="6917" y="5885"/>
                    <a:pt x="6754" y="6265"/>
                  </a:cubicBezTo>
                  <a:cubicBezTo>
                    <a:pt x="5615" y="9466"/>
                    <a:pt x="4448" y="12639"/>
                    <a:pt x="3282" y="15813"/>
                  </a:cubicBezTo>
                  <a:cubicBezTo>
                    <a:pt x="2089" y="18986"/>
                    <a:pt x="1085" y="22187"/>
                    <a:pt x="461" y="25496"/>
                  </a:cubicBezTo>
                  <a:cubicBezTo>
                    <a:pt x="190" y="26906"/>
                    <a:pt x="0" y="28317"/>
                    <a:pt x="109" y="29727"/>
                  </a:cubicBezTo>
                  <a:cubicBezTo>
                    <a:pt x="190" y="31165"/>
                    <a:pt x="760" y="32412"/>
                    <a:pt x="1926" y="33307"/>
                  </a:cubicBezTo>
                  <a:cubicBezTo>
                    <a:pt x="2866" y="34006"/>
                    <a:pt x="3874" y="34337"/>
                    <a:pt x="4894" y="34337"/>
                  </a:cubicBezTo>
                  <a:cubicBezTo>
                    <a:pt x="5816" y="34337"/>
                    <a:pt x="6748" y="34067"/>
                    <a:pt x="7649" y="33552"/>
                  </a:cubicBezTo>
                  <a:cubicBezTo>
                    <a:pt x="8056" y="33335"/>
                    <a:pt x="8436" y="33009"/>
                    <a:pt x="8761" y="32656"/>
                  </a:cubicBezTo>
                  <a:cubicBezTo>
                    <a:pt x="9493" y="31924"/>
                    <a:pt x="10036" y="31029"/>
                    <a:pt x="10497" y="30080"/>
                  </a:cubicBezTo>
                  <a:cubicBezTo>
                    <a:pt x="11365" y="28208"/>
                    <a:pt x="12179" y="26309"/>
                    <a:pt x="12803" y="24357"/>
                  </a:cubicBezTo>
                  <a:cubicBezTo>
                    <a:pt x="13860" y="21020"/>
                    <a:pt x="14837" y="17684"/>
                    <a:pt x="15813" y="14348"/>
                  </a:cubicBezTo>
                  <a:cubicBezTo>
                    <a:pt x="16274" y="12748"/>
                    <a:pt x="16654" y="11093"/>
                    <a:pt x="17088" y="9466"/>
                  </a:cubicBezTo>
                  <a:cubicBezTo>
                    <a:pt x="17169" y="9194"/>
                    <a:pt x="17169" y="8869"/>
                    <a:pt x="17414" y="8571"/>
                  </a:cubicBezTo>
                  <a:cubicBezTo>
                    <a:pt x="17658" y="8652"/>
                    <a:pt x="17902" y="8733"/>
                    <a:pt x="18146" y="8787"/>
                  </a:cubicBezTo>
                  <a:cubicBezTo>
                    <a:pt x="18316" y="8836"/>
                    <a:pt x="18455" y="8863"/>
                    <a:pt x="18573" y="8863"/>
                  </a:cubicBezTo>
                  <a:cubicBezTo>
                    <a:pt x="18850" y="8863"/>
                    <a:pt x="19014" y="8715"/>
                    <a:pt x="19204" y="8354"/>
                  </a:cubicBezTo>
                  <a:cubicBezTo>
                    <a:pt x="19665" y="7540"/>
                    <a:pt x="20017" y="6645"/>
                    <a:pt x="20316" y="5750"/>
                  </a:cubicBezTo>
                  <a:cubicBezTo>
                    <a:pt x="20343" y="5587"/>
                    <a:pt x="20397" y="5424"/>
                    <a:pt x="20397" y="5261"/>
                  </a:cubicBezTo>
                  <a:cubicBezTo>
                    <a:pt x="20424" y="4800"/>
                    <a:pt x="20316" y="4583"/>
                    <a:pt x="19855" y="4366"/>
                  </a:cubicBezTo>
                  <a:cubicBezTo>
                    <a:pt x="19421" y="4176"/>
                    <a:pt x="18960" y="3959"/>
                    <a:pt x="18471" y="3824"/>
                  </a:cubicBezTo>
                  <a:cubicBezTo>
                    <a:pt x="16519" y="3146"/>
                    <a:pt x="14566" y="2495"/>
                    <a:pt x="12613" y="1844"/>
                  </a:cubicBezTo>
                  <a:cubicBezTo>
                    <a:pt x="10931" y="1274"/>
                    <a:pt x="9276" y="677"/>
                    <a:pt x="7595" y="108"/>
                  </a:cubicBezTo>
                  <a:cubicBezTo>
                    <a:pt x="7388" y="39"/>
                    <a:pt x="7228" y="0"/>
                    <a:pt x="709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64"/>
            <p:cNvSpPr/>
            <p:nvPr/>
          </p:nvSpPr>
          <p:spPr>
            <a:xfrm>
              <a:off x="5614750" y="4524738"/>
              <a:ext cx="290925" cy="473775"/>
            </a:xfrm>
            <a:custGeom>
              <a:avLst/>
              <a:gdLst/>
              <a:ahLst/>
              <a:cxnLst/>
              <a:rect l="l" t="t" r="r" b="b"/>
              <a:pathLst>
                <a:path w="11637" h="18951" extrusionOk="0">
                  <a:moveTo>
                    <a:pt x="4693" y="984"/>
                  </a:moveTo>
                  <a:cubicBezTo>
                    <a:pt x="6564" y="1689"/>
                    <a:pt x="8436" y="2368"/>
                    <a:pt x="10308" y="3046"/>
                  </a:cubicBezTo>
                  <a:cubicBezTo>
                    <a:pt x="10389" y="3100"/>
                    <a:pt x="10443" y="3154"/>
                    <a:pt x="10552" y="3236"/>
                  </a:cubicBezTo>
                  <a:cubicBezTo>
                    <a:pt x="10497" y="3344"/>
                    <a:pt x="10497" y="3480"/>
                    <a:pt x="10443" y="3588"/>
                  </a:cubicBezTo>
                  <a:cubicBezTo>
                    <a:pt x="9250" y="7277"/>
                    <a:pt x="8002" y="10939"/>
                    <a:pt x="6619" y="14573"/>
                  </a:cubicBezTo>
                  <a:cubicBezTo>
                    <a:pt x="6456" y="14980"/>
                    <a:pt x="6239" y="15387"/>
                    <a:pt x="6022" y="15794"/>
                  </a:cubicBezTo>
                  <a:cubicBezTo>
                    <a:pt x="5480" y="16716"/>
                    <a:pt x="4693" y="17367"/>
                    <a:pt x="3716" y="17828"/>
                  </a:cubicBezTo>
                  <a:cubicBezTo>
                    <a:pt x="3417" y="17969"/>
                    <a:pt x="3123" y="18032"/>
                    <a:pt x="2845" y="18032"/>
                  </a:cubicBezTo>
                  <a:cubicBezTo>
                    <a:pt x="1887" y="18032"/>
                    <a:pt x="1112" y="17282"/>
                    <a:pt x="923" y="16336"/>
                  </a:cubicBezTo>
                  <a:cubicBezTo>
                    <a:pt x="814" y="15658"/>
                    <a:pt x="814" y="14980"/>
                    <a:pt x="896" y="14275"/>
                  </a:cubicBezTo>
                  <a:cubicBezTo>
                    <a:pt x="1221" y="11671"/>
                    <a:pt x="1709" y="9148"/>
                    <a:pt x="2604" y="6680"/>
                  </a:cubicBezTo>
                  <a:cubicBezTo>
                    <a:pt x="3255" y="4890"/>
                    <a:pt x="3879" y="3100"/>
                    <a:pt x="4530" y="1337"/>
                  </a:cubicBezTo>
                  <a:cubicBezTo>
                    <a:pt x="4557" y="1228"/>
                    <a:pt x="4612" y="1120"/>
                    <a:pt x="4693" y="984"/>
                  </a:cubicBezTo>
                  <a:close/>
                  <a:moveTo>
                    <a:pt x="4349" y="0"/>
                  </a:moveTo>
                  <a:cubicBezTo>
                    <a:pt x="4051" y="0"/>
                    <a:pt x="3954" y="216"/>
                    <a:pt x="3744" y="794"/>
                  </a:cubicBezTo>
                  <a:cubicBezTo>
                    <a:pt x="3174" y="2368"/>
                    <a:pt x="2659" y="3941"/>
                    <a:pt x="2062" y="5487"/>
                  </a:cubicBezTo>
                  <a:cubicBezTo>
                    <a:pt x="1221" y="7684"/>
                    <a:pt x="624" y="9935"/>
                    <a:pt x="245" y="12268"/>
                  </a:cubicBezTo>
                  <a:cubicBezTo>
                    <a:pt x="109" y="13081"/>
                    <a:pt x="0" y="14736"/>
                    <a:pt x="28" y="14736"/>
                  </a:cubicBezTo>
                  <a:cubicBezTo>
                    <a:pt x="28" y="15034"/>
                    <a:pt x="28" y="15306"/>
                    <a:pt x="28" y="15604"/>
                  </a:cubicBezTo>
                  <a:cubicBezTo>
                    <a:pt x="55" y="16228"/>
                    <a:pt x="190" y="16825"/>
                    <a:pt x="434" y="17394"/>
                  </a:cubicBezTo>
                  <a:cubicBezTo>
                    <a:pt x="837" y="18310"/>
                    <a:pt x="1828" y="18950"/>
                    <a:pt x="2802" y="18950"/>
                  </a:cubicBezTo>
                  <a:cubicBezTo>
                    <a:pt x="3010" y="18950"/>
                    <a:pt x="3217" y="18921"/>
                    <a:pt x="3418" y="18859"/>
                  </a:cubicBezTo>
                  <a:cubicBezTo>
                    <a:pt x="4449" y="18533"/>
                    <a:pt x="5371" y="18018"/>
                    <a:pt x="6103" y="17177"/>
                  </a:cubicBezTo>
                  <a:cubicBezTo>
                    <a:pt x="6700" y="16445"/>
                    <a:pt x="7134" y="15604"/>
                    <a:pt x="7487" y="14709"/>
                  </a:cubicBezTo>
                  <a:cubicBezTo>
                    <a:pt x="8545" y="12024"/>
                    <a:pt x="9494" y="9284"/>
                    <a:pt x="10443" y="6572"/>
                  </a:cubicBezTo>
                  <a:cubicBezTo>
                    <a:pt x="10796" y="5568"/>
                    <a:pt x="11094" y="4592"/>
                    <a:pt x="11365" y="3588"/>
                  </a:cubicBezTo>
                  <a:cubicBezTo>
                    <a:pt x="11637" y="2639"/>
                    <a:pt x="11528" y="2476"/>
                    <a:pt x="10633" y="2151"/>
                  </a:cubicBezTo>
                  <a:cubicBezTo>
                    <a:pt x="9385" y="1717"/>
                    <a:pt x="8138" y="1228"/>
                    <a:pt x="6890" y="794"/>
                  </a:cubicBezTo>
                  <a:cubicBezTo>
                    <a:pt x="6293" y="577"/>
                    <a:pt x="5697" y="360"/>
                    <a:pt x="5073" y="171"/>
                  </a:cubicBezTo>
                  <a:cubicBezTo>
                    <a:pt x="4737" y="65"/>
                    <a:pt x="4513" y="0"/>
                    <a:pt x="434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64"/>
            <p:cNvSpPr/>
            <p:nvPr/>
          </p:nvSpPr>
          <p:spPr>
            <a:xfrm>
              <a:off x="5635100" y="4549338"/>
              <a:ext cx="243450" cy="426225"/>
            </a:xfrm>
            <a:custGeom>
              <a:avLst/>
              <a:gdLst/>
              <a:ahLst/>
              <a:cxnLst/>
              <a:rect l="l" t="t" r="r" b="b"/>
              <a:pathLst>
                <a:path w="9738" h="17049" extrusionOk="0">
                  <a:moveTo>
                    <a:pt x="3879" y="0"/>
                  </a:moveTo>
                  <a:cubicBezTo>
                    <a:pt x="3798" y="136"/>
                    <a:pt x="3743" y="244"/>
                    <a:pt x="3716" y="353"/>
                  </a:cubicBezTo>
                  <a:cubicBezTo>
                    <a:pt x="3065" y="2116"/>
                    <a:pt x="2441" y="3906"/>
                    <a:pt x="1790" y="5696"/>
                  </a:cubicBezTo>
                  <a:cubicBezTo>
                    <a:pt x="895" y="8164"/>
                    <a:pt x="407" y="10687"/>
                    <a:pt x="82" y="13291"/>
                  </a:cubicBezTo>
                  <a:cubicBezTo>
                    <a:pt x="0" y="13996"/>
                    <a:pt x="0" y="14674"/>
                    <a:pt x="109" y="15352"/>
                  </a:cubicBezTo>
                  <a:cubicBezTo>
                    <a:pt x="298" y="16298"/>
                    <a:pt x="1073" y="17048"/>
                    <a:pt x="2031" y="17048"/>
                  </a:cubicBezTo>
                  <a:cubicBezTo>
                    <a:pt x="2309" y="17048"/>
                    <a:pt x="2603" y="16985"/>
                    <a:pt x="2902" y="16844"/>
                  </a:cubicBezTo>
                  <a:cubicBezTo>
                    <a:pt x="3879" y="16383"/>
                    <a:pt x="4666" y="15732"/>
                    <a:pt x="5208" y="14810"/>
                  </a:cubicBezTo>
                  <a:cubicBezTo>
                    <a:pt x="5425" y="14403"/>
                    <a:pt x="5642" y="13996"/>
                    <a:pt x="5805" y="13589"/>
                  </a:cubicBezTo>
                  <a:cubicBezTo>
                    <a:pt x="7188" y="9955"/>
                    <a:pt x="8436" y="6293"/>
                    <a:pt x="9629" y="2604"/>
                  </a:cubicBezTo>
                  <a:cubicBezTo>
                    <a:pt x="9683" y="2496"/>
                    <a:pt x="9683" y="2360"/>
                    <a:pt x="9738" y="2252"/>
                  </a:cubicBezTo>
                  <a:cubicBezTo>
                    <a:pt x="9629" y="2170"/>
                    <a:pt x="9575" y="2116"/>
                    <a:pt x="9494" y="2062"/>
                  </a:cubicBezTo>
                  <a:cubicBezTo>
                    <a:pt x="7622" y="1384"/>
                    <a:pt x="5750" y="705"/>
                    <a:pt x="38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4"/>
            <p:cNvSpPr/>
            <p:nvPr/>
          </p:nvSpPr>
          <p:spPr>
            <a:xfrm>
              <a:off x="5658150" y="4892613"/>
              <a:ext cx="67825" cy="51400"/>
            </a:xfrm>
            <a:custGeom>
              <a:avLst/>
              <a:gdLst/>
              <a:ahLst/>
              <a:cxnLst/>
              <a:rect l="l" t="t" r="r" b="b"/>
              <a:pathLst>
                <a:path w="2713" h="2056" extrusionOk="0">
                  <a:moveTo>
                    <a:pt x="440" y="1"/>
                  </a:moveTo>
                  <a:cubicBezTo>
                    <a:pt x="286" y="1"/>
                    <a:pt x="131" y="85"/>
                    <a:pt x="55" y="238"/>
                  </a:cubicBezTo>
                  <a:cubicBezTo>
                    <a:pt x="28" y="374"/>
                    <a:pt x="0" y="536"/>
                    <a:pt x="0" y="672"/>
                  </a:cubicBezTo>
                  <a:cubicBezTo>
                    <a:pt x="55" y="1404"/>
                    <a:pt x="787" y="2055"/>
                    <a:pt x="1709" y="2055"/>
                  </a:cubicBezTo>
                  <a:cubicBezTo>
                    <a:pt x="2008" y="2055"/>
                    <a:pt x="2360" y="1865"/>
                    <a:pt x="2631" y="1486"/>
                  </a:cubicBezTo>
                  <a:cubicBezTo>
                    <a:pt x="2686" y="1377"/>
                    <a:pt x="2713" y="1214"/>
                    <a:pt x="2686" y="1106"/>
                  </a:cubicBezTo>
                  <a:cubicBezTo>
                    <a:pt x="2640" y="970"/>
                    <a:pt x="2500" y="909"/>
                    <a:pt x="2360" y="909"/>
                  </a:cubicBezTo>
                  <a:cubicBezTo>
                    <a:pt x="2332" y="909"/>
                    <a:pt x="2305" y="912"/>
                    <a:pt x="2279" y="916"/>
                  </a:cubicBezTo>
                  <a:cubicBezTo>
                    <a:pt x="2116" y="943"/>
                    <a:pt x="2008" y="997"/>
                    <a:pt x="1845" y="1025"/>
                  </a:cubicBezTo>
                  <a:cubicBezTo>
                    <a:pt x="1724" y="1060"/>
                    <a:pt x="1620" y="1079"/>
                    <a:pt x="1528" y="1079"/>
                  </a:cubicBezTo>
                  <a:cubicBezTo>
                    <a:pt x="1270" y="1079"/>
                    <a:pt x="1110" y="931"/>
                    <a:pt x="950" y="591"/>
                  </a:cubicBezTo>
                  <a:cubicBezTo>
                    <a:pt x="896" y="455"/>
                    <a:pt x="841" y="292"/>
                    <a:pt x="760" y="157"/>
                  </a:cubicBezTo>
                  <a:cubicBezTo>
                    <a:pt x="677" y="50"/>
                    <a:pt x="559" y="1"/>
                    <a:pt x="44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4"/>
            <p:cNvSpPr/>
            <p:nvPr/>
          </p:nvSpPr>
          <p:spPr>
            <a:xfrm>
              <a:off x="5665600" y="4846288"/>
              <a:ext cx="22400" cy="21775"/>
            </a:xfrm>
            <a:custGeom>
              <a:avLst/>
              <a:gdLst/>
              <a:ahLst/>
              <a:cxnLst/>
              <a:rect l="l" t="t" r="r" b="b"/>
              <a:pathLst>
                <a:path w="896" h="871" extrusionOk="0">
                  <a:moveTo>
                    <a:pt x="420" y="0"/>
                  </a:moveTo>
                  <a:cubicBezTo>
                    <a:pt x="194" y="0"/>
                    <a:pt x="1" y="206"/>
                    <a:pt x="1" y="436"/>
                  </a:cubicBezTo>
                  <a:cubicBezTo>
                    <a:pt x="28" y="653"/>
                    <a:pt x="245" y="870"/>
                    <a:pt x="489" y="870"/>
                  </a:cubicBezTo>
                  <a:cubicBezTo>
                    <a:pt x="679" y="870"/>
                    <a:pt x="869" y="681"/>
                    <a:pt x="869" y="464"/>
                  </a:cubicBezTo>
                  <a:cubicBezTo>
                    <a:pt x="896" y="219"/>
                    <a:pt x="706" y="2"/>
                    <a:pt x="462" y="2"/>
                  </a:cubicBezTo>
                  <a:cubicBezTo>
                    <a:pt x="448" y="1"/>
                    <a:pt x="434" y="0"/>
                    <a:pt x="42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4"/>
            <p:cNvSpPr/>
            <p:nvPr/>
          </p:nvSpPr>
          <p:spPr>
            <a:xfrm>
              <a:off x="5740200" y="4882288"/>
              <a:ext cx="19675" cy="19675"/>
            </a:xfrm>
            <a:custGeom>
              <a:avLst/>
              <a:gdLst/>
              <a:ahLst/>
              <a:cxnLst/>
              <a:rect l="l" t="t" r="r" b="b"/>
              <a:pathLst>
                <a:path w="787" h="787" extrusionOk="0">
                  <a:moveTo>
                    <a:pt x="462" y="0"/>
                  </a:moveTo>
                  <a:cubicBezTo>
                    <a:pt x="217" y="0"/>
                    <a:pt x="0" y="217"/>
                    <a:pt x="28" y="434"/>
                  </a:cubicBezTo>
                  <a:cubicBezTo>
                    <a:pt x="55" y="624"/>
                    <a:pt x="217" y="787"/>
                    <a:pt x="407" y="787"/>
                  </a:cubicBezTo>
                  <a:cubicBezTo>
                    <a:pt x="624" y="759"/>
                    <a:pt x="787" y="597"/>
                    <a:pt x="787" y="353"/>
                  </a:cubicBezTo>
                  <a:cubicBezTo>
                    <a:pt x="787" y="163"/>
                    <a:pt x="651" y="0"/>
                    <a:pt x="46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1" name="Google Shape;1671;p64"/>
          <p:cNvGrpSpPr/>
          <p:nvPr/>
        </p:nvGrpSpPr>
        <p:grpSpPr>
          <a:xfrm>
            <a:off x="706873" y="380588"/>
            <a:ext cx="320453" cy="409255"/>
            <a:chOff x="5905475" y="2032050"/>
            <a:chExt cx="454350" cy="580175"/>
          </a:xfrm>
        </p:grpSpPr>
        <p:sp>
          <p:nvSpPr>
            <p:cNvPr id="1672" name="Google Shape;1672;p6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6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6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8" name="Google Shape;1678;p64"/>
          <p:cNvGrpSpPr/>
          <p:nvPr/>
        </p:nvGrpSpPr>
        <p:grpSpPr>
          <a:xfrm>
            <a:off x="8301848" y="791172"/>
            <a:ext cx="244304" cy="306056"/>
            <a:chOff x="7249250" y="2312150"/>
            <a:chExt cx="433317" cy="542846"/>
          </a:xfrm>
        </p:grpSpPr>
        <p:sp>
          <p:nvSpPr>
            <p:cNvPr id="1679" name="Google Shape;1679;p64"/>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64"/>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64"/>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Box 21">
            <a:extLst>
              <a:ext uri="{FF2B5EF4-FFF2-40B4-BE49-F238E27FC236}">
                <a16:creationId xmlns:a16="http://schemas.microsoft.com/office/drawing/2014/main" id="{A08D5049-0542-CA5E-1CD9-337FDB23F855}"/>
              </a:ext>
            </a:extLst>
          </p:cNvPr>
          <p:cNvSpPr txBox="1"/>
          <p:nvPr/>
        </p:nvSpPr>
        <p:spPr>
          <a:xfrm>
            <a:off x="947915" y="1332546"/>
            <a:ext cx="7634229" cy="830997"/>
          </a:xfrm>
          <a:prstGeom prst="rect">
            <a:avLst/>
          </a:prstGeom>
          <a:noFill/>
        </p:spPr>
        <p:txBody>
          <a:bodyPr wrap="square" rtlCol="0">
            <a:spAutoFit/>
          </a:bodyPr>
          <a:lstStyle/>
          <a:p>
            <a:pPr marL="342900" indent="-342900">
              <a:buFont typeface="Arial" panose="020B0604020202020204" pitchFamily="34" charset="0"/>
              <a:buChar char="•"/>
            </a:pPr>
            <a:r>
              <a:rPr lang="en-US" sz="2400" b="1" dirty="0" err="1"/>
              <a:t>Phản</a:t>
            </a:r>
            <a:r>
              <a:rPr lang="en-US" sz="2400" b="1" dirty="0"/>
              <a:t> </a:t>
            </a:r>
            <a:r>
              <a:rPr lang="en-US" sz="2400" b="1" dirty="0" err="1"/>
              <a:t>ứng</a:t>
            </a:r>
            <a:r>
              <a:rPr lang="en-US" sz="2400" b="1" dirty="0"/>
              <a:t> </a:t>
            </a:r>
            <a:r>
              <a:rPr lang="en-US" sz="2400" b="1" dirty="0" err="1"/>
              <a:t>tỏa</a:t>
            </a:r>
            <a:r>
              <a:rPr lang="en-US" sz="2400" b="1" dirty="0"/>
              <a:t> </a:t>
            </a:r>
            <a:r>
              <a:rPr lang="en-US" sz="2400" b="1" dirty="0" err="1"/>
              <a:t>nhiệt</a:t>
            </a:r>
            <a:r>
              <a:rPr lang="en-US" sz="2400" b="1" dirty="0"/>
              <a:t> </a:t>
            </a:r>
            <a:r>
              <a:rPr lang="en-US" sz="2400" b="1" dirty="0" err="1"/>
              <a:t>có</a:t>
            </a:r>
            <a:r>
              <a:rPr lang="en-US" sz="2400" b="1" dirty="0"/>
              <a:t> </a:t>
            </a:r>
            <a:r>
              <a:rPr lang="en-US" sz="2400" b="1" dirty="0" err="1"/>
              <a:t>vai</a:t>
            </a:r>
            <a:r>
              <a:rPr lang="en-US" sz="2400" b="1" dirty="0"/>
              <a:t> </a:t>
            </a:r>
            <a:r>
              <a:rPr lang="en-US" sz="2400" b="1" dirty="0" err="1"/>
              <a:t>trò</a:t>
            </a:r>
            <a:r>
              <a:rPr lang="en-US" sz="2400" b="1" dirty="0"/>
              <a:t> </a:t>
            </a:r>
            <a:r>
              <a:rPr lang="en-US" sz="2400" b="1" dirty="0" err="1"/>
              <a:t>quan</a:t>
            </a:r>
            <a:r>
              <a:rPr lang="en-US" sz="2400" b="1" dirty="0"/>
              <a:t> </a:t>
            </a:r>
            <a:r>
              <a:rPr lang="en-US" sz="2400" b="1" dirty="0" err="1"/>
              <a:t>trọng</a:t>
            </a:r>
            <a:r>
              <a:rPr lang="en-US" sz="2400" b="1" dirty="0"/>
              <a:t> </a:t>
            </a:r>
            <a:r>
              <a:rPr lang="en-US" sz="2400" b="1" dirty="0" err="1"/>
              <a:t>trong</a:t>
            </a:r>
            <a:r>
              <a:rPr lang="en-US" sz="2400" b="1" dirty="0"/>
              <a:t> </a:t>
            </a:r>
            <a:r>
              <a:rPr lang="en-US" sz="2400" b="1" dirty="0" err="1"/>
              <a:t>cuộc</a:t>
            </a:r>
            <a:r>
              <a:rPr lang="en-US" sz="2400" b="1" dirty="0"/>
              <a:t> </a:t>
            </a:r>
            <a:r>
              <a:rPr lang="en-US" sz="2400" b="1" dirty="0" err="1"/>
              <a:t>sống</a:t>
            </a:r>
            <a:r>
              <a:rPr lang="en-US" sz="2400" b="1" dirty="0"/>
              <a:t> </a:t>
            </a:r>
            <a:r>
              <a:rPr lang="en-US" sz="2400" b="1" dirty="0" err="1"/>
              <a:t>vì</a:t>
            </a:r>
            <a:r>
              <a:rPr lang="en-US" sz="2400" b="1" dirty="0"/>
              <a:t> </a:t>
            </a:r>
            <a:r>
              <a:rPr lang="en-US" sz="2400" b="1" dirty="0" err="1"/>
              <a:t>chúng</a:t>
            </a:r>
            <a:r>
              <a:rPr lang="en-US" sz="2400" b="1" dirty="0"/>
              <a:t> </a:t>
            </a:r>
            <a:r>
              <a:rPr lang="en-US" sz="2400" b="1" dirty="0" err="1"/>
              <a:t>cung</a:t>
            </a:r>
            <a:r>
              <a:rPr lang="en-US" sz="2400" b="1" dirty="0"/>
              <a:t> </a:t>
            </a:r>
            <a:r>
              <a:rPr lang="en-US" sz="2400" b="1" dirty="0" err="1"/>
              <a:t>cấp</a:t>
            </a:r>
            <a:r>
              <a:rPr lang="en-US" sz="2400" b="1" dirty="0"/>
              <a:t> </a:t>
            </a:r>
            <a:r>
              <a:rPr lang="en-US" sz="2400" b="1" dirty="0" err="1"/>
              <a:t>năng</a:t>
            </a:r>
            <a:r>
              <a:rPr lang="en-US" sz="2400" b="1" dirty="0"/>
              <a:t> </a:t>
            </a:r>
            <a:r>
              <a:rPr lang="en-US" sz="2400" b="1" dirty="0" err="1"/>
              <a:t>lượng</a:t>
            </a:r>
            <a:r>
              <a:rPr lang="en-US" sz="2400" b="1" dirty="0"/>
              <a:t> </a:t>
            </a:r>
            <a:r>
              <a:rPr lang="en-US" sz="2400" b="1" dirty="0" err="1"/>
              <a:t>cho</a:t>
            </a:r>
            <a:r>
              <a:rPr lang="en-US" sz="2400" b="1" dirty="0"/>
              <a:t>:</a:t>
            </a:r>
          </a:p>
        </p:txBody>
      </p:sp>
      <p:pic>
        <p:nvPicPr>
          <p:cNvPr id="3" name="Picture 2">
            <a:extLst>
              <a:ext uri="{FF2B5EF4-FFF2-40B4-BE49-F238E27FC236}">
                <a16:creationId xmlns:a16="http://schemas.microsoft.com/office/drawing/2014/main" id="{5D1CDD05-2E2B-91AD-5CBC-B84F35CE7CAA}"/>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926661" y="2174013"/>
            <a:ext cx="3233189" cy="1751031"/>
          </a:xfrm>
          <a:prstGeom prst="rect">
            <a:avLst/>
          </a:prstGeom>
        </p:spPr>
      </p:pic>
      <p:sp>
        <p:nvSpPr>
          <p:cNvPr id="4" name="TextBox 3">
            <a:extLst>
              <a:ext uri="{FF2B5EF4-FFF2-40B4-BE49-F238E27FC236}">
                <a16:creationId xmlns:a16="http://schemas.microsoft.com/office/drawing/2014/main" id="{57373379-0516-E645-3BC5-F7457DBAC4D3}"/>
              </a:ext>
            </a:extLst>
          </p:cNvPr>
          <p:cNvSpPr txBox="1"/>
          <p:nvPr/>
        </p:nvSpPr>
        <p:spPr>
          <a:xfrm>
            <a:off x="1763833" y="3715787"/>
            <a:ext cx="1648143" cy="461665"/>
          </a:xfrm>
          <a:prstGeom prst="rect">
            <a:avLst/>
          </a:prstGeom>
          <a:noFill/>
        </p:spPr>
        <p:txBody>
          <a:bodyPr wrap="square" rtlCol="0">
            <a:spAutoFit/>
          </a:bodyPr>
          <a:lstStyle/>
          <a:p>
            <a:r>
              <a:rPr lang="en-US" sz="2400" b="1" dirty="0"/>
              <a:t>Sinh </a:t>
            </a:r>
            <a:r>
              <a:rPr lang="en-US" sz="2400" b="1" dirty="0" err="1"/>
              <a:t>hoạt</a:t>
            </a:r>
            <a:endParaRPr lang="en-US" sz="2400" b="1" dirty="0"/>
          </a:p>
        </p:txBody>
      </p:sp>
      <p:pic>
        <p:nvPicPr>
          <p:cNvPr id="6" name="Picture 5">
            <a:extLst>
              <a:ext uri="{FF2B5EF4-FFF2-40B4-BE49-F238E27FC236}">
                <a16:creationId xmlns:a16="http://schemas.microsoft.com/office/drawing/2014/main" id="{30AB7B20-826C-3C2D-A296-8D274397472A}"/>
              </a:ext>
            </a:extLst>
          </p:cNvPr>
          <p:cNvPicPr>
            <a:picLocks noChangeAspect="1"/>
          </p:cNvPicPr>
          <p:nvPr/>
        </p:nvPicPr>
        <p:blipFill>
          <a:blip r:embed="rId5"/>
          <a:stretch>
            <a:fillRect/>
          </a:stretch>
        </p:blipFill>
        <p:spPr>
          <a:xfrm>
            <a:off x="4020321" y="1948568"/>
            <a:ext cx="2059315" cy="1763301"/>
          </a:xfrm>
          <a:prstGeom prst="rect">
            <a:avLst/>
          </a:prstGeom>
        </p:spPr>
      </p:pic>
      <p:sp>
        <p:nvSpPr>
          <p:cNvPr id="7" name="TextBox 6">
            <a:extLst>
              <a:ext uri="{FF2B5EF4-FFF2-40B4-BE49-F238E27FC236}">
                <a16:creationId xmlns:a16="http://schemas.microsoft.com/office/drawing/2014/main" id="{0CE3DB33-2A9A-ED93-2583-30FE33298941}"/>
              </a:ext>
            </a:extLst>
          </p:cNvPr>
          <p:cNvSpPr txBox="1"/>
          <p:nvPr/>
        </p:nvSpPr>
        <p:spPr>
          <a:xfrm>
            <a:off x="4431493" y="3679450"/>
            <a:ext cx="1648143" cy="461665"/>
          </a:xfrm>
          <a:prstGeom prst="rect">
            <a:avLst/>
          </a:prstGeom>
          <a:noFill/>
        </p:spPr>
        <p:txBody>
          <a:bodyPr wrap="square" rtlCol="0">
            <a:spAutoFit/>
          </a:bodyPr>
          <a:lstStyle/>
          <a:p>
            <a:r>
              <a:rPr lang="en-US" sz="2400" b="1" dirty="0" err="1"/>
              <a:t>Sản</a:t>
            </a:r>
            <a:r>
              <a:rPr lang="en-US" sz="2400" b="1" dirty="0"/>
              <a:t> </a:t>
            </a:r>
            <a:r>
              <a:rPr lang="en-US" sz="2400" b="1" dirty="0" err="1"/>
              <a:t>xuất</a:t>
            </a:r>
            <a:endParaRPr lang="en-US" sz="2400" b="1" dirty="0"/>
          </a:p>
        </p:txBody>
      </p:sp>
      <p:pic>
        <p:nvPicPr>
          <p:cNvPr id="9" name="Picture 8">
            <a:extLst>
              <a:ext uri="{FF2B5EF4-FFF2-40B4-BE49-F238E27FC236}">
                <a16:creationId xmlns:a16="http://schemas.microsoft.com/office/drawing/2014/main" id="{F58A3DE0-58F6-B629-E1B6-CC10894DB40C}"/>
              </a:ext>
            </a:extLst>
          </p:cNvPr>
          <p:cNvPicPr>
            <a:picLocks noChangeAspect="1"/>
          </p:cNvPicPr>
          <p:nvPr/>
        </p:nvPicPr>
        <p:blipFill>
          <a:blip r:embed="rId6"/>
          <a:stretch>
            <a:fillRect/>
          </a:stretch>
        </p:blipFill>
        <p:spPr>
          <a:xfrm>
            <a:off x="6250690" y="2174013"/>
            <a:ext cx="2166604" cy="1493100"/>
          </a:xfrm>
          <a:prstGeom prst="rect">
            <a:avLst/>
          </a:prstGeom>
        </p:spPr>
      </p:pic>
      <p:sp>
        <p:nvSpPr>
          <p:cNvPr id="10" name="TextBox 9">
            <a:extLst>
              <a:ext uri="{FF2B5EF4-FFF2-40B4-BE49-F238E27FC236}">
                <a16:creationId xmlns:a16="http://schemas.microsoft.com/office/drawing/2014/main" id="{8A9BD84A-59AE-A9C3-3FCE-BEC2EB15E47F}"/>
              </a:ext>
            </a:extLst>
          </p:cNvPr>
          <p:cNvSpPr txBox="1"/>
          <p:nvPr/>
        </p:nvSpPr>
        <p:spPr>
          <a:xfrm>
            <a:off x="6227142" y="3653253"/>
            <a:ext cx="2385126" cy="830997"/>
          </a:xfrm>
          <a:prstGeom prst="rect">
            <a:avLst/>
          </a:prstGeom>
          <a:noFill/>
        </p:spPr>
        <p:txBody>
          <a:bodyPr wrap="square" rtlCol="0">
            <a:spAutoFit/>
          </a:bodyPr>
          <a:lstStyle/>
          <a:p>
            <a:pPr algn="just"/>
            <a:r>
              <a:rPr lang="en-US" sz="2400" b="1" dirty="0" err="1"/>
              <a:t>Vận</a:t>
            </a:r>
            <a:r>
              <a:rPr lang="en-US" sz="2400" b="1" dirty="0"/>
              <a:t> </a:t>
            </a:r>
            <a:r>
              <a:rPr lang="en-US" sz="2400" b="1" dirty="0" err="1"/>
              <a:t>hành</a:t>
            </a:r>
            <a:r>
              <a:rPr lang="en-US" sz="2400" b="1" dirty="0"/>
              <a:t> </a:t>
            </a:r>
            <a:r>
              <a:rPr lang="en-US" sz="2400" b="1" dirty="0" err="1"/>
              <a:t>động</a:t>
            </a:r>
            <a:r>
              <a:rPr lang="en-US" sz="2400" b="1" dirty="0"/>
              <a:t> </a:t>
            </a:r>
            <a:r>
              <a:rPr lang="en-US" sz="2400" b="1" dirty="0" err="1"/>
              <a:t>cơ</a:t>
            </a:r>
            <a:r>
              <a:rPr lang="en-US" sz="2400" b="1" dirty="0"/>
              <a:t>, </a:t>
            </a:r>
            <a:r>
              <a:rPr lang="en-US" sz="2400" b="1" dirty="0" err="1"/>
              <a:t>thiết</a:t>
            </a:r>
            <a:r>
              <a:rPr lang="en-US" sz="2400" b="1" dirty="0"/>
              <a:t> </a:t>
            </a:r>
            <a:r>
              <a:rPr lang="en-US" sz="2400" b="1" dirty="0" err="1"/>
              <a:t>bị</a:t>
            </a:r>
            <a:endParaRPr lang="en-US" sz="2400" b="1" dirty="0"/>
          </a:p>
        </p:txBody>
      </p:sp>
    </p:spTree>
    <p:extLst>
      <p:ext uri="{BB962C8B-B14F-4D97-AF65-F5344CB8AC3E}">
        <p14:creationId xmlns:p14="http://schemas.microsoft.com/office/powerpoint/2010/main" val="359830459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10"/>
                                        </p:tgtEl>
                                        <p:attrNameLst>
                                          <p:attrName>style.visibility</p:attrName>
                                        </p:attrNameLst>
                                      </p:cBhvr>
                                      <p:to>
                                        <p:strVal val="visible"/>
                                      </p:to>
                                    </p:set>
                                    <p:animEffect transition="in" filter="fade">
                                      <p:cBhvr>
                                        <p:cTn id="7" dur="500"/>
                                        <p:tgtEl>
                                          <p:spTgt spid="1610"/>
                                        </p:tgtEl>
                                      </p:cBhvr>
                                    </p:animEffect>
                                  </p:childTnLst>
                                </p:cTn>
                              </p:par>
                              <p:par>
                                <p:cTn id="8" presetID="10" presetClass="entr" presetSubtype="0" fill="hold" nodeType="withEffect">
                                  <p:stCondLst>
                                    <p:cond delay="0"/>
                                  </p:stCondLst>
                                  <p:childTnLst>
                                    <p:set>
                                      <p:cBhvr>
                                        <p:cTn id="9" dur="1" fill="hold">
                                          <p:stCondLst>
                                            <p:cond delay="0"/>
                                          </p:stCondLst>
                                        </p:cTn>
                                        <p:tgtEl>
                                          <p:spTgt spid="1671"/>
                                        </p:tgtEl>
                                        <p:attrNameLst>
                                          <p:attrName>style.visibility</p:attrName>
                                        </p:attrNameLst>
                                      </p:cBhvr>
                                      <p:to>
                                        <p:strVal val="visible"/>
                                      </p:to>
                                    </p:set>
                                    <p:animEffect transition="in" filter="fade">
                                      <p:cBhvr>
                                        <p:cTn id="10" dur="500"/>
                                        <p:tgtEl>
                                          <p:spTgt spid="1671"/>
                                        </p:tgtEl>
                                      </p:cBhvr>
                                    </p:animEffect>
                                  </p:childTnLst>
                                </p:cTn>
                              </p:par>
                              <p:par>
                                <p:cTn id="11" presetID="10" presetClass="entr" presetSubtype="0" fill="hold" nodeType="withEffect">
                                  <p:stCondLst>
                                    <p:cond delay="0"/>
                                  </p:stCondLst>
                                  <p:childTnLst>
                                    <p:set>
                                      <p:cBhvr>
                                        <p:cTn id="12" dur="1" fill="hold">
                                          <p:stCondLst>
                                            <p:cond delay="0"/>
                                          </p:stCondLst>
                                        </p:cTn>
                                        <p:tgtEl>
                                          <p:spTgt spid="1678"/>
                                        </p:tgtEl>
                                        <p:attrNameLst>
                                          <p:attrName>style.visibility</p:attrName>
                                        </p:attrNameLst>
                                      </p:cBhvr>
                                      <p:to>
                                        <p:strVal val="visible"/>
                                      </p:to>
                                    </p:set>
                                    <p:animEffect transition="in" filter="fade">
                                      <p:cBhvr>
                                        <p:cTn id="13" dur="500"/>
                                        <p:tgtEl>
                                          <p:spTgt spid="167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randombar(horizontal)">
                                      <p:cBhvr>
                                        <p:cTn id="29" dur="500"/>
                                        <p:tgtEl>
                                          <p:spTgt spid="3"/>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randombar(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randombar(horizontal)">
                                      <p:cBhvr>
                                        <p:cTn id="37" dur="500"/>
                                        <p:tgtEl>
                                          <p:spTgt spid="6"/>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randombar(horizont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610" grpId="0"/>
      <p:bldP spid="22" grpId="0"/>
      <p:bldP spid="4" grpId="0"/>
      <p:bldP spid="7"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04"/>
        <p:cNvGrpSpPr/>
        <p:nvPr/>
      </p:nvGrpSpPr>
      <p:grpSpPr>
        <a:xfrm>
          <a:off x="0" y="0"/>
          <a:ext cx="0" cy="0"/>
          <a:chOff x="0" y="0"/>
          <a:chExt cx="0" cy="0"/>
        </a:xfrm>
      </p:grpSpPr>
      <p:sp>
        <p:nvSpPr>
          <p:cNvPr id="17" name="TextBox 16">
            <a:extLst>
              <a:ext uri="{FF2B5EF4-FFF2-40B4-BE49-F238E27FC236}">
                <a16:creationId xmlns:a16="http://schemas.microsoft.com/office/drawing/2014/main" id="{A6218936-D9B6-001D-E2E0-FD0609451242}"/>
              </a:ext>
            </a:extLst>
          </p:cNvPr>
          <p:cNvSpPr txBox="1"/>
          <p:nvPr/>
        </p:nvSpPr>
        <p:spPr>
          <a:xfrm>
            <a:off x="196400" y="114892"/>
            <a:ext cx="8811998" cy="1464231"/>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1" i="0" u="none" strike="noStrike" kern="0" cap="none" spc="0" normalizeH="0" baseline="0" noProof="0" dirty="0">
                <a:ln>
                  <a:noFill/>
                </a:ln>
                <a:effectLst/>
                <a:uLnTx/>
                <a:uFillTx/>
                <a:latin typeface="Arial"/>
                <a:cs typeface="Arial"/>
                <a:sym typeface="Arial"/>
              </a:rPr>
              <a:t>Trả lời câu hỏi 1 trang 15 SGK KHTN 8 Kết nối tri thức</a:t>
            </a:r>
            <a:endParaRPr kumimoji="0" lang="en-US" sz="2000" b="1" i="0" u="none" strike="noStrike" kern="0" cap="none" spc="0" normalizeH="0" baseline="0" noProof="0" dirty="0">
              <a:ln>
                <a:noFill/>
              </a:ln>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i="0" u="none" strike="noStrike" kern="0" cap="none" spc="0" normalizeH="0" baseline="0" noProof="0" dirty="0">
                <a:ln>
                  <a:noFill/>
                </a:ln>
                <a:effectLst/>
                <a:uLnTx/>
                <a:uFillTx/>
                <a:latin typeface="Arial"/>
                <a:cs typeface="Arial"/>
                <a:sym typeface="Arial"/>
              </a:rPr>
              <a:t>Than, xăng, đầu... là nhiên liệu hóa thạch, được sử dụng chủ yếu cho các ngành sản xuất và các hoạt động nào của con người? Em hãy sưu tầm hình ảnh và trình bày về ứng dụng của các nhiên liệu này trong đời sống.</a:t>
            </a:r>
            <a:endParaRPr kumimoji="0" lang="en-US" sz="2000" i="0" u="none" strike="noStrike" kern="0" cap="none" spc="0" normalizeH="0" baseline="0" noProof="0" dirty="0">
              <a:ln>
                <a:noFill/>
              </a:ln>
              <a:effectLst/>
              <a:uLnTx/>
              <a:uFillTx/>
              <a:latin typeface="Arial"/>
              <a:cs typeface="Arial"/>
              <a:sym typeface="Arial"/>
            </a:endParaRPr>
          </a:p>
        </p:txBody>
      </p:sp>
      <p:sp>
        <p:nvSpPr>
          <p:cNvPr id="1307" name="Google Shape;1307;p60"/>
          <p:cNvSpPr/>
          <p:nvPr/>
        </p:nvSpPr>
        <p:spPr>
          <a:xfrm>
            <a:off x="350498" y="1734404"/>
            <a:ext cx="8333476" cy="1790987"/>
          </a:xfrm>
          <a:custGeom>
            <a:avLst/>
            <a:gdLst>
              <a:gd name="connsiteX0" fmla="*/ 0 w 8333476"/>
              <a:gd name="connsiteY0" fmla="*/ 298504 h 1790987"/>
              <a:gd name="connsiteX1" fmla="*/ 298504 w 8333476"/>
              <a:gd name="connsiteY1" fmla="*/ 0 h 1790987"/>
              <a:gd name="connsiteX2" fmla="*/ 1097939 w 8333476"/>
              <a:gd name="connsiteY2" fmla="*/ 0 h 1790987"/>
              <a:gd name="connsiteX3" fmla="*/ 1510551 w 8333476"/>
              <a:gd name="connsiteY3" fmla="*/ 0 h 1790987"/>
              <a:gd name="connsiteX4" fmla="*/ 2155256 w 8333476"/>
              <a:gd name="connsiteY4" fmla="*/ 0 h 1790987"/>
              <a:gd name="connsiteX5" fmla="*/ 2954691 w 8333476"/>
              <a:gd name="connsiteY5" fmla="*/ 0 h 1790987"/>
              <a:gd name="connsiteX6" fmla="*/ 3367303 w 8333476"/>
              <a:gd name="connsiteY6" fmla="*/ 0 h 1790987"/>
              <a:gd name="connsiteX7" fmla="*/ 3779915 w 8333476"/>
              <a:gd name="connsiteY7" fmla="*/ 0 h 1790987"/>
              <a:gd name="connsiteX8" fmla="*/ 4579350 w 8333476"/>
              <a:gd name="connsiteY8" fmla="*/ 0 h 1790987"/>
              <a:gd name="connsiteX9" fmla="*/ 4991961 w 8333476"/>
              <a:gd name="connsiteY9" fmla="*/ 0 h 1790987"/>
              <a:gd name="connsiteX10" fmla="*/ 5404573 w 8333476"/>
              <a:gd name="connsiteY10" fmla="*/ 0 h 1790987"/>
              <a:gd name="connsiteX11" fmla="*/ 6204008 w 8333476"/>
              <a:gd name="connsiteY11" fmla="*/ 0 h 1790987"/>
              <a:gd name="connsiteX12" fmla="*/ 6616620 w 8333476"/>
              <a:gd name="connsiteY12" fmla="*/ 0 h 1790987"/>
              <a:gd name="connsiteX13" fmla="*/ 7029231 w 8333476"/>
              <a:gd name="connsiteY13" fmla="*/ 0 h 1790987"/>
              <a:gd name="connsiteX14" fmla="*/ 8034972 w 8333476"/>
              <a:gd name="connsiteY14" fmla="*/ 0 h 1790987"/>
              <a:gd name="connsiteX15" fmla="*/ 8333476 w 8333476"/>
              <a:gd name="connsiteY15" fmla="*/ 298504 h 1790987"/>
              <a:gd name="connsiteX16" fmla="*/ 8333476 w 8333476"/>
              <a:gd name="connsiteY16" fmla="*/ 907433 h 1790987"/>
              <a:gd name="connsiteX17" fmla="*/ 8333476 w 8333476"/>
              <a:gd name="connsiteY17" fmla="*/ 1492483 h 1790987"/>
              <a:gd name="connsiteX18" fmla="*/ 8034972 w 8333476"/>
              <a:gd name="connsiteY18" fmla="*/ 1790987 h 1790987"/>
              <a:gd name="connsiteX19" fmla="*/ 7312902 w 8333476"/>
              <a:gd name="connsiteY19" fmla="*/ 1790987 h 1790987"/>
              <a:gd name="connsiteX20" fmla="*/ 6822925 w 8333476"/>
              <a:gd name="connsiteY20" fmla="*/ 1790987 h 1790987"/>
              <a:gd name="connsiteX21" fmla="*/ 6100855 w 8333476"/>
              <a:gd name="connsiteY21" fmla="*/ 1790987 h 1790987"/>
              <a:gd name="connsiteX22" fmla="*/ 5456149 w 8333476"/>
              <a:gd name="connsiteY22" fmla="*/ 1790987 h 1790987"/>
              <a:gd name="connsiteX23" fmla="*/ 4656714 w 8333476"/>
              <a:gd name="connsiteY23" fmla="*/ 1790987 h 1790987"/>
              <a:gd name="connsiteX24" fmla="*/ 4089373 w 8333476"/>
              <a:gd name="connsiteY24" fmla="*/ 1790987 h 1790987"/>
              <a:gd name="connsiteX25" fmla="*/ 3676762 w 8333476"/>
              <a:gd name="connsiteY25" fmla="*/ 1790987 h 1790987"/>
              <a:gd name="connsiteX26" fmla="*/ 3186785 w 8333476"/>
              <a:gd name="connsiteY26" fmla="*/ 1790987 h 1790987"/>
              <a:gd name="connsiteX27" fmla="*/ 2542080 w 8333476"/>
              <a:gd name="connsiteY27" fmla="*/ 1790987 h 1790987"/>
              <a:gd name="connsiteX28" fmla="*/ 1820009 w 8333476"/>
              <a:gd name="connsiteY28" fmla="*/ 1790987 h 1790987"/>
              <a:gd name="connsiteX29" fmla="*/ 1252668 w 8333476"/>
              <a:gd name="connsiteY29" fmla="*/ 1790987 h 1790987"/>
              <a:gd name="connsiteX30" fmla="*/ 298504 w 8333476"/>
              <a:gd name="connsiteY30" fmla="*/ 1790987 h 1790987"/>
              <a:gd name="connsiteX31" fmla="*/ 0 w 8333476"/>
              <a:gd name="connsiteY31" fmla="*/ 1492483 h 1790987"/>
              <a:gd name="connsiteX32" fmla="*/ 0 w 8333476"/>
              <a:gd name="connsiteY32" fmla="*/ 907433 h 1790987"/>
              <a:gd name="connsiteX33" fmla="*/ 0 w 8333476"/>
              <a:gd name="connsiteY33" fmla="*/ 298504 h 179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333476" h="1790987" fill="none" extrusionOk="0">
                <a:moveTo>
                  <a:pt x="0" y="298504"/>
                </a:moveTo>
                <a:cubicBezTo>
                  <a:pt x="18361" y="139324"/>
                  <a:pt x="110724" y="14812"/>
                  <a:pt x="298504" y="0"/>
                </a:cubicBezTo>
                <a:cubicBezTo>
                  <a:pt x="697161" y="1211"/>
                  <a:pt x="902556" y="-12196"/>
                  <a:pt x="1097939" y="0"/>
                </a:cubicBezTo>
                <a:cubicBezTo>
                  <a:pt x="1293322" y="12196"/>
                  <a:pt x="1358920" y="1524"/>
                  <a:pt x="1510551" y="0"/>
                </a:cubicBezTo>
                <a:cubicBezTo>
                  <a:pt x="1662182" y="-1524"/>
                  <a:pt x="1928648" y="-10146"/>
                  <a:pt x="2155256" y="0"/>
                </a:cubicBezTo>
                <a:cubicBezTo>
                  <a:pt x="2381865" y="10146"/>
                  <a:pt x="2683453" y="-21632"/>
                  <a:pt x="2954691" y="0"/>
                </a:cubicBezTo>
                <a:cubicBezTo>
                  <a:pt x="3225929" y="21632"/>
                  <a:pt x="3202994" y="18194"/>
                  <a:pt x="3367303" y="0"/>
                </a:cubicBezTo>
                <a:cubicBezTo>
                  <a:pt x="3531612" y="-18194"/>
                  <a:pt x="3659023" y="-9755"/>
                  <a:pt x="3779915" y="0"/>
                </a:cubicBezTo>
                <a:cubicBezTo>
                  <a:pt x="3900807" y="9755"/>
                  <a:pt x="4362717" y="17612"/>
                  <a:pt x="4579350" y="0"/>
                </a:cubicBezTo>
                <a:cubicBezTo>
                  <a:pt x="4795983" y="-17612"/>
                  <a:pt x="4906147" y="-7724"/>
                  <a:pt x="4991961" y="0"/>
                </a:cubicBezTo>
                <a:cubicBezTo>
                  <a:pt x="5077775" y="7724"/>
                  <a:pt x="5292743" y="-893"/>
                  <a:pt x="5404573" y="0"/>
                </a:cubicBezTo>
                <a:cubicBezTo>
                  <a:pt x="5516403" y="893"/>
                  <a:pt x="6039892" y="-19667"/>
                  <a:pt x="6204008" y="0"/>
                </a:cubicBezTo>
                <a:cubicBezTo>
                  <a:pt x="6368124" y="19667"/>
                  <a:pt x="6484775" y="316"/>
                  <a:pt x="6616620" y="0"/>
                </a:cubicBezTo>
                <a:cubicBezTo>
                  <a:pt x="6748465" y="-316"/>
                  <a:pt x="6872198" y="-7823"/>
                  <a:pt x="7029231" y="0"/>
                </a:cubicBezTo>
                <a:cubicBezTo>
                  <a:pt x="7186264" y="7823"/>
                  <a:pt x="7645535" y="43025"/>
                  <a:pt x="8034972" y="0"/>
                </a:cubicBezTo>
                <a:cubicBezTo>
                  <a:pt x="8227877" y="-24696"/>
                  <a:pt x="8324275" y="172116"/>
                  <a:pt x="8333476" y="298504"/>
                </a:cubicBezTo>
                <a:cubicBezTo>
                  <a:pt x="8339882" y="482045"/>
                  <a:pt x="8333268" y="694584"/>
                  <a:pt x="8333476" y="907433"/>
                </a:cubicBezTo>
                <a:cubicBezTo>
                  <a:pt x="8333684" y="1120282"/>
                  <a:pt x="8333593" y="1341541"/>
                  <a:pt x="8333476" y="1492483"/>
                </a:cubicBezTo>
                <a:cubicBezTo>
                  <a:pt x="8354921" y="1664231"/>
                  <a:pt x="8236379" y="1799718"/>
                  <a:pt x="8034972" y="1790987"/>
                </a:cubicBezTo>
                <a:cubicBezTo>
                  <a:pt x="7807309" y="1811168"/>
                  <a:pt x="7571002" y="1773114"/>
                  <a:pt x="7312902" y="1790987"/>
                </a:cubicBezTo>
                <a:cubicBezTo>
                  <a:pt x="7054802" y="1808861"/>
                  <a:pt x="6940000" y="1806360"/>
                  <a:pt x="6822925" y="1790987"/>
                </a:cubicBezTo>
                <a:cubicBezTo>
                  <a:pt x="6705850" y="1775614"/>
                  <a:pt x="6271118" y="1764867"/>
                  <a:pt x="6100855" y="1790987"/>
                </a:cubicBezTo>
                <a:cubicBezTo>
                  <a:pt x="5930592" y="1817108"/>
                  <a:pt x="5739189" y="1785905"/>
                  <a:pt x="5456149" y="1790987"/>
                </a:cubicBezTo>
                <a:cubicBezTo>
                  <a:pt x="5173109" y="1796069"/>
                  <a:pt x="4821921" y="1827472"/>
                  <a:pt x="4656714" y="1790987"/>
                </a:cubicBezTo>
                <a:cubicBezTo>
                  <a:pt x="4491507" y="1754502"/>
                  <a:pt x="4207391" y="1792239"/>
                  <a:pt x="4089373" y="1790987"/>
                </a:cubicBezTo>
                <a:cubicBezTo>
                  <a:pt x="3971355" y="1789735"/>
                  <a:pt x="3821418" y="1811477"/>
                  <a:pt x="3676762" y="1790987"/>
                </a:cubicBezTo>
                <a:cubicBezTo>
                  <a:pt x="3532106" y="1770497"/>
                  <a:pt x="3345499" y="1806688"/>
                  <a:pt x="3186785" y="1790987"/>
                </a:cubicBezTo>
                <a:cubicBezTo>
                  <a:pt x="3028071" y="1775286"/>
                  <a:pt x="2704786" y="1784388"/>
                  <a:pt x="2542080" y="1790987"/>
                </a:cubicBezTo>
                <a:cubicBezTo>
                  <a:pt x="2379374" y="1797586"/>
                  <a:pt x="2141532" y="1776584"/>
                  <a:pt x="1820009" y="1790987"/>
                </a:cubicBezTo>
                <a:cubicBezTo>
                  <a:pt x="1498486" y="1805390"/>
                  <a:pt x="1396797" y="1766176"/>
                  <a:pt x="1252668" y="1790987"/>
                </a:cubicBezTo>
                <a:cubicBezTo>
                  <a:pt x="1108539" y="1815798"/>
                  <a:pt x="661028" y="1749898"/>
                  <a:pt x="298504" y="1790987"/>
                </a:cubicBezTo>
                <a:cubicBezTo>
                  <a:pt x="136901" y="1827392"/>
                  <a:pt x="-36467" y="1641238"/>
                  <a:pt x="0" y="1492483"/>
                </a:cubicBezTo>
                <a:cubicBezTo>
                  <a:pt x="1723" y="1229655"/>
                  <a:pt x="-6125" y="1168019"/>
                  <a:pt x="0" y="907433"/>
                </a:cubicBezTo>
                <a:cubicBezTo>
                  <a:pt x="6125" y="646847"/>
                  <a:pt x="5657" y="431649"/>
                  <a:pt x="0" y="298504"/>
                </a:cubicBezTo>
                <a:close/>
              </a:path>
              <a:path w="8333476" h="1790987" stroke="0" extrusionOk="0">
                <a:moveTo>
                  <a:pt x="0" y="298504"/>
                </a:moveTo>
                <a:cubicBezTo>
                  <a:pt x="-8129" y="134213"/>
                  <a:pt x="152658" y="24300"/>
                  <a:pt x="298504" y="0"/>
                </a:cubicBezTo>
                <a:cubicBezTo>
                  <a:pt x="534350" y="4829"/>
                  <a:pt x="730420" y="-12098"/>
                  <a:pt x="865845" y="0"/>
                </a:cubicBezTo>
                <a:cubicBezTo>
                  <a:pt x="1001270" y="12098"/>
                  <a:pt x="1149861" y="-13948"/>
                  <a:pt x="1433186" y="0"/>
                </a:cubicBezTo>
                <a:cubicBezTo>
                  <a:pt x="1716511" y="13948"/>
                  <a:pt x="1895501" y="-3314"/>
                  <a:pt x="2232621" y="0"/>
                </a:cubicBezTo>
                <a:cubicBezTo>
                  <a:pt x="2569742" y="3314"/>
                  <a:pt x="2754531" y="39608"/>
                  <a:pt x="3032056" y="0"/>
                </a:cubicBezTo>
                <a:cubicBezTo>
                  <a:pt x="3309581" y="-39608"/>
                  <a:pt x="3475737" y="7544"/>
                  <a:pt x="3599397" y="0"/>
                </a:cubicBezTo>
                <a:cubicBezTo>
                  <a:pt x="3723057" y="-7544"/>
                  <a:pt x="4007091" y="22557"/>
                  <a:pt x="4398832" y="0"/>
                </a:cubicBezTo>
                <a:cubicBezTo>
                  <a:pt x="4790574" y="-22557"/>
                  <a:pt x="4831743" y="-11969"/>
                  <a:pt x="4966173" y="0"/>
                </a:cubicBezTo>
                <a:cubicBezTo>
                  <a:pt x="5100603" y="11969"/>
                  <a:pt x="5323514" y="8587"/>
                  <a:pt x="5456149" y="0"/>
                </a:cubicBezTo>
                <a:cubicBezTo>
                  <a:pt x="5588784" y="-8587"/>
                  <a:pt x="5705634" y="23486"/>
                  <a:pt x="5946126" y="0"/>
                </a:cubicBezTo>
                <a:cubicBezTo>
                  <a:pt x="6186618" y="-23486"/>
                  <a:pt x="6372408" y="-20512"/>
                  <a:pt x="6745561" y="0"/>
                </a:cubicBezTo>
                <a:cubicBezTo>
                  <a:pt x="7118715" y="20512"/>
                  <a:pt x="7161125" y="26228"/>
                  <a:pt x="7312902" y="0"/>
                </a:cubicBezTo>
                <a:cubicBezTo>
                  <a:pt x="7464679" y="-26228"/>
                  <a:pt x="7679153" y="-12118"/>
                  <a:pt x="8034972" y="0"/>
                </a:cubicBezTo>
                <a:cubicBezTo>
                  <a:pt x="8193892" y="9212"/>
                  <a:pt x="8310976" y="123148"/>
                  <a:pt x="8333476" y="298504"/>
                </a:cubicBezTo>
                <a:cubicBezTo>
                  <a:pt x="8311157" y="461903"/>
                  <a:pt x="8315661" y="620916"/>
                  <a:pt x="8333476" y="859674"/>
                </a:cubicBezTo>
                <a:cubicBezTo>
                  <a:pt x="8351292" y="1098432"/>
                  <a:pt x="8340186" y="1302975"/>
                  <a:pt x="8333476" y="1492483"/>
                </a:cubicBezTo>
                <a:cubicBezTo>
                  <a:pt x="8322719" y="1678159"/>
                  <a:pt x="8187933" y="1812507"/>
                  <a:pt x="8034972" y="1790987"/>
                </a:cubicBezTo>
                <a:cubicBezTo>
                  <a:pt x="7921853" y="1805864"/>
                  <a:pt x="7731759" y="1780876"/>
                  <a:pt x="7622360" y="1790987"/>
                </a:cubicBezTo>
                <a:cubicBezTo>
                  <a:pt x="7512961" y="1801098"/>
                  <a:pt x="7312983" y="1795253"/>
                  <a:pt x="7209749" y="1790987"/>
                </a:cubicBezTo>
                <a:cubicBezTo>
                  <a:pt x="7106515" y="1786721"/>
                  <a:pt x="6726344" y="1805204"/>
                  <a:pt x="6487678" y="1790987"/>
                </a:cubicBezTo>
                <a:cubicBezTo>
                  <a:pt x="6249012" y="1776770"/>
                  <a:pt x="5997289" y="1818964"/>
                  <a:pt x="5842973" y="1790987"/>
                </a:cubicBezTo>
                <a:cubicBezTo>
                  <a:pt x="5688657" y="1763010"/>
                  <a:pt x="5430846" y="1776691"/>
                  <a:pt x="5275632" y="1790987"/>
                </a:cubicBezTo>
                <a:cubicBezTo>
                  <a:pt x="5120418" y="1805283"/>
                  <a:pt x="4990441" y="1783950"/>
                  <a:pt x="4785655" y="1790987"/>
                </a:cubicBezTo>
                <a:cubicBezTo>
                  <a:pt x="4580869" y="1798024"/>
                  <a:pt x="4277736" y="1800537"/>
                  <a:pt x="4140950" y="1790987"/>
                </a:cubicBezTo>
                <a:cubicBezTo>
                  <a:pt x="4004164" y="1781437"/>
                  <a:pt x="3665343" y="1789850"/>
                  <a:pt x="3341515" y="1790987"/>
                </a:cubicBezTo>
                <a:cubicBezTo>
                  <a:pt x="3017687" y="1792124"/>
                  <a:pt x="2911085" y="1777804"/>
                  <a:pt x="2774174" y="1790987"/>
                </a:cubicBezTo>
                <a:cubicBezTo>
                  <a:pt x="2637263" y="1804170"/>
                  <a:pt x="2332805" y="1754292"/>
                  <a:pt x="1974739" y="1790987"/>
                </a:cubicBezTo>
                <a:cubicBezTo>
                  <a:pt x="1616674" y="1827682"/>
                  <a:pt x="1693092" y="1792943"/>
                  <a:pt x="1562127" y="1790987"/>
                </a:cubicBezTo>
                <a:cubicBezTo>
                  <a:pt x="1431162" y="1789031"/>
                  <a:pt x="1232161" y="1770694"/>
                  <a:pt x="1149515" y="1790987"/>
                </a:cubicBezTo>
                <a:cubicBezTo>
                  <a:pt x="1066869" y="1811280"/>
                  <a:pt x="489770" y="1821765"/>
                  <a:pt x="298504" y="1790987"/>
                </a:cubicBezTo>
                <a:cubicBezTo>
                  <a:pt x="132041" y="1794807"/>
                  <a:pt x="8364" y="1650981"/>
                  <a:pt x="0" y="1492483"/>
                </a:cubicBezTo>
                <a:cubicBezTo>
                  <a:pt x="-17634" y="1218862"/>
                  <a:pt x="-14040" y="1167447"/>
                  <a:pt x="0" y="931313"/>
                </a:cubicBezTo>
                <a:cubicBezTo>
                  <a:pt x="14040" y="695179"/>
                  <a:pt x="4125" y="601919"/>
                  <a:pt x="0" y="298504"/>
                </a:cubicBezTo>
                <a:close/>
              </a:path>
            </a:pathLst>
          </a:custGeom>
          <a:ln>
            <a:extLst>
              <a:ext uri="{C807C97D-BFC1-408E-A445-0C87EB9F89A2}">
                <ask:lineSketchStyleProps xmlns:ask="http://schemas.microsoft.com/office/drawing/2018/sketchyshapes" xmlns="" sd="4003758862">
                  <a:prstGeom prst="round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000000"/>
                </a:solidFill>
                <a:effectLst/>
                <a:uLnTx/>
                <a:uFillTx/>
                <a:latin typeface="Arial"/>
                <a:ea typeface="+mn-ea"/>
                <a:cs typeface="+mn-cs"/>
                <a:sym typeface="Arial"/>
              </a:rPr>
              <a:t>Than, xăng, dầu... là nhiên liệu hóa thạch, được sử dụng chủ yếu cho các ngành sản xuất và các hoạt động của con người như: dùng làm chất đốt, xăng dầu là nhiên liệu cho các  phương tiện giao thông.</a:t>
            </a:r>
            <a:endParaRPr kumimoji="0" sz="2400" b="1" i="0" u="none" strike="noStrike" kern="0" cap="none" spc="0" normalizeH="0" baseline="0" noProof="0" dirty="0">
              <a:ln>
                <a:noFill/>
              </a:ln>
              <a:solidFill>
                <a:srgbClr val="000000"/>
              </a:solidFill>
              <a:effectLst/>
              <a:uLnTx/>
              <a:uFillTx/>
              <a:latin typeface="Arial"/>
              <a:ea typeface="+mn-ea"/>
              <a:cs typeface="+mn-cs"/>
              <a:sym typeface="Arial"/>
            </a:endParaRPr>
          </a:p>
        </p:txBody>
      </p:sp>
      <p:grpSp>
        <p:nvGrpSpPr>
          <p:cNvPr id="1314" name="Google Shape;1314;p60"/>
          <p:cNvGrpSpPr/>
          <p:nvPr/>
        </p:nvGrpSpPr>
        <p:grpSpPr>
          <a:xfrm>
            <a:off x="-4085" y="1057343"/>
            <a:ext cx="307868" cy="393127"/>
            <a:chOff x="5905475" y="2032050"/>
            <a:chExt cx="454350" cy="580175"/>
          </a:xfrm>
        </p:grpSpPr>
        <p:sp>
          <p:nvSpPr>
            <p:cNvPr id="1315" name="Google Shape;1315;p6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6" name="Google Shape;1316;p6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7" name="Google Shape;1317;p6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8" name="Google Shape;1318;p6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9" name="Google Shape;1319;p6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0" name="Google Shape;1320;p6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41" name="Google Shape;1341;p60"/>
          <p:cNvGrpSpPr/>
          <p:nvPr/>
        </p:nvGrpSpPr>
        <p:grpSpPr>
          <a:xfrm flipH="1">
            <a:off x="8064012" y="3953551"/>
            <a:ext cx="619962" cy="788929"/>
            <a:chOff x="5905475" y="2032050"/>
            <a:chExt cx="454350" cy="580175"/>
          </a:xfrm>
        </p:grpSpPr>
        <p:sp>
          <p:nvSpPr>
            <p:cNvPr id="1342" name="Google Shape;1342;p6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3" name="Google Shape;1343;p6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4" name="Google Shape;1344;p6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5" name="Google Shape;1345;p6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6" name="Google Shape;1346;p6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7" name="Google Shape;1347;p6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48" name="Google Shape;1348;p60"/>
          <p:cNvGrpSpPr/>
          <p:nvPr/>
        </p:nvGrpSpPr>
        <p:grpSpPr>
          <a:xfrm>
            <a:off x="506741" y="3953551"/>
            <a:ext cx="460821" cy="681980"/>
            <a:chOff x="7509313" y="3231788"/>
            <a:chExt cx="249575" cy="365575"/>
          </a:xfrm>
        </p:grpSpPr>
        <p:sp>
          <p:nvSpPr>
            <p:cNvPr id="1349" name="Google Shape;1349;p6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0" name="Google Shape;1350;p6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1" name="Google Shape;1351;p60"/>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 name="Google Shape;2705;p80">
            <a:extLst>
              <a:ext uri="{FF2B5EF4-FFF2-40B4-BE49-F238E27FC236}">
                <a16:creationId xmlns:a16="http://schemas.microsoft.com/office/drawing/2014/main" id="{5550A1ED-B9C4-E37D-A9BA-D9379723DA27}"/>
              </a:ext>
            </a:extLst>
          </p:cNvPr>
          <p:cNvGrpSpPr/>
          <p:nvPr/>
        </p:nvGrpSpPr>
        <p:grpSpPr>
          <a:xfrm>
            <a:off x="127485" y="3522626"/>
            <a:ext cx="1127013" cy="1303443"/>
            <a:chOff x="2386850" y="4744663"/>
            <a:chExt cx="1171775" cy="1355213"/>
          </a:xfrm>
        </p:grpSpPr>
        <p:grpSp>
          <p:nvGrpSpPr>
            <p:cNvPr id="3" name="Google Shape;2706;p80">
              <a:extLst>
                <a:ext uri="{FF2B5EF4-FFF2-40B4-BE49-F238E27FC236}">
                  <a16:creationId xmlns:a16="http://schemas.microsoft.com/office/drawing/2014/main" id="{8B109F21-7051-7509-2931-42836858BF22}"/>
                </a:ext>
              </a:extLst>
            </p:cNvPr>
            <p:cNvGrpSpPr/>
            <p:nvPr/>
          </p:nvGrpSpPr>
          <p:grpSpPr>
            <a:xfrm>
              <a:off x="2386850" y="4744675"/>
              <a:ext cx="1171775" cy="1355200"/>
              <a:chOff x="2386850" y="4744675"/>
              <a:chExt cx="1171775" cy="1355200"/>
            </a:xfrm>
          </p:grpSpPr>
          <p:sp>
            <p:nvSpPr>
              <p:cNvPr id="25" name="Google Shape;2707;p80">
                <a:extLst>
                  <a:ext uri="{FF2B5EF4-FFF2-40B4-BE49-F238E27FC236}">
                    <a16:creationId xmlns:a16="http://schemas.microsoft.com/office/drawing/2014/main" id="{E0FD84EF-6AF5-69CC-ED90-1C2C19B7719D}"/>
                  </a:ext>
                </a:extLst>
              </p:cNvPr>
              <p:cNvSpPr/>
              <p:nvPr/>
            </p:nvSpPr>
            <p:spPr>
              <a:xfrm>
                <a:off x="2458050" y="4917800"/>
                <a:ext cx="973100" cy="1045550"/>
              </a:xfrm>
              <a:custGeom>
                <a:avLst/>
                <a:gdLst/>
                <a:ahLst/>
                <a:cxnLst/>
                <a:rect l="l" t="t" r="r" b="b"/>
                <a:pathLst>
                  <a:path w="38924" h="41822" extrusionOk="0">
                    <a:moveTo>
                      <a:pt x="18795" y="0"/>
                    </a:moveTo>
                    <a:cubicBezTo>
                      <a:pt x="14356" y="0"/>
                      <a:pt x="9915" y="1770"/>
                      <a:pt x="6537" y="5401"/>
                    </a:cubicBezTo>
                    <a:cubicBezTo>
                      <a:pt x="0" y="12426"/>
                      <a:pt x="2496" y="20916"/>
                      <a:pt x="3988" y="24442"/>
                    </a:cubicBezTo>
                    <a:cubicBezTo>
                      <a:pt x="4449" y="25527"/>
                      <a:pt x="4422" y="26801"/>
                      <a:pt x="3852" y="27859"/>
                    </a:cubicBezTo>
                    <a:lnTo>
                      <a:pt x="1330" y="32714"/>
                    </a:lnTo>
                    <a:cubicBezTo>
                      <a:pt x="82" y="35074"/>
                      <a:pt x="760" y="37976"/>
                      <a:pt x="2903" y="39550"/>
                    </a:cubicBezTo>
                    <a:cubicBezTo>
                      <a:pt x="4150" y="40418"/>
                      <a:pt x="5479" y="41069"/>
                      <a:pt x="6619" y="41530"/>
                    </a:cubicBezTo>
                    <a:cubicBezTo>
                      <a:pt x="7109" y="41726"/>
                      <a:pt x="7622" y="41821"/>
                      <a:pt x="8130" y="41821"/>
                    </a:cubicBezTo>
                    <a:cubicBezTo>
                      <a:pt x="9306" y="41821"/>
                      <a:pt x="10453" y="41311"/>
                      <a:pt x="11230" y="40363"/>
                    </a:cubicBezTo>
                    <a:lnTo>
                      <a:pt x="14756" y="36132"/>
                    </a:lnTo>
                    <a:cubicBezTo>
                      <a:pt x="15380" y="35373"/>
                      <a:pt x="16248" y="34857"/>
                      <a:pt x="17224" y="34722"/>
                    </a:cubicBezTo>
                    <a:cubicBezTo>
                      <a:pt x="22351" y="33908"/>
                      <a:pt x="38923" y="30219"/>
                      <a:pt x="36455" y="16277"/>
                    </a:cubicBezTo>
                    <a:cubicBezTo>
                      <a:pt x="34580" y="5599"/>
                      <a:pt x="26691" y="0"/>
                      <a:pt x="18795"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708;p80">
                <a:extLst>
                  <a:ext uri="{FF2B5EF4-FFF2-40B4-BE49-F238E27FC236}">
                    <a16:creationId xmlns:a16="http://schemas.microsoft.com/office/drawing/2014/main" id="{D1A03DCF-AC50-827D-DE8C-8AFEE958963D}"/>
                  </a:ext>
                </a:extLst>
              </p:cNvPr>
              <p:cNvSpPr/>
              <p:nvPr/>
            </p:nvSpPr>
            <p:spPr>
              <a:xfrm>
                <a:off x="2460075" y="5218275"/>
                <a:ext cx="794750" cy="745075"/>
              </a:xfrm>
              <a:custGeom>
                <a:avLst/>
                <a:gdLst/>
                <a:ahLst/>
                <a:cxnLst/>
                <a:rect l="l" t="t" r="r" b="b"/>
                <a:pathLst>
                  <a:path w="31790" h="29803" extrusionOk="0">
                    <a:moveTo>
                      <a:pt x="2713" y="0"/>
                    </a:moveTo>
                    <a:lnTo>
                      <a:pt x="2713" y="0"/>
                    </a:lnTo>
                    <a:cubicBezTo>
                      <a:pt x="1357" y="5099"/>
                      <a:pt x="2876" y="9954"/>
                      <a:pt x="3907" y="12423"/>
                    </a:cubicBezTo>
                    <a:cubicBezTo>
                      <a:pt x="4368" y="13508"/>
                      <a:pt x="4341" y="14782"/>
                      <a:pt x="3771" y="15840"/>
                    </a:cubicBezTo>
                    <a:lnTo>
                      <a:pt x="1249" y="20695"/>
                    </a:lnTo>
                    <a:cubicBezTo>
                      <a:pt x="1" y="23055"/>
                      <a:pt x="679" y="25957"/>
                      <a:pt x="2822" y="27531"/>
                    </a:cubicBezTo>
                    <a:cubicBezTo>
                      <a:pt x="4042" y="28399"/>
                      <a:pt x="5398" y="29050"/>
                      <a:pt x="6538" y="29511"/>
                    </a:cubicBezTo>
                    <a:cubicBezTo>
                      <a:pt x="7028" y="29707"/>
                      <a:pt x="7541" y="29802"/>
                      <a:pt x="8049" y="29802"/>
                    </a:cubicBezTo>
                    <a:cubicBezTo>
                      <a:pt x="9225" y="29802"/>
                      <a:pt x="10372" y="29292"/>
                      <a:pt x="11149" y="28344"/>
                    </a:cubicBezTo>
                    <a:lnTo>
                      <a:pt x="14675" y="24113"/>
                    </a:lnTo>
                    <a:cubicBezTo>
                      <a:pt x="15299" y="23354"/>
                      <a:pt x="16167" y="22838"/>
                      <a:pt x="17143" y="22703"/>
                    </a:cubicBezTo>
                    <a:cubicBezTo>
                      <a:pt x="20154" y="22214"/>
                      <a:pt x="27070" y="20750"/>
                      <a:pt x="31790" y="16844"/>
                    </a:cubicBezTo>
                    <a:lnTo>
                      <a:pt x="31790" y="16844"/>
                    </a:lnTo>
                    <a:cubicBezTo>
                      <a:pt x="28344" y="19136"/>
                      <a:pt x="24071" y="19649"/>
                      <a:pt x="20935" y="19649"/>
                    </a:cubicBezTo>
                    <a:cubicBezTo>
                      <a:pt x="18394" y="19649"/>
                      <a:pt x="16601" y="19312"/>
                      <a:pt x="16601" y="19312"/>
                    </a:cubicBezTo>
                    <a:cubicBezTo>
                      <a:pt x="16601" y="19312"/>
                      <a:pt x="11015" y="26922"/>
                      <a:pt x="6755" y="26922"/>
                    </a:cubicBezTo>
                    <a:cubicBezTo>
                      <a:pt x="6183" y="26922"/>
                      <a:pt x="5635" y="26784"/>
                      <a:pt x="5127" y="26473"/>
                    </a:cubicBezTo>
                    <a:cubicBezTo>
                      <a:pt x="1493" y="24249"/>
                      <a:pt x="6863" y="13535"/>
                      <a:pt x="6863" y="13535"/>
                    </a:cubicBezTo>
                    <a:cubicBezTo>
                      <a:pt x="2686" y="10551"/>
                      <a:pt x="2659" y="2278"/>
                      <a:pt x="2713"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09;p80">
                <a:extLst>
                  <a:ext uri="{FF2B5EF4-FFF2-40B4-BE49-F238E27FC236}">
                    <a16:creationId xmlns:a16="http://schemas.microsoft.com/office/drawing/2014/main" id="{A9C40547-7F61-CD31-E932-53B7BE4AB4E9}"/>
                  </a:ext>
                </a:extLst>
              </p:cNvPr>
              <p:cNvSpPr/>
              <p:nvPr/>
            </p:nvSpPr>
            <p:spPr>
              <a:xfrm>
                <a:off x="2457450" y="4913975"/>
                <a:ext cx="937750" cy="1053725"/>
              </a:xfrm>
              <a:custGeom>
                <a:avLst/>
                <a:gdLst/>
                <a:ahLst/>
                <a:cxnLst/>
                <a:rect l="l" t="t" r="r" b="b"/>
                <a:pathLst>
                  <a:path w="37510" h="42149" extrusionOk="0">
                    <a:moveTo>
                      <a:pt x="18790" y="339"/>
                    </a:moveTo>
                    <a:cubicBezTo>
                      <a:pt x="20728" y="339"/>
                      <a:pt x="22668" y="678"/>
                      <a:pt x="24517" y="1350"/>
                    </a:cubicBezTo>
                    <a:cubicBezTo>
                      <a:pt x="28423" y="2760"/>
                      <a:pt x="31651" y="5608"/>
                      <a:pt x="33739" y="9188"/>
                    </a:cubicBezTo>
                    <a:cubicBezTo>
                      <a:pt x="34933" y="11277"/>
                      <a:pt x="35747" y="13555"/>
                      <a:pt x="36208" y="15915"/>
                    </a:cubicBezTo>
                    <a:cubicBezTo>
                      <a:pt x="36642" y="18085"/>
                      <a:pt x="36723" y="20336"/>
                      <a:pt x="36099" y="22506"/>
                    </a:cubicBezTo>
                    <a:cubicBezTo>
                      <a:pt x="35096" y="26141"/>
                      <a:pt x="32329" y="28880"/>
                      <a:pt x="29128" y="30725"/>
                    </a:cubicBezTo>
                    <a:cubicBezTo>
                      <a:pt x="26253" y="32406"/>
                      <a:pt x="23053" y="33491"/>
                      <a:pt x="19798" y="34197"/>
                    </a:cubicBezTo>
                    <a:cubicBezTo>
                      <a:pt x="19201" y="34332"/>
                      <a:pt x="18604" y="34468"/>
                      <a:pt x="18008" y="34576"/>
                    </a:cubicBezTo>
                    <a:cubicBezTo>
                      <a:pt x="17085" y="34739"/>
                      <a:pt x="16217" y="34848"/>
                      <a:pt x="15458" y="35417"/>
                    </a:cubicBezTo>
                    <a:cubicBezTo>
                      <a:pt x="14915" y="35797"/>
                      <a:pt x="14536" y="36285"/>
                      <a:pt x="14129" y="36800"/>
                    </a:cubicBezTo>
                    <a:cubicBezTo>
                      <a:pt x="13559" y="37451"/>
                      <a:pt x="13017" y="38129"/>
                      <a:pt x="12447" y="38780"/>
                    </a:cubicBezTo>
                    <a:cubicBezTo>
                      <a:pt x="12040" y="39296"/>
                      <a:pt x="11606" y="39811"/>
                      <a:pt x="11199" y="40327"/>
                    </a:cubicBezTo>
                    <a:cubicBezTo>
                      <a:pt x="10440" y="41222"/>
                      <a:pt x="9355" y="41791"/>
                      <a:pt x="8162" y="41818"/>
                    </a:cubicBezTo>
                    <a:cubicBezTo>
                      <a:pt x="7375" y="41818"/>
                      <a:pt x="6697" y="41547"/>
                      <a:pt x="5992" y="41249"/>
                    </a:cubicBezTo>
                    <a:cubicBezTo>
                      <a:pt x="5259" y="40896"/>
                      <a:pt x="4527" y="40544"/>
                      <a:pt x="3849" y="40110"/>
                    </a:cubicBezTo>
                    <a:cubicBezTo>
                      <a:pt x="2574" y="39323"/>
                      <a:pt x="1543" y="38319"/>
                      <a:pt x="1109" y="36828"/>
                    </a:cubicBezTo>
                    <a:cubicBezTo>
                      <a:pt x="730" y="35526"/>
                      <a:pt x="892" y="34142"/>
                      <a:pt x="1489" y="32949"/>
                    </a:cubicBezTo>
                    <a:cubicBezTo>
                      <a:pt x="1491" y="32945"/>
                      <a:pt x="1493" y="32942"/>
                      <a:pt x="1495" y="32938"/>
                    </a:cubicBezTo>
                    <a:lnTo>
                      <a:pt x="1495" y="32938"/>
                    </a:lnTo>
                    <a:cubicBezTo>
                      <a:pt x="2144" y="31721"/>
                      <a:pt x="2766" y="30504"/>
                      <a:pt x="3415" y="29287"/>
                    </a:cubicBezTo>
                    <a:cubicBezTo>
                      <a:pt x="3659" y="28826"/>
                      <a:pt x="3903" y="28365"/>
                      <a:pt x="4120" y="27904"/>
                    </a:cubicBezTo>
                    <a:cubicBezTo>
                      <a:pt x="4419" y="27253"/>
                      <a:pt x="4554" y="26521"/>
                      <a:pt x="4500" y="25815"/>
                    </a:cubicBezTo>
                    <a:cubicBezTo>
                      <a:pt x="4446" y="25219"/>
                      <a:pt x="4229" y="24676"/>
                      <a:pt x="4012" y="24134"/>
                    </a:cubicBezTo>
                    <a:cubicBezTo>
                      <a:pt x="2384" y="20065"/>
                      <a:pt x="1842" y="15427"/>
                      <a:pt x="3279" y="11223"/>
                    </a:cubicBezTo>
                    <a:cubicBezTo>
                      <a:pt x="4852" y="6666"/>
                      <a:pt x="8677" y="2950"/>
                      <a:pt x="13180" y="1323"/>
                    </a:cubicBezTo>
                    <a:cubicBezTo>
                      <a:pt x="14992" y="665"/>
                      <a:pt x="16890" y="339"/>
                      <a:pt x="18790" y="339"/>
                    </a:cubicBezTo>
                    <a:close/>
                    <a:moveTo>
                      <a:pt x="18812" y="1"/>
                    </a:moveTo>
                    <a:cubicBezTo>
                      <a:pt x="18056" y="1"/>
                      <a:pt x="17297" y="52"/>
                      <a:pt x="16543" y="156"/>
                    </a:cubicBezTo>
                    <a:cubicBezTo>
                      <a:pt x="12366" y="726"/>
                      <a:pt x="8541" y="2896"/>
                      <a:pt x="5829" y="6123"/>
                    </a:cubicBezTo>
                    <a:cubicBezTo>
                      <a:pt x="3985" y="8348"/>
                      <a:pt x="2710" y="11033"/>
                      <a:pt x="2303" y="13908"/>
                    </a:cubicBezTo>
                    <a:cubicBezTo>
                      <a:pt x="1950" y="16213"/>
                      <a:pt x="2113" y="18573"/>
                      <a:pt x="2628" y="20852"/>
                    </a:cubicBezTo>
                    <a:cubicBezTo>
                      <a:pt x="2845" y="21801"/>
                      <a:pt x="3117" y="22723"/>
                      <a:pt x="3442" y="23618"/>
                    </a:cubicBezTo>
                    <a:cubicBezTo>
                      <a:pt x="3605" y="23998"/>
                      <a:pt x="3768" y="24378"/>
                      <a:pt x="3903" y="24757"/>
                    </a:cubicBezTo>
                    <a:cubicBezTo>
                      <a:pt x="4229" y="25571"/>
                      <a:pt x="4256" y="26466"/>
                      <a:pt x="3985" y="27307"/>
                    </a:cubicBezTo>
                    <a:cubicBezTo>
                      <a:pt x="3822" y="27904"/>
                      <a:pt x="3469" y="28473"/>
                      <a:pt x="3171" y="29016"/>
                    </a:cubicBezTo>
                    <a:cubicBezTo>
                      <a:pt x="2737" y="29830"/>
                      <a:pt x="2303" y="30643"/>
                      <a:pt x="1896" y="31484"/>
                    </a:cubicBezTo>
                    <a:cubicBezTo>
                      <a:pt x="1652" y="31918"/>
                      <a:pt x="1435" y="32352"/>
                      <a:pt x="1191" y="32786"/>
                    </a:cubicBezTo>
                    <a:cubicBezTo>
                      <a:pt x="1191" y="32786"/>
                      <a:pt x="1191" y="32786"/>
                      <a:pt x="1191" y="32786"/>
                    </a:cubicBezTo>
                    <a:lnTo>
                      <a:pt x="1191" y="32786"/>
                    </a:lnTo>
                    <a:cubicBezTo>
                      <a:pt x="1187" y="32792"/>
                      <a:pt x="1184" y="32798"/>
                      <a:pt x="1181" y="32805"/>
                    </a:cubicBezTo>
                    <a:lnTo>
                      <a:pt x="1181" y="32805"/>
                    </a:lnTo>
                    <a:cubicBezTo>
                      <a:pt x="0" y="35161"/>
                      <a:pt x="600" y="38107"/>
                      <a:pt x="2710" y="39730"/>
                    </a:cubicBezTo>
                    <a:cubicBezTo>
                      <a:pt x="3930" y="40679"/>
                      <a:pt x="5395" y="41466"/>
                      <a:pt x="6833" y="41954"/>
                    </a:cubicBezTo>
                    <a:cubicBezTo>
                      <a:pt x="7251" y="42085"/>
                      <a:pt x="7683" y="42148"/>
                      <a:pt x="8112" y="42148"/>
                    </a:cubicBezTo>
                    <a:cubicBezTo>
                      <a:pt x="9021" y="42148"/>
                      <a:pt x="9920" y="41864"/>
                      <a:pt x="10657" y="41330"/>
                    </a:cubicBezTo>
                    <a:cubicBezTo>
                      <a:pt x="11172" y="40923"/>
                      <a:pt x="11579" y="40408"/>
                      <a:pt x="11986" y="39893"/>
                    </a:cubicBezTo>
                    <a:cubicBezTo>
                      <a:pt x="12556" y="39214"/>
                      <a:pt x="13125" y="38509"/>
                      <a:pt x="13722" y="37804"/>
                    </a:cubicBezTo>
                    <a:cubicBezTo>
                      <a:pt x="14102" y="37343"/>
                      <a:pt x="14481" y="36882"/>
                      <a:pt x="14888" y="36421"/>
                    </a:cubicBezTo>
                    <a:cubicBezTo>
                      <a:pt x="15648" y="35498"/>
                      <a:pt x="16624" y="35146"/>
                      <a:pt x="17763" y="34956"/>
                    </a:cubicBezTo>
                    <a:cubicBezTo>
                      <a:pt x="20774" y="34441"/>
                      <a:pt x="23731" y="33627"/>
                      <a:pt x="26552" y="32406"/>
                    </a:cubicBezTo>
                    <a:cubicBezTo>
                      <a:pt x="29915" y="30942"/>
                      <a:pt x="33170" y="28799"/>
                      <a:pt x="35123" y="25598"/>
                    </a:cubicBezTo>
                    <a:cubicBezTo>
                      <a:pt x="37510" y="21692"/>
                      <a:pt x="37157" y="17027"/>
                      <a:pt x="35747" y="12823"/>
                    </a:cubicBezTo>
                    <a:cubicBezTo>
                      <a:pt x="34336" y="8673"/>
                      <a:pt x="31651" y="4957"/>
                      <a:pt x="27881" y="2597"/>
                    </a:cubicBezTo>
                    <a:cubicBezTo>
                      <a:pt x="25162" y="909"/>
                      <a:pt x="22001" y="1"/>
                      <a:pt x="18812" y="1"/>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10;p80">
                <a:extLst>
                  <a:ext uri="{FF2B5EF4-FFF2-40B4-BE49-F238E27FC236}">
                    <a16:creationId xmlns:a16="http://schemas.microsoft.com/office/drawing/2014/main" id="{A217C6C2-12F3-977F-BD26-B2778159470A}"/>
                  </a:ext>
                </a:extLst>
              </p:cNvPr>
              <p:cNvSpPr/>
              <p:nvPr/>
            </p:nvSpPr>
            <p:spPr>
              <a:xfrm>
                <a:off x="2635025" y="5212125"/>
                <a:ext cx="542500" cy="366625"/>
              </a:xfrm>
              <a:custGeom>
                <a:avLst/>
                <a:gdLst/>
                <a:ahLst/>
                <a:cxnLst/>
                <a:rect l="l" t="t" r="r" b="b"/>
                <a:pathLst>
                  <a:path w="21700" h="14665" extrusionOk="0">
                    <a:moveTo>
                      <a:pt x="6808" y="5833"/>
                    </a:moveTo>
                    <a:cubicBezTo>
                      <a:pt x="7248" y="5833"/>
                      <a:pt x="7641" y="6042"/>
                      <a:pt x="7812" y="6593"/>
                    </a:cubicBezTo>
                    <a:cubicBezTo>
                      <a:pt x="8219" y="7786"/>
                      <a:pt x="7080" y="8654"/>
                      <a:pt x="6049" y="8899"/>
                    </a:cubicBezTo>
                    <a:cubicBezTo>
                      <a:pt x="5697" y="8981"/>
                      <a:pt x="5335" y="9021"/>
                      <a:pt x="4973" y="9021"/>
                    </a:cubicBezTo>
                    <a:cubicBezTo>
                      <a:pt x="4797" y="9021"/>
                      <a:pt x="4620" y="9011"/>
                      <a:pt x="4444" y="8992"/>
                    </a:cubicBezTo>
                    <a:lnTo>
                      <a:pt x="4444" y="8992"/>
                    </a:lnTo>
                    <a:cubicBezTo>
                      <a:pt x="4410" y="8075"/>
                      <a:pt x="4676" y="7166"/>
                      <a:pt x="5317" y="6512"/>
                    </a:cubicBezTo>
                    <a:cubicBezTo>
                      <a:pt x="5674" y="6140"/>
                      <a:pt x="6275" y="5833"/>
                      <a:pt x="6808" y="5833"/>
                    </a:cubicBezTo>
                    <a:close/>
                    <a:moveTo>
                      <a:pt x="10886" y="9234"/>
                    </a:moveTo>
                    <a:cubicBezTo>
                      <a:pt x="11443" y="9234"/>
                      <a:pt x="11819" y="9779"/>
                      <a:pt x="11773" y="10363"/>
                    </a:cubicBezTo>
                    <a:cubicBezTo>
                      <a:pt x="11718" y="10960"/>
                      <a:pt x="11311" y="11475"/>
                      <a:pt x="10877" y="11855"/>
                    </a:cubicBezTo>
                    <a:cubicBezTo>
                      <a:pt x="10435" y="12240"/>
                      <a:pt x="9902" y="12511"/>
                      <a:pt x="9334" y="12663"/>
                    </a:cubicBezTo>
                    <a:lnTo>
                      <a:pt x="9334" y="12663"/>
                    </a:lnTo>
                    <a:cubicBezTo>
                      <a:pt x="9194" y="12300"/>
                      <a:pt x="9130" y="11901"/>
                      <a:pt x="9142" y="11502"/>
                    </a:cubicBezTo>
                    <a:cubicBezTo>
                      <a:pt x="9196" y="10607"/>
                      <a:pt x="9684" y="9577"/>
                      <a:pt x="10606" y="9278"/>
                    </a:cubicBezTo>
                    <a:cubicBezTo>
                      <a:pt x="10703" y="9248"/>
                      <a:pt x="10797" y="9234"/>
                      <a:pt x="10886" y="9234"/>
                    </a:cubicBezTo>
                    <a:close/>
                    <a:moveTo>
                      <a:pt x="15437" y="10774"/>
                    </a:moveTo>
                    <a:cubicBezTo>
                      <a:pt x="15543" y="10774"/>
                      <a:pt x="15651" y="10790"/>
                      <a:pt x="15760" y="10824"/>
                    </a:cubicBezTo>
                    <a:cubicBezTo>
                      <a:pt x="16384" y="11041"/>
                      <a:pt x="16736" y="11719"/>
                      <a:pt x="16438" y="12343"/>
                    </a:cubicBezTo>
                    <a:cubicBezTo>
                      <a:pt x="16221" y="12750"/>
                      <a:pt x="15787" y="13048"/>
                      <a:pt x="15380" y="13293"/>
                    </a:cubicBezTo>
                    <a:cubicBezTo>
                      <a:pt x="15278" y="13349"/>
                      <a:pt x="15176" y="13403"/>
                      <a:pt x="15073" y="13455"/>
                    </a:cubicBezTo>
                    <a:lnTo>
                      <a:pt x="15073" y="13455"/>
                    </a:lnTo>
                    <a:cubicBezTo>
                      <a:pt x="14396" y="12973"/>
                      <a:pt x="13936" y="12170"/>
                      <a:pt x="14431" y="11367"/>
                    </a:cubicBezTo>
                    <a:cubicBezTo>
                      <a:pt x="14666" y="11003"/>
                      <a:pt x="15037" y="10774"/>
                      <a:pt x="15437" y="10774"/>
                    </a:cubicBezTo>
                    <a:close/>
                    <a:moveTo>
                      <a:pt x="5042" y="0"/>
                    </a:moveTo>
                    <a:cubicBezTo>
                      <a:pt x="5034" y="0"/>
                      <a:pt x="5027" y="1"/>
                      <a:pt x="5019" y="2"/>
                    </a:cubicBezTo>
                    <a:cubicBezTo>
                      <a:pt x="3690" y="29"/>
                      <a:pt x="2496" y="761"/>
                      <a:pt x="1628" y="1738"/>
                    </a:cubicBezTo>
                    <a:cubicBezTo>
                      <a:pt x="733" y="2714"/>
                      <a:pt x="1" y="3962"/>
                      <a:pt x="136" y="5318"/>
                    </a:cubicBezTo>
                    <a:cubicBezTo>
                      <a:pt x="307" y="7521"/>
                      <a:pt x="2114" y="8982"/>
                      <a:pt x="4147" y="9302"/>
                    </a:cubicBezTo>
                    <a:lnTo>
                      <a:pt x="4147" y="9302"/>
                    </a:lnTo>
                    <a:cubicBezTo>
                      <a:pt x="4220" y="10078"/>
                      <a:pt x="4476" y="10834"/>
                      <a:pt x="4883" y="11421"/>
                    </a:cubicBezTo>
                    <a:cubicBezTo>
                      <a:pt x="5667" y="12565"/>
                      <a:pt x="6976" y="13148"/>
                      <a:pt x="8292" y="13148"/>
                    </a:cubicBezTo>
                    <a:cubicBezTo>
                      <a:pt x="8575" y="13148"/>
                      <a:pt x="8857" y="13121"/>
                      <a:pt x="9135" y="13067"/>
                    </a:cubicBezTo>
                    <a:lnTo>
                      <a:pt x="9135" y="13067"/>
                    </a:lnTo>
                    <a:cubicBezTo>
                      <a:pt x="9155" y="13107"/>
                      <a:pt x="9175" y="13146"/>
                      <a:pt x="9196" y="13184"/>
                    </a:cubicBezTo>
                    <a:cubicBezTo>
                      <a:pt x="9761" y="14191"/>
                      <a:pt x="10926" y="14664"/>
                      <a:pt x="12047" y="14664"/>
                    </a:cubicBezTo>
                    <a:cubicBezTo>
                      <a:pt x="12164" y="14664"/>
                      <a:pt x="12281" y="14659"/>
                      <a:pt x="12396" y="14649"/>
                    </a:cubicBezTo>
                    <a:cubicBezTo>
                      <a:pt x="13129" y="14595"/>
                      <a:pt x="13861" y="14378"/>
                      <a:pt x="14539" y="14079"/>
                    </a:cubicBezTo>
                    <a:cubicBezTo>
                      <a:pt x="14698" y="14007"/>
                      <a:pt x="14860" y="13933"/>
                      <a:pt x="15022" y="13855"/>
                    </a:cubicBezTo>
                    <a:lnTo>
                      <a:pt x="15022" y="13855"/>
                    </a:lnTo>
                    <a:cubicBezTo>
                      <a:pt x="15392" y="14078"/>
                      <a:pt x="15807" y="14228"/>
                      <a:pt x="16194" y="14296"/>
                    </a:cubicBezTo>
                    <a:cubicBezTo>
                      <a:pt x="16439" y="14337"/>
                      <a:pt x="16679" y="14357"/>
                      <a:pt x="16915" y="14357"/>
                    </a:cubicBezTo>
                    <a:cubicBezTo>
                      <a:pt x="19316" y="14357"/>
                      <a:pt x="21194" y="12305"/>
                      <a:pt x="21564" y="9983"/>
                    </a:cubicBezTo>
                    <a:cubicBezTo>
                      <a:pt x="21700" y="9305"/>
                      <a:pt x="21700" y="8627"/>
                      <a:pt x="21618" y="7949"/>
                    </a:cubicBezTo>
                    <a:cubicBezTo>
                      <a:pt x="21605" y="7841"/>
                      <a:pt x="21510" y="7786"/>
                      <a:pt x="21422" y="7786"/>
                    </a:cubicBezTo>
                    <a:cubicBezTo>
                      <a:pt x="21334" y="7786"/>
                      <a:pt x="21252" y="7841"/>
                      <a:pt x="21266" y="7949"/>
                    </a:cubicBezTo>
                    <a:cubicBezTo>
                      <a:pt x="21537" y="10092"/>
                      <a:pt x="20832" y="12452"/>
                      <a:pt x="18825" y="13510"/>
                    </a:cubicBezTo>
                    <a:cubicBezTo>
                      <a:pt x="18241" y="13819"/>
                      <a:pt x="17570" y="13997"/>
                      <a:pt x="16902" y="13997"/>
                    </a:cubicBezTo>
                    <a:cubicBezTo>
                      <a:pt x="16514" y="13997"/>
                      <a:pt x="16128" y="13937"/>
                      <a:pt x="15760" y="13808"/>
                    </a:cubicBezTo>
                    <a:cubicBezTo>
                      <a:pt x="15642" y="13769"/>
                      <a:pt x="15524" y="13719"/>
                      <a:pt x="15409" y="13660"/>
                    </a:cubicBezTo>
                    <a:lnTo>
                      <a:pt x="15409" y="13660"/>
                    </a:lnTo>
                    <a:cubicBezTo>
                      <a:pt x="15721" y="13492"/>
                      <a:pt x="16020" y="13302"/>
                      <a:pt x="16275" y="13076"/>
                    </a:cubicBezTo>
                    <a:cubicBezTo>
                      <a:pt x="17089" y="12343"/>
                      <a:pt x="17116" y="11041"/>
                      <a:pt x="15977" y="10553"/>
                    </a:cubicBezTo>
                    <a:cubicBezTo>
                      <a:pt x="15792" y="10473"/>
                      <a:pt x="15606" y="10436"/>
                      <a:pt x="15425" y="10436"/>
                    </a:cubicBezTo>
                    <a:cubicBezTo>
                      <a:pt x="14626" y="10436"/>
                      <a:pt x="13932" y="11155"/>
                      <a:pt x="13888" y="12018"/>
                    </a:cubicBezTo>
                    <a:cubicBezTo>
                      <a:pt x="13845" y="12686"/>
                      <a:pt x="14198" y="13238"/>
                      <a:pt x="14702" y="13635"/>
                    </a:cubicBezTo>
                    <a:lnTo>
                      <a:pt x="14702" y="13635"/>
                    </a:lnTo>
                    <a:cubicBezTo>
                      <a:pt x="14379" y="13784"/>
                      <a:pt x="14048" y="13914"/>
                      <a:pt x="13698" y="14025"/>
                    </a:cubicBezTo>
                    <a:cubicBezTo>
                      <a:pt x="13172" y="14205"/>
                      <a:pt x="12609" y="14318"/>
                      <a:pt x="12053" y="14318"/>
                    </a:cubicBezTo>
                    <a:cubicBezTo>
                      <a:pt x="11434" y="14318"/>
                      <a:pt x="10823" y="14178"/>
                      <a:pt x="10281" y="13835"/>
                    </a:cubicBezTo>
                    <a:cubicBezTo>
                      <a:pt x="9938" y="13622"/>
                      <a:pt x="9672" y="13327"/>
                      <a:pt x="9484" y="12985"/>
                    </a:cubicBezTo>
                    <a:lnTo>
                      <a:pt x="9484" y="12985"/>
                    </a:lnTo>
                    <a:cubicBezTo>
                      <a:pt x="10025" y="12833"/>
                      <a:pt x="10539" y="12574"/>
                      <a:pt x="10986" y="12208"/>
                    </a:cubicBezTo>
                    <a:cubicBezTo>
                      <a:pt x="11827" y="11530"/>
                      <a:pt x="12668" y="10146"/>
                      <a:pt x="11691" y="9224"/>
                    </a:cubicBezTo>
                    <a:cubicBezTo>
                      <a:pt x="11451" y="8991"/>
                      <a:pt x="11186" y="8895"/>
                      <a:pt x="10918" y="8895"/>
                    </a:cubicBezTo>
                    <a:cubicBezTo>
                      <a:pt x="10187" y="8895"/>
                      <a:pt x="9439" y="9612"/>
                      <a:pt x="9142" y="10228"/>
                    </a:cubicBezTo>
                    <a:cubicBezTo>
                      <a:pt x="8754" y="11003"/>
                      <a:pt x="8711" y="11931"/>
                      <a:pt x="8997" y="12739"/>
                    </a:cubicBezTo>
                    <a:lnTo>
                      <a:pt x="8997" y="12739"/>
                    </a:lnTo>
                    <a:cubicBezTo>
                      <a:pt x="8745" y="12785"/>
                      <a:pt x="8489" y="12808"/>
                      <a:pt x="8233" y="12808"/>
                    </a:cubicBezTo>
                    <a:cubicBezTo>
                      <a:pt x="7245" y="12808"/>
                      <a:pt x="6263" y="12462"/>
                      <a:pt x="5561" y="11747"/>
                    </a:cubicBezTo>
                    <a:cubicBezTo>
                      <a:pt x="4966" y="11126"/>
                      <a:pt x="4578" y="10246"/>
                      <a:pt x="4471" y="9343"/>
                    </a:cubicBezTo>
                    <a:lnTo>
                      <a:pt x="4471" y="9343"/>
                    </a:lnTo>
                    <a:cubicBezTo>
                      <a:pt x="4644" y="9360"/>
                      <a:pt x="4818" y="9368"/>
                      <a:pt x="4992" y="9368"/>
                    </a:cubicBezTo>
                    <a:cubicBezTo>
                      <a:pt x="5264" y="9368"/>
                      <a:pt x="5536" y="9347"/>
                      <a:pt x="5805" y="9305"/>
                    </a:cubicBezTo>
                    <a:cubicBezTo>
                      <a:pt x="6999" y="9116"/>
                      <a:pt x="8219" y="8383"/>
                      <a:pt x="8219" y="7054"/>
                    </a:cubicBezTo>
                    <a:cubicBezTo>
                      <a:pt x="8242" y="6120"/>
                      <a:pt x="7553" y="5496"/>
                      <a:pt x="6720" y="5496"/>
                    </a:cubicBezTo>
                    <a:cubicBezTo>
                      <a:pt x="6538" y="5496"/>
                      <a:pt x="6348" y="5526"/>
                      <a:pt x="6158" y="5589"/>
                    </a:cubicBezTo>
                    <a:cubicBezTo>
                      <a:pt x="4703" y="6074"/>
                      <a:pt x="4094" y="7507"/>
                      <a:pt x="4126" y="8948"/>
                    </a:cubicBezTo>
                    <a:lnTo>
                      <a:pt x="4126" y="8948"/>
                    </a:lnTo>
                    <a:cubicBezTo>
                      <a:pt x="2298" y="8635"/>
                      <a:pt x="663" y="7325"/>
                      <a:pt x="462" y="5372"/>
                    </a:cubicBezTo>
                    <a:cubicBezTo>
                      <a:pt x="326" y="4098"/>
                      <a:pt x="1004" y="2931"/>
                      <a:pt x="1818" y="2009"/>
                    </a:cubicBezTo>
                    <a:cubicBezTo>
                      <a:pt x="2659" y="1087"/>
                      <a:pt x="3744" y="355"/>
                      <a:pt x="5019" y="327"/>
                    </a:cubicBezTo>
                    <a:cubicBezTo>
                      <a:pt x="5228" y="327"/>
                      <a:pt x="5235" y="0"/>
                      <a:pt x="5042"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11;p80">
                <a:extLst>
                  <a:ext uri="{FF2B5EF4-FFF2-40B4-BE49-F238E27FC236}">
                    <a16:creationId xmlns:a16="http://schemas.microsoft.com/office/drawing/2014/main" id="{94CDF1AE-8B46-F8CB-7B42-42D51BDEC858}"/>
                  </a:ext>
                </a:extLst>
              </p:cNvPr>
              <p:cNvSpPr/>
              <p:nvPr/>
            </p:nvSpPr>
            <p:spPr>
              <a:xfrm>
                <a:off x="2392275" y="5833300"/>
                <a:ext cx="303800" cy="261925"/>
              </a:xfrm>
              <a:custGeom>
                <a:avLst/>
                <a:gdLst/>
                <a:ahLst/>
                <a:cxnLst/>
                <a:rect l="l" t="t" r="r" b="b"/>
                <a:pathLst>
                  <a:path w="12152" h="10477" extrusionOk="0">
                    <a:moveTo>
                      <a:pt x="3337" y="0"/>
                    </a:moveTo>
                    <a:cubicBezTo>
                      <a:pt x="2414" y="434"/>
                      <a:pt x="1411" y="1628"/>
                      <a:pt x="760" y="2387"/>
                    </a:cubicBezTo>
                    <a:cubicBezTo>
                      <a:pt x="516" y="2658"/>
                      <a:pt x="272" y="3011"/>
                      <a:pt x="163" y="3391"/>
                    </a:cubicBezTo>
                    <a:cubicBezTo>
                      <a:pt x="0" y="4096"/>
                      <a:pt x="380" y="4801"/>
                      <a:pt x="787" y="5398"/>
                    </a:cubicBezTo>
                    <a:cubicBezTo>
                      <a:pt x="2143" y="7269"/>
                      <a:pt x="4150" y="8571"/>
                      <a:pt x="6185" y="9684"/>
                    </a:cubicBezTo>
                    <a:cubicBezTo>
                      <a:pt x="6781" y="9982"/>
                      <a:pt x="7378" y="10307"/>
                      <a:pt x="8002" y="10416"/>
                    </a:cubicBezTo>
                    <a:cubicBezTo>
                      <a:pt x="8192" y="10455"/>
                      <a:pt x="8388" y="10476"/>
                      <a:pt x="8584" y="10476"/>
                    </a:cubicBezTo>
                    <a:cubicBezTo>
                      <a:pt x="9061" y="10476"/>
                      <a:pt x="9535" y="10352"/>
                      <a:pt x="9901" y="10063"/>
                    </a:cubicBezTo>
                    <a:cubicBezTo>
                      <a:pt x="10552" y="9575"/>
                      <a:pt x="10796" y="8761"/>
                      <a:pt x="11013" y="7975"/>
                    </a:cubicBezTo>
                    <a:cubicBezTo>
                      <a:pt x="11230" y="7134"/>
                      <a:pt x="12152" y="5751"/>
                      <a:pt x="11365" y="5452"/>
                    </a:cubicBezTo>
                    <a:cubicBezTo>
                      <a:pt x="5805" y="3309"/>
                      <a:pt x="3337" y="0"/>
                      <a:pt x="3337"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712;p80">
                <a:extLst>
                  <a:ext uri="{FF2B5EF4-FFF2-40B4-BE49-F238E27FC236}">
                    <a16:creationId xmlns:a16="http://schemas.microsoft.com/office/drawing/2014/main" id="{C479CF2D-B360-EF94-B0A4-67CD3ED7A1B8}"/>
                  </a:ext>
                </a:extLst>
              </p:cNvPr>
              <p:cNvSpPr/>
              <p:nvPr/>
            </p:nvSpPr>
            <p:spPr>
              <a:xfrm>
                <a:off x="2386850" y="5829200"/>
                <a:ext cx="306525" cy="270675"/>
              </a:xfrm>
              <a:custGeom>
                <a:avLst/>
                <a:gdLst/>
                <a:ahLst/>
                <a:cxnLst/>
                <a:rect l="l" t="t" r="r" b="b"/>
                <a:pathLst>
                  <a:path w="12261" h="10827" extrusionOk="0">
                    <a:moveTo>
                      <a:pt x="3506" y="395"/>
                    </a:moveTo>
                    <a:cubicBezTo>
                      <a:pt x="4054" y="1091"/>
                      <a:pt x="4714" y="1694"/>
                      <a:pt x="5398" y="2226"/>
                    </a:cubicBezTo>
                    <a:cubicBezTo>
                      <a:pt x="7212" y="3742"/>
                      <a:pt x="9296" y="4907"/>
                      <a:pt x="11515" y="5774"/>
                    </a:cubicBezTo>
                    <a:lnTo>
                      <a:pt x="11515" y="5774"/>
                    </a:lnTo>
                    <a:cubicBezTo>
                      <a:pt x="11965" y="6043"/>
                      <a:pt x="11551" y="6847"/>
                      <a:pt x="11392" y="7189"/>
                    </a:cubicBezTo>
                    <a:cubicBezTo>
                      <a:pt x="11175" y="7732"/>
                      <a:pt x="11040" y="8274"/>
                      <a:pt x="10850" y="8844"/>
                    </a:cubicBezTo>
                    <a:cubicBezTo>
                      <a:pt x="10579" y="9576"/>
                      <a:pt x="10118" y="10227"/>
                      <a:pt x="9304" y="10417"/>
                    </a:cubicBezTo>
                    <a:cubicBezTo>
                      <a:pt x="9134" y="10456"/>
                      <a:pt x="8964" y="10473"/>
                      <a:pt x="8796" y="10473"/>
                    </a:cubicBezTo>
                    <a:cubicBezTo>
                      <a:pt x="8136" y="10473"/>
                      <a:pt x="7496" y="10205"/>
                      <a:pt x="6890" y="9902"/>
                    </a:cubicBezTo>
                    <a:cubicBezTo>
                      <a:pt x="5588" y="9251"/>
                      <a:pt x="4286" y="8464"/>
                      <a:pt x="3147" y="7542"/>
                    </a:cubicBezTo>
                    <a:cubicBezTo>
                      <a:pt x="2577" y="7081"/>
                      <a:pt x="2062" y="6593"/>
                      <a:pt x="1601" y="6050"/>
                    </a:cubicBezTo>
                    <a:cubicBezTo>
                      <a:pt x="1085" y="5453"/>
                      <a:pt x="489" y="4667"/>
                      <a:pt x="516" y="3826"/>
                    </a:cubicBezTo>
                    <a:cubicBezTo>
                      <a:pt x="543" y="3039"/>
                      <a:pt x="1329" y="2388"/>
                      <a:pt x="1818" y="1846"/>
                    </a:cubicBezTo>
                    <a:cubicBezTo>
                      <a:pt x="2327" y="1312"/>
                      <a:pt x="2860" y="753"/>
                      <a:pt x="3506" y="395"/>
                    </a:cubicBezTo>
                    <a:close/>
                    <a:moveTo>
                      <a:pt x="3558" y="0"/>
                    </a:moveTo>
                    <a:cubicBezTo>
                      <a:pt x="3530" y="0"/>
                      <a:pt x="3501" y="9"/>
                      <a:pt x="3472" y="29"/>
                    </a:cubicBezTo>
                    <a:cubicBezTo>
                      <a:pt x="2740" y="381"/>
                      <a:pt x="2143" y="1005"/>
                      <a:pt x="1601" y="1602"/>
                    </a:cubicBezTo>
                    <a:cubicBezTo>
                      <a:pt x="1113" y="2117"/>
                      <a:pt x="489" y="2687"/>
                      <a:pt x="272" y="3392"/>
                    </a:cubicBezTo>
                    <a:cubicBezTo>
                      <a:pt x="0" y="4206"/>
                      <a:pt x="407" y="5019"/>
                      <a:pt x="868" y="5643"/>
                    </a:cubicBezTo>
                    <a:cubicBezTo>
                      <a:pt x="1384" y="6376"/>
                      <a:pt x="2008" y="7027"/>
                      <a:pt x="2686" y="7596"/>
                    </a:cubicBezTo>
                    <a:cubicBezTo>
                      <a:pt x="4015" y="8735"/>
                      <a:pt x="5615" y="9739"/>
                      <a:pt x="7215" y="10444"/>
                    </a:cubicBezTo>
                    <a:cubicBezTo>
                      <a:pt x="7717" y="10667"/>
                      <a:pt x="8282" y="10826"/>
                      <a:pt x="8840" y="10826"/>
                    </a:cubicBezTo>
                    <a:cubicBezTo>
                      <a:pt x="9098" y="10826"/>
                      <a:pt x="9354" y="10792"/>
                      <a:pt x="9602" y="10715"/>
                    </a:cubicBezTo>
                    <a:cubicBezTo>
                      <a:pt x="10280" y="10471"/>
                      <a:pt x="10741" y="9956"/>
                      <a:pt x="11040" y="9305"/>
                    </a:cubicBezTo>
                    <a:cubicBezTo>
                      <a:pt x="11203" y="8871"/>
                      <a:pt x="11311" y="8437"/>
                      <a:pt x="11447" y="8030"/>
                    </a:cubicBezTo>
                    <a:cubicBezTo>
                      <a:pt x="11555" y="7650"/>
                      <a:pt x="11745" y="7298"/>
                      <a:pt x="11881" y="6945"/>
                    </a:cubicBezTo>
                    <a:cubicBezTo>
                      <a:pt x="12043" y="6457"/>
                      <a:pt x="12260" y="5752"/>
                      <a:pt x="11664" y="5481"/>
                    </a:cubicBezTo>
                    <a:cubicBezTo>
                      <a:pt x="11660" y="5479"/>
                      <a:pt x="11657" y="5477"/>
                      <a:pt x="11654" y="5476"/>
                    </a:cubicBezTo>
                    <a:lnTo>
                      <a:pt x="11654" y="5476"/>
                    </a:lnTo>
                    <a:cubicBezTo>
                      <a:pt x="11641" y="5467"/>
                      <a:pt x="11626" y="5460"/>
                      <a:pt x="11609" y="5453"/>
                    </a:cubicBezTo>
                    <a:cubicBezTo>
                      <a:pt x="9440" y="4613"/>
                      <a:pt x="7351" y="3446"/>
                      <a:pt x="5561" y="1954"/>
                    </a:cubicBezTo>
                    <a:cubicBezTo>
                      <a:pt x="5073" y="1520"/>
                      <a:pt x="4584" y="1087"/>
                      <a:pt x="4150" y="625"/>
                    </a:cubicBezTo>
                    <a:cubicBezTo>
                      <a:pt x="4015" y="490"/>
                      <a:pt x="3906" y="354"/>
                      <a:pt x="3798" y="219"/>
                    </a:cubicBezTo>
                    <a:cubicBezTo>
                      <a:pt x="3774" y="170"/>
                      <a:pt x="3685" y="79"/>
                      <a:pt x="3685" y="79"/>
                    </a:cubicBezTo>
                    <a:lnTo>
                      <a:pt x="3685" y="79"/>
                    </a:lnTo>
                    <a:cubicBezTo>
                      <a:pt x="3685" y="79"/>
                      <a:pt x="3686" y="80"/>
                      <a:pt x="3689" y="83"/>
                    </a:cubicBezTo>
                    <a:cubicBezTo>
                      <a:pt x="3654" y="30"/>
                      <a:pt x="3608" y="0"/>
                      <a:pt x="3558"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13;p80">
                <a:extLst>
                  <a:ext uri="{FF2B5EF4-FFF2-40B4-BE49-F238E27FC236}">
                    <a16:creationId xmlns:a16="http://schemas.microsoft.com/office/drawing/2014/main" id="{7B1EE68B-0B49-E2BB-B129-01BA5B6AC22F}"/>
                  </a:ext>
                </a:extLst>
              </p:cNvPr>
              <p:cNvSpPr/>
              <p:nvPr/>
            </p:nvSpPr>
            <p:spPr>
              <a:xfrm>
                <a:off x="2552300" y="5109775"/>
                <a:ext cx="86725" cy="166775"/>
              </a:xfrm>
              <a:custGeom>
                <a:avLst/>
                <a:gdLst/>
                <a:ahLst/>
                <a:cxnLst/>
                <a:rect l="l" t="t" r="r" b="b"/>
                <a:pathLst>
                  <a:path w="3469" h="6671" extrusionOk="0">
                    <a:moveTo>
                      <a:pt x="3226" y="1"/>
                    </a:moveTo>
                    <a:cubicBezTo>
                      <a:pt x="3189" y="1"/>
                      <a:pt x="3151" y="17"/>
                      <a:pt x="3120" y="54"/>
                    </a:cubicBezTo>
                    <a:cubicBezTo>
                      <a:pt x="2360" y="1031"/>
                      <a:pt x="1682" y="2089"/>
                      <a:pt x="1140" y="3201"/>
                    </a:cubicBezTo>
                    <a:cubicBezTo>
                      <a:pt x="896" y="3743"/>
                      <a:pt x="652" y="4313"/>
                      <a:pt x="462" y="4883"/>
                    </a:cubicBezTo>
                    <a:cubicBezTo>
                      <a:pt x="272" y="5398"/>
                      <a:pt x="1" y="5995"/>
                      <a:pt x="218" y="6564"/>
                    </a:cubicBezTo>
                    <a:cubicBezTo>
                      <a:pt x="239" y="6638"/>
                      <a:pt x="300" y="6671"/>
                      <a:pt x="365" y="6671"/>
                    </a:cubicBezTo>
                    <a:cubicBezTo>
                      <a:pt x="467" y="6671"/>
                      <a:pt x="576" y="6589"/>
                      <a:pt x="543" y="6456"/>
                    </a:cubicBezTo>
                    <a:cubicBezTo>
                      <a:pt x="353" y="5940"/>
                      <a:pt x="679" y="5289"/>
                      <a:pt x="841" y="4801"/>
                    </a:cubicBezTo>
                    <a:cubicBezTo>
                      <a:pt x="1031" y="4259"/>
                      <a:pt x="1275" y="3716"/>
                      <a:pt x="1547" y="3174"/>
                    </a:cubicBezTo>
                    <a:cubicBezTo>
                      <a:pt x="2035" y="2143"/>
                      <a:pt x="2659" y="1194"/>
                      <a:pt x="3364" y="299"/>
                    </a:cubicBezTo>
                    <a:cubicBezTo>
                      <a:pt x="3468" y="174"/>
                      <a:pt x="3348" y="1"/>
                      <a:pt x="3226" y="1"/>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14;p80">
                <a:extLst>
                  <a:ext uri="{FF2B5EF4-FFF2-40B4-BE49-F238E27FC236}">
                    <a16:creationId xmlns:a16="http://schemas.microsoft.com/office/drawing/2014/main" id="{4523FABB-E55E-E0C0-24F8-495AEA4311FE}"/>
                  </a:ext>
                </a:extLst>
              </p:cNvPr>
              <p:cNvSpPr/>
              <p:nvPr/>
            </p:nvSpPr>
            <p:spPr>
              <a:xfrm>
                <a:off x="2552975" y="5319975"/>
                <a:ext cx="10875" cy="8850"/>
              </a:xfrm>
              <a:custGeom>
                <a:avLst/>
                <a:gdLst/>
                <a:ahLst/>
                <a:cxnLst/>
                <a:rect l="l" t="t" r="r" b="b"/>
                <a:pathLst>
                  <a:path w="435" h="354" extrusionOk="0">
                    <a:moveTo>
                      <a:pt x="218" y="1"/>
                    </a:moveTo>
                    <a:cubicBezTo>
                      <a:pt x="1" y="1"/>
                      <a:pt x="1" y="353"/>
                      <a:pt x="218" y="353"/>
                    </a:cubicBezTo>
                    <a:cubicBezTo>
                      <a:pt x="435" y="353"/>
                      <a:pt x="435" y="1"/>
                      <a:pt x="218" y="1"/>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15;p80">
                <a:extLst>
                  <a:ext uri="{FF2B5EF4-FFF2-40B4-BE49-F238E27FC236}">
                    <a16:creationId xmlns:a16="http://schemas.microsoft.com/office/drawing/2014/main" id="{1316B56D-2BE5-FC81-6641-9C625D677E02}"/>
                  </a:ext>
                </a:extLst>
              </p:cNvPr>
              <p:cNvSpPr/>
              <p:nvPr/>
            </p:nvSpPr>
            <p:spPr>
              <a:xfrm>
                <a:off x="3194450" y="5169650"/>
                <a:ext cx="114625" cy="338975"/>
              </a:xfrm>
              <a:custGeom>
                <a:avLst/>
                <a:gdLst/>
                <a:ahLst/>
                <a:cxnLst/>
                <a:rect l="l" t="t" r="r" b="b"/>
                <a:pathLst>
                  <a:path w="4585" h="13559" extrusionOk="0">
                    <a:moveTo>
                      <a:pt x="1549" y="0"/>
                    </a:moveTo>
                    <a:cubicBezTo>
                      <a:pt x="862" y="0"/>
                      <a:pt x="224" y="692"/>
                      <a:pt x="109" y="1403"/>
                    </a:cubicBezTo>
                    <a:cubicBezTo>
                      <a:pt x="1" y="2271"/>
                      <a:pt x="381" y="3084"/>
                      <a:pt x="706" y="3898"/>
                    </a:cubicBezTo>
                    <a:cubicBezTo>
                      <a:pt x="1574" y="6122"/>
                      <a:pt x="1900" y="8563"/>
                      <a:pt x="1656" y="10950"/>
                    </a:cubicBezTo>
                    <a:cubicBezTo>
                      <a:pt x="1601" y="11493"/>
                      <a:pt x="1520" y="12062"/>
                      <a:pt x="1656" y="12605"/>
                    </a:cubicBezTo>
                    <a:cubicBezTo>
                      <a:pt x="1810" y="13094"/>
                      <a:pt x="2257" y="13558"/>
                      <a:pt x="2766" y="13558"/>
                    </a:cubicBezTo>
                    <a:cubicBezTo>
                      <a:pt x="2794" y="13558"/>
                      <a:pt x="2821" y="13557"/>
                      <a:pt x="2849" y="13554"/>
                    </a:cubicBezTo>
                    <a:cubicBezTo>
                      <a:pt x="3310" y="13500"/>
                      <a:pt x="3663" y="13120"/>
                      <a:pt x="3880" y="12713"/>
                    </a:cubicBezTo>
                    <a:cubicBezTo>
                      <a:pt x="4585" y="11465"/>
                      <a:pt x="4531" y="9947"/>
                      <a:pt x="4368" y="8536"/>
                    </a:cubicBezTo>
                    <a:cubicBezTo>
                      <a:pt x="4151" y="6448"/>
                      <a:pt x="4015" y="4305"/>
                      <a:pt x="3310" y="2325"/>
                    </a:cubicBezTo>
                    <a:cubicBezTo>
                      <a:pt x="2659" y="453"/>
                      <a:pt x="1927" y="73"/>
                      <a:pt x="1927" y="73"/>
                    </a:cubicBezTo>
                    <a:cubicBezTo>
                      <a:pt x="1801" y="23"/>
                      <a:pt x="1674" y="0"/>
                      <a:pt x="1549"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16;p80">
                <a:extLst>
                  <a:ext uri="{FF2B5EF4-FFF2-40B4-BE49-F238E27FC236}">
                    <a16:creationId xmlns:a16="http://schemas.microsoft.com/office/drawing/2014/main" id="{AD20E140-00C2-2511-F93A-0FF8DFAE6326}"/>
                  </a:ext>
                </a:extLst>
              </p:cNvPr>
              <p:cNvSpPr/>
              <p:nvPr/>
            </p:nvSpPr>
            <p:spPr>
              <a:xfrm>
                <a:off x="3201925" y="5562225"/>
                <a:ext cx="52550" cy="44750"/>
              </a:xfrm>
              <a:custGeom>
                <a:avLst/>
                <a:gdLst/>
                <a:ahLst/>
                <a:cxnLst/>
                <a:rect l="l" t="t" r="r" b="b"/>
                <a:pathLst>
                  <a:path w="2102" h="1790" extrusionOk="0">
                    <a:moveTo>
                      <a:pt x="990" y="0"/>
                    </a:moveTo>
                    <a:cubicBezTo>
                      <a:pt x="708" y="0"/>
                      <a:pt x="445" y="162"/>
                      <a:pt x="299" y="428"/>
                    </a:cubicBezTo>
                    <a:cubicBezTo>
                      <a:pt x="0" y="943"/>
                      <a:pt x="380" y="1730"/>
                      <a:pt x="977" y="1784"/>
                    </a:cubicBezTo>
                    <a:cubicBezTo>
                      <a:pt x="1007" y="1788"/>
                      <a:pt x="1036" y="1790"/>
                      <a:pt x="1066" y="1790"/>
                    </a:cubicBezTo>
                    <a:cubicBezTo>
                      <a:pt x="1626" y="1790"/>
                      <a:pt x="2101" y="1080"/>
                      <a:pt x="1818" y="591"/>
                    </a:cubicBezTo>
                    <a:cubicBezTo>
                      <a:pt x="1596" y="175"/>
                      <a:pt x="1283" y="0"/>
                      <a:pt x="990"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17;p80">
                <a:extLst>
                  <a:ext uri="{FF2B5EF4-FFF2-40B4-BE49-F238E27FC236}">
                    <a16:creationId xmlns:a16="http://schemas.microsoft.com/office/drawing/2014/main" id="{7BD139C8-532D-D11E-496B-D0A6F406E550}"/>
                  </a:ext>
                </a:extLst>
              </p:cNvPr>
              <p:cNvSpPr/>
              <p:nvPr/>
            </p:nvSpPr>
            <p:spPr>
              <a:xfrm>
                <a:off x="2482450" y="4783850"/>
                <a:ext cx="116000" cy="159800"/>
              </a:xfrm>
              <a:custGeom>
                <a:avLst/>
                <a:gdLst/>
                <a:ahLst/>
                <a:cxnLst/>
                <a:rect l="l" t="t" r="r" b="b"/>
                <a:pathLst>
                  <a:path w="4640" h="6392" extrusionOk="0">
                    <a:moveTo>
                      <a:pt x="1670" y="0"/>
                    </a:moveTo>
                    <a:cubicBezTo>
                      <a:pt x="1176" y="0"/>
                      <a:pt x="710" y="189"/>
                      <a:pt x="435" y="615"/>
                    </a:cubicBezTo>
                    <a:cubicBezTo>
                      <a:pt x="1" y="1320"/>
                      <a:pt x="272" y="2215"/>
                      <a:pt x="652" y="2920"/>
                    </a:cubicBezTo>
                    <a:cubicBezTo>
                      <a:pt x="1493" y="4412"/>
                      <a:pt x="2822" y="5578"/>
                      <a:pt x="4395" y="6202"/>
                    </a:cubicBezTo>
                    <a:lnTo>
                      <a:pt x="4639" y="6392"/>
                    </a:lnTo>
                    <a:cubicBezTo>
                      <a:pt x="4531" y="5524"/>
                      <a:pt x="4422" y="4629"/>
                      <a:pt x="4314" y="3734"/>
                    </a:cubicBezTo>
                    <a:cubicBezTo>
                      <a:pt x="4178" y="2649"/>
                      <a:pt x="3988" y="1482"/>
                      <a:pt x="3256" y="696"/>
                    </a:cubicBezTo>
                    <a:cubicBezTo>
                      <a:pt x="2861" y="258"/>
                      <a:pt x="2246" y="0"/>
                      <a:pt x="1670"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718;p80">
                <a:extLst>
                  <a:ext uri="{FF2B5EF4-FFF2-40B4-BE49-F238E27FC236}">
                    <a16:creationId xmlns:a16="http://schemas.microsoft.com/office/drawing/2014/main" id="{6D067DB2-46B2-CD1B-B9E6-D1A986819703}"/>
                  </a:ext>
                </a:extLst>
              </p:cNvPr>
              <p:cNvSpPr/>
              <p:nvPr/>
            </p:nvSpPr>
            <p:spPr>
              <a:xfrm>
                <a:off x="2475675" y="4779750"/>
                <a:ext cx="127175" cy="167975"/>
              </a:xfrm>
              <a:custGeom>
                <a:avLst/>
                <a:gdLst/>
                <a:ahLst/>
                <a:cxnLst/>
                <a:rect l="l" t="t" r="r" b="b"/>
                <a:pathLst>
                  <a:path w="5087" h="6719" extrusionOk="0">
                    <a:moveTo>
                      <a:pt x="1967" y="352"/>
                    </a:moveTo>
                    <a:cubicBezTo>
                      <a:pt x="2131" y="352"/>
                      <a:pt x="2300" y="376"/>
                      <a:pt x="2469" y="426"/>
                    </a:cubicBezTo>
                    <a:cubicBezTo>
                      <a:pt x="3473" y="697"/>
                      <a:pt x="3961" y="1646"/>
                      <a:pt x="4178" y="2596"/>
                    </a:cubicBezTo>
                    <a:cubicBezTo>
                      <a:pt x="4313" y="3193"/>
                      <a:pt x="4395" y="3844"/>
                      <a:pt x="4476" y="4467"/>
                    </a:cubicBezTo>
                    <a:cubicBezTo>
                      <a:pt x="4543" y="5045"/>
                      <a:pt x="4609" y="5623"/>
                      <a:pt x="4676" y="6186"/>
                    </a:cubicBezTo>
                    <a:lnTo>
                      <a:pt x="4676" y="6186"/>
                    </a:lnTo>
                    <a:cubicBezTo>
                      <a:pt x="3718" y="5806"/>
                      <a:pt x="2865" y="5215"/>
                      <a:pt x="2143" y="4467"/>
                    </a:cubicBezTo>
                    <a:cubicBezTo>
                      <a:pt x="1465" y="3735"/>
                      <a:pt x="706" y="2731"/>
                      <a:pt x="652" y="1701"/>
                    </a:cubicBezTo>
                    <a:cubicBezTo>
                      <a:pt x="607" y="836"/>
                      <a:pt x="1233" y="352"/>
                      <a:pt x="1967" y="352"/>
                    </a:cubicBezTo>
                    <a:close/>
                    <a:moveTo>
                      <a:pt x="1980" y="0"/>
                    </a:moveTo>
                    <a:cubicBezTo>
                      <a:pt x="1303" y="0"/>
                      <a:pt x="654" y="325"/>
                      <a:pt x="408" y="1023"/>
                    </a:cubicBezTo>
                    <a:cubicBezTo>
                      <a:pt x="1" y="2135"/>
                      <a:pt x="814" y="3355"/>
                      <a:pt x="1465" y="4196"/>
                    </a:cubicBezTo>
                    <a:cubicBezTo>
                      <a:pt x="2306" y="5227"/>
                      <a:pt x="3391" y="6041"/>
                      <a:pt x="4612" y="6529"/>
                    </a:cubicBezTo>
                    <a:cubicBezTo>
                      <a:pt x="4635" y="6538"/>
                      <a:pt x="4658" y="6542"/>
                      <a:pt x="4678" y="6542"/>
                    </a:cubicBezTo>
                    <a:cubicBezTo>
                      <a:pt x="4692" y="6542"/>
                      <a:pt x="4705" y="6540"/>
                      <a:pt x="4718" y="6536"/>
                    </a:cubicBezTo>
                    <a:lnTo>
                      <a:pt x="4718" y="6536"/>
                    </a:lnTo>
                    <a:cubicBezTo>
                      <a:pt x="4719" y="6543"/>
                      <a:pt x="4719" y="6549"/>
                      <a:pt x="4720" y="6556"/>
                    </a:cubicBezTo>
                    <a:cubicBezTo>
                      <a:pt x="4734" y="6664"/>
                      <a:pt x="4829" y="6719"/>
                      <a:pt x="4917" y="6719"/>
                    </a:cubicBezTo>
                    <a:cubicBezTo>
                      <a:pt x="5005" y="6719"/>
                      <a:pt x="5086" y="6664"/>
                      <a:pt x="5073" y="6556"/>
                    </a:cubicBezTo>
                    <a:cubicBezTo>
                      <a:pt x="4991" y="5824"/>
                      <a:pt x="4883" y="5091"/>
                      <a:pt x="4802" y="4359"/>
                    </a:cubicBezTo>
                    <a:cubicBezTo>
                      <a:pt x="4720" y="3735"/>
                      <a:pt x="4639" y="3111"/>
                      <a:pt x="4503" y="2487"/>
                    </a:cubicBezTo>
                    <a:cubicBezTo>
                      <a:pt x="4259" y="1457"/>
                      <a:pt x="3717" y="453"/>
                      <a:pt x="2632" y="100"/>
                    </a:cubicBezTo>
                    <a:cubicBezTo>
                      <a:pt x="2420" y="34"/>
                      <a:pt x="2198" y="0"/>
                      <a:pt x="1980"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19;p80">
                <a:extLst>
                  <a:ext uri="{FF2B5EF4-FFF2-40B4-BE49-F238E27FC236}">
                    <a16:creationId xmlns:a16="http://schemas.microsoft.com/office/drawing/2014/main" id="{E47593B2-A5CE-6D3D-61E5-CE7289513019}"/>
                  </a:ext>
                </a:extLst>
              </p:cNvPr>
              <p:cNvSpPr/>
              <p:nvPr/>
            </p:nvSpPr>
            <p:spPr>
              <a:xfrm>
                <a:off x="3269725" y="4818875"/>
                <a:ext cx="249575" cy="156650"/>
              </a:xfrm>
              <a:custGeom>
                <a:avLst/>
                <a:gdLst/>
                <a:ahLst/>
                <a:cxnLst/>
                <a:rect l="l" t="t" r="r" b="b"/>
                <a:pathLst>
                  <a:path w="9983" h="6266" extrusionOk="0">
                    <a:moveTo>
                      <a:pt x="7270" y="0"/>
                    </a:moveTo>
                    <a:cubicBezTo>
                      <a:pt x="5941" y="0"/>
                      <a:pt x="4747" y="787"/>
                      <a:pt x="3744" y="1655"/>
                    </a:cubicBezTo>
                    <a:cubicBezTo>
                      <a:pt x="2279" y="2957"/>
                      <a:pt x="1004" y="4476"/>
                      <a:pt x="55" y="6184"/>
                    </a:cubicBezTo>
                    <a:lnTo>
                      <a:pt x="1" y="6266"/>
                    </a:lnTo>
                    <a:cubicBezTo>
                      <a:pt x="1221" y="5750"/>
                      <a:pt x="2605" y="5859"/>
                      <a:pt x="3934" y="5723"/>
                    </a:cubicBezTo>
                    <a:cubicBezTo>
                      <a:pt x="5317" y="5588"/>
                      <a:pt x="6673" y="5208"/>
                      <a:pt x="7894" y="4557"/>
                    </a:cubicBezTo>
                    <a:cubicBezTo>
                      <a:pt x="8762" y="4123"/>
                      <a:pt x="9630" y="3445"/>
                      <a:pt x="9792" y="2468"/>
                    </a:cubicBezTo>
                    <a:cubicBezTo>
                      <a:pt x="9982" y="1166"/>
                      <a:pt x="8599" y="27"/>
                      <a:pt x="7270"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720;p80">
                <a:extLst>
                  <a:ext uri="{FF2B5EF4-FFF2-40B4-BE49-F238E27FC236}">
                    <a16:creationId xmlns:a16="http://schemas.microsoft.com/office/drawing/2014/main" id="{10CF1A87-C6DA-FDEC-50F8-CD0AC84A2185}"/>
                  </a:ext>
                </a:extLst>
              </p:cNvPr>
              <p:cNvSpPr/>
              <p:nvPr/>
            </p:nvSpPr>
            <p:spPr>
              <a:xfrm>
                <a:off x="3264525" y="4814550"/>
                <a:ext cx="264950" cy="165375"/>
              </a:xfrm>
              <a:custGeom>
                <a:avLst/>
                <a:gdLst/>
                <a:ahLst/>
                <a:cxnLst/>
                <a:rect l="l" t="t" r="r" b="b"/>
                <a:pathLst>
                  <a:path w="10598" h="6615" extrusionOk="0">
                    <a:moveTo>
                      <a:pt x="7423" y="363"/>
                    </a:moveTo>
                    <a:cubicBezTo>
                      <a:pt x="7442" y="363"/>
                      <a:pt x="7460" y="363"/>
                      <a:pt x="7478" y="363"/>
                    </a:cubicBezTo>
                    <a:cubicBezTo>
                      <a:pt x="8888" y="363"/>
                      <a:pt x="10434" y="1773"/>
                      <a:pt x="9621" y="3238"/>
                    </a:cubicBezTo>
                    <a:cubicBezTo>
                      <a:pt x="9268" y="3862"/>
                      <a:pt x="8644" y="4269"/>
                      <a:pt x="8020" y="4594"/>
                    </a:cubicBezTo>
                    <a:cubicBezTo>
                      <a:pt x="7234" y="5001"/>
                      <a:pt x="6393" y="5300"/>
                      <a:pt x="5525" y="5489"/>
                    </a:cubicBezTo>
                    <a:cubicBezTo>
                      <a:pt x="3909" y="5862"/>
                      <a:pt x="2180" y="5620"/>
                      <a:pt x="587" y="6120"/>
                    </a:cubicBezTo>
                    <a:lnTo>
                      <a:pt x="587" y="6120"/>
                    </a:lnTo>
                    <a:cubicBezTo>
                      <a:pt x="1365" y="4832"/>
                      <a:pt x="2304" y="3640"/>
                      <a:pt x="3382" y="2587"/>
                    </a:cubicBezTo>
                    <a:cubicBezTo>
                      <a:pt x="4455" y="1541"/>
                      <a:pt x="5820" y="363"/>
                      <a:pt x="7423" y="363"/>
                    </a:cubicBezTo>
                    <a:close/>
                    <a:moveTo>
                      <a:pt x="7439" y="1"/>
                    </a:moveTo>
                    <a:cubicBezTo>
                      <a:pt x="6193" y="1"/>
                      <a:pt x="4977" y="765"/>
                      <a:pt x="4060" y="1529"/>
                    </a:cubicBezTo>
                    <a:cubicBezTo>
                      <a:pt x="2460" y="2858"/>
                      <a:pt x="1158" y="4486"/>
                      <a:pt x="127" y="6249"/>
                    </a:cubicBezTo>
                    <a:cubicBezTo>
                      <a:pt x="111" y="6271"/>
                      <a:pt x="101" y="6294"/>
                      <a:pt x="96" y="6316"/>
                    </a:cubicBezTo>
                    <a:lnTo>
                      <a:pt x="96" y="6316"/>
                    </a:lnTo>
                    <a:cubicBezTo>
                      <a:pt x="0" y="6417"/>
                      <a:pt x="54" y="6614"/>
                      <a:pt x="197" y="6614"/>
                    </a:cubicBezTo>
                    <a:cubicBezTo>
                      <a:pt x="217" y="6614"/>
                      <a:pt x="239" y="6610"/>
                      <a:pt x="263" y="6601"/>
                    </a:cubicBezTo>
                    <a:cubicBezTo>
                      <a:pt x="1158" y="6222"/>
                      <a:pt x="2135" y="6167"/>
                      <a:pt x="3111" y="6140"/>
                    </a:cubicBezTo>
                    <a:cubicBezTo>
                      <a:pt x="4060" y="6086"/>
                      <a:pt x="5010" y="5978"/>
                      <a:pt x="5932" y="5733"/>
                    </a:cubicBezTo>
                    <a:cubicBezTo>
                      <a:pt x="7342" y="5381"/>
                      <a:pt x="9322" y="4676"/>
                      <a:pt x="10000" y="3238"/>
                    </a:cubicBezTo>
                    <a:cubicBezTo>
                      <a:pt x="10597" y="1909"/>
                      <a:pt x="9621" y="580"/>
                      <a:pt x="8346" y="146"/>
                    </a:cubicBezTo>
                    <a:cubicBezTo>
                      <a:pt x="8045" y="46"/>
                      <a:pt x="7741" y="1"/>
                      <a:pt x="7439" y="1"/>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721;p80">
                <a:extLst>
                  <a:ext uri="{FF2B5EF4-FFF2-40B4-BE49-F238E27FC236}">
                    <a16:creationId xmlns:a16="http://schemas.microsoft.com/office/drawing/2014/main" id="{39EB128B-90FB-9C41-DC0D-12C7852F29D5}"/>
                  </a:ext>
                </a:extLst>
              </p:cNvPr>
              <p:cNvSpPr/>
              <p:nvPr/>
            </p:nvSpPr>
            <p:spPr>
              <a:xfrm>
                <a:off x="3389075" y="5615125"/>
                <a:ext cx="146500" cy="79900"/>
              </a:xfrm>
              <a:custGeom>
                <a:avLst/>
                <a:gdLst/>
                <a:ahLst/>
                <a:cxnLst/>
                <a:rect l="l" t="t" r="r" b="b"/>
                <a:pathLst>
                  <a:path w="5860" h="3196" extrusionOk="0">
                    <a:moveTo>
                      <a:pt x="1908" y="0"/>
                    </a:moveTo>
                    <a:cubicBezTo>
                      <a:pt x="1290" y="0"/>
                      <a:pt x="670" y="96"/>
                      <a:pt x="82" y="292"/>
                    </a:cubicBezTo>
                    <a:lnTo>
                      <a:pt x="1" y="482"/>
                    </a:lnTo>
                    <a:cubicBezTo>
                      <a:pt x="679" y="2028"/>
                      <a:pt x="2279" y="3140"/>
                      <a:pt x="3961" y="3194"/>
                    </a:cubicBezTo>
                    <a:cubicBezTo>
                      <a:pt x="3992" y="3195"/>
                      <a:pt x="4024" y="3196"/>
                      <a:pt x="4057" y="3196"/>
                    </a:cubicBezTo>
                    <a:cubicBezTo>
                      <a:pt x="4742" y="3196"/>
                      <a:pt x="5541" y="2918"/>
                      <a:pt x="5697" y="2245"/>
                    </a:cubicBezTo>
                    <a:cubicBezTo>
                      <a:pt x="5859" y="1540"/>
                      <a:pt x="5208" y="943"/>
                      <a:pt x="4557" y="617"/>
                    </a:cubicBezTo>
                    <a:cubicBezTo>
                      <a:pt x="3746" y="212"/>
                      <a:pt x="2828" y="0"/>
                      <a:pt x="1908"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722;p80">
                <a:extLst>
                  <a:ext uri="{FF2B5EF4-FFF2-40B4-BE49-F238E27FC236}">
                    <a16:creationId xmlns:a16="http://schemas.microsoft.com/office/drawing/2014/main" id="{EA80DC32-CBEA-AF46-5916-42599C47C4BC}"/>
                  </a:ext>
                </a:extLst>
              </p:cNvPr>
              <p:cNvSpPr/>
              <p:nvPr/>
            </p:nvSpPr>
            <p:spPr>
              <a:xfrm>
                <a:off x="3384325" y="5611225"/>
                <a:ext cx="154625" cy="88425"/>
              </a:xfrm>
              <a:custGeom>
                <a:avLst/>
                <a:gdLst/>
                <a:ahLst/>
                <a:cxnLst/>
                <a:rect l="l" t="t" r="r" b="b"/>
                <a:pathLst>
                  <a:path w="6185" h="3537" extrusionOk="0">
                    <a:moveTo>
                      <a:pt x="2123" y="331"/>
                    </a:moveTo>
                    <a:cubicBezTo>
                      <a:pt x="2474" y="331"/>
                      <a:pt x="2826" y="361"/>
                      <a:pt x="3174" y="421"/>
                    </a:cubicBezTo>
                    <a:cubicBezTo>
                      <a:pt x="4015" y="583"/>
                      <a:pt x="5073" y="909"/>
                      <a:pt x="5561" y="1668"/>
                    </a:cubicBezTo>
                    <a:cubicBezTo>
                      <a:pt x="5805" y="2021"/>
                      <a:pt x="5805" y="2482"/>
                      <a:pt x="5480" y="2780"/>
                    </a:cubicBezTo>
                    <a:cubicBezTo>
                      <a:pt x="5208" y="3052"/>
                      <a:pt x="4802" y="3160"/>
                      <a:pt x="4422" y="3187"/>
                    </a:cubicBezTo>
                    <a:cubicBezTo>
                      <a:pt x="4354" y="3192"/>
                      <a:pt x="4287" y="3194"/>
                      <a:pt x="4219" y="3194"/>
                    </a:cubicBezTo>
                    <a:cubicBezTo>
                      <a:pt x="3497" y="3194"/>
                      <a:pt x="2763" y="2938"/>
                      <a:pt x="2143" y="2591"/>
                    </a:cubicBezTo>
                    <a:cubicBezTo>
                      <a:pt x="1372" y="2112"/>
                      <a:pt x="730" y="1424"/>
                      <a:pt x="348" y="604"/>
                    </a:cubicBezTo>
                    <a:lnTo>
                      <a:pt x="348" y="604"/>
                    </a:lnTo>
                    <a:cubicBezTo>
                      <a:pt x="925" y="419"/>
                      <a:pt x="1524" y="331"/>
                      <a:pt x="2123" y="331"/>
                    </a:cubicBezTo>
                    <a:close/>
                    <a:moveTo>
                      <a:pt x="2106" y="0"/>
                    </a:moveTo>
                    <a:cubicBezTo>
                      <a:pt x="1472" y="0"/>
                      <a:pt x="841" y="95"/>
                      <a:pt x="245" y="285"/>
                    </a:cubicBezTo>
                    <a:cubicBezTo>
                      <a:pt x="142" y="323"/>
                      <a:pt x="106" y="416"/>
                      <a:pt x="120" y="495"/>
                    </a:cubicBezTo>
                    <a:lnTo>
                      <a:pt x="120" y="495"/>
                    </a:lnTo>
                    <a:cubicBezTo>
                      <a:pt x="48" y="536"/>
                      <a:pt x="1" y="624"/>
                      <a:pt x="55" y="719"/>
                    </a:cubicBezTo>
                    <a:cubicBezTo>
                      <a:pt x="734" y="2279"/>
                      <a:pt x="2418" y="3536"/>
                      <a:pt x="4152" y="3536"/>
                    </a:cubicBezTo>
                    <a:cubicBezTo>
                      <a:pt x="4287" y="3536"/>
                      <a:pt x="4422" y="3528"/>
                      <a:pt x="4557" y="3513"/>
                    </a:cubicBezTo>
                    <a:cubicBezTo>
                      <a:pt x="5317" y="3431"/>
                      <a:pt x="6185" y="2943"/>
                      <a:pt x="6076" y="2048"/>
                    </a:cubicBezTo>
                    <a:cubicBezTo>
                      <a:pt x="5941" y="1072"/>
                      <a:pt x="4802" y="556"/>
                      <a:pt x="3988" y="285"/>
                    </a:cubicBezTo>
                    <a:cubicBezTo>
                      <a:pt x="3378" y="95"/>
                      <a:pt x="2740" y="0"/>
                      <a:pt x="2106"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723;p80">
                <a:extLst>
                  <a:ext uri="{FF2B5EF4-FFF2-40B4-BE49-F238E27FC236}">
                    <a16:creationId xmlns:a16="http://schemas.microsoft.com/office/drawing/2014/main" id="{2F1670A6-E082-ED54-0A7B-79C8FA225081}"/>
                  </a:ext>
                </a:extLst>
              </p:cNvPr>
              <p:cNvSpPr/>
              <p:nvPr/>
            </p:nvSpPr>
            <p:spPr>
              <a:xfrm>
                <a:off x="2923225" y="4748325"/>
                <a:ext cx="65125" cy="103800"/>
              </a:xfrm>
              <a:custGeom>
                <a:avLst/>
                <a:gdLst/>
                <a:ahLst/>
                <a:cxnLst/>
                <a:rect l="l" t="t" r="r" b="b"/>
                <a:pathLst>
                  <a:path w="2605" h="4152" extrusionOk="0">
                    <a:moveTo>
                      <a:pt x="1513" y="1"/>
                    </a:moveTo>
                    <a:cubicBezTo>
                      <a:pt x="1056" y="1"/>
                      <a:pt x="569" y="300"/>
                      <a:pt x="326" y="706"/>
                    </a:cubicBezTo>
                    <a:cubicBezTo>
                      <a:pt x="0" y="1249"/>
                      <a:pt x="82" y="1385"/>
                      <a:pt x="82" y="2036"/>
                    </a:cubicBezTo>
                    <a:cubicBezTo>
                      <a:pt x="109" y="2551"/>
                      <a:pt x="597" y="3663"/>
                      <a:pt x="868" y="4097"/>
                    </a:cubicBezTo>
                    <a:lnTo>
                      <a:pt x="923" y="4151"/>
                    </a:lnTo>
                    <a:cubicBezTo>
                      <a:pt x="1574" y="3365"/>
                      <a:pt x="1953" y="2741"/>
                      <a:pt x="2279" y="2090"/>
                    </a:cubicBezTo>
                    <a:cubicBezTo>
                      <a:pt x="2577" y="1439"/>
                      <a:pt x="2604" y="489"/>
                      <a:pt x="1953" y="110"/>
                    </a:cubicBezTo>
                    <a:cubicBezTo>
                      <a:pt x="1817" y="35"/>
                      <a:pt x="1667" y="1"/>
                      <a:pt x="1513" y="1"/>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724;p80">
                <a:extLst>
                  <a:ext uri="{FF2B5EF4-FFF2-40B4-BE49-F238E27FC236}">
                    <a16:creationId xmlns:a16="http://schemas.microsoft.com/office/drawing/2014/main" id="{5E37951B-25CB-2F19-A91A-ECF6CE769E1A}"/>
                  </a:ext>
                </a:extLst>
              </p:cNvPr>
              <p:cNvSpPr/>
              <p:nvPr/>
            </p:nvSpPr>
            <p:spPr>
              <a:xfrm>
                <a:off x="2919825" y="4744675"/>
                <a:ext cx="72600" cy="112175"/>
              </a:xfrm>
              <a:custGeom>
                <a:avLst/>
                <a:gdLst/>
                <a:ahLst/>
                <a:cxnLst/>
                <a:rect l="l" t="t" r="r" b="b"/>
                <a:pathLst>
                  <a:path w="2904" h="4487" extrusionOk="0">
                    <a:moveTo>
                      <a:pt x="1611" y="316"/>
                    </a:moveTo>
                    <a:cubicBezTo>
                      <a:pt x="1783" y="316"/>
                      <a:pt x="1956" y="370"/>
                      <a:pt x="2116" y="500"/>
                    </a:cubicBezTo>
                    <a:cubicBezTo>
                      <a:pt x="2578" y="852"/>
                      <a:pt x="2496" y="1612"/>
                      <a:pt x="2279" y="2100"/>
                    </a:cubicBezTo>
                    <a:cubicBezTo>
                      <a:pt x="1979" y="2801"/>
                      <a:pt x="1516" y="3433"/>
                      <a:pt x="1063" y="4038"/>
                    </a:cubicBezTo>
                    <a:lnTo>
                      <a:pt x="1063" y="4038"/>
                    </a:lnTo>
                    <a:cubicBezTo>
                      <a:pt x="804" y="3605"/>
                      <a:pt x="610" y="3110"/>
                      <a:pt x="462" y="2616"/>
                    </a:cubicBezTo>
                    <a:cubicBezTo>
                      <a:pt x="381" y="2344"/>
                      <a:pt x="381" y="2073"/>
                      <a:pt x="381" y="1802"/>
                    </a:cubicBezTo>
                    <a:cubicBezTo>
                      <a:pt x="381" y="1531"/>
                      <a:pt x="408" y="1286"/>
                      <a:pt x="543" y="1042"/>
                    </a:cubicBezTo>
                    <a:cubicBezTo>
                      <a:pt x="738" y="672"/>
                      <a:pt x="1171" y="316"/>
                      <a:pt x="1611" y="316"/>
                    </a:cubicBezTo>
                    <a:close/>
                    <a:moveTo>
                      <a:pt x="1633" y="1"/>
                    </a:moveTo>
                    <a:cubicBezTo>
                      <a:pt x="1265" y="1"/>
                      <a:pt x="882" y="164"/>
                      <a:pt x="598" y="418"/>
                    </a:cubicBezTo>
                    <a:cubicBezTo>
                      <a:pt x="353" y="635"/>
                      <a:pt x="136" y="988"/>
                      <a:pt x="82" y="1314"/>
                    </a:cubicBezTo>
                    <a:cubicBezTo>
                      <a:pt x="1" y="1612"/>
                      <a:pt x="28" y="1992"/>
                      <a:pt x="55" y="2290"/>
                    </a:cubicBezTo>
                    <a:cubicBezTo>
                      <a:pt x="82" y="2643"/>
                      <a:pt x="218" y="2995"/>
                      <a:pt x="353" y="3348"/>
                    </a:cubicBezTo>
                    <a:cubicBezTo>
                      <a:pt x="489" y="3673"/>
                      <a:pt x="652" y="4026"/>
                      <a:pt x="842" y="4324"/>
                    </a:cubicBezTo>
                    <a:cubicBezTo>
                      <a:pt x="868" y="4361"/>
                      <a:pt x="899" y="4385"/>
                      <a:pt x="932" y="4397"/>
                    </a:cubicBezTo>
                    <a:lnTo>
                      <a:pt x="932" y="4397"/>
                    </a:lnTo>
                    <a:cubicBezTo>
                      <a:pt x="961" y="4449"/>
                      <a:pt x="1012" y="4486"/>
                      <a:pt x="1065" y="4486"/>
                    </a:cubicBezTo>
                    <a:cubicBezTo>
                      <a:pt x="1100" y="4486"/>
                      <a:pt x="1136" y="4471"/>
                      <a:pt x="1167" y="4433"/>
                    </a:cubicBezTo>
                    <a:cubicBezTo>
                      <a:pt x="1710" y="3755"/>
                      <a:pt x="2225" y="3049"/>
                      <a:pt x="2578" y="2290"/>
                    </a:cubicBezTo>
                    <a:cubicBezTo>
                      <a:pt x="2822" y="1693"/>
                      <a:pt x="2903" y="880"/>
                      <a:pt x="2442" y="364"/>
                    </a:cubicBezTo>
                    <a:cubicBezTo>
                      <a:pt x="2223" y="109"/>
                      <a:pt x="1933" y="1"/>
                      <a:pt x="1633" y="1"/>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725;p80">
                <a:extLst>
                  <a:ext uri="{FF2B5EF4-FFF2-40B4-BE49-F238E27FC236}">
                    <a16:creationId xmlns:a16="http://schemas.microsoft.com/office/drawing/2014/main" id="{778F53EB-4F99-331D-B1DA-C59AB9D567AC}"/>
                  </a:ext>
                </a:extLst>
              </p:cNvPr>
              <p:cNvSpPr/>
              <p:nvPr/>
            </p:nvSpPr>
            <p:spPr>
              <a:xfrm>
                <a:off x="3406025" y="5200325"/>
                <a:ext cx="152600" cy="84175"/>
              </a:xfrm>
              <a:custGeom>
                <a:avLst/>
                <a:gdLst/>
                <a:ahLst/>
                <a:cxnLst/>
                <a:rect l="l" t="t" r="r" b="b"/>
                <a:pathLst>
                  <a:path w="6104" h="3367" extrusionOk="0">
                    <a:moveTo>
                      <a:pt x="3895" y="1"/>
                    </a:moveTo>
                    <a:cubicBezTo>
                      <a:pt x="3538" y="1"/>
                      <a:pt x="3169" y="52"/>
                      <a:pt x="2821" y="121"/>
                    </a:cubicBezTo>
                    <a:cubicBezTo>
                      <a:pt x="1899" y="284"/>
                      <a:pt x="977" y="501"/>
                      <a:pt x="82" y="772"/>
                    </a:cubicBezTo>
                    <a:lnTo>
                      <a:pt x="1" y="827"/>
                    </a:lnTo>
                    <a:cubicBezTo>
                      <a:pt x="597" y="1586"/>
                      <a:pt x="1221" y="2373"/>
                      <a:pt x="2062" y="2861"/>
                    </a:cubicBezTo>
                    <a:cubicBezTo>
                      <a:pt x="2556" y="3174"/>
                      <a:pt x="3160" y="3367"/>
                      <a:pt x="3747" y="3367"/>
                    </a:cubicBezTo>
                    <a:cubicBezTo>
                      <a:pt x="4126" y="3367"/>
                      <a:pt x="4498" y="3286"/>
                      <a:pt x="4829" y="3105"/>
                    </a:cubicBezTo>
                    <a:cubicBezTo>
                      <a:pt x="5697" y="2644"/>
                      <a:pt x="6103" y="1396"/>
                      <a:pt x="5480" y="637"/>
                    </a:cubicBezTo>
                    <a:cubicBezTo>
                      <a:pt x="5101" y="155"/>
                      <a:pt x="4515" y="1"/>
                      <a:pt x="3895" y="1"/>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726;p80">
                <a:extLst>
                  <a:ext uri="{FF2B5EF4-FFF2-40B4-BE49-F238E27FC236}">
                    <a16:creationId xmlns:a16="http://schemas.microsoft.com/office/drawing/2014/main" id="{43D12E29-3551-D840-CF59-C12DD393416E}"/>
                  </a:ext>
                </a:extLst>
              </p:cNvPr>
              <p:cNvSpPr/>
              <p:nvPr/>
            </p:nvSpPr>
            <p:spPr>
              <a:xfrm>
                <a:off x="3401400" y="5195875"/>
                <a:ext cx="157225" cy="92875"/>
              </a:xfrm>
              <a:custGeom>
                <a:avLst/>
                <a:gdLst/>
                <a:ahLst/>
                <a:cxnLst/>
                <a:rect l="l" t="t" r="r" b="b"/>
                <a:pathLst>
                  <a:path w="6289" h="3715" extrusionOk="0">
                    <a:moveTo>
                      <a:pt x="4050" y="349"/>
                    </a:moveTo>
                    <a:cubicBezTo>
                      <a:pt x="4631" y="349"/>
                      <a:pt x="5218" y="480"/>
                      <a:pt x="5556" y="950"/>
                    </a:cubicBezTo>
                    <a:cubicBezTo>
                      <a:pt x="6017" y="1574"/>
                      <a:pt x="5719" y="2496"/>
                      <a:pt x="5176" y="2957"/>
                    </a:cubicBezTo>
                    <a:cubicBezTo>
                      <a:pt x="4824" y="3256"/>
                      <a:pt x="4383" y="3378"/>
                      <a:pt x="3932" y="3378"/>
                    </a:cubicBezTo>
                    <a:cubicBezTo>
                      <a:pt x="3481" y="3378"/>
                      <a:pt x="3020" y="3256"/>
                      <a:pt x="2627" y="3066"/>
                    </a:cubicBezTo>
                    <a:cubicBezTo>
                      <a:pt x="1727" y="2641"/>
                      <a:pt x="1080" y="1847"/>
                      <a:pt x="474" y="1067"/>
                    </a:cubicBezTo>
                    <a:lnTo>
                      <a:pt x="474" y="1067"/>
                    </a:lnTo>
                    <a:cubicBezTo>
                      <a:pt x="1402" y="787"/>
                      <a:pt x="2354" y="536"/>
                      <a:pt x="3305" y="408"/>
                    </a:cubicBezTo>
                    <a:cubicBezTo>
                      <a:pt x="3538" y="375"/>
                      <a:pt x="3793" y="349"/>
                      <a:pt x="4050" y="349"/>
                    </a:cubicBezTo>
                    <a:close/>
                    <a:moveTo>
                      <a:pt x="4091" y="1"/>
                    </a:moveTo>
                    <a:cubicBezTo>
                      <a:pt x="3495" y="1"/>
                      <a:pt x="2925" y="109"/>
                      <a:pt x="2356" y="245"/>
                    </a:cubicBezTo>
                    <a:cubicBezTo>
                      <a:pt x="1623" y="381"/>
                      <a:pt x="918" y="571"/>
                      <a:pt x="213" y="760"/>
                    </a:cubicBezTo>
                    <a:cubicBezTo>
                      <a:pt x="169" y="779"/>
                      <a:pt x="140" y="810"/>
                      <a:pt x="124" y="847"/>
                    </a:cubicBezTo>
                    <a:lnTo>
                      <a:pt x="124" y="847"/>
                    </a:lnTo>
                    <a:cubicBezTo>
                      <a:pt x="45" y="902"/>
                      <a:pt x="0" y="1021"/>
                      <a:pt x="77" y="1113"/>
                    </a:cubicBezTo>
                    <a:cubicBezTo>
                      <a:pt x="755" y="1954"/>
                      <a:pt x="1460" y="2876"/>
                      <a:pt x="2464" y="3364"/>
                    </a:cubicBezTo>
                    <a:cubicBezTo>
                      <a:pt x="2915" y="3576"/>
                      <a:pt x="3433" y="3714"/>
                      <a:pt x="3944" y="3714"/>
                    </a:cubicBezTo>
                    <a:cubicBezTo>
                      <a:pt x="4415" y="3714"/>
                      <a:pt x="4881" y="3596"/>
                      <a:pt x="5285" y="3310"/>
                    </a:cubicBezTo>
                    <a:cubicBezTo>
                      <a:pt x="5909" y="2849"/>
                      <a:pt x="6288" y="1981"/>
                      <a:pt x="6071" y="1194"/>
                    </a:cubicBezTo>
                    <a:cubicBezTo>
                      <a:pt x="5800" y="326"/>
                      <a:pt x="4905" y="1"/>
                      <a:pt x="4091" y="1"/>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2727;p80">
              <a:extLst>
                <a:ext uri="{FF2B5EF4-FFF2-40B4-BE49-F238E27FC236}">
                  <a16:creationId xmlns:a16="http://schemas.microsoft.com/office/drawing/2014/main" id="{CD800E3C-C28A-97F9-3857-5B4C47A37567}"/>
                </a:ext>
              </a:extLst>
            </p:cNvPr>
            <p:cNvGrpSpPr/>
            <p:nvPr/>
          </p:nvGrpSpPr>
          <p:grpSpPr>
            <a:xfrm>
              <a:off x="2386850" y="4744663"/>
              <a:ext cx="1171775" cy="1355200"/>
              <a:chOff x="711125" y="4670475"/>
              <a:chExt cx="1171775" cy="1355200"/>
            </a:xfrm>
          </p:grpSpPr>
          <p:sp>
            <p:nvSpPr>
              <p:cNvPr id="5" name="Google Shape;2728;p80">
                <a:extLst>
                  <a:ext uri="{FF2B5EF4-FFF2-40B4-BE49-F238E27FC236}">
                    <a16:creationId xmlns:a16="http://schemas.microsoft.com/office/drawing/2014/main" id="{21C42064-89B0-5756-6736-A5718B2675DB}"/>
                  </a:ext>
                </a:extLst>
              </p:cNvPr>
              <p:cNvSpPr/>
              <p:nvPr/>
            </p:nvSpPr>
            <p:spPr>
              <a:xfrm>
                <a:off x="782325" y="4843600"/>
                <a:ext cx="973100" cy="1045550"/>
              </a:xfrm>
              <a:custGeom>
                <a:avLst/>
                <a:gdLst/>
                <a:ahLst/>
                <a:cxnLst/>
                <a:rect l="l" t="t" r="r" b="b"/>
                <a:pathLst>
                  <a:path w="38924" h="41822" extrusionOk="0">
                    <a:moveTo>
                      <a:pt x="18795" y="0"/>
                    </a:moveTo>
                    <a:cubicBezTo>
                      <a:pt x="14356" y="0"/>
                      <a:pt x="9915" y="1770"/>
                      <a:pt x="6537" y="5401"/>
                    </a:cubicBezTo>
                    <a:cubicBezTo>
                      <a:pt x="0" y="12426"/>
                      <a:pt x="2496" y="20916"/>
                      <a:pt x="3988" y="24442"/>
                    </a:cubicBezTo>
                    <a:cubicBezTo>
                      <a:pt x="4449" y="25527"/>
                      <a:pt x="4422" y="26801"/>
                      <a:pt x="3852" y="27859"/>
                    </a:cubicBezTo>
                    <a:lnTo>
                      <a:pt x="1330" y="32714"/>
                    </a:lnTo>
                    <a:cubicBezTo>
                      <a:pt x="82" y="35074"/>
                      <a:pt x="760" y="37976"/>
                      <a:pt x="2903" y="39550"/>
                    </a:cubicBezTo>
                    <a:cubicBezTo>
                      <a:pt x="4150" y="40418"/>
                      <a:pt x="5479" y="41069"/>
                      <a:pt x="6619" y="41530"/>
                    </a:cubicBezTo>
                    <a:cubicBezTo>
                      <a:pt x="7109" y="41726"/>
                      <a:pt x="7622" y="41821"/>
                      <a:pt x="8130" y="41821"/>
                    </a:cubicBezTo>
                    <a:cubicBezTo>
                      <a:pt x="9306" y="41821"/>
                      <a:pt x="10453" y="41311"/>
                      <a:pt x="11230" y="40363"/>
                    </a:cubicBezTo>
                    <a:lnTo>
                      <a:pt x="14756" y="36132"/>
                    </a:lnTo>
                    <a:cubicBezTo>
                      <a:pt x="15380" y="35373"/>
                      <a:pt x="16248" y="34857"/>
                      <a:pt x="17224" y="34722"/>
                    </a:cubicBezTo>
                    <a:cubicBezTo>
                      <a:pt x="22351" y="33908"/>
                      <a:pt x="38923" y="30219"/>
                      <a:pt x="36455" y="16277"/>
                    </a:cubicBezTo>
                    <a:cubicBezTo>
                      <a:pt x="34580" y="5599"/>
                      <a:pt x="26691" y="0"/>
                      <a:pt x="18795" y="0"/>
                    </a:cubicBezTo>
                    <a:close/>
                  </a:path>
                </a:pathLst>
              </a:custGeom>
              <a:solidFill>
                <a:srgbClr val="FFC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29;p80">
                <a:extLst>
                  <a:ext uri="{FF2B5EF4-FFF2-40B4-BE49-F238E27FC236}">
                    <a16:creationId xmlns:a16="http://schemas.microsoft.com/office/drawing/2014/main" id="{FC93AFE9-08E8-04FF-AF09-AC014B4ABA61}"/>
                  </a:ext>
                </a:extLst>
              </p:cNvPr>
              <p:cNvSpPr/>
              <p:nvPr/>
            </p:nvSpPr>
            <p:spPr>
              <a:xfrm>
                <a:off x="784350" y="5144075"/>
                <a:ext cx="794750" cy="745075"/>
              </a:xfrm>
              <a:custGeom>
                <a:avLst/>
                <a:gdLst/>
                <a:ahLst/>
                <a:cxnLst/>
                <a:rect l="l" t="t" r="r" b="b"/>
                <a:pathLst>
                  <a:path w="31790" h="29803" extrusionOk="0">
                    <a:moveTo>
                      <a:pt x="2713" y="0"/>
                    </a:moveTo>
                    <a:lnTo>
                      <a:pt x="2713" y="0"/>
                    </a:lnTo>
                    <a:cubicBezTo>
                      <a:pt x="1357" y="5099"/>
                      <a:pt x="2876" y="9954"/>
                      <a:pt x="3907" y="12423"/>
                    </a:cubicBezTo>
                    <a:cubicBezTo>
                      <a:pt x="4368" y="13508"/>
                      <a:pt x="4341" y="14782"/>
                      <a:pt x="3771" y="15840"/>
                    </a:cubicBezTo>
                    <a:lnTo>
                      <a:pt x="1249" y="20695"/>
                    </a:lnTo>
                    <a:cubicBezTo>
                      <a:pt x="1" y="23055"/>
                      <a:pt x="679" y="25957"/>
                      <a:pt x="2822" y="27531"/>
                    </a:cubicBezTo>
                    <a:cubicBezTo>
                      <a:pt x="4042" y="28399"/>
                      <a:pt x="5398" y="29050"/>
                      <a:pt x="6538" y="29511"/>
                    </a:cubicBezTo>
                    <a:cubicBezTo>
                      <a:pt x="7028" y="29707"/>
                      <a:pt x="7541" y="29802"/>
                      <a:pt x="8049" y="29802"/>
                    </a:cubicBezTo>
                    <a:cubicBezTo>
                      <a:pt x="9225" y="29802"/>
                      <a:pt x="10372" y="29292"/>
                      <a:pt x="11149" y="28344"/>
                    </a:cubicBezTo>
                    <a:lnTo>
                      <a:pt x="14675" y="24113"/>
                    </a:lnTo>
                    <a:cubicBezTo>
                      <a:pt x="15299" y="23354"/>
                      <a:pt x="16167" y="22838"/>
                      <a:pt x="17143" y="22703"/>
                    </a:cubicBezTo>
                    <a:cubicBezTo>
                      <a:pt x="20154" y="22214"/>
                      <a:pt x="27070" y="20750"/>
                      <a:pt x="31790" y="16844"/>
                    </a:cubicBezTo>
                    <a:lnTo>
                      <a:pt x="31790" y="16844"/>
                    </a:lnTo>
                    <a:cubicBezTo>
                      <a:pt x="28344" y="19136"/>
                      <a:pt x="24071" y="19649"/>
                      <a:pt x="20935" y="19649"/>
                    </a:cubicBezTo>
                    <a:cubicBezTo>
                      <a:pt x="18394" y="19649"/>
                      <a:pt x="16601" y="19312"/>
                      <a:pt x="16601" y="19312"/>
                    </a:cubicBezTo>
                    <a:cubicBezTo>
                      <a:pt x="16601" y="19312"/>
                      <a:pt x="11015" y="26922"/>
                      <a:pt x="6755" y="26922"/>
                    </a:cubicBezTo>
                    <a:cubicBezTo>
                      <a:pt x="6183" y="26922"/>
                      <a:pt x="5635" y="26784"/>
                      <a:pt x="5127" y="26473"/>
                    </a:cubicBezTo>
                    <a:cubicBezTo>
                      <a:pt x="1493" y="24249"/>
                      <a:pt x="6863" y="13535"/>
                      <a:pt x="6863" y="13535"/>
                    </a:cubicBezTo>
                    <a:cubicBezTo>
                      <a:pt x="2686" y="10551"/>
                      <a:pt x="2659" y="2278"/>
                      <a:pt x="2713" y="0"/>
                    </a:cubicBezTo>
                    <a:close/>
                  </a:path>
                </a:pathLst>
              </a:custGeom>
              <a:solidFill>
                <a:srgbClr val="FFC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730;p80">
                <a:extLst>
                  <a:ext uri="{FF2B5EF4-FFF2-40B4-BE49-F238E27FC236}">
                    <a16:creationId xmlns:a16="http://schemas.microsoft.com/office/drawing/2014/main" id="{F0470A5E-EB9A-079B-38F2-D121DC9F3C9E}"/>
                  </a:ext>
                </a:extLst>
              </p:cNvPr>
              <p:cNvSpPr/>
              <p:nvPr/>
            </p:nvSpPr>
            <p:spPr>
              <a:xfrm>
                <a:off x="781725" y="4839775"/>
                <a:ext cx="937750" cy="1053725"/>
              </a:xfrm>
              <a:custGeom>
                <a:avLst/>
                <a:gdLst/>
                <a:ahLst/>
                <a:cxnLst/>
                <a:rect l="l" t="t" r="r" b="b"/>
                <a:pathLst>
                  <a:path w="37510" h="42149" extrusionOk="0">
                    <a:moveTo>
                      <a:pt x="18790" y="339"/>
                    </a:moveTo>
                    <a:cubicBezTo>
                      <a:pt x="20728" y="339"/>
                      <a:pt x="22668" y="678"/>
                      <a:pt x="24517" y="1350"/>
                    </a:cubicBezTo>
                    <a:cubicBezTo>
                      <a:pt x="28423" y="2760"/>
                      <a:pt x="31651" y="5608"/>
                      <a:pt x="33739" y="9188"/>
                    </a:cubicBezTo>
                    <a:cubicBezTo>
                      <a:pt x="34933" y="11277"/>
                      <a:pt x="35747" y="13555"/>
                      <a:pt x="36208" y="15915"/>
                    </a:cubicBezTo>
                    <a:cubicBezTo>
                      <a:pt x="36642" y="18085"/>
                      <a:pt x="36723" y="20336"/>
                      <a:pt x="36099" y="22506"/>
                    </a:cubicBezTo>
                    <a:cubicBezTo>
                      <a:pt x="35096" y="26141"/>
                      <a:pt x="32329" y="28880"/>
                      <a:pt x="29128" y="30725"/>
                    </a:cubicBezTo>
                    <a:cubicBezTo>
                      <a:pt x="26253" y="32406"/>
                      <a:pt x="23053" y="33491"/>
                      <a:pt x="19798" y="34197"/>
                    </a:cubicBezTo>
                    <a:cubicBezTo>
                      <a:pt x="19201" y="34332"/>
                      <a:pt x="18604" y="34468"/>
                      <a:pt x="18008" y="34576"/>
                    </a:cubicBezTo>
                    <a:cubicBezTo>
                      <a:pt x="17085" y="34739"/>
                      <a:pt x="16217" y="34848"/>
                      <a:pt x="15458" y="35417"/>
                    </a:cubicBezTo>
                    <a:cubicBezTo>
                      <a:pt x="14915" y="35797"/>
                      <a:pt x="14536" y="36285"/>
                      <a:pt x="14129" y="36800"/>
                    </a:cubicBezTo>
                    <a:cubicBezTo>
                      <a:pt x="13559" y="37451"/>
                      <a:pt x="13017" y="38129"/>
                      <a:pt x="12447" y="38780"/>
                    </a:cubicBezTo>
                    <a:cubicBezTo>
                      <a:pt x="12040" y="39296"/>
                      <a:pt x="11606" y="39811"/>
                      <a:pt x="11199" y="40327"/>
                    </a:cubicBezTo>
                    <a:cubicBezTo>
                      <a:pt x="10440" y="41222"/>
                      <a:pt x="9355" y="41791"/>
                      <a:pt x="8162" y="41818"/>
                    </a:cubicBezTo>
                    <a:cubicBezTo>
                      <a:pt x="7375" y="41818"/>
                      <a:pt x="6697" y="41547"/>
                      <a:pt x="5992" y="41249"/>
                    </a:cubicBezTo>
                    <a:cubicBezTo>
                      <a:pt x="5259" y="40896"/>
                      <a:pt x="4527" y="40544"/>
                      <a:pt x="3849" y="40110"/>
                    </a:cubicBezTo>
                    <a:cubicBezTo>
                      <a:pt x="2574" y="39323"/>
                      <a:pt x="1543" y="38319"/>
                      <a:pt x="1109" y="36828"/>
                    </a:cubicBezTo>
                    <a:cubicBezTo>
                      <a:pt x="730" y="35526"/>
                      <a:pt x="892" y="34142"/>
                      <a:pt x="1489" y="32949"/>
                    </a:cubicBezTo>
                    <a:cubicBezTo>
                      <a:pt x="1491" y="32945"/>
                      <a:pt x="1493" y="32942"/>
                      <a:pt x="1495" y="32938"/>
                    </a:cubicBezTo>
                    <a:lnTo>
                      <a:pt x="1495" y="32938"/>
                    </a:lnTo>
                    <a:cubicBezTo>
                      <a:pt x="2144" y="31721"/>
                      <a:pt x="2766" y="30504"/>
                      <a:pt x="3415" y="29287"/>
                    </a:cubicBezTo>
                    <a:cubicBezTo>
                      <a:pt x="3659" y="28826"/>
                      <a:pt x="3903" y="28365"/>
                      <a:pt x="4120" y="27904"/>
                    </a:cubicBezTo>
                    <a:cubicBezTo>
                      <a:pt x="4419" y="27253"/>
                      <a:pt x="4554" y="26521"/>
                      <a:pt x="4500" y="25815"/>
                    </a:cubicBezTo>
                    <a:cubicBezTo>
                      <a:pt x="4446" y="25219"/>
                      <a:pt x="4229" y="24676"/>
                      <a:pt x="4012" y="24134"/>
                    </a:cubicBezTo>
                    <a:cubicBezTo>
                      <a:pt x="2384" y="20065"/>
                      <a:pt x="1842" y="15427"/>
                      <a:pt x="3279" y="11223"/>
                    </a:cubicBezTo>
                    <a:cubicBezTo>
                      <a:pt x="4852" y="6666"/>
                      <a:pt x="8677" y="2950"/>
                      <a:pt x="13180" y="1323"/>
                    </a:cubicBezTo>
                    <a:cubicBezTo>
                      <a:pt x="14992" y="665"/>
                      <a:pt x="16890" y="339"/>
                      <a:pt x="18790" y="339"/>
                    </a:cubicBezTo>
                    <a:close/>
                    <a:moveTo>
                      <a:pt x="18812" y="1"/>
                    </a:moveTo>
                    <a:cubicBezTo>
                      <a:pt x="18056" y="1"/>
                      <a:pt x="17297" y="52"/>
                      <a:pt x="16543" y="156"/>
                    </a:cubicBezTo>
                    <a:cubicBezTo>
                      <a:pt x="12366" y="726"/>
                      <a:pt x="8541" y="2896"/>
                      <a:pt x="5829" y="6123"/>
                    </a:cubicBezTo>
                    <a:cubicBezTo>
                      <a:pt x="3985" y="8348"/>
                      <a:pt x="2710" y="11033"/>
                      <a:pt x="2303" y="13908"/>
                    </a:cubicBezTo>
                    <a:cubicBezTo>
                      <a:pt x="1950" y="16213"/>
                      <a:pt x="2113" y="18573"/>
                      <a:pt x="2628" y="20852"/>
                    </a:cubicBezTo>
                    <a:cubicBezTo>
                      <a:pt x="2845" y="21801"/>
                      <a:pt x="3117" y="22723"/>
                      <a:pt x="3442" y="23618"/>
                    </a:cubicBezTo>
                    <a:cubicBezTo>
                      <a:pt x="3605" y="23998"/>
                      <a:pt x="3768" y="24378"/>
                      <a:pt x="3903" y="24757"/>
                    </a:cubicBezTo>
                    <a:cubicBezTo>
                      <a:pt x="4229" y="25571"/>
                      <a:pt x="4256" y="26466"/>
                      <a:pt x="3985" y="27307"/>
                    </a:cubicBezTo>
                    <a:cubicBezTo>
                      <a:pt x="3822" y="27904"/>
                      <a:pt x="3469" y="28473"/>
                      <a:pt x="3171" y="29016"/>
                    </a:cubicBezTo>
                    <a:cubicBezTo>
                      <a:pt x="2737" y="29830"/>
                      <a:pt x="2303" y="30643"/>
                      <a:pt x="1896" y="31484"/>
                    </a:cubicBezTo>
                    <a:cubicBezTo>
                      <a:pt x="1652" y="31918"/>
                      <a:pt x="1435" y="32352"/>
                      <a:pt x="1191" y="32786"/>
                    </a:cubicBezTo>
                    <a:cubicBezTo>
                      <a:pt x="1191" y="32786"/>
                      <a:pt x="1191" y="32786"/>
                      <a:pt x="1191" y="32786"/>
                    </a:cubicBezTo>
                    <a:lnTo>
                      <a:pt x="1191" y="32786"/>
                    </a:lnTo>
                    <a:cubicBezTo>
                      <a:pt x="1187" y="32792"/>
                      <a:pt x="1184" y="32798"/>
                      <a:pt x="1181" y="32805"/>
                    </a:cubicBezTo>
                    <a:lnTo>
                      <a:pt x="1181" y="32805"/>
                    </a:lnTo>
                    <a:cubicBezTo>
                      <a:pt x="0" y="35161"/>
                      <a:pt x="600" y="38107"/>
                      <a:pt x="2710" y="39730"/>
                    </a:cubicBezTo>
                    <a:cubicBezTo>
                      <a:pt x="3930" y="40679"/>
                      <a:pt x="5395" y="41466"/>
                      <a:pt x="6833" y="41954"/>
                    </a:cubicBezTo>
                    <a:cubicBezTo>
                      <a:pt x="7251" y="42085"/>
                      <a:pt x="7683" y="42148"/>
                      <a:pt x="8112" y="42148"/>
                    </a:cubicBezTo>
                    <a:cubicBezTo>
                      <a:pt x="9021" y="42148"/>
                      <a:pt x="9920" y="41864"/>
                      <a:pt x="10657" y="41330"/>
                    </a:cubicBezTo>
                    <a:cubicBezTo>
                      <a:pt x="11172" y="40923"/>
                      <a:pt x="11579" y="40408"/>
                      <a:pt x="11986" y="39893"/>
                    </a:cubicBezTo>
                    <a:cubicBezTo>
                      <a:pt x="12556" y="39214"/>
                      <a:pt x="13125" y="38509"/>
                      <a:pt x="13722" y="37804"/>
                    </a:cubicBezTo>
                    <a:cubicBezTo>
                      <a:pt x="14102" y="37343"/>
                      <a:pt x="14481" y="36882"/>
                      <a:pt x="14888" y="36421"/>
                    </a:cubicBezTo>
                    <a:cubicBezTo>
                      <a:pt x="15648" y="35498"/>
                      <a:pt x="16624" y="35146"/>
                      <a:pt x="17763" y="34956"/>
                    </a:cubicBezTo>
                    <a:cubicBezTo>
                      <a:pt x="20774" y="34441"/>
                      <a:pt x="23731" y="33627"/>
                      <a:pt x="26552" y="32406"/>
                    </a:cubicBezTo>
                    <a:cubicBezTo>
                      <a:pt x="29915" y="30942"/>
                      <a:pt x="33170" y="28799"/>
                      <a:pt x="35123" y="25598"/>
                    </a:cubicBezTo>
                    <a:cubicBezTo>
                      <a:pt x="37510" y="21692"/>
                      <a:pt x="37157" y="17027"/>
                      <a:pt x="35747" y="12823"/>
                    </a:cubicBezTo>
                    <a:cubicBezTo>
                      <a:pt x="34336" y="8673"/>
                      <a:pt x="31651" y="4957"/>
                      <a:pt x="27881" y="2597"/>
                    </a:cubicBezTo>
                    <a:cubicBezTo>
                      <a:pt x="25162" y="909"/>
                      <a:pt x="22001" y="1"/>
                      <a:pt x="18812" y="1"/>
                    </a:cubicBezTo>
                    <a:close/>
                  </a:path>
                </a:pathLst>
              </a:custGeom>
              <a:solidFill>
                <a:schemeClr val="dk2"/>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731;p80">
                <a:extLst>
                  <a:ext uri="{FF2B5EF4-FFF2-40B4-BE49-F238E27FC236}">
                    <a16:creationId xmlns:a16="http://schemas.microsoft.com/office/drawing/2014/main" id="{D2DB9C7F-2F6A-E160-FA27-41F26477E912}"/>
                  </a:ext>
                </a:extLst>
              </p:cNvPr>
              <p:cNvSpPr/>
              <p:nvPr/>
            </p:nvSpPr>
            <p:spPr>
              <a:xfrm>
                <a:off x="959300" y="5137925"/>
                <a:ext cx="542500" cy="366625"/>
              </a:xfrm>
              <a:custGeom>
                <a:avLst/>
                <a:gdLst/>
                <a:ahLst/>
                <a:cxnLst/>
                <a:rect l="l" t="t" r="r" b="b"/>
                <a:pathLst>
                  <a:path w="21700" h="14665" extrusionOk="0">
                    <a:moveTo>
                      <a:pt x="6808" y="5833"/>
                    </a:moveTo>
                    <a:cubicBezTo>
                      <a:pt x="7248" y="5833"/>
                      <a:pt x="7641" y="6042"/>
                      <a:pt x="7812" y="6593"/>
                    </a:cubicBezTo>
                    <a:cubicBezTo>
                      <a:pt x="8219" y="7786"/>
                      <a:pt x="7080" y="8654"/>
                      <a:pt x="6049" y="8899"/>
                    </a:cubicBezTo>
                    <a:cubicBezTo>
                      <a:pt x="5697" y="8981"/>
                      <a:pt x="5335" y="9021"/>
                      <a:pt x="4973" y="9021"/>
                    </a:cubicBezTo>
                    <a:cubicBezTo>
                      <a:pt x="4797" y="9021"/>
                      <a:pt x="4620" y="9011"/>
                      <a:pt x="4444" y="8992"/>
                    </a:cubicBezTo>
                    <a:lnTo>
                      <a:pt x="4444" y="8992"/>
                    </a:lnTo>
                    <a:cubicBezTo>
                      <a:pt x="4410" y="8075"/>
                      <a:pt x="4676" y="7166"/>
                      <a:pt x="5317" y="6512"/>
                    </a:cubicBezTo>
                    <a:cubicBezTo>
                      <a:pt x="5674" y="6140"/>
                      <a:pt x="6275" y="5833"/>
                      <a:pt x="6808" y="5833"/>
                    </a:cubicBezTo>
                    <a:close/>
                    <a:moveTo>
                      <a:pt x="10886" y="9234"/>
                    </a:moveTo>
                    <a:cubicBezTo>
                      <a:pt x="11443" y="9234"/>
                      <a:pt x="11819" y="9779"/>
                      <a:pt x="11773" y="10363"/>
                    </a:cubicBezTo>
                    <a:cubicBezTo>
                      <a:pt x="11718" y="10960"/>
                      <a:pt x="11311" y="11475"/>
                      <a:pt x="10877" y="11855"/>
                    </a:cubicBezTo>
                    <a:cubicBezTo>
                      <a:pt x="10435" y="12240"/>
                      <a:pt x="9902" y="12511"/>
                      <a:pt x="9334" y="12663"/>
                    </a:cubicBezTo>
                    <a:lnTo>
                      <a:pt x="9334" y="12663"/>
                    </a:lnTo>
                    <a:cubicBezTo>
                      <a:pt x="9194" y="12300"/>
                      <a:pt x="9130" y="11901"/>
                      <a:pt x="9142" y="11502"/>
                    </a:cubicBezTo>
                    <a:cubicBezTo>
                      <a:pt x="9196" y="10607"/>
                      <a:pt x="9684" y="9577"/>
                      <a:pt x="10606" y="9278"/>
                    </a:cubicBezTo>
                    <a:cubicBezTo>
                      <a:pt x="10703" y="9248"/>
                      <a:pt x="10797" y="9234"/>
                      <a:pt x="10886" y="9234"/>
                    </a:cubicBezTo>
                    <a:close/>
                    <a:moveTo>
                      <a:pt x="15437" y="10774"/>
                    </a:moveTo>
                    <a:cubicBezTo>
                      <a:pt x="15543" y="10774"/>
                      <a:pt x="15651" y="10790"/>
                      <a:pt x="15760" y="10824"/>
                    </a:cubicBezTo>
                    <a:cubicBezTo>
                      <a:pt x="16384" y="11041"/>
                      <a:pt x="16736" y="11719"/>
                      <a:pt x="16438" y="12343"/>
                    </a:cubicBezTo>
                    <a:cubicBezTo>
                      <a:pt x="16221" y="12750"/>
                      <a:pt x="15787" y="13048"/>
                      <a:pt x="15380" y="13293"/>
                    </a:cubicBezTo>
                    <a:cubicBezTo>
                      <a:pt x="15278" y="13349"/>
                      <a:pt x="15176" y="13403"/>
                      <a:pt x="15073" y="13455"/>
                    </a:cubicBezTo>
                    <a:lnTo>
                      <a:pt x="15073" y="13455"/>
                    </a:lnTo>
                    <a:cubicBezTo>
                      <a:pt x="14396" y="12973"/>
                      <a:pt x="13936" y="12170"/>
                      <a:pt x="14431" y="11367"/>
                    </a:cubicBezTo>
                    <a:cubicBezTo>
                      <a:pt x="14666" y="11003"/>
                      <a:pt x="15037" y="10774"/>
                      <a:pt x="15437" y="10774"/>
                    </a:cubicBezTo>
                    <a:close/>
                    <a:moveTo>
                      <a:pt x="5042" y="0"/>
                    </a:moveTo>
                    <a:cubicBezTo>
                      <a:pt x="5034" y="0"/>
                      <a:pt x="5027" y="1"/>
                      <a:pt x="5019" y="2"/>
                    </a:cubicBezTo>
                    <a:cubicBezTo>
                      <a:pt x="3690" y="29"/>
                      <a:pt x="2496" y="761"/>
                      <a:pt x="1628" y="1738"/>
                    </a:cubicBezTo>
                    <a:cubicBezTo>
                      <a:pt x="733" y="2714"/>
                      <a:pt x="1" y="3962"/>
                      <a:pt x="136" y="5318"/>
                    </a:cubicBezTo>
                    <a:cubicBezTo>
                      <a:pt x="307" y="7521"/>
                      <a:pt x="2114" y="8982"/>
                      <a:pt x="4147" y="9302"/>
                    </a:cubicBezTo>
                    <a:lnTo>
                      <a:pt x="4147" y="9302"/>
                    </a:lnTo>
                    <a:cubicBezTo>
                      <a:pt x="4220" y="10078"/>
                      <a:pt x="4476" y="10834"/>
                      <a:pt x="4883" y="11421"/>
                    </a:cubicBezTo>
                    <a:cubicBezTo>
                      <a:pt x="5667" y="12565"/>
                      <a:pt x="6976" y="13148"/>
                      <a:pt x="8292" y="13148"/>
                    </a:cubicBezTo>
                    <a:cubicBezTo>
                      <a:pt x="8575" y="13148"/>
                      <a:pt x="8857" y="13121"/>
                      <a:pt x="9135" y="13067"/>
                    </a:cubicBezTo>
                    <a:lnTo>
                      <a:pt x="9135" y="13067"/>
                    </a:lnTo>
                    <a:cubicBezTo>
                      <a:pt x="9155" y="13107"/>
                      <a:pt x="9175" y="13146"/>
                      <a:pt x="9196" y="13184"/>
                    </a:cubicBezTo>
                    <a:cubicBezTo>
                      <a:pt x="9761" y="14191"/>
                      <a:pt x="10926" y="14664"/>
                      <a:pt x="12047" y="14664"/>
                    </a:cubicBezTo>
                    <a:cubicBezTo>
                      <a:pt x="12164" y="14664"/>
                      <a:pt x="12281" y="14659"/>
                      <a:pt x="12396" y="14649"/>
                    </a:cubicBezTo>
                    <a:cubicBezTo>
                      <a:pt x="13129" y="14595"/>
                      <a:pt x="13861" y="14378"/>
                      <a:pt x="14539" y="14079"/>
                    </a:cubicBezTo>
                    <a:cubicBezTo>
                      <a:pt x="14698" y="14007"/>
                      <a:pt x="14860" y="13933"/>
                      <a:pt x="15022" y="13855"/>
                    </a:cubicBezTo>
                    <a:lnTo>
                      <a:pt x="15022" y="13855"/>
                    </a:lnTo>
                    <a:cubicBezTo>
                      <a:pt x="15392" y="14078"/>
                      <a:pt x="15807" y="14228"/>
                      <a:pt x="16194" y="14296"/>
                    </a:cubicBezTo>
                    <a:cubicBezTo>
                      <a:pt x="16439" y="14337"/>
                      <a:pt x="16679" y="14357"/>
                      <a:pt x="16915" y="14357"/>
                    </a:cubicBezTo>
                    <a:cubicBezTo>
                      <a:pt x="19316" y="14357"/>
                      <a:pt x="21194" y="12305"/>
                      <a:pt x="21564" y="9983"/>
                    </a:cubicBezTo>
                    <a:cubicBezTo>
                      <a:pt x="21700" y="9305"/>
                      <a:pt x="21700" y="8627"/>
                      <a:pt x="21618" y="7949"/>
                    </a:cubicBezTo>
                    <a:cubicBezTo>
                      <a:pt x="21605" y="7841"/>
                      <a:pt x="21510" y="7786"/>
                      <a:pt x="21422" y="7786"/>
                    </a:cubicBezTo>
                    <a:cubicBezTo>
                      <a:pt x="21334" y="7786"/>
                      <a:pt x="21252" y="7841"/>
                      <a:pt x="21266" y="7949"/>
                    </a:cubicBezTo>
                    <a:cubicBezTo>
                      <a:pt x="21537" y="10092"/>
                      <a:pt x="20832" y="12452"/>
                      <a:pt x="18825" y="13510"/>
                    </a:cubicBezTo>
                    <a:cubicBezTo>
                      <a:pt x="18241" y="13819"/>
                      <a:pt x="17570" y="13997"/>
                      <a:pt x="16902" y="13997"/>
                    </a:cubicBezTo>
                    <a:cubicBezTo>
                      <a:pt x="16514" y="13997"/>
                      <a:pt x="16128" y="13937"/>
                      <a:pt x="15760" y="13808"/>
                    </a:cubicBezTo>
                    <a:cubicBezTo>
                      <a:pt x="15642" y="13769"/>
                      <a:pt x="15524" y="13719"/>
                      <a:pt x="15409" y="13660"/>
                    </a:cubicBezTo>
                    <a:lnTo>
                      <a:pt x="15409" y="13660"/>
                    </a:lnTo>
                    <a:cubicBezTo>
                      <a:pt x="15721" y="13492"/>
                      <a:pt x="16020" y="13302"/>
                      <a:pt x="16275" y="13076"/>
                    </a:cubicBezTo>
                    <a:cubicBezTo>
                      <a:pt x="17089" y="12343"/>
                      <a:pt x="17116" y="11041"/>
                      <a:pt x="15977" y="10553"/>
                    </a:cubicBezTo>
                    <a:cubicBezTo>
                      <a:pt x="15792" y="10473"/>
                      <a:pt x="15606" y="10436"/>
                      <a:pt x="15425" y="10436"/>
                    </a:cubicBezTo>
                    <a:cubicBezTo>
                      <a:pt x="14626" y="10436"/>
                      <a:pt x="13932" y="11155"/>
                      <a:pt x="13888" y="12018"/>
                    </a:cubicBezTo>
                    <a:cubicBezTo>
                      <a:pt x="13845" y="12686"/>
                      <a:pt x="14198" y="13238"/>
                      <a:pt x="14702" y="13635"/>
                    </a:cubicBezTo>
                    <a:lnTo>
                      <a:pt x="14702" y="13635"/>
                    </a:lnTo>
                    <a:cubicBezTo>
                      <a:pt x="14379" y="13784"/>
                      <a:pt x="14048" y="13914"/>
                      <a:pt x="13698" y="14025"/>
                    </a:cubicBezTo>
                    <a:cubicBezTo>
                      <a:pt x="13172" y="14205"/>
                      <a:pt x="12609" y="14318"/>
                      <a:pt x="12053" y="14318"/>
                    </a:cubicBezTo>
                    <a:cubicBezTo>
                      <a:pt x="11434" y="14318"/>
                      <a:pt x="10823" y="14178"/>
                      <a:pt x="10281" y="13835"/>
                    </a:cubicBezTo>
                    <a:cubicBezTo>
                      <a:pt x="9938" y="13622"/>
                      <a:pt x="9672" y="13327"/>
                      <a:pt x="9484" y="12985"/>
                    </a:cubicBezTo>
                    <a:lnTo>
                      <a:pt x="9484" y="12985"/>
                    </a:lnTo>
                    <a:cubicBezTo>
                      <a:pt x="10025" y="12833"/>
                      <a:pt x="10539" y="12574"/>
                      <a:pt x="10986" y="12208"/>
                    </a:cubicBezTo>
                    <a:cubicBezTo>
                      <a:pt x="11827" y="11530"/>
                      <a:pt x="12668" y="10146"/>
                      <a:pt x="11691" y="9224"/>
                    </a:cubicBezTo>
                    <a:cubicBezTo>
                      <a:pt x="11451" y="8991"/>
                      <a:pt x="11186" y="8895"/>
                      <a:pt x="10918" y="8895"/>
                    </a:cubicBezTo>
                    <a:cubicBezTo>
                      <a:pt x="10187" y="8895"/>
                      <a:pt x="9439" y="9612"/>
                      <a:pt x="9142" y="10228"/>
                    </a:cubicBezTo>
                    <a:cubicBezTo>
                      <a:pt x="8754" y="11003"/>
                      <a:pt x="8711" y="11931"/>
                      <a:pt x="8997" y="12739"/>
                    </a:cubicBezTo>
                    <a:lnTo>
                      <a:pt x="8997" y="12739"/>
                    </a:lnTo>
                    <a:cubicBezTo>
                      <a:pt x="8745" y="12785"/>
                      <a:pt x="8489" y="12808"/>
                      <a:pt x="8233" y="12808"/>
                    </a:cubicBezTo>
                    <a:cubicBezTo>
                      <a:pt x="7245" y="12808"/>
                      <a:pt x="6263" y="12462"/>
                      <a:pt x="5561" y="11747"/>
                    </a:cubicBezTo>
                    <a:cubicBezTo>
                      <a:pt x="4966" y="11126"/>
                      <a:pt x="4578" y="10246"/>
                      <a:pt x="4471" y="9343"/>
                    </a:cubicBezTo>
                    <a:lnTo>
                      <a:pt x="4471" y="9343"/>
                    </a:lnTo>
                    <a:cubicBezTo>
                      <a:pt x="4644" y="9360"/>
                      <a:pt x="4818" y="9368"/>
                      <a:pt x="4992" y="9368"/>
                    </a:cubicBezTo>
                    <a:cubicBezTo>
                      <a:pt x="5264" y="9368"/>
                      <a:pt x="5536" y="9347"/>
                      <a:pt x="5805" y="9305"/>
                    </a:cubicBezTo>
                    <a:cubicBezTo>
                      <a:pt x="6999" y="9116"/>
                      <a:pt x="8219" y="8383"/>
                      <a:pt x="8219" y="7054"/>
                    </a:cubicBezTo>
                    <a:cubicBezTo>
                      <a:pt x="8242" y="6120"/>
                      <a:pt x="7553" y="5496"/>
                      <a:pt x="6720" y="5496"/>
                    </a:cubicBezTo>
                    <a:cubicBezTo>
                      <a:pt x="6538" y="5496"/>
                      <a:pt x="6348" y="5526"/>
                      <a:pt x="6158" y="5589"/>
                    </a:cubicBezTo>
                    <a:cubicBezTo>
                      <a:pt x="4703" y="6074"/>
                      <a:pt x="4094" y="7507"/>
                      <a:pt x="4126" y="8948"/>
                    </a:cubicBezTo>
                    <a:lnTo>
                      <a:pt x="4126" y="8948"/>
                    </a:lnTo>
                    <a:cubicBezTo>
                      <a:pt x="2298" y="8635"/>
                      <a:pt x="663" y="7325"/>
                      <a:pt x="462" y="5372"/>
                    </a:cubicBezTo>
                    <a:cubicBezTo>
                      <a:pt x="326" y="4098"/>
                      <a:pt x="1004" y="2931"/>
                      <a:pt x="1818" y="2009"/>
                    </a:cubicBezTo>
                    <a:cubicBezTo>
                      <a:pt x="2659" y="1087"/>
                      <a:pt x="3744" y="355"/>
                      <a:pt x="5019" y="327"/>
                    </a:cubicBezTo>
                    <a:cubicBezTo>
                      <a:pt x="5228" y="327"/>
                      <a:pt x="5235" y="0"/>
                      <a:pt x="504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32;p80">
                <a:extLst>
                  <a:ext uri="{FF2B5EF4-FFF2-40B4-BE49-F238E27FC236}">
                    <a16:creationId xmlns:a16="http://schemas.microsoft.com/office/drawing/2014/main" id="{DE1A5ECD-72C5-5847-54D5-9137A97087EE}"/>
                  </a:ext>
                </a:extLst>
              </p:cNvPr>
              <p:cNvSpPr/>
              <p:nvPr/>
            </p:nvSpPr>
            <p:spPr>
              <a:xfrm>
                <a:off x="716550" y="5759100"/>
                <a:ext cx="303800" cy="261925"/>
              </a:xfrm>
              <a:custGeom>
                <a:avLst/>
                <a:gdLst/>
                <a:ahLst/>
                <a:cxnLst/>
                <a:rect l="l" t="t" r="r" b="b"/>
                <a:pathLst>
                  <a:path w="12152" h="10477" extrusionOk="0">
                    <a:moveTo>
                      <a:pt x="3337" y="0"/>
                    </a:moveTo>
                    <a:cubicBezTo>
                      <a:pt x="2414" y="434"/>
                      <a:pt x="1411" y="1628"/>
                      <a:pt x="760" y="2387"/>
                    </a:cubicBezTo>
                    <a:cubicBezTo>
                      <a:pt x="516" y="2658"/>
                      <a:pt x="272" y="3011"/>
                      <a:pt x="163" y="3391"/>
                    </a:cubicBezTo>
                    <a:cubicBezTo>
                      <a:pt x="0" y="4096"/>
                      <a:pt x="380" y="4801"/>
                      <a:pt x="787" y="5398"/>
                    </a:cubicBezTo>
                    <a:cubicBezTo>
                      <a:pt x="2143" y="7269"/>
                      <a:pt x="4150" y="8571"/>
                      <a:pt x="6185" y="9684"/>
                    </a:cubicBezTo>
                    <a:cubicBezTo>
                      <a:pt x="6781" y="9982"/>
                      <a:pt x="7378" y="10307"/>
                      <a:pt x="8002" y="10416"/>
                    </a:cubicBezTo>
                    <a:cubicBezTo>
                      <a:pt x="8192" y="10455"/>
                      <a:pt x="8388" y="10476"/>
                      <a:pt x="8584" y="10476"/>
                    </a:cubicBezTo>
                    <a:cubicBezTo>
                      <a:pt x="9061" y="10476"/>
                      <a:pt x="9535" y="10352"/>
                      <a:pt x="9901" y="10063"/>
                    </a:cubicBezTo>
                    <a:cubicBezTo>
                      <a:pt x="10552" y="9575"/>
                      <a:pt x="10796" y="8761"/>
                      <a:pt x="11013" y="7975"/>
                    </a:cubicBezTo>
                    <a:cubicBezTo>
                      <a:pt x="11230" y="7134"/>
                      <a:pt x="12152" y="5751"/>
                      <a:pt x="11365" y="5452"/>
                    </a:cubicBezTo>
                    <a:cubicBezTo>
                      <a:pt x="5805" y="3309"/>
                      <a:pt x="3337" y="0"/>
                      <a:pt x="3337" y="0"/>
                    </a:cubicBezTo>
                    <a:close/>
                  </a:path>
                </a:pathLst>
              </a:custGeom>
              <a:solidFill>
                <a:srgbClr val="6C7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733;p80">
                <a:extLst>
                  <a:ext uri="{FF2B5EF4-FFF2-40B4-BE49-F238E27FC236}">
                    <a16:creationId xmlns:a16="http://schemas.microsoft.com/office/drawing/2014/main" id="{C2773C30-0B16-1848-E2BD-D7C5F3F63A16}"/>
                  </a:ext>
                </a:extLst>
              </p:cNvPr>
              <p:cNvSpPr/>
              <p:nvPr/>
            </p:nvSpPr>
            <p:spPr>
              <a:xfrm>
                <a:off x="711125" y="5755000"/>
                <a:ext cx="306525" cy="270675"/>
              </a:xfrm>
              <a:custGeom>
                <a:avLst/>
                <a:gdLst/>
                <a:ahLst/>
                <a:cxnLst/>
                <a:rect l="l" t="t" r="r" b="b"/>
                <a:pathLst>
                  <a:path w="12261" h="10827" extrusionOk="0">
                    <a:moveTo>
                      <a:pt x="3506" y="395"/>
                    </a:moveTo>
                    <a:cubicBezTo>
                      <a:pt x="4054" y="1091"/>
                      <a:pt x="4714" y="1694"/>
                      <a:pt x="5398" y="2226"/>
                    </a:cubicBezTo>
                    <a:cubicBezTo>
                      <a:pt x="7212" y="3742"/>
                      <a:pt x="9296" y="4907"/>
                      <a:pt x="11515" y="5774"/>
                    </a:cubicBezTo>
                    <a:lnTo>
                      <a:pt x="11515" y="5774"/>
                    </a:lnTo>
                    <a:cubicBezTo>
                      <a:pt x="11965" y="6043"/>
                      <a:pt x="11551" y="6847"/>
                      <a:pt x="11392" y="7189"/>
                    </a:cubicBezTo>
                    <a:cubicBezTo>
                      <a:pt x="11175" y="7732"/>
                      <a:pt x="11040" y="8274"/>
                      <a:pt x="10850" y="8844"/>
                    </a:cubicBezTo>
                    <a:cubicBezTo>
                      <a:pt x="10579" y="9576"/>
                      <a:pt x="10118" y="10227"/>
                      <a:pt x="9304" y="10417"/>
                    </a:cubicBezTo>
                    <a:cubicBezTo>
                      <a:pt x="9134" y="10456"/>
                      <a:pt x="8964" y="10473"/>
                      <a:pt x="8796" y="10473"/>
                    </a:cubicBezTo>
                    <a:cubicBezTo>
                      <a:pt x="8136" y="10473"/>
                      <a:pt x="7496" y="10205"/>
                      <a:pt x="6890" y="9902"/>
                    </a:cubicBezTo>
                    <a:cubicBezTo>
                      <a:pt x="5588" y="9251"/>
                      <a:pt x="4286" y="8464"/>
                      <a:pt x="3147" y="7542"/>
                    </a:cubicBezTo>
                    <a:cubicBezTo>
                      <a:pt x="2577" y="7081"/>
                      <a:pt x="2062" y="6593"/>
                      <a:pt x="1601" y="6050"/>
                    </a:cubicBezTo>
                    <a:cubicBezTo>
                      <a:pt x="1085" y="5453"/>
                      <a:pt x="489" y="4667"/>
                      <a:pt x="516" y="3826"/>
                    </a:cubicBezTo>
                    <a:cubicBezTo>
                      <a:pt x="543" y="3039"/>
                      <a:pt x="1329" y="2388"/>
                      <a:pt x="1818" y="1846"/>
                    </a:cubicBezTo>
                    <a:cubicBezTo>
                      <a:pt x="2327" y="1312"/>
                      <a:pt x="2860" y="753"/>
                      <a:pt x="3506" y="395"/>
                    </a:cubicBezTo>
                    <a:close/>
                    <a:moveTo>
                      <a:pt x="3558" y="0"/>
                    </a:moveTo>
                    <a:cubicBezTo>
                      <a:pt x="3530" y="0"/>
                      <a:pt x="3501" y="9"/>
                      <a:pt x="3472" y="29"/>
                    </a:cubicBezTo>
                    <a:cubicBezTo>
                      <a:pt x="2740" y="381"/>
                      <a:pt x="2143" y="1005"/>
                      <a:pt x="1601" y="1602"/>
                    </a:cubicBezTo>
                    <a:cubicBezTo>
                      <a:pt x="1113" y="2117"/>
                      <a:pt x="489" y="2687"/>
                      <a:pt x="272" y="3392"/>
                    </a:cubicBezTo>
                    <a:cubicBezTo>
                      <a:pt x="0" y="4206"/>
                      <a:pt x="407" y="5019"/>
                      <a:pt x="868" y="5643"/>
                    </a:cubicBezTo>
                    <a:cubicBezTo>
                      <a:pt x="1384" y="6376"/>
                      <a:pt x="2008" y="7027"/>
                      <a:pt x="2686" y="7596"/>
                    </a:cubicBezTo>
                    <a:cubicBezTo>
                      <a:pt x="4015" y="8735"/>
                      <a:pt x="5615" y="9739"/>
                      <a:pt x="7215" y="10444"/>
                    </a:cubicBezTo>
                    <a:cubicBezTo>
                      <a:pt x="7717" y="10667"/>
                      <a:pt x="8282" y="10826"/>
                      <a:pt x="8840" y="10826"/>
                    </a:cubicBezTo>
                    <a:cubicBezTo>
                      <a:pt x="9098" y="10826"/>
                      <a:pt x="9354" y="10792"/>
                      <a:pt x="9602" y="10715"/>
                    </a:cubicBezTo>
                    <a:cubicBezTo>
                      <a:pt x="10280" y="10471"/>
                      <a:pt x="10741" y="9956"/>
                      <a:pt x="11040" y="9305"/>
                    </a:cubicBezTo>
                    <a:cubicBezTo>
                      <a:pt x="11203" y="8871"/>
                      <a:pt x="11311" y="8437"/>
                      <a:pt x="11447" y="8030"/>
                    </a:cubicBezTo>
                    <a:cubicBezTo>
                      <a:pt x="11555" y="7650"/>
                      <a:pt x="11745" y="7298"/>
                      <a:pt x="11881" y="6945"/>
                    </a:cubicBezTo>
                    <a:cubicBezTo>
                      <a:pt x="12043" y="6457"/>
                      <a:pt x="12260" y="5752"/>
                      <a:pt x="11664" y="5481"/>
                    </a:cubicBezTo>
                    <a:cubicBezTo>
                      <a:pt x="11660" y="5479"/>
                      <a:pt x="11657" y="5477"/>
                      <a:pt x="11654" y="5476"/>
                    </a:cubicBezTo>
                    <a:lnTo>
                      <a:pt x="11654" y="5476"/>
                    </a:lnTo>
                    <a:cubicBezTo>
                      <a:pt x="11641" y="5467"/>
                      <a:pt x="11626" y="5460"/>
                      <a:pt x="11609" y="5453"/>
                    </a:cubicBezTo>
                    <a:cubicBezTo>
                      <a:pt x="9440" y="4613"/>
                      <a:pt x="7351" y="3446"/>
                      <a:pt x="5561" y="1954"/>
                    </a:cubicBezTo>
                    <a:cubicBezTo>
                      <a:pt x="5073" y="1520"/>
                      <a:pt x="4584" y="1087"/>
                      <a:pt x="4150" y="625"/>
                    </a:cubicBezTo>
                    <a:cubicBezTo>
                      <a:pt x="4015" y="490"/>
                      <a:pt x="3906" y="354"/>
                      <a:pt x="3798" y="219"/>
                    </a:cubicBezTo>
                    <a:cubicBezTo>
                      <a:pt x="3774" y="170"/>
                      <a:pt x="3685" y="79"/>
                      <a:pt x="3685" y="79"/>
                    </a:cubicBezTo>
                    <a:lnTo>
                      <a:pt x="3685" y="79"/>
                    </a:lnTo>
                    <a:cubicBezTo>
                      <a:pt x="3685" y="79"/>
                      <a:pt x="3686" y="80"/>
                      <a:pt x="3689" y="83"/>
                    </a:cubicBezTo>
                    <a:cubicBezTo>
                      <a:pt x="3654" y="30"/>
                      <a:pt x="3608" y="0"/>
                      <a:pt x="3558" y="0"/>
                    </a:cubicBezTo>
                    <a:close/>
                  </a:path>
                </a:pathLst>
              </a:custGeom>
              <a:solidFill>
                <a:schemeClr val="accent3"/>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34;p80">
                <a:extLst>
                  <a:ext uri="{FF2B5EF4-FFF2-40B4-BE49-F238E27FC236}">
                    <a16:creationId xmlns:a16="http://schemas.microsoft.com/office/drawing/2014/main" id="{6438E437-8451-5EDF-FB4D-F47F165659CE}"/>
                  </a:ext>
                </a:extLst>
              </p:cNvPr>
              <p:cNvSpPr/>
              <p:nvPr/>
            </p:nvSpPr>
            <p:spPr>
              <a:xfrm>
                <a:off x="1518725" y="5095450"/>
                <a:ext cx="114625" cy="338975"/>
              </a:xfrm>
              <a:custGeom>
                <a:avLst/>
                <a:gdLst/>
                <a:ahLst/>
                <a:cxnLst/>
                <a:rect l="l" t="t" r="r" b="b"/>
                <a:pathLst>
                  <a:path w="4585" h="13559" extrusionOk="0">
                    <a:moveTo>
                      <a:pt x="1549" y="0"/>
                    </a:moveTo>
                    <a:cubicBezTo>
                      <a:pt x="862" y="0"/>
                      <a:pt x="224" y="692"/>
                      <a:pt x="109" y="1403"/>
                    </a:cubicBezTo>
                    <a:cubicBezTo>
                      <a:pt x="1" y="2271"/>
                      <a:pt x="381" y="3084"/>
                      <a:pt x="706" y="3898"/>
                    </a:cubicBezTo>
                    <a:cubicBezTo>
                      <a:pt x="1574" y="6122"/>
                      <a:pt x="1900" y="8563"/>
                      <a:pt x="1656" y="10950"/>
                    </a:cubicBezTo>
                    <a:cubicBezTo>
                      <a:pt x="1601" y="11493"/>
                      <a:pt x="1520" y="12062"/>
                      <a:pt x="1656" y="12605"/>
                    </a:cubicBezTo>
                    <a:cubicBezTo>
                      <a:pt x="1810" y="13094"/>
                      <a:pt x="2257" y="13558"/>
                      <a:pt x="2766" y="13558"/>
                    </a:cubicBezTo>
                    <a:cubicBezTo>
                      <a:pt x="2794" y="13558"/>
                      <a:pt x="2821" y="13557"/>
                      <a:pt x="2849" y="13554"/>
                    </a:cubicBezTo>
                    <a:cubicBezTo>
                      <a:pt x="3310" y="13500"/>
                      <a:pt x="3663" y="13120"/>
                      <a:pt x="3880" y="12713"/>
                    </a:cubicBezTo>
                    <a:cubicBezTo>
                      <a:pt x="4585" y="11465"/>
                      <a:pt x="4531" y="9947"/>
                      <a:pt x="4368" y="8536"/>
                    </a:cubicBezTo>
                    <a:cubicBezTo>
                      <a:pt x="4151" y="6448"/>
                      <a:pt x="4015" y="4305"/>
                      <a:pt x="3310" y="2325"/>
                    </a:cubicBezTo>
                    <a:cubicBezTo>
                      <a:pt x="2659" y="453"/>
                      <a:pt x="1927" y="73"/>
                      <a:pt x="1927" y="73"/>
                    </a:cubicBezTo>
                    <a:cubicBezTo>
                      <a:pt x="1801" y="23"/>
                      <a:pt x="1674" y="0"/>
                      <a:pt x="15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35;p80">
                <a:extLst>
                  <a:ext uri="{FF2B5EF4-FFF2-40B4-BE49-F238E27FC236}">
                    <a16:creationId xmlns:a16="http://schemas.microsoft.com/office/drawing/2014/main" id="{175DFDE5-600E-4706-5163-DF03C0BA9726}"/>
                  </a:ext>
                </a:extLst>
              </p:cNvPr>
              <p:cNvSpPr/>
              <p:nvPr/>
            </p:nvSpPr>
            <p:spPr>
              <a:xfrm>
                <a:off x="1526200" y="5488025"/>
                <a:ext cx="52550" cy="44750"/>
              </a:xfrm>
              <a:custGeom>
                <a:avLst/>
                <a:gdLst/>
                <a:ahLst/>
                <a:cxnLst/>
                <a:rect l="l" t="t" r="r" b="b"/>
                <a:pathLst>
                  <a:path w="2102" h="1790" extrusionOk="0">
                    <a:moveTo>
                      <a:pt x="990" y="0"/>
                    </a:moveTo>
                    <a:cubicBezTo>
                      <a:pt x="708" y="0"/>
                      <a:pt x="445" y="162"/>
                      <a:pt x="299" y="428"/>
                    </a:cubicBezTo>
                    <a:cubicBezTo>
                      <a:pt x="0" y="943"/>
                      <a:pt x="380" y="1730"/>
                      <a:pt x="977" y="1784"/>
                    </a:cubicBezTo>
                    <a:cubicBezTo>
                      <a:pt x="1007" y="1788"/>
                      <a:pt x="1036" y="1790"/>
                      <a:pt x="1066" y="1790"/>
                    </a:cubicBezTo>
                    <a:cubicBezTo>
                      <a:pt x="1626" y="1790"/>
                      <a:pt x="2101" y="1080"/>
                      <a:pt x="1818" y="591"/>
                    </a:cubicBezTo>
                    <a:cubicBezTo>
                      <a:pt x="1596" y="175"/>
                      <a:pt x="1283" y="0"/>
                      <a:pt x="9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36;p80">
                <a:extLst>
                  <a:ext uri="{FF2B5EF4-FFF2-40B4-BE49-F238E27FC236}">
                    <a16:creationId xmlns:a16="http://schemas.microsoft.com/office/drawing/2014/main" id="{857590CD-8C24-3CFA-D06D-8E868F0D0A85}"/>
                  </a:ext>
                </a:extLst>
              </p:cNvPr>
              <p:cNvSpPr/>
              <p:nvPr/>
            </p:nvSpPr>
            <p:spPr>
              <a:xfrm>
                <a:off x="806725" y="4709650"/>
                <a:ext cx="116000" cy="159800"/>
              </a:xfrm>
              <a:custGeom>
                <a:avLst/>
                <a:gdLst/>
                <a:ahLst/>
                <a:cxnLst/>
                <a:rect l="l" t="t" r="r" b="b"/>
                <a:pathLst>
                  <a:path w="4640" h="6392" extrusionOk="0">
                    <a:moveTo>
                      <a:pt x="1670" y="0"/>
                    </a:moveTo>
                    <a:cubicBezTo>
                      <a:pt x="1176" y="0"/>
                      <a:pt x="710" y="189"/>
                      <a:pt x="435" y="615"/>
                    </a:cubicBezTo>
                    <a:cubicBezTo>
                      <a:pt x="1" y="1320"/>
                      <a:pt x="272" y="2215"/>
                      <a:pt x="652" y="2920"/>
                    </a:cubicBezTo>
                    <a:cubicBezTo>
                      <a:pt x="1493" y="4412"/>
                      <a:pt x="2822" y="5578"/>
                      <a:pt x="4395" y="6202"/>
                    </a:cubicBezTo>
                    <a:lnTo>
                      <a:pt x="4639" y="6392"/>
                    </a:lnTo>
                    <a:cubicBezTo>
                      <a:pt x="4531" y="5524"/>
                      <a:pt x="4422" y="4629"/>
                      <a:pt x="4314" y="3734"/>
                    </a:cubicBezTo>
                    <a:cubicBezTo>
                      <a:pt x="4178" y="2649"/>
                      <a:pt x="3988" y="1482"/>
                      <a:pt x="3256" y="696"/>
                    </a:cubicBezTo>
                    <a:cubicBezTo>
                      <a:pt x="2861" y="258"/>
                      <a:pt x="2246" y="0"/>
                      <a:pt x="1670" y="0"/>
                    </a:cubicBezTo>
                    <a:close/>
                  </a:path>
                </a:pathLst>
              </a:custGeom>
              <a:solidFill>
                <a:schemeClr val="dk2"/>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37;p80">
                <a:extLst>
                  <a:ext uri="{FF2B5EF4-FFF2-40B4-BE49-F238E27FC236}">
                    <a16:creationId xmlns:a16="http://schemas.microsoft.com/office/drawing/2014/main" id="{F1168A0D-2FA9-61E9-64DB-10895FE2EA73}"/>
                  </a:ext>
                </a:extLst>
              </p:cNvPr>
              <p:cNvSpPr/>
              <p:nvPr/>
            </p:nvSpPr>
            <p:spPr>
              <a:xfrm>
                <a:off x="799950" y="4705550"/>
                <a:ext cx="127175" cy="167975"/>
              </a:xfrm>
              <a:custGeom>
                <a:avLst/>
                <a:gdLst/>
                <a:ahLst/>
                <a:cxnLst/>
                <a:rect l="l" t="t" r="r" b="b"/>
                <a:pathLst>
                  <a:path w="5087" h="6719" extrusionOk="0">
                    <a:moveTo>
                      <a:pt x="1967" y="352"/>
                    </a:moveTo>
                    <a:cubicBezTo>
                      <a:pt x="2131" y="352"/>
                      <a:pt x="2300" y="376"/>
                      <a:pt x="2469" y="426"/>
                    </a:cubicBezTo>
                    <a:cubicBezTo>
                      <a:pt x="3473" y="697"/>
                      <a:pt x="3961" y="1646"/>
                      <a:pt x="4178" y="2596"/>
                    </a:cubicBezTo>
                    <a:cubicBezTo>
                      <a:pt x="4313" y="3193"/>
                      <a:pt x="4395" y="3844"/>
                      <a:pt x="4476" y="4467"/>
                    </a:cubicBezTo>
                    <a:cubicBezTo>
                      <a:pt x="4543" y="5045"/>
                      <a:pt x="4609" y="5623"/>
                      <a:pt x="4676" y="6186"/>
                    </a:cubicBezTo>
                    <a:lnTo>
                      <a:pt x="4676" y="6186"/>
                    </a:lnTo>
                    <a:cubicBezTo>
                      <a:pt x="3718" y="5806"/>
                      <a:pt x="2865" y="5215"/>
                      <a:pt x="2143" y="4467"/>
                    </a:cubicBezTo>
                    <a:cubicBezTo>
                      <a:pt x="1465" y="3735"/>
                      <a:pt x="706" y="2731"/>
                      <a:pt x="652" y="1701"/>
                    </a:cubicBezTo>
                    <a:cubicBezTo>
                      <a:pt x="607" y="836"/>
                      <a:pt x="1233" y="352"/>
                      <a:pt x="1967" y="352"/>
                    </a:cubicBezTo>
                    <a:close/>
                    <a:moveTo>
                      <a:pt x="1980" y="0"/>
                    </a:moveTo>
                    <a:cubicBezTo>
                      <a:pt x="1303" y="0"/>
                      <a:pt x="654" y="325"/>
                      <a:pt x="408" y="1023"/>
                    </a:cubicBezTo>
                    <a:cubicBezTo>
                      <a:pt x="1" y="2135"/>
                      <a:pt x="814" y="3355"/>
                      <a:pt x="1465" y="4196"/>
                    </a:cubicBezTo>
                    <a:cubicBezTo>
                      <a:pt x="2306" y="5227"/>
                      <a:pt x="3391" y="6041"/>
                      <a:pt x="4612" y="6529"/>
                    </a:cubicBezTo>
                    <a:cubicBezTo>
                      <a:pt x="4635" y="6538"/>
                      <a:pt x="4658" y="6542"/>
                      <a:pt x="4678" y="6542"/>
                    </a:cubicBezTo>
                    <a:cubicBezTo>
                      <a:pt x="4692" y="6542"/>
                      <a:pt x="4705" y="6540"/>
                      <a:pt x="4718" y="6536"/>
                    </a:cubicBezTo>
                    <a:lnTo>
                      <a:pt x="4718" y="6536"/>
                    </a:lnTo>
                    <a:cubicBezTo>
                      <a:pt x="4719" y="6543"/>
                      <a:pt x="4719" y="6549"/>
                      <a:pt x="4720" y="6556"/>
                    </a:cubicBezTo>
                    <a:cubicBezTo>
                      <a:pt x="4734" y="6664"/>
                      <a:pt x="4829" y="6719"/>
                      <a:pt x="4917" y="6719"/>
                    </a:cubicBezTo>
                    <a:cubicBezTo>
                      <a:pt x="5005" y="6719"/>
                      <a:pt x="5086" y="6664"/>
                      <a:pt x="5073" y="6556"/>
                    </a:cubicBezTo>
                    <a:cubicBezTo>
                      <a:pt x="4991" y="5824"/>
                      <a:pt x="4883" y="5091"/>
                      <a:pt x="4802" y="4359"/>
                    </a:cubicBezTo>
                    <a:cubicBezTo>
                      <a:pt x="4720" y="3735"/>
                      <a:pt x="4639" y="3111"/>
                      <a:pt x="4503" y="2487"/>
                    </a:cubicBezTo>
                    <a:cubicBezTo>
                      <a:pt x="4259" y="1457"/>
                      <a:pt x="3717" y="453"/>
                      <a:pt x="2632" y="100"/>
                    </a:cubicBezTo>
                    <a:cubicBezTo>
                      <a:pt x="2420" y="34"/>
                      <a:pt x="2198" y="0"/>
                      <a:pt x="1980" y="0"/>
                    </a:cubicBezTo>
                    <a:close/>
                  </a:path>
                </a:pathLst>
              </a:custGeom>
              <a:solidFill>
                <a:srgbClr val="221C42"/>
              </a:solid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738;p80">
                <a:extLst>
                  <a:ext uri="{FF2B5EF4-FFF2-40B4-BE49-F238E27FC236}">
                    <a16:creationId xmlns:a16="http://schemas.microsoft.com/office/drawing/2014/main" id="{B2537222-2FD4-460F-1048-33BF23EE4639}"/>
                  </a:ext>
                </a:extLst>
              </p:cNvPr>
              <p:cNvSpPr/>
              <p:nvPr/>
            </p:nvSpPr>
            <p:spPr>
              <a:xfrm>
                <a:off x="1594000" y="4744675"/>
                <a:ext cx="249575" cy="156650"/>
              </a:xfrm>
              <a:custGeom>
                <a:avLst/>
                <a:gdLst/>
                <a:ahLst/>
                <a:cxnLst/>
                <a:rect l="l" t="t" r="r" b="b"/>
                <a:pathLst>
                  <a:path w="9983" h="6266" extrusionOk="0">
                    <a:moveTo>
                      <a:pt x="7270" y="0"/>
                    </a:moveTo>
                    <a:cubicBezTo>
                      <a:pt x="5941" y="0"/>
                      <a:pt x="4747" y="787"/>
                      <a:pt x="3744" y="1655"/>
                    </a:cubicBezTo>
                    <a:cubicBezTo>
                      <a:pt x="2279" y="2957"/>
                      <a:pt x="1004" y="4476"/>
                      <a:pt x="55" y="6184"/>
                    </a:cubicBezTo>
                    <a:lnTo>
                      <a:pt x="1" y="6266"/>
                    </a:lnTo>
                    <a:cubicBezTo>
                      <a:pt x="1221" y="5750"/>
                      <a:pt x="2605" y="5859"/>
                      <a:pt x="3934" y="5723"/>
                    </a:cubicBezTo>
                    <a:cubicBezTo>
                      <a:pt x="5317" y="5588"/>
                      <a:pt x="6673" y="5208"/>
                      <a:pt x="7894" y="4557"/>
                    </a:cubicBezTo>
                    <a:cubicBezTo>
                      <a:pt x="8762" y="4123"/>
                      <a:pt x="9630" y="3445"/>
                      <a:pt x="9792" y="2468"/>
                    </a:cubicBezTo>
                    <a:cubicBezTo>
                      <a:pt x="9982" y="1166"/>
                      <a:pt x="8599" y="27"/>
                      <a:pt x="7270" y="0"/>
                    </a:cubicBezTo>
                    <a:close/>
                  </a:path>
                </a:pathLst>
              </a:custGeom>
              <a:solidFill>
                <a:schemeClr val="dk2"/>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39;p80">
                <a:extLst>
                  <a:ext uri="{FF2B5EF4-FFF2-40B4-BE49-F238E27FC236}">
                    <a16:creationId xmlns:a16="http://schemas.microsoft.com/office/drawing/2014/main" id="{BEE8F62A-5123-3E37-CC49-42EA17D81525}"/>
                  </a:ext>
                </a:extLst>
              </p:cNvPr>
              <p:cNvSpPr/>
              <p:nvPr/>
            </p:nvSpPr>
            <p:spPr>
              <a:xfrm>
                <a:off x="1588800" y="4740350"/>
                <a:ext cx="264950" cy="165375"/>
              </a:xfrm>
              <a:custGeom>
                <a:avLst/>
                <a:gdLst/>
                <a:ahLst/>
                <a:cxnLst/>
                <a:rect l="l" t="t" r="r" b="b"/>
                <a:pathLst>
                  <a:path w="10598" h="6615" extrusionOk="0">
                    <a:moveTo>
                      <a:pt x="7423" y="363"/>
                    </a:moveTo>
                    <a:cubicBezTo>
                      <a:pt x="7442" y="363"/>
                      <a:pt x="7460" y="363"/>
                      <a:pt x="7478" y="363"/>
                    </a:cubicBezTo>
                    <a:cubicBezTo>
                      <a:pt x="8888" y="363"/>
                      <a:pt x="10434" y="1773"/>
                      <a:pt x="9621" y="3238"/>
                    </a:cubicBezTo>
                    <a:cubicBezTo>
                      <a:pt x="9268" y="3862"/>
                      <a:pt x="8644" y="4269"/>
                      <a:pt x="8020" y="4594"/>
                    </a:cubicBezTo>
                    <a:cubicBezTo>
                      <a:pt x="7234" y="5001"/>
                      <a:pt x="6393" y="5300"/>
                      <a:pt x="5525" y="5489"/>
                    </a:cubicBezTo>
                    <a:cubicBezTo>
                      <a:pt x="3909" y="5862"/>
                      <a:pt x="2180" y="5620"/>
                      <a:pt x="587" y="6120"/>
                    </a:cubicBezTo>
                    <a:lnTo>
                      <a:pt x="587" y="6120"/>
                    </a:lnTo>
                    <a:cubicBezTo>
                      <a:pt x="1365" y="4832"/>
                      <a:pt x="2304" y="3640"/>
                      <a:pt x="3382" y="2587"/>
                    </a:cubicBezTo>
                    <a:cubicBezTo>
                      <a:pt x="4455" y="1541"/>
                      <a:pt x="5820" y="363"/>
                      <a:pt x="7423" y="363"/>
                    </a:cubicBezTo>
                    <a:close/>
                    <a:moveTo>
                      <a:pt x="7439" y="1"/>
                    </a:moveTo>
                    <a:cubicBezTo>
                      <a:pt x="6193" y="1"/>
                      <a:pt x="4977" y="765"/>
                      <a:pt x="4060" y="1529"/>
                    </a:cubicBezTo>
                    <a:cubicBezTo>
                      <a:pt x="2460" y="2858"/>
                      <a:pt x="1158" y="4486"/>
                      <a:pt x="127" y="6249"/>
                    </a:cubicBezTo>
                    <a:cubicBezTo>
                      <a:pt x="111" y="6271"/>
                      <a:pt x="101" y="6294"/>
                      <a:pt x="96" y="6316"/>
                    </a:cubicBezTo>
                    <a:lnTo>
                      <a:pt x="96" y="6316"/>
                    </a:lnTo>
                    <a:cubicBezTo>
                      <a:pt x="0" y="6417"/>
                      <a:pt x="54" y="6614"/>
                      <a:pt x="197" y="6614"/>
                    </a:cubicBezTo>
                    <a:cubicBezTo>
                      <a:pt x="217" y="6614"/>
                      <a:pt x="239" y="6610"/>
                      <a:pt x="263" y="6601"/>
                    </a:cubicBezTo>
                    <a:cubicBezTo>
                      <a:pt x="1158" y="6222"/>
                      <a:pt x="2135" y="6167"/>
                      <a:pt x="3111" y="6140"/>
                    </a:cubicBezTo>
                    <a:cubicBezTo>
                      <a:pt x="4060" y="6086"/>
                      <a:pt x="5010" y="5978"/>
                      <a:pt x="5932" y="5733"/>
                    </a:cubicBezTo>
                    <a:cubicBezTo>
                      <a:pt x="7342" y="5381"/>
                      <a:pt x="9322" y="4676"/>
                      <a:pt x="10000" y="3238"/>
                    </a:cubicBezTo>
                    <a:cubicBezTo>
                      <a:pt x="10597" y="1909"/>
                      <a:pt x="9621" y="580"/>
                      <a:pt x="8346" y="146"/>
                    </a:cubicBezTo>
                    <a:cubicBezTo>
                      <a:pt x="8045" y="46"/>
                      <a:pt x="7741" y="1"/>
                      <a:pt x="7439" y="1"/>
                    </a:cubicBezTo>
                    <a:close/>
                  </a:path>
                </a:pathLst>
              </a:custGeom>
              <a:solidFill>
                <a:srgbClr val="221C42"/>
              </a:solid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40;p80">
                <a:extLst>
                  <a:ext uri="{FF2B5EF4-FFF2-40B4-BE49-F238E27FC236}">
                    <a16:creationId xmlns:a16="http://schemas.microsoft.com/office/drawing/2014/main" id="{EA75EE65-0489-0662-75BF-48267ECF1DB7}"/>
                  </a:ext>
                </a:extLst>
              </p:cNvPr>
              <p:cNvSpPr/>
              <p:nvPr/>
            </p:nvSpPr>
            <p:spPr>
              <a:xfrm>
                <a:off x="1713350" y="5540925"/>
                <a:ext cx="146500" cy="79900"/>
              </a:xfrm>
              <a:custGeom>
                <a:avLst/>
                <a:gdLst/>
                <a:ahLst/>
                <a:cxnLst/>
                <a:rect l="l" t="t" r="r" b="b"/>
                <a:pathLst>
                  <a:path w="5860" h="3196" extrusionOk="0">
                    <a:moveTo>
                      <a:pt x="1908" y="0"/>
                    </a:moveTo>
                    <a:cubicBezTo>
                      <a:pt x="1290" y="0"/>
                      <a:pt x="670" y="96"/>
                      <a:pt x="82" y="292"/>
                    </a:cubicBezTo>
                    <a:lnTo>
                      <a:pt x="1" y="482"/>
                    </a:lnTo>
                    <a:cubicBezTo>
                      <a:pt x="679" y="2028"/>
                      <a:pt x="2279" y="3140"/>
                      <a:pt x="3961" y="3194"/>
                    </a:cubicBezTo>
                    <a:cubicBezTo>
                      <a:pt x="3992" y="3195"/>
                      <a:pt x="4024" y="3196"/>
                      <a:pt x="4057" y="3196"/>
                    </a:cubicBezTo>
                    <a:cubicBezTo>
                      <a:pt x="4742" y="3196"/>
                      <a:pt x="5541" y="2918"/>
                      <a:pt x="5697" y="2245"/>
                    </a:cubicBezTo>
                    <a:cubicBezTo>
                      <a:pt x="5859" y="1540"/>
                      <a:pt x="5208" y="943"/>
                      <a:pt x="4557" y="617"/>
                    </a:cubicBezTo>
                    <a:cubicBezTo>
                      <a:pt x="3746" y="212"/>
                      <a:pt x="2828" y="0"/>
                      <a:pt x="1908" y="0"/>
                    </a:cubicBezTo>
                    <a:close/>
                  </a:path>
                </a:pathLst>
              </a:custGeom>
              <a:solidFill>
                <a:schemeClr val="dk2"/>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41;p80">
                <a:extLst>
                  <a:ext uri="{FF2B5EF4-FFF2-40B4-BE49-F238E27FC236}">
                    <a16:creationId xmlns:a16="http://schemas.microsoft.com/office/drawing/2014/main" id="{3FC70A97-A4AA-AFC8-84EE-4C5C360B816A}"/>
                  </a:ext>
                </a:extLst>
              </p:cNvPr>
              <p:cNvSpPr/>
              <p:nvPr/>
            </p:nvSpPr>
            <p:spPr>
              <a:xfrm>
                <a:off x="1708600" y="5537025"/>
                <a:ext cx="154625" cy="88425"/>
              </a:xfrm>
              <a:custGeom>
                <a:avLst/>
                <a:gdLst/>
                <a:ahLst/>
                <a:cxnLst/>
                <a:rect l="l" t="t" r="r" b="b"/>
                <a:pathLst>
                  <a:path w="6185" h="3537" extrusionOk="0">
                    <a:moveTo>
                      <a:pt x="2123" y="331"/>
                    </a:moveTo>
                    <a:cubicBezTo>
                      <a:pt x="2474" y="331"/>
                      <a:pt x="2826" y="361"/>
                      <a:pt x="3174" y="421"/>
                    </a:cubicBezTo>
                    <a:cubicBezTo>
                      <a:pt x="4015" y="583"/>
                      <a:pt x="5073" y="909"/>
                      <a:pt x="5561" y="1668"/>
                    </a:cubicBezTo>
                    <a:cubicBezTo>
                      <a:pt x="5805" y="2021"/>
                      <a:pt x="5805" y="2482"/>
                      <a:pt x="5480" y="2780"/>
                    </a:cubicBezTo>
                    <a:cubicBezTo>
                      <a:pt x="5208" y="3052"/>
                      <a:pt x="4802" y="3160"/>
                      <a:pt x="4422" y="3187"/>
                    </a:cubicBezTo>
                    <a:cubicBezTo>
                      <a:pt x="4354" y="3192"/>
                      <a:pt x="4287" y="3194"/>
                      <a:pt x="4219" y="3194"/>
                    </a:cubicBezTo>
                    <a:cubicBezTo>
                      <a:pt x="3497" y="3194"/>
                      <a:pt x="2763" y="2938"/>
                      <a:pt x="2143" y="2591"/>
                    </a:cubicBezTo>
                    <a:cubicBezTo>
                      <a:pt x="1372" y="2112"/>
                      <a:pt x="730" y="1424"/>
                      <a:pt x="348" y="604"/>
                    </a:cubicBezTo>
                    <a:lnTo>
                      <a:pt x="348" y="604"/>
                    </a:lnTo>
                    <a:cubicBezTo>
                      <a:pt x="925" y="419"/>
                      <a:pt x="1524" y="331"/>
                      <a:pt x="2123" y="331"/>
                    </a:cubicBezTo>
                    <a:close/>
                    <a:moveTo>
                      <a:pt x="2106" y="0"/>
                    </a:moveTo>
                    <a:cubicBezTo>
                      <a:pt x="1472" y="0"/>
                      <a:pt x="841" y="95"/>
                      <a:pt x="245" y="285"/>
                    </a:cubicBezTo>
                    <a:cubicBezTo>
                      <a:pt x="142" y="323"/>
                      <a:pt x="106" y="416"/>
                      <a:pt x="120" y="495"/>
                    </a:cubicBezTo>
                    <a:lnTo>
                      <a:pt x="120" y="495"/>
                    </a:lnTo>
                    <a:cubicBezTo>
                      <a:pt x="48" y="536"/>
                      <a:pt x="1" y="624"/>
                      <a:pt x="55" y="719"/>
                    </a:cubicBezTo>
                    <a:cubicBezTo>
                      <a:pt x="734" y="2279"/>
                      <a:pt x="2418" y="3536"/>
                      <a:pt x="4152" y="3536"/>
                    </a:cubicBezTo>
                    <a:cubicBezTo>
                      <a:pt x="4287" y="3536"/>
                      <a:pt x="4422" y="3528"/>
                      <a:pt x="4557" y="3513"/>
                    </a:cubicBezTo>
                    <a:cubicBezTo>
                      <a:pt x="5317" y="3431"/>
                      <a:pt x="6185" y="2943"/>
                      <a:pt x="6076" y="2048"/>
                    </a:cubicBezTo>
                    <a:cubicBezTo>
                      <a:pt x="5941" y="1072"/>
                      <a:pt x="4802" y="556"/>
                      <a:pt x="3988" y="285"/>
                    </a:cubicBezTo>
                    <a:cubicBezTo>
                      <a:pt x="3378" y="95"/>
                      <a:pt x="2740" y="0"/>
                      <a:pt x="2106" y="0"/>
                    </a:cubicBezTo>
                    <a:close/>
                  </a:path>
                </a:pathLst>
              </a:custGeom>
              <a:solidFill>
                <a:srgbClr val="221C42"/>
              </a:solid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42;p80">
                <a:extLst>
                  <a:ext uri="{FF2B5EF4-FFF2-40B4-BE49-F238E27FC236}">
                    <a16:creationId xmlns:a16="http://schemas.microsoft.com/office/drawing/2014/main" id="{2260EDB8-4A35-15E3-0E42-04FF2601B13C}"/>
                  </a:ext>
                </a:extLst>
              </p:cNvPr>
              <p:cNvSpPr/>
              <p:nvPr/>
            </p:nvSpPr>
            <p:spPr>
              <a:xfrm>
                <a:off x="1247500" y="4674125"/>
                <a:ext cx="65125" cy="103800"/>
              </a:xfrm>
              <a:custGeom>
                <a:avLst/>
                <a:gdLst/>
                <a:ahLst/>
                <a:cxnLst/>
                <a:rect l="l" t="t" r="r" b="b"/>
                <a:pathLst>
                  <a:path w="2605" h="4152" extrusionOk="0">
                    <a:moveTo>
                      <a:pt x="1513" y="1"/>
                    </a:moveTo>
                    <a:cubicBezTo>
                      <a:pt x="1056" y="1"/>
                      <a:pt x="569" y="300"/>
                      <a:pt x="326" y="706"/>
                    </a:cubicBezTo>
                    <a:cubicBezTo>
                      <a:pt x="0" y="1249"/>
                      <a:pt x="82" y="1385"/>
                      <a:pt x="82" y="2036"/>
                    </a:cubicBezTo>
                    <a:cubicBezTo>
                      <a:pt x="109" y="2551"/>
                      <a:pt x="597" y="3663"/>
                      <a:pt x="868" y="4097"/>
                    </a:cubicBezTo>
                    <a:lnTo>
                      <a:pt x="923" y="4151"/>
                    </a:lnTo>
                    <a:cubicBezTo>
                      <a:pt x="1574" y="3365"/>
                      <a:pt x="1953" y="2741"/>
                      <a:pt x="2279" y="2090"/>
                    </a:cubicBezTo>
                    <a:cubicBezTo>
                      <a:pt x="2577" y="1439"/>
                      <a:pt x="2604" y="489"/>
                      <a:pt x="1953" y="110"/>
                    </a:cubicBezTo>
                    <a:cubicBezTo>
                      <a:pt x="1817" y="35"/>
                      <a:pt x="1667" y="1"/>
                      <a:pt x="1513" y="1"/>
                    </a:cubicBezTo>
                    <a:close/>
                  </a:path>
                </a:pathLst>
              </a:custGeom>
              <a:solidFill>
                <a:srgbClr val="FFC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43;p80">
                <a:extLst>
                  <a:ext uri="{FF2B5EF4-FFF2-40B4-BE49-F238E27FC236}">
                    <a16:creationId xmlns:a16="http://schemas.microsoft.com/office/drawing/2014/main" id="{9E891972-E08B-8CEE-0173-91A53C55B81D}"/>
                  </a:ext>
                </a:extLst>
              </p:cNvPr>
              <p:cNvSpPr/>
              <p:nvPr/>
            </p:nvSpPr>
            <p:spPr>
              <a:xfrm>
                <a:off x="1244100" y="4670475"/>
                <a:ext cx="72600" cy="112175"/>
              </a:xfrm>
              <a:custGeom>
                <a:avLst/>
                <a:gdLst/>
                <a:ahLst/>
                <a:cxnLst/>
                <a:rect l="l" t="t" r="r" b="b"/>
                <a:pathLst>
                  <a:path w="2904" h="4487" extrusionOk="0">
                    <a:moveTo>
                      <a:pt x="1611" y="316"/>
                    </a:moveTo>
                    <a:cubicBezTo>
                      <a:pt x="1783" y="316"/>
                      <a:pt x="1956" y="370"/>
                      <a:pt x="2116" y="500"/>
                    </a:cubicBezTo>
                    <a:cubicBezTo>
                      <a:pt x="2578" y="852"/>
                      <a:pt x="2496" y="1612"/>
                      <a:pt x="2279" y="2100"/>
                    </a:cubicBezTo>
                    <a:cubicBezTo>
                      <a:pt x="1979" y="2801"/>
                      <a:pt x="1516" y="3433"/>
                      <a:pt x="1063" y="4038"/>
                    </a:cubicBezTo>
                    <a:lnTo>
                      <a:pt x="1063" y="4038"/>
                    </a:lnTo>
                    <a:cubicBezTo>
                      <a:pt x="804" y="3605"/>
                      <a:pt x="610" y="3110"/>
                      <a:pt x="462" y="2616"/>
                    </a:cubicBezTo>
                    <a:cubicBezTo>
                      <a:pt x="381" y="2344"/>
                      <a:pt x="381" y="2073"/>
                      <a:pt x="381" y="1802"/>
                    </a:cubicBezTo>
                    <a:cubicBezTo>
                      <a:pt x="381" y="1531"/>
                      <a:pt x="408" y="1286"/>
                      <a:pt x="543" y="1042"/>
                    </a:cubicBezTo>
                    <a:cubicBezTo>
                      <a:pt x="738" y="672"/>
                      <a:pt x="1171" y="316"/>
                      <a:pt x="1611" y="316"/>
                    </a:cubicBezTo>
                    <a:close/>
                    <a:moveTo>
                      <a:pt x="1633" y="1"/>
                    </a:moveTo>
                    <a:cubicBezTo>
                      <a:pt x="1265" y="1"/>
                      <a:pt x="882" y="164"/>
                      <a:pt x="598" y="418"/>
                    </a:cubicBezTo>
                    <a:cubicBezTo>
                      <a:pt x="353" y="635"/>
                      <a:pt x="136" y="988"/>
                      <a:pt x="82" y="1314"/>
                    </a:cubicBezTo>
                    <a:cubicBezTo>
                      <a:pt x="1" y="1612"/>
                      <a:pt x="28" y="1992"/>
                      <a:pt x="55" y="2290"/>
                    </a:cubicBezTo>
                    <a:cubicBezTo>
                      <a:pt x="82" y="2643"/>
                      <a:pt x="218" y="2995"/>
                      <a:pt x="353" y="3348"/>
                    </a:cubicBezTo>
                    <a:cubicBezTo>
                      <a:pt x="489" y="3673"/>
                      <a:pt x="652" y="4026"/>
                      <a:pt x="842" y="4324"/>
                    </a:cubicBezTo>
                    <a:cubicBezTo>
                      <a:pt x="868" y="4361"/>
                      <a:pt x="899" y="4385"/>
                      <a:pt x="932" y="4397"/>
                    </a:cubicBezTo>
                    <a:lnTo>
                      <a:pt x="932" y="4397"/>
                    </a:lnTo>
                    <a:cubicBezTo>
                      <a:pt x="961" y="4449"/>
                      <a:pt x="1012" y="4486"/>
                      <a:pt x="1065" y="4486"/>
                    </a:cubicBezTo>
                    <a:cubicBezTo>
                      <a:pt x="1100" y="4486"/>
                      <a:pt x="1136" y="4471"/>
                      <a:pt x="1167" y="4433"/>
                    </a:cubicBezTo>
                    <a:cubicBezTo>
                      <a:pt x="1710" y="3755"/>
                      <a:pt x="2225" y="3049"/>
                      <a:pt x="2578" y="2290"/>
                    </a:cubicBezTo>
                    <a:cubicBezTo>
                      <a:pt x="2822" y="1693"/>
                      <a:pt x="2903" y="880"/>
                      <a:pt x="2442" y="364"/>
                    </a:cubicBezTo>
                    <a:cubicBezTo>
                      <a:pt x="2223" y="109"/>
                      <a:pt x="1933" y="1"/>
                      <a:pt x="1633" y="1"/>
                    </a:cubicBezTo>
                    <a:close/>
                  </a:path>
                </a:pathLst>
              </a:custGeom>
              <a:solidFill>
                <a:schemeClr val="dk2"/>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44;p80">
                <a:extLst>
                  <a:ext uri="{FF2B5EF4-FFF2-40B4-BE49-F238E27FC236}">
                    <a16:creationId xmlns:a16="http://schemas.microsoft.com/office/drawing/2014/main" id="{7BEB9FEE-7A5A-F9D3-A08D-EDC0B3FEE9DD}"/>
                  </a:ext>
                </a:extLst>
              </p:cNvPr>
              <p:cNvSpPr/>
              <p:nvPr/>
            </p:nvSpPr>
            <p:spPr>
              <a:xfrm>
                <a:off x="1730300" y="5126125"/>
                <a:ext cx="152600" cy="84175"/>
              </a:xfrm>
              <a:custGeom>
                <a:avLst/>
                <a:gdLst/>
                <a:ahLst/>
                <a:cxnLst/>
                <a:rect l="l" t="t" r="r" b="b"/>
                <a:pathLst>
                  <a:path w="6104" h="3367" extrusionOk="0">
                    <a:moveTo>
                      <a:pt x="3895" y="1"/>
                    </a:moveTo>
                    <a:cubicBezTo>
                      <a:pt x="3538" y="1"/>
                      <a:pt x="3169" y="52"/>
                      <a:pt x="2821" y="121"/>
                    </a:cubicBezTo>
                    <a:cubicBezTo>
                      <a:pt x="1899" y="284"/>
                      <a:pt x="977" y="501"/>
                      <a:pt x="82" y="772"/>
                    </a:cubicBezTo>
                    <a:lnTo>
                      <a:pt x="1" y="827"/>
                    </a:lnTo>
                    <a:cubicBezTo>
                      <a:pt x="597" y="1586"/>
                      <a:pt x="1221" y="2373"/>
                      <a:pt x="2062" y="2861"/>
                    </a:cubicBezTo>
                    <a:cubicBezTo>
                      <a:pt x="2556" y="3174"/>
                      <a:pt x="3160" y="3367"/>
                      <a:pt x="3747" y="3367"/>
                    </a:cubicBezTo>
                    <a:cubicBezTo>
                      <a:pt x="4126" y="3367"/>
                      <a:pt x="4498" y="3286"/>
                      <a:pt x="4829" y="3105"/>
                    </a:cubicBezTo>
                    <a:cubicBezTo>
                      <a:pt x="5697" y="2644"/>
                      <a:pt x="6103" y="1396"/>
                      <a:pt x="5480" y="637"/>
                    </a:cubicBezTo>
                    <a:cubicBezTo>
                      <a:pt x="5101" y="155"/>
                      <a:pt x="4515" y="1"/>
                      <a:pt x="3895" y="1"/>
                    </a:cubicBezTo>
                    <a:close/>
                  </a:path>
                </a:pathLst>
              </a:custGeom>
              <a:solidFill>
                <a:srgbClr val="FFC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45;p80">
                <a:extLst>
                  <a:ext uri="{FF2B5EF4-FFF2-40B4-BE49-F238E27FC236}">
                    <a16:creationId xmlns:a16="http://schemas.microsoft.com/office/drawing/2014/main" id="{D47DB28E-CE3E-4F0A-38E7-79AABF5102CB}"/>
                  </a:ext>
                </a:extLst>
              </p:cNvPr>
              <p:cNvSpPr/>
              <p:nvPr/>
            </p:nvSpPr>
            <p:spPr>
              <a:xfrm>
                <a:off x="1725675" y="5121675"/>
                <a:ext cx="157225" cy="92875"/>
              </a:xfrm>
              <a:custGeom>
                <a:avLst/>
                <a:gdLst/>
                <a:ahLst/>
                <a:cxnLst/>
                <a:rect l="l" t="t" r="r" b="b"/>
                <a:pathLst>
                  <a:path w="6289" h="3715" extrusionOk="0">
                    <a:moveTo>
                      <a:pt x="4050" y="349"/>
                    </a:moveTo>
                    <a:cubicBezTo>
                      <a:pt x="4631" y="349"/>
                      <a:pt x="5218" y="480"/>
                      <a:pt x="5556" y="950"/>
                    </a:cubicBezTo>
                    <a:cubicBezTo>
                      <a:pt x="6017" y="1574"/>
                      <a:pt x="5719" y="2496"/>
                      <a:pt x="5176" y="2957"/>
                    </a:cubicBezTo>
                    <a:cubicBezTo>
                      <a:pt x="4824" y="3256"/>
                      <a:pt x="4383" y="3378"/>
                      <a:pt x="3932" y="3378"/>
                    </a:cubicBezTo>
                    <a:cubicBezTo>
                      <a:pt x="3481" y="3378"/>
                      <a:pt x="3020" y="3256"/>
                      <a:pt x="2627" y="3066"/>
                    </a:cubicBezTo>
                    <a:cubicBezTo>
                      <a:pt x="1727" y="2641"/>
                      <a:pt x="1080" y="1847"/>
                      <a:pt x="474" y="1067"/>
                    </a:cubicBezTo>
                    <a:lnTo>
                      <a:pt x="474" y="1067"/>
                    </a:lnTo>
                    <a:cubicBezTo>
                      <a:pt x="1402" y="787"/>
                      <a:pt x="2354" y="536"/>
                      <a:pt x="3305" y="408"/>
                    </a:cubicBezTo>
                    <a:cubicBezTo>
                      <a:pt x="3538" y="375"/>
                      <a:pt x="3793" y="349"/>
                      <a:pt x="4050" y="349"/>
                    </a:cubicBezTo>
                    <a:close/>
                    <a:moveTo>
                      <a:pt x="4091" y="1"/>
                    </a:moveTo>
                    <a:cubicBezTo>
                      <a:pt x="3495" y="1"/>
                      <a:pt x="2925" y="109"/>
                      <a:pt x="2356" y="245"/>
                    </a:cubicBezTo>
                    <a:cubicBezTo>
                      <a:pt x="1623" y="381"/>
                      <a:pt x="918" y="571"/>
                      <a:pt x="213" y="760"/>
                    </a:cubicBezTo>
                    <a:cubicBezTo>
                      <a:pt x="169" y="779"/>
                      <a:pt x="140" y="810"/>
                      <a:pt x="124" y="847"/>
                    </a:cubicBezTo>
                    <a:lnTo>
                      <a:pt x="124" y="847"/>
                    </a:lnTo>
                    <a:cubicBezTo>
                      <a:pt x="45" y="902"/>
                      <a:pt x="0" y="1021"/>
                      <a:pt x="77" y="1113"/>
                    </a:cubicBezTo>
                    <a:cubicBezTo>
                      <a:pt x="755" y="1954"/>
                      <a:pt x="1460" y="2876"/>
                      <a:pt x="2464" y="3364"/>
                    </a:cubicBezTo>
                    <a:cubicBezTo>
                      <a:pt x="2915" y="3576"/>
                      <a:pt x="3433" y="3714"/>
                      <a:pt x="3944" y="3714"/>
                    </a:cubicBezTo>
                    <a:cubicBezTo>
                      <a:pt x="4415" y="3714"/>
                      <a:pt x="4881" y="3596"/>
                      <a:pt x="5285" y="3310"/>
                    </a:cubicBezTo>
                    <a:cubicBezTo>
                      <a:pt x="5909" y="2849"/>
                      <a:pt x="6288" y="1981"/>
                      <a:pt x="6071" y="1194"/>
                    </a:cubicBezTo>
                    <a:cubicBezTo>
                      <a:pt x="5800" y="326"/>
                      <a:pt x="4905" y="1"/>
                      <a:pt x="4091" y="1"/>
                    </a:cubicBezTo>
                    <a:close/>
                  </a:path>
                </a:pathLst>
              </a:custGeom>
              <a:solidFill>
                <a:schemeClr val="dk2"/>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60502889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07"/>
                                        </p:tgtEl>
                                        <p:attrNameLst>
                                          <p:attrName>style.visibility</p:attrName>
                                        </p:attrNameLst>
                                      </p:cBhvr>
                                      <p:to>
                                        <p:strVal val="visible"/>
                                      </p:to>
                                    </p:set>
                                    <p:animEffect transition="in" filter="barn(inVertical)">
                                      <p:cBhvr>
                                        <p:cTn id="13" dur="500"/>
                                        <p:tgtEl>
                                          <p:spTgt spid="1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0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04"/>
        <p:cNvGrpSpPr/>
        <p:nvPr/>
      </p:nvGrpSpPr>
      <p:grpSpPr>
        <a:xfrm>
          <a:off x="0" y="0"/>
          <a:ext cx="0" cy="0"/>
          <a:chOff x="0" y="0"/>
          <a:chExt cx="0" cy="0"/>
        </a:xfrm>
      </p:grpSpPr>
      <p:sp>
        <p:nvSpPr>
          <p:cNvPr id="17" name="TextBox 16">
            <a:extLst>
              <a:ext uri="{FF2B5EF4-FFF2-40B4-BE49-F238E27FC236}">
                <a16:creationId xmlns:a16="http://schemas.microsoft.com/office/drawing/2014/main" id="{A6218936-D9B6-001D-E2E0-FD0609451242}"/>
              </a:ext>
            </a:extLst>
          </p:cNvPr>
          <p:cNvSpPr txBox="1"/>
          <p:nvPr/>
        </p:nvSpPr>
        <p:spPr>
          <a:xfrm>
            <a:off x="196400" y="114892"/>
            <a:ext cx="8811998" cy="1464231"/>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1" i="0" u="none" strike="noStrike" kern="0" cap="none" spc="0" normalizeH="0" baseline="0" noProof="0" dirty="0">
                <a:ln>
                  <a:noFill/>
                </a:ln>
                <a:solidFill>
                  <a:srgbClr val="263E68"/>
                </a:solidFill>
                <a:effectLst/>
                <a:uLnTx/>
                <a:uFillTx/>
                <a:latin typeface="Arial"/>
                <a:ea typeface="+mn-ea"/>
                <a:cs typeface="Arial"/>
                <a:sym typeface="Arial"/>
              </a:rPr>
              <a:t>Trả lời câu hỏi 1 trang 15 SGK KHTN 8 Kết nối tri thức</a:t>
            </a:r>
            <a:endParaRPr kumimoji="0" lang="en-US" sz="2000" b="1" i="0" u="none" strike="noStrike" kern="0" cap="none" spc="0" normalizeH="0" baseline="0" noProof="0" dirty="0">
              <a:ln>
                <a:noFill/>
              </a:ln>
              <a:solidFill>
                <a:srgbClr val="263E68"/>
              </a:solidFill>
              <a:effectLst/>
              <a:uLnTx/>
              <a:uFillTx/>
              <a:latin typeface="Arial"/>
              <a:ea typeface="+mn-ea"/>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263E68"/>
                </a:solidFill>
                <a:effectLst/>
                <a:uLnTx/>
                <a:uFillTx/>
                <a:latin typeface="Arial"/>
                <a:ea typeface="+mn-ea"/>
                <a:cs typeface="Arial"/>
                <a:sym typeface="Arial"/>
              </a:rPr>
              <a:t>Than, xăng, đầu... là nhiên liệu hóa thạch, được sử dụng chủ yếu cho các ngành sản xuất và các hoạt động nào của con người? Em hãy sưu tầm hình ảnh và trình bày về ứng dụng của các nhiên liệu này trong đời sống.</a:t>
            </a:r>
            <a:endParaRPr kumimoji="0" lang="en-US" sz="2000" b="0" i="0" u="none" strike="noStrike" kern="0" cap="none" spc="0" normalizeH="0" baseline="0" noProof="0" dirty="0">
              <a:ln>
                <a:noFill/>
              </a:ln>
              <a:solidFill>
                <a:srgbClr val="263E68"/>
              </a:solidFill>
              <a:effectLst/>
              <a:uLnTx/>
              <a:uFillTx/>
              <a:latin typeface="Arial"/>
              <a:ea typeface="+mn-ea"/>
              <a:cs typeface="Arial"/>
              <a:sym typeface="Arial"/>
            </a:endParaRPr>
          </a:p>
        </p:txBody>
      </p:sp>
      <p:grpSp>
        <p:nvGrpSpPr>
          <p:cNvPr id="1314" name="Google Shape;1314;p60"/>
          <p:cNvGrpSpPr/>
          <p:nvPr/>
        </p:nvGrpSpPr>
        <p:grpSpPr>
          <a:xfrm>
            <a:off x="-4085" y="1057343"/>
            <a:ext cx="307868" cy="393127"/>
            <a:chOff x="5905475" y="2032050"/>
            <a:chExt cx="454350" cy="580175"/>
          </a:xfrm>
        </p:grpSpPr>
        <p:sp>
          <p:nvSpPr>
            <p:cNvPr id="1315" name="Google Shape;1315;p6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6" name="Google Shape;1316;p6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7" name="Google Shape;1317;p6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8" name="Google Shape;1318;p6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9" name="Google Shape;1319;p6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0" name="Google Shape;1320;p6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41" name="Google Shape;1341;p60"/>
          <p:cNvGrpSpPr/>
          <p:nvPr/>
        </p:nvGrpSpPr>
        <p:grpSpPr>
          <a:xfrm flipH="1">
            <a:off x="8064012" y="3953551"/>
            <a:ext cx="619962" cy="788929"/>
            <a:chOff x="5905475" y="2032050"/>
            <a:chExt cx="454350" cy="580175"/>
          </a:xfrm>
        </p:grpSpPr>
        <p:sp>
          <p:nvSpPr>
            <p:cNvPr id="1342" name="Google Shape;1342;p6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3" name="Google Shape;1343;p6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4" name="Google Shape;1344;p6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5" name="Google Shape;1345;p6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6" name="Google Shape;1346;p6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7" name="Google Shape;1347;p6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48" name="Google Shape;1348;p60"/>
          <p:cNvGrpSpPr/>
          <p:nvPr/>
        </p:nvGrpSpPr>
        <p:grpSpPr>
          <a:xfrm>
            <a:off x="506741" y="3953551"/>
            <a:ext cx="460821" cy="681980"/>
            <a:chOff x="7509313" y="3231788"/>
            <a:chExt cx="249575" cy="365575"/>
          </a:xfrm>
        </p:grpSpPr>
        <p:sp>
          <p:nvSpPr>
            <p:cNvPr id="1349" name="Google Shape;1349;p6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0" name="Google Shape;1350;p6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1" name="Google Shape;1351;p60"/>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032" name="Picture 8">
            <a:extLst>
              <a:ext uri="{FF2B5EF4-FFF2-40B4-BE49-F238E27FC236}">
                <a16:creationId xmlns:a16="http://schemas.microsoft.com/office/drawing/2014/main" id="{A218B176-899E-DA79-C1D7-443A3C95ED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60026" y="1686279"/>
            <a:ext cx="8161965" cy="3140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7399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04"/>
        <p:cNvGrpSpPr/>
        <p:nvPr/>
      </p:nvGrpSpPr>
      <p:grpSpPr>
        <a:xfrm>
          <a:off x="0" y="0"/>
          <a:ext cx="0" cy="0"/>
          <a:chOff x="0" y="0"/>
          <a:chExt cx="0" cy="0"/>
        </a:xfrm>
      </p:grpSpPr>
      <p:sp>
        <p:nvSpPr>
          <p:cNvPr id="17" name="TextBox 16">
            <a:extLst>
              <a:ext uri="{FF2B5EF4-FFF2-40B4-BE49-F238E27FC236}">
                <a16:creationId xmlns:a16="http://schemas.microsoft.com/office/drawing/2014/main" id="{A6218936-D9B6-001D-E2E0-FD0609451242}"/>
              </a:ext>
            </a:extLst>
          </p:cNvPr>
          <p:cNvSpPr txBox="1"/>
          <p:nvPr/>
        </p:nvSpPr>
        <p:spPr>
          <a:xfrm>
            <a:off x="196400" y="114892"/>
            <a:ext cx="8811998" cy="1804749"/>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1" i="0" u="none" strike="noStrike" kern="0" cap="none" spc="0" normalizeH="0" baseline="0" noProof="0" dirty="0">
                <a:ln>
                  <a:noFill/>
                </a:ln>
                <a:solidFill>
                  <a:srgbClr val="263E68"/>
                </a:solidFill>
                <a:effectLst/>
                <a:uLnTx/>
                <a:uFillTx/>
                <a:latin typeface="Arial"/>
                <a:ea typeface="+mn-ea"/>
                <a:cs typeface="Arial"/>
                <a:sym typeface="Arial"/>
              </a:rPr>
              <a:t>Trả lời câu hỏi 2 trang 15 SGK KHTN 8 Kết nối tri thức</a:t>
            </a:r>
            <a:endParaRPr kumimoji="0" lang="en-US" sz="2000" b="1" i="0" u="none" strike="noStrike" kern="0" cap="none" spc="0" normalizeH="0" baseline="0" noProof="0" dirty="0">
              <a:ln>
                <a:noFill/>
              </a:ln>
              <a:solidFill>
                <a:srgbClr val="263E68"/>
              </a:solidFill>
              <a:effectLst/>
              <a:uLnTx/>
              <a:uFillTx/>
              <a:latin typeface="Arial"/>
              <a:ea typeface="+mn-ea"/>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i="0" u="none" strike="noStrike" kern="0" cap="none" spc="0" normalizeH="0" baseline="0" noProof="0" dirty="0">
                <a:ln>
                  <a:noFill/>
                </a:ln>
                <a:solidFill>
                  <a:srgbClr val="263E68"/>
                </a:solidFill>
                <a:effectLst/>
                <a:uLnTx/>
                <a:uFillTx/>
                <a:latin typeface="Arial"/>
                <a:ea typeface="+mn-ea"/>
                <a:cs typeface="Arial"/>
                <a:sym typeface="Arial"/>
              </a:rPr>
              <a:t>Các nguồn nhiên liệu hóa thạch có phải là vô tận không? Đốt cháy nhiên liệu hóa thạch ảnh hưởng đến môi trường như thế nào? Hãy nêu ví dụ về việc tăng cường sử dụng các nguồn năng lượng thay thế để giảm việc sử dụng các nhiên liệu hóa thạch.</a:t>
            </a:r>
            <a:endParaRPr kumimoji="0" lang="en-US" sz="2000" i="0" u="none" strike="noStrike" kern="0" cap="none" spc="0" normalizeH="0" baseline="0" noProof="0" dirty="0">
              <a:ln>
                <a:noFill/>
              </a:ln>
              <a:solidFill>
                <a:srgbClr val="263E68"/>
              </a:solidFill>
              <a:effectLst/>
              <a:uLnTx/>
              <a:uFillTx/>
              <a:latin typeface="Arial"/>
              <a:ea typeface="+mn-ea"/>
              <a:cs typeface="Arial"/>
              <a:sym typeface="Arial"/>
            </a:endParaRPr>
          </a:p>
        </p:txBody>
      </p:sp>
      <p:sp>
        <p:nvSpPr>
          <p:cNvPr id="1307" name="Google Shape;1307;p60"/>
          <p:cNvSpPr/>
          <p:nvPr/>
        </p:nvSpPr>
        <p:spPr>
          <a:xfrm>
            <a:off x="350498" y="2197493"/>
            <a:ext cx="8333476" cy="2124534"/>
          </a:xfrm>
          <a:custGeom>
            <a:avLst/>
            <a:gdLst>
              <a:gd name="connsiteX0" fmla="*/ 0 w 8333476"/>
              <a:gd name="connsiteY0" fmla="*/ 354096 h 2124534"/>
              <a:gd name="connsiteX1" fmla="*/ 354096 w 8333476"/>
              <a:gd name="connsiteY1" fmla="*/ 0 h 2124534"/>
              <a:gd name="connsiteX2" fmla="*/ 1199809 w 8333476"/>
              <a:gd name="connsiteY2" fmla="*/ 0 h 2124534"/>
              <a:gd name="connsiteX3" fmla="*/ 1664258 w 8333476"/>
              <a:gd name="connsiteY3" fmla="*/ 0 h 2124534"/>
              <a:gd name="connsiteX4" fmla="*/ 2357466 w 8333476"/>
              <a:gd name="connsiteY4" fmla="*/ 0 h 2124534"/>
              <a:gd name="connsiteX5" fmla="*/ 3203179 w 8333476"/>
              <a:gd name="connsiteY5" fmla="*/ 0 h 2124534"/>
              <a:gd name="connsiteX6" fmla="*/ 3667629 w 8333476"/>
              <a:gd name="connsiteY6" fmla="*/ 0 h 2124534"/>
              <a:gd name="connsiteX7" fmla="*/ 4132078 w 8333476"/>
              <a:gd name="connsiteY7" fmla="*/ 0 h 2124534"/>
              <a:gd name="connsiteX8" fmla="*/ 4977791 w 8333476"/>
              <a:gd name="connsiteY8" fmla="*/ 0 h 2124534"/>
              <a:gd name="connsiteX9" fmla="*/ 5442240 w 8333476"/>
              <a:gd name="connsiteY9" fmla="*/ 0 h 2124534"/>
              <a:gd name="connsiteX10" fmla="*/ 5906689 w 8333476"/>
              <a:gd name="connsiteY10" fmla="*/ 0 h 2124534"/>
              <a:gd name="connsiteX11" fmla="*/ 6752402 w 8333476"/>
              <a:gd name="connsiteY11" fmla="*/ 0 h 2124534"/>
              <a:gd name="connsiteX12" fmla="*/ 7216852 w 8333476"/>
              <a:gd name="connsiteY12" fmla="*/ 0 h 2124534"/>
              <a:gd name="connsiteX13" fmla="*/ 7979380 w 8333476"/>
              <a:gd name="connsiteY13" fmla="*/ 0 h 2124534"/>
              <a:gd name="connsiteX14" fmla="*/ 8333476 w 8333476"/>
              <a:gd name="connsiteY14" fmla="*/ 354096 h 2124534"/>
              <a:gd name="connsiteX15" fmla="*/ 8333476 w 8333476"/>
              <a:gd name="connsiteY15" fmla="*/ 783720 h 2124534"/>
              <a:gd name="connsiteX16" fmla="*/ 8333476 w 8333476"/>
              <a:gd name="connsiteY16" fmla="*/ 1255834 h 2124534"/>
              <a:gd name="connsiteX17" fmla="*/ 8333476 w 8333476"/>
              <a:gd name="connsiteY17" fmla="*/ 1770438 h 2124534"/>
              <a:gd name="connsiteX18" fmla="*/ 7979380 w 8333476"/>
              <a:gd name="connsiteY18" fmla="*/ 2124534 h 2124534"/>
              <a:gd name="connsiteX19" fmla="*/ 7209920 w 8333476"/>
              <a:gd name="connsiteY19" fmla="*/ 2124534 h 2124534"/>
              <a:gd name="connsiteX20" fmla="*/ 6669218 w 8333476"/>
              <a:gd name="connsiteY20" fmla="*/ 2124534 h 2124534"/>
              <a:gd name="connsiteX21" fmla="*/ 5899757 w 8333476"/>
              <a:gd name="connsiteY21" fmla="*/ 2124534 h 2124534"/>
              <a:gd name="connsiteX22" fmla="*/ 5206549 w 8333476"/>
              <a:gd name="connsiteY22" fmla="*/ 2124534 h 2124534"/>
              <a:gd name="connsiteX23" fmla="*/ 4360836 w 8333476"/>
              <a:gd name="connsiteY23" fmla="*/ 2124534 h 2124534"/>
              <a:gd name="connsiteX24" fmla="*/ 3743881 w 8333476"/>
              <a:gd name="connsiteY24" fmla="*/ 2124534 h 2124534"/>
              <a:gd name="connsiteX25" fmla="*/ 3279432 w 8333476"/>
              <a:gd name="connsiteY25" fmla="*/ 2124534 h 2124534"/>
              <a:gd name="connsiteX26" fmla="*/ 2738730 w 8333476"/>
              <a:gd name="connsiteY26" fmla="*/ 2124534 h 2124534"/>
              <a:gd name="connsiteX27" fmla="*/ 2045523 w 8333476"/>
              <a:gd name="connsiteY27" fmla="*/ 2124534 h 2124534"/>
              <a:gd name="connsiteX28" fmla="*/ 1276062 w 8333476"/>
              <a:gd name="connsiteY28" fmla="*/ 2124534 h 2124534"/>
              <a:gd name="connsiteX29" fmla="*/ 354096 w 8333476"/>
              <a:gd name="connsiteY29" fmla="*/ 2124534 h 2124534"/>
              <a:gd name="connsiteX30" fmla="*/ 0 w 8333476"/>
              <a:gd name="connsiteY30" fmla="*/ 1770438 h 2124534"/>
              <a:gd name="connsiteX31" fmla="*/ 0 w 8333476"/>
              <a:gd name="connsiteY31" fmla="*/ 1284161 h 2124534"/>
              <a:gd name="connsiteX32" fmla="*/ 0 w 8333476"/>
              <a:gd name="connsiteY32" fmla="*/ 797883 h 2124534"/>
              <a:gd name="connsiteX33" fmla="*/ 0 w 8333476"/>
              <a:gd name="connsiteY33" fmla="*/ 354096 h 212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333476" h="2124534" fill="none" extrusionOk="0">
                <a:moveTo>
                  <a:pt x="0" y="354096"/>
                </a:moveTo>
                <a:cubicBezTo>
                  <a:pt x="19241" y="164485"/>
                  <a:pt x="128071" y="19686"/>
                  <a:pt x="354096" y="0"/>
                </a:cubicBezTo>
                <a:cubicBezTo>
                  <a:pt x="689865" y="-10391"/>
                  <a:pt x="810550" y="-41094"/>
                  <a:pt x="1199809" y="0"/>
                </a:cubicBezTo>
                <a:cubicBezTo>
                  <a:pt x="1589068" y="41094"/>
                  <a:pt x="1459598" y="-10174"/>
                  <a:pt x="1664258" y="0"/>
                </a:cubicBezTo>
                <a:cubicBezTo>
                  <a:pt x="1868918" y="10174"/>
                  <a:pt x="2072562" y="9677"/>
                  <a:pt x="2357466" y="0"/>
                </a:cubicBezTo>
                <a:cubicBezTo>
                  <a:pt x="2642370" y="-9677"/>
                  <a:pt x="3032375" y="5312"/>
                  <a:pt x="3203179" y="0"/>
                </a:cubicBezTo>
                <a:cubicBezTo>
                  <a:pt x="3373983" y="-5312"/>
                  <a:pt x="3462219" y="10569"/>
                  <a:pt x="3667629" y="0"/>
                </a:cubicBezTo>
                <a:cubicBezTo>
                  <a:pt x="3873039" y="-10569"/>
                  <a:pt x="3944204" y="12079"/>
                  <a:pt x="4132078" y="0"/>
                </a:cubicBezTo>
                <a:cubicBezTo>
                  <a:pt x="4319952" y="-12079"/>
                  <a:pt x="4591290" y="10933"/>
                  <a:pt x="4977791" y="0"/>
                </a:cubicBezTo>
                <a:cubicBezTo>
                  <a:pt x="5364292" y="-10933"/>
                  <a:pt x="5223357" y="8418"/>
                  <a:pt x="5442240" y="0"/>
                </a:cubicBezTo>
                <a:cubicBezTo>
                  <a:pt x="5661123" y="-8418"/>
                  <a:pt x="5781792" y="-13943"/>
                  <a:pt x="5906689" y="0"/>
                </a:cubicBezTo>
                <a:cubicBezTo>
                  <a:pt x="6031586" y="13943"/>
                  <a:pt x="6495391" y="-1626"/>
                  <a:pt x="6752402" y="0"/>
                </a:cubicBezTo>
                <a:cubicBezTo>
                  <a:pt x="7009413" y="1626"/>
                  <a:pt x="6986621" y="22188"/>
                  <a:pt x="7216852" y="0"/>
                </a:cubicBezTo>
                <a:cubicBezTo>
                  <a:pt x="7447083" y="-22188"/>
                  <a:pt x="7639330" y="-11046"/>
                  <a:pt x="7979380" y="0"/>
                </a:cubicBezTo>
                <a:cubicBezTo>
                  <a:pt x="8200767" y="2438"/>
                  <a:pt x="8369212" y="127898"/>
                  <a:pt x="8333476" y="354096"/>
                </a:cubicBezTo>
                <a:cubicBezTo>
                  <a:pt x="8314637" y="442063"/>
                  <a:pt x="8316045" y="671055"/>
                  <a:pt x="8333476" y="783720"/>
                </a:cubicBezTo>
                <a:cubicBezTo>
                  <a:pt x="8350907" y="896385"/>
                  <a:pt x="8344024" y="1079828"/>
                  <a:pt x="8333476" y="1255834"/>
                </a:cubicBezTo>
                <a:cubicBezTo>
                  <a:pt x="8322928" y="1431840"/>
                  <a:pt x="8346452" y="1536980"/>
                  <a:pt x="8333476" y="1770438"/>
                </a:cubicBezTo>
                <a:cubicBezTo>
                  <a:pt x="8372363" y="1978491"/>
                  <a:pt x="8210794" y="2133099"/>
                  <a:pt x="7979380" y="2124534"/>
                </a:cubicBezTo>
                <a:cubicBezTo>
                  <a:pt x="7603912" y="2089616"/>
                  <a:pt x="7477155" y="2161015"/>
                  <a:pt x="7209920" y="2124534"/>
                </a:cubicBezTo>
                <a:cubicBezTo>
                  <a:pt x="6942685" y="2088053"/>
                  <a:pt x="6783704" y="2128396"/>
                  <a:pt x="6669218" y="2124534"/>
                </a:cubicBezTo>
                <a:cubicBezTo>
                  <a:pt x="6554732" y="2120672"/>
                  <a:pt x="6091144" y="2094485"/>
                  <a:pt x="5899757" y="2124534"/>
                </a:cubicBezTo>
                <a:cubicBezTo>
                  <a:pt x="5708370" y="2154583"/>
                  <a:pt x="5449108" y="2103453"/>
                  <a:pt x="5206549" y="2124534"/>
                </a:cubicBezTo>
                <a:cubicBezTo>
                  <a:pt x="4963990" y="2145615"/>
                  <a:pt x="4560323" y="2117498"/>
                  <a:pt x="4360836" y="2124534"/>
                </a:cubicBezTo>
                <a:cubicBezTo>
                  <a:pt x="4161349" y="2131570"/>
                  <a:pt x="3983280" y="2116395"/>
                  <a:pt x="3743881" y="2124534"/>
                </a:cubicBezTo>
                <a:cubicBezTo>
                  <a:pt x="3504482" y="2132673"/>
                  <a:pt x="3397240" y="2114089"/>
                  <a:pt x="3279432" y="2124534"/>
                </a:cubicBezTo>
                <a:cubicBezTo>
                  <a:pt x="3161624" y="2134979"/>
                  <a:pt x="2906192" y="2142944"/>
                  <a:pt x="2738730" y="2124534"/>
                </a:cubicBezTo>
                <a:cubicBezTo>
                  <a:pt x="2571268" y="2106124"/>
                  <a:pt x="2314046" y="2124048"/>
                  <a:pt x="2045523" y="2124534"/>
                </a:cubicBezTo>
                <a:cubicBezTo>
                  <a:pt x="1777000" y="2125020"/>
                  <a:pt x="1536341" y="2106189"/>
                  <a:pt x="1276062" y="2124534"/>
                </a:cubicBezTo>
                <a:cubicBezTo>
                  <a:pt x="1015783" y="2142879"/>
                  <a:pt x="597157" y="2156589"/>
                  <a:pt x="354096" y="2124534"/>
                </a:cubicBezTo>
                <a:cubicBezTo>
                  <a:pt x="171875" y="2166835"/>
                  <a:pt x="4447" y="1955251"/>
                  <a:pt x="0" y="1770438"/>
                </a:cubicBezTo>
                <a:cubicBezTo>
                  <a:pt x="24011" y="1655187"/>
                  <a:pt x="-14073" y="1428073"/>
                  <a:pt x="0" y="1284161"/>
                </a:cubicBezTo>
                <a:cubicBezTo>
                  <a:pt x="14073" y="1140249"/>
                  <a:pt x="-18787" y="1022608"/>
                  <a:pt x="0" y="797883"/>
                </a:cubicBezTo>
                <a:cubicBezTo>
                  <a:pt x="18787" y="573158"/>
                  <a:pt x="9040" y="547662"/>
                  <a:pt x="0" y="354096"/>
                </a:cubicBezTo>
                <a:close/>
              </a:path>
              <a:path w="8333476" h="2124534" stroke="0" extrusionOk="0">
                <a:moveTo>
                  <a:pt x="0" y="354096"/>
                </a:moveTo>
                <a:cubicBezTo>
                  <a:pt x="-33667" y="160887"/>
                  <a:pt x="164091" y="7102"/>
                  <a:pt x="354096" y="0"/>
                </a:cubicBezTo>
                <a:cubicBezTo>
                  <a:pt x="555029" y="18470"/>
                  <a:pt x="781905" y="38"/>
                  <a:pt x="971051" y="0"/>
                </a:cubicBezTo>
                <a:cubicBezTo>
                  <a:pt x="1160197" y="-38"/>
                  <a:pt x="1303428" y="24312"/>
                  <a:pt x="1588006" y="0"/>
                </a:cubicBezTo>
                <a:cubicBezTo>
                  <a:pt x="1872584" y="-24312"/>
                  <a:pt x="2242049" y="37355"/>
                  <a:pt x="2433719" y="0"/>
                </a:cubicBezTo>
                <a:cubicBezTo>
                  <a:pt x="2625389" y="-37355"/>
                  <a:pt x="2960295" y="34862"/>
                  <a:pt x="3279432" y="0"/>
                </a:cubicBezTo>
                <a:cubicBezTo>
                  <a:pt x="3598569" y="-34862"/>
                  <a:pt x="3614847" y="23364"/>
                  <a:pt x="3896387" y="0"/>
                </a:cubicBezTo>
                <a:cubicBezTo>
                  <a:pt x="4177927" y="-23364"/>
                  <a:pt x="4531859" y="15866"/>
                  <a:pt x="4742100" y="0"/>
                </a:cubicBezTo>
                <a:cubicBezTo>
                  <a:pt x="4952341" y="-15866"/>
                  <a:pt x="5201219" y="6960"/>
                  <a:pt x="5359055" y="0"/>
                </a:cubicBezTo>
                <a:cubicBezTo>
                  <a:pt x="5516891" y="-6960"/>
                  <a:pt x="5737695" y="18351"/>
                  <a:pt x="5899757" y="0"/>
                </a:cubicBezTo>
                <a:cubicBezTo>
                  <a:pt x="6061819" y="-18351"/>
                  <a:pt x="6303987" y="17775"/>
                  <a:pt x="6440459" y="0"/>
                </a:cubicBezTo>
                <a:cubicBezTo>
                  <a:pt x="6576931" y="-17775"/>
                  <a:pt x="6922694" y="37209"/>
                  <a:pt x="7286172" y="0"/>
                </a:cubicBezTo>
                <a:cubicBezTo>
                  <a:pt x="7649650" y="-37209"/>
                  <a:pt x="7688726" y="24516"/>
                  <a:pt x="7979380" y="0"/>
                </a:cubicBezTo>
                <a:cubicBezTo>
                  <a:pt x="8180361" y="-10905"/>
                  <a:pt x="8339943" y="169375"/>
                  <a:pt x="8333476" y="354096"/>
                </a:cubicBezTo>
                <a:cubicBezTo>
                  <a:pt x="8337518" y="483762"/>
                  <a:pt x="8333785" y="617870"/>
                  <a:pt x="8333476" y="854537"/>
                </a:cubicBezTo>
                <a:cubicBezTo>
                  <a:pt x="8333167" y="1091204"/>
                  <a:pt x="8357940" y="1128163"/>
                  <a:pt x="8333476" y="1354978"/>
                </a:cubicBezTo>
                <a:cubicBezTo>
                  <a:pt x="8309012" y="1581793"/>
                  <a:pt x="8329104" y="1646008"/>
                  <a:pt x="8333476" y="1770438"/>
                </a:cubicBezTo>
                <a:cubicBezTo>
                  <a:pt x="8313416" y="2004819"/>
                  <a:pt x="8160433" y="2150778"/>
                  <a:pt x="7979380" y="2124534"/>
                </a:cubicBezTo>
                <a:cubicBezTo>
                  <a:pt x="7856681" y="2147162"/>
                  <a:pt x="7699481" y="2143042"/>
                  <a:pt x="7514931" y="2124534"/>
                </a:cubicBezTo>
                <a:cubicBezTo>
                  <a:pt x="7330381" y="2106026"/>
                  <a:pt x="7251849" y="2107859"/>
                  <a:pt x="7050482" y="2124534"/>
                </a:cubicBezTo>
                <a:cubicBezTo>
                  <a:pt x="6849115" y="2141209"/>
                  <a:pt x="6488006" y="2108833"/>
                  <a:pt x="6281021" y="2124534"/>
                </a:cubicBezTo>
                <a:cubicBezTo>
                  <a:pt x="6074036" y="2140235"/>
                  <a:pt x="5779144" y="2111064"/>
                  <a:pt x="5587814" y="2124534"/>
                </a:cubicBezTo>
                <a:cubicBezTo>
                  <a:pt x="5396484" y="2138004"/>
                  <a:pt x="5096875" y="2114579"/>
                  <a:pt x="4970859" y="2124534"/>
                </a:cubicBezTo>
                <a:cubicBezTo>
                  <a:pt x="4844843" y="2134489"/>
                  <a:pt x="4548241" y="2104139"/>
                  <a:pt x="4430157" y="2124534"/>
                </a:cubicBezTo>
                <a:cubicBezTo>
                  <a:pt x="4312073" y="2144929"/>
                  <a:pt x="3917781" y="2124631"/>
                  <a:pt x="3736949" y="2124534"/>
                </a:cubicBezTo>
                <a:cubicBezTo>
                  <a:pt x="3556117" y="2124437"/>
                  <a:pt x="3130016" y="2086761"/>
                  <a:pt x="2891236" y="2124534"/>
                </a:cubicBezTo>
                <a:cubicBezTo>
                  <a:pt x="2652456" y="2162307"/>
                  <a:pt x="2561331" y="2116818"/>
                  <a:pt x="2274281" y="2124534"/>
                </a:cubicBezTo>
                <a:cubicBezTo>
                  <a:pt x="1987231" y="2132250"/>
                  <a:pt x="1709251" y="2095967"/>
                  <a:pt x="1428568" y="2124534"/>
                </a:cubicBezTo>
                <a:cubicBezTo>
                  <a:pt x="1147885" y="2153101"/>
                  <a:pt x="1067488" y="2107022"/>
                  <a:pt x="964119" y="2124534"/>
                </a:cubicBezTo>
                <a:cubicBezTo>
                  <a:pt x="860750" y="2142046"/>
                  <a:pt x="636262" y="2119328"/>
                  <a:pt x="354096" y="2124534"/>
                </a:cubicBezTo>
                <a:cubicBezTo>
                  <a:pt x="180319" y="2120028"/>
                  <a:pt x="-17960" y="1929961"/>
                  <a:pt x="0" y="1770438"/>
                </a:cubicBezTo>
                <a:cubicBezTo>
                  <a:pt x="555" y="1633361"/>
                  <a:pt x="-33" y="1436644"/>
                  <a:pt x="0" y="1312487"/>
                </a:cubicBezTo>
                <a:cubicBezTo>
                  <a:pt x="33" y="1188330"/>
                  <a:pt x="-16685" y="1066576"/>
                  <a:pt x="0" y="868700"/>
                </a:cubicBezTo>
                <a:cubicBezTo>
                  <a:pt x="16685" y="670824"/>
                  <a:pt x="-17541" y="538175"/>
                  <a:pt x="0" y="354096"/>
                </a:cubicBezTo>
                <a:close/>
              </a:path>
            </a:pathLst>
          </a:custGeom>
          <a:ln>
            <a:extLst>
              <a:ext uri="{C807C97D-BFC1-408E-A445-0C87EB9F89A2}">
                <ask:lineSketchStyleProps xmlns:ask="http://schemas.microsoft.com/office/drawing/2018/sketchyshapes" xmlns="" sd="4003758862">
                  <a:prstGeom prst="roundRec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i="0" u="none" strike="noStrike" kern="0" cap="none" spc="0" normalizeH="0" baseline="0" noProof="0" dirty="0">
                <a:ln>
                  <a:noFill/>
                </a:ln>
                <a:solidFill>
                  <a:srgbClr val="000000"/>
                </a:solidFill>
                <a:effectLst/>
                <a:uLnTx/>
                <a:uFillTx/>
                <a:latin typeface="Arial"/>
                <a:ea typeface="+mn-ea"/>
                <a:cs typeface="+mn-cs"/>
                <a:sym typeface="Arial"/>
              </a:rPr>
              <a:t>Các nguồn nhiên liệu hóa thạch không phải là vô tận.Đốt cháy nhiên liệu hóa thạch ảnh hưởng đến môi trường.Ví dụ về việc tăng cường sử dụng các nguồn năng lượng thay thế để giảm việc sử dụng các nhiên liệu hóa thạch:Hiện nay con người đã và đang nghiên cứu và ứng dụng các dạng năng lượng như NL gió, NL mặt trời, ... vào cuộc sống.</a:t>
            </a:r>
            <a:endParaRPr kumimoji="0" sz="2000" i="0" u="none" strike="noStrike" kern="0" cap="none" spc="0" normalizeH="0" baseline="0" noProof="0" dirty="0">
              <a:ln>
                <a:noFill/>
              </a:ln>
              <a:solidFill>
                <a:srgbClr val="000000"/>
              </a:solidFill>
              <a:effectLst/>
              <a:uLnTx/>
              <a:uFillTx/>
              <a:latin typeface="Arial"/>
              <a:ea typeface="+mn-ea"/>
              <a:cs typeface="+mn-cs"/>
              <a:sym typeface="Arial"/>
            </a:endParaRPr>
          </a:p>
        </p:txBody>
      </p:sp>
      <p:grpSp>
        <p:nvGrpSpPr>
          <p:cNvPr id="1314" name="Google Shape;1314;p60"/>
          <p:cNvGrpSpPr/>
          <p:nvPr/>
        </p:nvGrpSpPr>
        <p:grpSpPr>
          <a:xfrm>
            <a:off x="-4085" y="1057343"/>
            <a:ext cx="307868" cy="393127"/>
            <a:chOff x="5905475" y="2032050"/>
            <a:chExt cx="454350" cy="580175"/>
          </a:xfrm>
        </p:grpSpPr>
        <p:sp>
          <p:nvSpPr>
            <p:cNvPr id="1315" name="Google Shape;1315;p6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6" name="Google Shape;1316;p6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7" name="Google Shape;1317;p6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8" name="Google Shape;1318;p6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9" name="Google Shape;1319;p6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0" name="Google Shape;1320;p6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41" name="Google Shape;1341;p60"/>
          <p:cNvGrpSpPr/>
          <p:nvPr/>
        </p:nvGrpSpPr>
        <p:grpSpPr>
          <a:xfrm flipH="1">
            <a:off x="8327638" y="1749574"/>
            <a:ext cx="619962" cy="788929"/>
            <a:chOff x="5905475" y="2032050"/>
            <a:chExt cx="454350" cy="580175"/>
          </a:xfrm>
        </p:grpSpPr>
        <p:sp>
          <p:nvSpPr>
            <p:cNvPr id="1342" name="Google Shape;1342;p6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3" name="Google Shape;1343;p6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4" name="Google Shape;1344;p6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5" name="Google Shape;1345;p6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6" name="Google Shape;1346;p6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7" name="Google Shape;1347;p6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48" name="Google Shape;1348;p60"/>
          <p:cNvGrpSpPr/>
          <p:nvPr/>
        </p:nvGrpSpPr>
        <p:grpSpPr>
          <a:xfrm>
            <a:off x="84356" y="3819716"/>
            <a:ext cx="460821" cy="681980"/>
            <a:chOff x="7509313" y="3231788"/>
            <a:chExt cx="249575" cy="365575"/>
          </a:xfrm>
        </p:grpSpPr>
        <p:sp>
          <p:nvSpPr>
            <p:cNvPr id="1349" name="Google Shape;1349;p6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0" name="Google Shape;1350;p6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1" name="Google Shape;1351;p60"/>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 name="Google Shape;2535;p80">
            <a:extLst>
              <a:ext uri="{FF2B5EF4-FFF2-40B4-BE49-F238E27FC236}">
                <a16:creationId xmlns:a16="http://schemas.microsoft.com/office/drawing/2014/main" id="{A9B2A83A-0B27-12F0-63DE-F6D49E605BC5}"/>
              </a:ext>
            </a:extLst>
          </p:cNvPr>
          <p:cNvGrpSpPr/>
          <p:nvPr/>
        </p:nvGrpSpPr>
        <p:grpSpPr>
          <a:xfrm>
            <a:off x="8366352" y="-64777"/>
            <a:ext cx="645617" cy="568082"/>
            <a:chOff x="1553431" y="2963088"/>
            <a:chExt cx="1259350" cy="1037950"/>
          </a:xfrm>
        </p:grpSpPr>
        <p:grpSp>
          <p:nvGrpSpPr>
            <p:cNvPr id="3" name="Google Shape;2536;p80">
              <a:extLst>
                <a:ext uri="{FF2B5EF4-FFF2-40B4-BE49-F238E27FC236}">
                  <a16:creationId xmlns:a16="http://schemas.microsoft.com/office/drawing/2014/main" id="{5FFF8681-106A-36C1-7F77-65F4A021D09E}"/>
                </a:ext>
              </a:extLst>
            </p:cNvPr>
            <p:cNvGrpSpPr/>
            <p:nvPr/>
          </p:nvGrpSpPr>
          <p:grpSpPr>
            <a:xfrm>
              <a:off x="1553431" y="2963088"/>
              <a:ext cx="1259350" cy="1037950"/>
              <a:chOff x="1554975" y="2939050"/>
              <a:chExt cx="1259350" cy="1037950"/>
            </a:xfrm>
          </p:grpSpPr>
          <p:sp>
            <p:nvSpPr>
              <p:cNvPr id="23" name="Google Shape;2537;p80">
                <a:extLst>
                  <a:ext uri="{FF2B5EF4-FFF2-40B4-BE49-F238E27FC236}">
                    <a16:creationId xmlns:a16="http://schemas.microsoft.com/office/drawing/2014/main" id="{E42D0320-B5D9-1AF5-47D5-896051B2582F}"/>
                  </a:ext>
                </a:extLst>
              </p:cNvPr>
              <p:cNvSpPr/>
              <p:nvPr/>
            </p:nvSpPr>
            <p:spPr>
              <a:xfrm>
                <a:off x="2366650" y="3245150"/>
                <a:ext cx="447675" cy="344725"/>
              </a:xfrm>
              <a:custGeom>
                <a:avLst/>
                <a:gdLst/>
                <a:ahLst/>
                <a:cxnLst/>
                <a:rect l="l" t="t" r="r" b="b"/>
                <a:pathLst>
                  <a:path w="17907" h="13789" extrusionOk="0">
                    <a:moveTo>
                      <a:pt x="9405" y="1"/>
                    </a:moveTo>
                    <a:cubicBezTo>
                      <a:pt x="8523" y="1"/>
                      <a:pt x="7589" y="171"/>
                      <a:pt x="6619" y="551"/>
                    </a:cubicBezTo>
                    <a:cubicBezTo>
                      <a:pt x="1" y="3155"/>
                      <a:pt x="1845" y="8878"/>
                      <a:pt x="1845" y="8878"/>
                    </a:cubicBezTo>
                    <a:cubicBezTo>
                      <a:pt x="1927" y="9177"/>
                      <a:pt x="2008" y="9421"/>
                      <a:pt x="2117" y="9692"/>
                    </a:cubicBezTo>
                    <a:cubicBezTo>
                      <a:pt x="2605" y="10994"/>
                      <a:pt x="3364" y="11943"/>
                      <a:pt x="4259" y="12594"/>
                    </a:cubicBezTo>
                    <a:cubicBezTo>
                      <a:pt x="5412" y="13429"/>
                      <a:pt x="6813" y="13788"/>
                      <a:pt x="8244" y="13788"/>
                    </a:cubicBezTo>
                    <a:cubicBezTo>
                      <a:pt x="11323" y="13788"/>
                      <a:pt x="14539" y="12122"/>
                      <a:pt x="15706" y="9936"/>
                    </a:cubicBezTo>
                    <a:cubicBezTo>
                      <a:pt x="17906" y="5859"/>
                      <a:pt x="14567" y="1"/>
                      <a:pt x="9405" y="1"/>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38;p80">
                <a:extLst>
                  <a:ext uri="{FF2B5EF4-FFF2-40B4-BE49-F238E27FC236}">
                    <a16:creationId xmlns:a16="http://schemas.microsoft.com/office/drawing/2014/main" id="{EB9370E8-BCF1-70CF-B032-7AC3C8830E7C}"/>
                  </a:ext>
                </a:extLst>
              </p:cNvPr>
              <p:cNvSpPr/>
              <p:nvPr/>
            </p:nvSpPr>
            <p:spPr>
              <a:xfrm>
                <a:off x="2052700" y="3487450"/>
                <a:ext cx="420450" cy="264075"/>
              </a:xfrm>
              <a:custGeom>
                <a:avLst/>
                <a:gdLst/>
                <a:ahLst/>
                <a:cxnLst/>
                <a:rect l="l" t="t" r="r" b="b"/>
                <a:pathLst>
                  <a:path w="16818" h="10563" extrusionOk="0">
                    <a:moveTo>
                      <a:pt x="14675" y="0"/>
                    </a:moveTo>
                    <a:lnTo>
                      <a:pt x="14458" y="81"/>
                    </a:lnTo>
                    <a:lnTo>
                      <a:pt x="7188" y="4286"/>
                    </a:lnTo>
                    <a:lnTo>
                      <a:pt x="489" y="8191"/>
                    </a:lnTo>
                    <a:cubicBezTo>
                      <a:pt x="0" y="8897"/>
                      <a:pt x="462" y="9873"/>
                      <a:pt x="1167" y="10416"/>
                    </a:cubicBezTo>
                    <a:cubicBezTo>
                      <a:pt x="1281" y="10513"/>
                      <a:pt x="1424" y="10562"/>
                      <a:pt x="1567" y="10562"/>
                    </a:cubicBezTo>
                    <a:cubicBezTo>
                      <a:pt x="1663" y="10562"/>
                      <a:pt x="1758" y="10540"/>
                      <a:pt x="1845" y="10497"/>
                    </a:cubicBezTo>
                    <a:lnTo>
                      <a:pt x="8843" y="6998"/>
                    </a:lnTo>
                    <a:lnTo>
                      <a:pt x="16709" y="3065"/>
                    </a:lnTo>
                    <a:lnTo>
                      <a:pt x="16817" y="2902"/>
                    </a:lnTo>
                    <a:cubicBezTo>
                      <a:pt x="15922" y="2251"/>
                      <a:pt x="15163" y="1302"/>
                      <a:pt x="14675"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39;p80">
                <a:extLst>
                  <a:ext uri="{FF2B5EF4-FFF2-40B4-BE49-F238E27FC236}">
                    <a16:creationId xmlns:a16="http://schemas.microsoft.com/office/drawing/2014/main" id="{C37AC9E3-E353-BC43-FD79-548C512C2B6E}"/>
                  </a:ext>
                </a:extLst>
              </p:cNvPr>
              <p:cNvSpPr/>
              <p:nvPr/>
            </p:nvSpPr>
            <p:spPr>
              <a:xfrm>
                <a:off x="1765175" y="3513050"/>
                <a:ext cx="534375" cy="459300"/>
              </a:xfrm>
              <a:custGeom>
                <a:avLst/>
                <a:gdLst/>
                <a:ahLst/>
                <a:cxnLst/>
                <a:rect l="l" t="t" r="r" b="b"/>
                <a:pathLst>
                  <a:path w="21375" h="18372" extrusionOk="0">
                    <a:moveTo>
                      <a:pt x="11768" y="0"/>
                    </a:moveTo>
                    <a:cubicBezTo>
                      <a:pt x="10593" y="0"/>
                      <a:pt x="9347" y="229"/>
                      <a:pt x="8057" y="739"/>
                    </a:cubicBezTo>
                    <a:cubicBezTo>
                      <a:pt x="7867" y="820"/>
                      <a:pt x="7704" y="875"/>
                      <a:pt x="7541" y="956"/>
                    </a:cubicBezTo>
                    <a:cubicBezTo>
                      <a:pt x="6239" y="1526"/>
                      <a:pt x="5209" y="2177"/>
                      <a:pt x="4368" y="2882"/>
                    </a:cubicBezTo>
                    <a:cubicBezTo>
                      <a:pt x="1" y="6652"/>
                      <a:pt x="1683" y="11833"/>
                      <a:pt x="1683" y="11833"/>
                    </a:cubicBezTo>
                    <a:cubicBezTo>
                      <a:pt x="2956" y="16566"/>
                      <a:pt x="6505" y="18372"/>
                      <a:pt x="10203" y="18372"/>
                    </a:cubicBezTo>
                    <a:cubicBezTo>
                      <a:pt x="14302" y="18372"/>
                      <a:pt x="18585" y="16152"/>
                      <a:pt x="20154" y="13243"/>
                    </a:cubicBezTo>
                    <a:cubicBezTo>
                      <a:pt x="21375" y="10965"/>
                      <a:pt x="21320" y="8307"/>
                      <a:pt x="20344" y="5974"/>
                    </a:cubicBezTo>
                    <a:lnTo>
                      <a:pt x="20344" y="5974"/>
                    </a:lnTo>
                    <a:lnTo>
                      <a:pt x="13319" y="9473"/>
                    </a:lnTo>
                    <a:cubicBezTo>
                      <a:pt x="13239" y="9513"/>
                      <a:pt x="13156" y="9531"/>
                      <a:pt x="13073" y="9531"/>
                    </a:cubicBezTo>
                    <a:cubicBezTo>
                      <a:pt x="12930" y="9531"/>
                      <a:pt x="12788" y="9477"/>
                      <a:pt x="12668" y="9392"/>
                    </a:cubicBezTo>
                    <a:cubicBezTo>
                      <a:pt x="11963" y="8849"/>
                      <a:pt x="11501" y="7873"/>
                      <a:pt x="11990" y="7167"/>
                    </a:cubicBezTo>
                    <a:lnTo>
                      <a:pt x="18689" y="3262"/>
                    </a:lnTo>
                    <a:cubicBezTo>
                      <a:pt x="17022" y="1326"/>
                      <a:pt x="14598" y="0"/>
                      <a:pt x="11768"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40;p80">
                <a:extLst>
                  <a:ext uri="{FF2B5EF4-FFF2-40B4-BE49-F238E27FC236}">
                    <a16:creationId xmlns:a16="http://schemas.microsoft.com/office/drawing/2014/main" id="{0270909E-8AB2-81E7-C4C4-072484E47E01}"/>
                  </a:ext>
                </a:extLst>
              </p:cNvPr>
              <p:cNvSpPr/>
              <p:nvPr/>
            </p:nvSpPr>
            <p:spPr>
              <a:xfrm>
                <a:off x="1752975" y="3202650"/>
                <a:ext cx="200750" cy="382450"/>
              </a:xfrm>
              <a:custGeom>
                <a:avLst/>
                <a:gdLst/>
                <a:ahLst/>
                <a:cxnLst/>
                <a:rect l="l" t="t" r="r" b="b"/>
                <a:pathLst>
                  <a:path w="8030" h="15298" extrusionOk="0">
                    <a:moveTo>
                      <a:pt x="3961" y="0"/>
                    </a:moveTo>
                    <a:cubicBezTo>
                      <a:pt x="2849" y="787"/>
                      <a:pt x="1438" y="1329"/>
                      <a:pt x="1" y="1465"/>
                    </a:cubicBezTo>
                    <a:lnTo>
                      <a:pt x="28" y="1682"/>
                    </a:lnTo>
                    <a:cubicBezTo>
                      <a:pt x="1682" y="5994"/>
                      <a:pt x="3418" y="10795"/>
                      <a:pt x="4802" y="15216"/>
                    </a:cubicBezTo>
                    <a:lnTo>
                      <a:pt x="4856" y="15298"/>
                    </a:lnTo>
                    <a:cubicBezTo>
                      <a:pt x="5697" y="14593"/>
                      <a:pt x="6727" y="13942"/>
                      <a:pt x="8029" y="13372"/>
                    </a:cubicBezTo>
                    <a:lnTo>
                      <a:pt x="7894" y="12748"/>
                    </a:lnTo>
                    <a:cubicBezTo>
                      <a:pt x="6565" y="8598"/>
                      <a:pt x="5344" y="4421"/>
                      <a:pt x="4151" y="244"/>
                    </a:cubicBezTo>
                    <a:lnTo>
                      <a:pt x="3961" y="0"/>
                    </a:ln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41;p80">
                <a:extLst>
                  <a:ext uri="{FF2B5EF4-FFF2-40B4-BE49-F238E27FC236}">
                    <a16:creationId xmlns:a16="http://schemas.microsoft.com/office/drawing/2014/main" id="{C1BD5BFC-32A7-C8FD-35E7-17C6A42D7C1C}"/>
                  </a:ext>
                </a:extLst>
              </p:cNvPr>
              <p:cNvSpPr/>
              <p:nvPr/>
            </p:nvSpPr>
            <p:spPr>
              <a:xfrm>
                <a:off x="1554975" y="2943200"/>
                <a:ext cx="385950" cy="297275"/>
              </a:xfrm>
              <a:custGeom>
                <a:avLst/>
                <a:gdLst/>
                <a:ahLst/>
                <a:cxnLst/>
                <a:rect l="l" t="t" r="r" b="b"/>
                <a:pathLst>
                  <a:path w="15438" h="11891" extrusionOk="0">
                    <a:moveTo>
                      <a:pt x="8130" y="0"/>
                    </a:moveTo>
                    <a:cubicBezTo>
                      <a:pt x="7369" y="0"/>
                      <a:pt x="6561" y="148"/>
                      <a:pt x="5724" y="478"/>
                    </a:cubicBezTo>
                    <a:cubicBezTo>
                      <a:pt x="1" y="2702"/>
                      <a:pt x="1601" y="7666"/>
                      <a:pt x="1601" y="7666"/>
                    </a:cubicBezTo>
                    <a:cubicBezTo>
                      <a:pt x="2401" y="10721"/>
                      <a:pt x="4676" y="11891"/>
                      <a:pt x="7068" y="11891"/>
                    </a:cubicBezTo>
                    <a:cubicBezTo>
                      <a:pt x="7352" y="11891"/>
                      <a:pt x="7636" y="11874"/>
                      <a:pt x="7921" y="11843"/>
                    </a:cubicBezTo>
                    <a:cubicBezTo>
                      <a:pt x="9358" y="11707"/>
                      <a:pt x="10769" y="11165"/>
                      <a:pt x="11854" y="10351"/>
                    </a:cubicBezTo>
                    <a:cubicBezTo>
                      <a:pt x="12586" y="9863"/>
                      <a:pt x="13183" y="9239"/>
                      <a:pt x="13563" y="8561"/>
                    </a:cubicBezTo>
                    <a:cubicBezTo>
                      <a:pt x="15438" y="5041"/>
                      <a:pt x="12570" y="0"/>
                      <a:pt x="8130"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2;p80">
                <a:extLst>
                  <a:ext uri="{FF2B5EF4-FFF2-40B4-BE49-F238E27FC236}">
                    <a16:creationId xmlns:a16="http://schemas.microsoft.com/office/drawing/2014/main" id="{32D11835-A8CF-23E3-90F3-4E63D60B8601}"/>
                  </a:ext>
                </a:extLst>
              </p:cNvPr>
              <p:cNvSpPr/>
              <p:nvPr/>
            </p:nvSpPr>
            <p:spPr>
              <a:xfrm>
                <a:off x="1791625" y="3508900"/>
                <a:ext cx="511325" cy="468100"/>
              </a:xfrm>
              <a:custGeom>
                <a:avLst/>
                <a:gdLst/>
                <a:ahLst/>
                <a:cxnLst/>
                <a:rect l="l" t="t" r="r" b="b"/>
                <a:pathLst>
                  <a:path w="20453" h="18724" extrusionOk="0">
                    <a:moveTo>
                      <a:pt x="10728" y="0"/>
                    </a:moveTo>
                    <a:cubicBezTo>
                      <a:pt x="8384" y="0"/>
                      <a:pt x="6030" y="889"/>
                      <a:pt x="4124" y="2207"/>
                    </a:cubicBezTo>
                    <a:cubicBezTo>
                      <a:pt x="2252" y="3509"/>
                      <a:pt x="842" y="5380"/>
                      <a:pt x="353" y="7632"/>
                    </a:cubicBezTo>
                    <a:cubicBezTo>
                      <a:pt x="55" y="8988"/>
                      <a:pt x="55" y="10426"/>
                      <a:pt x="381" y="11782"/>
                    </a:cubicBezTo>
                    <a:cubicBezTo>
                      <a:pt x="1113" y="14765"/>
                      <a:pt x="3066" y="17288"/>
                      <a:pt x="6049" y="18264"/>
                    </a:cubicBezTo>
                    <a:cubicBezTo>
                      <a:pt x="7046" y="18579"/>
                      <a:pt x="8087" y="18723"/>
                      <a:pt x="9135" y="18723"/>
                    </a:cubicBezTo>
                    <a:cubicBezTo>
                      <a:pt x="11252" y="18723"/>
                      <a:pt x="13394" y="18132"/>
                      <a:pt x="15244" y="17152"/>
                    </a:cubicBezTo>
                    <a:cubicBezTo>
                      <a:pt x="16519" y="16474"/>
                      <a:pt x="17740" y="15579"/>
                      <a:pt x="18635" y="14413"/>
                    </a:cubicBezTo>
                    <a:cubicBezTo>
                      <a:pt x="20045" y="12568"/>
                      <a:pt x="20452" y="10154"/>
                      <a:pt x="19991" y="7903"/>
                    </a:cubicBezTo>
                    <a:cubicBezTo>
                      <a:pt x="19855" y="7252"/>
                      <a:pt x="19666" y="6601"/>
                      <a:pt x="19394" y="6004"/>
                    </a:cubicBezTo>
                    <a:cubicBezTo>
                      <a:pt x="19369" y="5936"/>
                      <a:pt x="19324" y="5908"/>
                      <a:pt x="19277" y="5908"/>
                    </a:cubicBezTo>
                    <a:cubicBezTo>
                      <a:pt x="19177" y="5908"/>
                      <a:pt x="19068" y="6037"/>
                      <a:pt x="19123" y="6167"/>
                    </a:cubicBezTo>
                    <a:cubicBezTo>
                      <a:pt x="20127" y="8554"/>
                      <a:pt x="20154" y="11429"/>
                      <a:pt x="18743" y="13653"/>
                    </a:cubicBezTo>
                    <a:cubicBezTo>
                      <a:pt x="18038" y="14792"/>
                      <a:pt x="17007" y="15688"/>
                      <a:pt x="15895" y="16393"/>
                    </a:cubicBezTo>
                    <a:cubicBezTo>
                      <a:pt x="13911" y="17630"/>
                      <a:pt x="11524" y="18381"/>
                      <a:pt x="9170" y="18381"/>
                    </a:cubicBezTo>
                    <a:cubicBezTo>
                      <a:pt x="8531" y="18381"/>
                      <a:pt x="7895" y="18326"/>
                      <a:pt x="7270" y="18210"/>
                    </a:cubicBezTo>
                    <a:cubicBezTo>
                      <a:pt x="5805" y="17939"/>
                      <a:pt x="4422" y="17315"/>
                      <a:pt x="3310" y="16311"/>
                    </a:cubicBezTo>
                    <a:cubicBezTo>
                      <a:pt x="2035" y="15145"/>
                      <a:pt x="1248" y="13599"/>
                      <a:pt x="787" y="11944"/>
                    </a:cubicBezTo>
                    <a:cubicBezTo>
                      <a:pt x="1" y="9096"/>
                      <a:pt x="706" y="5923"/>
                      <a:pt x="2767" y="3780"/>
                    </a:cubicBezTo>
                    <a:cubicBezTo>
                      <a:pt x="4585" y="1909"/>
                      <a:pt x="7270" y="607"/>
                      <a:pt x="9847" y="390"/>
                    </a:cubicBezTo>
                    <a:cubicBezTo>
                      <a:pt x="10119" y="365"/>
                      <a:pt x="10392" y="352"/>
                      <a:pt x="10663" y="352"/>
                    </a:cubicBezTo>
                    <a:cubicBezTo>
                      <a:pt x="12744" y="352"/>
                      <a:pt x="14776" y="1080"/>
                      <a:pt x="16384" y="2424"/>
                    </a:cubicBezTo>
                    <a:cubicBezTo>
                      <a:pt x="16790" y="2777"/>
                      <a:pt x="17143" y="3156"/>
                      <a:pt x="17496" y="3563"/>
                    </a:cubicBezTo>
                    <a:cubicBezTo>
                      <a:pt x="17534" y="3601"/>
                      <a:pt x="17574" y="3617"/>
                      <a:pt x="17613" y="3617"/>
                    </a:cubicBezTo>
                    <a:cubicBezTo>
                      <a:pt x="17740" y="3617"/>
                      <a:pt x="17844" y="3444"/>
                      <a:pt x="17740" y="3319"/>
                    </a:cubicBezTo>
                    <a:cubicBezTo>
                      <a:pt x="16221" y="1556"/>
                      <a:pt x="14132" y="363"/>
                      <a:pt x="11800" y="64"/>
                    </a:cubicBezTo>
                    <a:cubicBezTo>
                      <a:pt x="11444" y="21"/>
                      <a:pt x="11086" y="0"/>
                      <a:pt x="10728"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43;p80">
                <a:extLst>
                  <a:ext uri="{FF2B5EF4-FFF2-40B4-BE49-F238E27FC236}">
                    <a16:creationId xmlns:a16="http://schemas.microsoft.com/office/drawing/2014/main" id="{5C529E6F-301B-5CE9-CB30-58D97E3BC2D8}"/>
                  </a:ext>
                </a:extLst>
              </p:cNvPr>
              <p:cNvSpPr/>
              <p:nvPr/>
            </p:nvSpPr>
            <p:spPr>
              <a:xfrm>
                <a:off x="2397175" y="3241150"/>
                <a:ext cx="386550" cy="353150"/>
              </a:xfrm>
              <a:custGeom>
                <a:avLst/>
                <a:gdLst/>
                <a:ahLst/>
                <a:cxnLst/>
                <a:rect l="l" t="t" r="r" b="b"/>
                <a:pathLst>
                  <a:path w="15462" h="14126" extrusionOk="0">
                    <a:moveTo>
                      <a:pt x="8148" y="331"/>
                    </a:moveTo>
                    <a:cubicBezTo>
                      <a:pt x="8180" y="331"/>
                      <a:pt x="8213" y="331"/>
                      <a:pt x="8246" y="332"/>
                    </a:cubicBezTo>
                    <a:cubicBezTo>
                      <a:pt x="11284" y="359"/>
                      <a:pt x="13888" y="2583"/>
                      <a:pt x="14729" y="5431"/>
                    </a:cubicBezTo>
                    <a:cubicBezTo>
                      <a:pt x="15136" y="6787"/>
                      <a:pt x="15108" y="8279"/>
                      <a:pt x="14566" y="9581"/>
                    </a:cubicBezTo>
                    <a:cubicBezTo>
                      <a:pt x="13942" y="10991"/>
                      <a:pt x="12694" y="12022"/>
                      <a:pt x="11338" y="12700"/>
                    </a:cubicBezTo>
                    <a:cubicBezTo>
                      <a:pt x="10034" y="13363"/>
                      <a:pt x="8540" y="13772"/>
                      <a:pt x="7049" y="13772"/>
                    </a:cubicBezTo>
                    <a:cubicBezTo>
                      <a:pt x="6587" y="13772"/>
                      <a:pt x="6125" y="13733"/>
                      <a:pt x="5669" y="13649"/>
                    </a:cubicBezTo>
                    <a:cubicBezTo>
                      <a:pt x="3499" y="13270"/>
                      <a:pt x="1845" y="11832"/>
                      <a:pt x="1058" y="9798"/>
                    </a:cubicBezTo>
                    <a:cubicBezTo>
                      <a:pt x="516" y="8360"/>
                      <a:pt x="380" y="6760"/>
                      <a:pt x="868" y="5268"/>
                    </a:cubicBezTo>
                    <a:cubicBezTo>
                      <a:pt x="1275" y="3966"/>
                      <a:pt x="2143" y="2854"/>
                      <a:pt x="3255" y="2067"/>
                    </a:cubicBezTo>
                    <a:cubicBezTo>
                      <a:pt x="4639" y="1029"/>
                      <a:pt x="6416" y="331"/>
                      <a:pt x="8148" y="331"/>
                    </a:cubicBezTo>
                    <a:close/>
                    <a:moveTo>
                      <a:pt x="8271" y="1"/>
                    </a:moveTo>
                    <a:cubicBezTo>
                      <a:pt x="7051" y="1"/>
                      <a:pt x="5847" y="313"/>
                      <a:pt x="4720" y="820"/>
                    </a:cubicBezTo>
                    <a:cubicBezTo>
                      <a:pt x="3228" y="1498"/>
                      <a:pt x="1845" y="2556"/>
                      <a:pt x="1031" y="4020"/>
                    </a:cubicBezTo>
                    <a:cubicBezTo>
                      <a:pt x="30" y="5806"/>
                      <a:pt x="1" y="7971"/>
                      <a:pt x="728" y="9866"/>
                    </a:cubicBezTo>
                    <a:lnTo>
                      <a:pt x="728" y="9866"/>
                    </a:lnTo>
                    <a:cubicBezTo>
                      <a:pt x="729" y="9870"/>
                      <a:pt x="731" y="9875"/>
                      <a:pt x="733" y="9879"/>
                    </a:cubicBezTo>
                    <a:cubicBezTo>
                      <a:pt x="733" y="9879"/>
                      <a:pt x="733" y="9879"/>
                      <a:pt x="733" y="9879"/>
                    </a:cubicBezTo>
                    <a:lnTo>
                      <a:pt x="733" y="9879"/>
                    </a:lnTo>
                    <a:cubicBezTo>
                      <a:pt x="733" y="9881"/>
                      <a:pt x="734" y="9883"/>
                      <a:pt x="735" y="9884"/>
                    </a:cubicBezTo>
                    <a:lnTo>
                      <a:pt x="735" y="9884"/>
                    </a:lnTo>
                    <a:cubicBezTo>
                      <a:pt x="1441" y="11699"/>
                      <a:pt x="2769" y="13135"/>
                      <a:pt x="4639" y="13758"/>
                    </a:cubicBezTo>
                    <a:cubicBezTo>
                      <a:pt x="5401" y="14012"/>
                      <a:pt x="6200" y="14126"/>
                      <a:pt x="7004" y="14126"/>
                    </a:cubicBezTo>
                    <a:cubicBezTo>
                      <a:pt x="8003" y="14126"/>
                      <a:pt x="9008" y="13950"/>
                      <a:pt x="9955" y="13649"/>
                    </a:cubicBezTo>
                    <a:cubicBezTo>
                      <a:pt x="11555" y="13134"/>
                      <a:pt x="13128" y="12239"/>
                      <a:pt x="14159" y="10883"/>
                    </a:cubicBezTo>
                    <a:cubicBezTo>
                      <a:pt x="15081" y="9716"/>
                      <a:pt x="15461" y="8197"/>
                      <a:pt x="15325" y="6733"/>
                    </a:cubicBezTo>
                    <a:cubicBezTo>
                      <a:pt x="15054" y="3722"/>
                      <a:pt x="12830" y="983"/>
                      <a:pt x="9901" y="196"/>
                    </a:cubicBezTo>
                    <a:cubicBezTo>
                      <a:pt x="9358" y="62"/>
                      <a:pt x="8813" y="1"/>
                      <a:pt x="8271" y="1"/>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44;p80">
                <a:extLst>
                  <a:ext uri="{FF2B5EF4-FFF2-40B4-BE49-F238E27FC236}">
                    <a16:creationId xmlns:a16="http://schemas.microsoft.com/office/drawing/2014/main" id="{36B2467E-3C66-9160-AA56-C8558021B785}"/>
                  </a:ext>
                </a:extLst>
              </p:cNvPr>
              <p:cNvSpPr/>
              <p:nvPr/>
            </p:nvSpPr>
            <p:spPr>
              <a:xfrm>
                <a:off x="1580075" y="2939050"/>
                <a:ext cx="335000" cy="305400"/>
              </a:xfrm>
              <a:custGeom>
                <a:avLst/>
                <a:gdLst/>
                <a:ahLst/>
                <a:cxnLst/>
                <a:rect l="l" t="t" r="r" b="b"/>
                <a:pathLst>
                  <a:path w="13400" h="12216" extrusionOk="0">
                    <a:moveTo>
                      <a:pt x="7119" y="334"/>
                    </a:moveTo>
                    <a:cubicBezTo>
                      <a:pt x="7242" y="334"/>
                      <a:pt x="7365" y="338"/>
                      <a:pt x="7486" y="345"/>
                    </a:cubicBezTo>
                    <a:cubicBezTo>
                      <a:pt x="9982" y="508"/>
                      <a:pt x="12097" y="2434"/>
                      <a:pt x="12775" y="4821"/>
                    </a:cubicBezTo>
                    <a:cubicBezTo>
                      <a:pt x="13128" y="6123"/>
                      <a:pt x="13020" y="7533"/>
                      <a:pt x="12369" y="8700"/>
                    </a:cubicBezTo>
                    <a:cubicBezTo>
                      <a:pt x="11311" y="10570"/>
                      <a:pt x="8980" y="11601"/>
                      <a:pt x="6919" y="11846"/>
                    </a:cubicBezTo>
                    <a:lnTo>
                      <a:pt x="6919" y="11846"/>
                    </a:lnTo>
                    <a:cubicBezTo>
                      <a:pt x="6918" y="11846"/>
                      <a:pt x="6918" y="11846"/>
                      <a:pt x="6917" y="11846"/>
                    </a:cubicBezTo>
                    <a:cubicBezTo>
                      <a:pt x="6917" y="11846"/>
                      <a:pt x="6917" y="11846"/>
                      <a:pt x="6917" y="11846"/>
                    </a:cubicBezTo>
                    <a:lnTo>
                      <a:pt x="6917" y="11846"/>
                    </a:lnTo>
                    <a:cubicBezTo>
                      <a:pt x="6653" y="11873"/>
                      <a:pt x="6388" y="11887"/>
                      <a:pt x="6124" y="11887"/>
                    </a:cubicBezTo>
                    <a:cubicBezTo>
                      <a:pt x="5058" y="11887"/>
                      <a:pt x="4005" y="11657"/>
                      <a:pt x="3092" y="11114"/>
                    </a:cubicBezTo>
                    <a:cubicBezTo>
                      <a:pt x="1872" y="10354"/>
                      <a:pt x="1112" y="9134"/>
                      <a:pt x="760" y="7777"/>
                    </a:cubicBezTo>
                    <a:cubicBezTo>
                      <a:pt x="434" y="6638"/>
                      <a:pt x="488" y="5390"/>
                      <a:pt x="922" y="4278"/>
                    </a:cubicBezTo>
                    <a:cubicBezTo>
                      <a:pt x="1827" y="1900"/>
                      <a:pt x="4606" y="334"/>
                      <a:pt x="7119" y="334"/>
                    </a:cubicBezTo>
                    <a:close/>
                    <a:moveTo>
                      <a:pt x="7081" y="0"/>
                    </a:moveTo>
                    <a:cubicBezTo>
                      <a:pt x="4778" y="0"/>
                      <a:pt x="2387" y="1240"/>
                      <a:pt x="1139" y="3112"/>
                    </a:cubicBezTo>
                    <a:cubicBezTo>
                      <a:pt x="244" y="4468"/>
                      <a:pt x="0" y="6204"/>
                      <a:pt x="380" y="7750"/>
                    </a:cubicBezTo>
                    <a:cubicBezTo>
                      <a:pt x="732" y="9052"/>
                      <a:pt x="1383" y="10273"/>
                      <a:pt x="2468" y="11086"/>
                    </a:cubicBezTo>
                    <a:cubicBezTo>
                      <a:pt x="3517" y="11889"/>
                      <a:pt x="4785" y="12216"/>
                      <a:pt x="6078" y="12216"/>
                    </a:cubicBezTo>
                    <a:cubicBezTo>
                      <a:pt x="6354" y="12216"/>
                      <a:pt x="6631" y="12201"/>
                      <a:pt x="6907" y="12172"/>
                    </a:cubicBezTo>
                    <a:lnTo>
                      <a:pt x="6907" y="12172"/>
                    </a:lnTo>
                    <a:cubicBezTo>
                      <a:pt x="6910" y="12172"/>
                      <a:pt x="6914" y="12172"/>
                      <a:pt x="6917" y="12171"/>
                    </a:cubicBezTo>
                    <a:lnTo>
                      <a:pt x="6917" y="12171"/>
                    </a:lnTo>
                    <a:cubicBezTo>
                      <a:pt x="6917" y="12171"/>
                      <a:pt x="6917" y="12171"/>
                      <a:pt x="6917" y="12171"/>
                    </a:cubicBezTo>
                    <a:cubicBezTo>
                      <a:pt x="6932" y="12171"/>
                      <a:pt x="6946" y="12170"/>
                      <a:pt x="6959" y="12166"/>
                    </a:cubicBezTo>
                    <a:lnTo>
                      <a:pt x="6959" y="12166"/>
                    </a:lnTo>
                    <a:cubicBezTo>
                      <a:pt x="8845" y="11942"/>
                      <a:pt x="10832" y="11130"/>
                      <a:pt x="12097" y="9649"/>
                    </a:cubicBezTo>
                    <a:cubicBezTo>
                      <a:pt x="12992" y="8618"/>
                      <a:pt x="13399" y="7262"/>
                      <a:pt x="13291" y="5906"/>
                    </a:cubicBezTo>
                    <a:cubicBezTo>
                      <a:pt x="13101" y="3356"/>
                      <a:pt x="11284" y="1024"/>
                      <a:pt x="8843" y="264"/>
                    </a:cubicBezTo>
                    <a:cubicBezTo>
                      <a:pt x="8276" y="85"/>
                      <a:pt x="7681" y="0"/>
                      <a:pt x="7081"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45;p80">
                <a:extLst>
                  <a:ext uri="{FF2B5EF4-FFF2-40B4-BE49-F238E27FC236}">
                    <a16:creationId xmlns:a16="http://schemas.microsoft.com/office/drawing/2014/main" id="{674F407C-860E-8C7F-3D1A-421FF5F74BCD}"/>
                  </a:ext>
                </a:extLst>
              </p:cNvPr>
              <p:cNvSpPr/>
              <p:nvPr/>
            </p:nvSpPr>
            <p:spPr>
              <a:xfrm>
                <a:off x="2054050" y="3484825"/>
                <a:ext cx="422450" cy="270000"/>
              </a:xfrm>
              <a:custGeom>
                <a:avLst/>
                <a:gdLst/>
                <a:ahLst/>
                <a:cxnLst/>
                <a:rect l="l" t="t" r="r" b="b"/>
                <a:pathLst>
                  <a:path w="16898" h="10800" extrusionOk="0">
                    <a:moveTo>
                      <a:pt x="14405" y="0"/>
                    </a:moveTo>
                    <a:cubicBezTo>
                      <a:pt x="14378" y="0"/>
                      <a:pt x="14351" y="7"/>
                      <a:pt x="14322" y="24"/>
                    </a:cubicBezTo>
                    <a:cubicBezTo>
                      <a:pt x="12125" y="1326"/>
                      <a:pt x="9928" y="2600"/>
                      <a:pt x="7731" y="3875"/>
                    </a:cubicBezTo>
                    <a:cubicBezTo>
                      <a:pt x="5805" y="4987"/>
                      <a:pt x="3879" y="6099"/>
                      <a:pt x="1954" y="7211"/>
                    </a:cubicBezTo>
                    <a:cubicBezTo>
                      <a:pt x="1493" y="7510"/>
                      <a:pt x="1004" y="7781"/>
                      <a:pt x="543" y="8052"/>
                    </a:cubicBezTo>
                    <a:cubicBezTo>
                      <a:pt x="1" y="8378"/>
                      <a:pt x="1" y="9110"/>
                      <a:pt x="218" y="9625"/>
                    </a:cubicBezTo>
                    <a:cubicBezTo>
                      <a:pt x="442" y="10185"/>
                      <a:pt x="924" y="10800"/>
                      <a:pt x="1527" y="10800"/>
                    </a:cubicBezTo>
                    <a:cubicBezTo>
                      <a:pt x="1655" y="10800"/>
                      <a:pt x="1789" y="10772"/>
                      <a:pt x="1927" y="10710"/>
                    </a:cubicBezTo>
                    <a:cubicBezTo>
                      <a:pt x="2333" y="10521"/>
                      <a:pt x="2713" y="10304"/>
                      <a:pt x="3120" y="10114"/>
                    </a:cubicBezTo>
                    <a:cubicBezTo>
                      <a:pt x="5154" y="9110"/>
                      <a:pt x="7189" y="8079"/>
                      <a:pt x="9223" y="7076"/>
                    </a:cubicBezTo>
                    <a:cubicBezTo>
                      <a:pt x="11664" y="5855"/>
                      <a:pt x="14105" y="4635"/>
                      <a:pt x="16519" y="3414"/>
                    </a:cubicBezTo>
                    <a:lnTo>
                      <a:pt x="16736" y="3306"/>
                    </a:lnTo>
                    <a:cubicBezTo>
                      <a:pt x="16897" y="3237"/>
                      <a:pt x="16804" y="3011"/>
                      <a:pt x="16656" y="3011"/>
                    </a:cubicBezTo>
                    <a:cubicBezTo>
                      <a:pt x="16630" y="3011"/>
                      <a:pt x="16602" y="3018"/>
                      <a:pt x="16573" y="3034"/>
                    </a:cubicBezTo>
                    <a:cubicBezTo>
                      <a:pt x="14349" y="4119"/>
                      <a:pt x="12152" y="5231"/>
                      <a:pt x="9928" y="6343"/>
                    </a:cubicBezTo>
                    <a:cubicBezTo>
                      <a:pt x="8165" y="7239"/>
                      <a:pt x="6375" y="8107"/>
                      <a:pt x="4612" y="9002"/>
                    </a:cubicBezTo>
                    <a:cubicBezTo>
                      <a:pt x="3961" y="9327"/>
                      <a:pt x="3310" y="9653"/>
                      <a:pt x="2659" y="9978"/>
                    </a:cubicBezTo>
                    <a:cubicBezTo>
                      <a:pt x="2361" y="10114"/>
                      <a:pt x="2035" y="10331"/>
                      <a:pt x="1710" y="10439"/>
                    </a:cubicBezTo>
                    <a:cubicBezTo>
                      <a:pt x="1654" y="10458"/>
                      <a:pt x="1598" y="10467"/>
                      <a:pt x="1541" y="10467"/>
                    </a:cubicBezTo>
                    <a:cubicBezTo>
                      <a:pt x="797" y="10467"/>
                      <a:pt x="20" y="8907"/>
                      <a:pt x="625" y="8378"/>
                    </a:cubicBezTo>
                    <a:cubicBezTo>
                      <a:pt x="950" y="8107"/>
                      <a:pt x="1438" y="7917"/>
                      <a:pt x="1791" y="7700"/>
                    </a:cubicBezTo>
                    <a:cubicBezTo>
                      <a:pt x="3717" y="6588"/>
                      <a:pt x="5615" y="5476"/>
                      <a:pt x="7514" y="4363"/>
                    </a:cubicBezTo>
                    <a:cubicBezTo>
                      <a:pt x="9765" y="3062"/>
                      <a:pt x="12044" y="1760"/>
                      <a:pt x="14295" y="430"/>
                    </a:cubicBezTo>
                    <a:lnTo>
                      <a:pt x="14485" y="322"/>
                    </a:lnTo>
                    <a:cubicBezTo>
                      <a:pt x="14646" y="230"/>
                      <a:pt x="14553" y="0"/>
                      <a:pt x="14405"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46;p80">
                <a:extLst>
                  <a:ext uri="{FF2B5EF4-FFF2-40B4-BE49-F238E27FC236}">
                    <a16:creationId xmlns:a16="http://schemas.microsoft.com/office/drawing/2014/main" id="{E81B1229-22ED-E80B-8D67-1B39FAC2F26E}"/>
                  </a:ext>
                </a:extLst>
              </p:cNvPr>
              <p:cNvSpPr/>
              <p:nvPr/>
            </p:nvSpPr>
            <p:spPr>
              <a:xfrm>
                <a:off x="1748350" y="3240325"/>
                <a:ext cx="129575" cy="347100"/>
              </a:xfrm>
              <a:custGeom>
                <a:avLst/>
                <a:gdLst/>
                <a:ahLst/>
                <a:cxnLst/>
                <a:rect l="l" t="t" r="r" b="b"/>
                <a:pathLst>
                  <a:path w="5183" h="13884" extrusionOk="0">
                    <a:moveTo>
                      <a:pt x="207" y="1"/>
                    </a:moveTo>
                    <a:cubicBezTo>
                      <a:pt x="102" y="1"/>
                      <a:pt x="1" y="86"/>
                      <a:pt x="50" y="202"/>
                    </a:cubicBezTo>
                    <a:cubicBezTo>
                      <a:pt x="1759" y="4677"/>
                      <a:pt x="3386" y="9180"/>
                      <a:pt x="4824" y="13764"/>
                    </a:cubicBezTo>
                    <a:cubicBezTo>
                      <a:pt x="4845" y="13848"/>
                      <a:pt x="4908" y="13884"/>
                      <a:pt x="4973" y="13884"/>
                    </a:cubicBezTo>
                    <a:cubicBezTo>
                      <a:pt x="5074" y="13884"/>
                      <a:pt x="5182" y="13798"/>
                      <a:pt x="5149" y="13682"/>
                    </a:cubicBezTo>
                    <a:cubicBezTo>
                      <a:pt x="3712" y="9098"/>
                      <a:pt x="2084" y="4596"/>
                      <a:pt x="376" y="120"/>
                    </a:cubicBezTo>
                    <a:cubicBezTo>
                      <a:pt x="344" y="36"/>
                      <a:pt x="275" y="1"/>
                      <a:pt x="207" y="1"/>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47;p80">
                <a:extLst>
                  <a:ext uri="{FF2B5EF4-FFF2-40B4-BE49-F238E27FC236}">
                    <a16:creationId xmlns:a16="http://schemas.microsoft.com/office/drawing/2014/main" id="{EDEA7675-41DE-66E3-185B-BC8E517C8A7E}"/>
                  </a:ext>
                </a:extLst>
              </p:cNvPr>
              <p:cNvSpPr/>
              <p:nvPr/>
            </p:nvSpPr>
            <p:spPr>
              <a:xfrm>
                <a:off x="1851425" y="3204725"/>
                <a:ext cx="103800" cy="320650"/>
              </a:xfrm>
              <a:custGeom>
                <a:avLst/>
                <a:gdLst/>
                <a:ahLst/>
                <a:cxnLst/>
                <a:rect l="l" t="t" r="r" b="b"/>
                <a:pathLst>
                  <a:path w="4152" h="12826" extrusionOk="0">
                    <a:moveTo>
                      <a:pt x="209" y="0"/>
                    </a:moveTo>
                    <a:cubicBezTo>
                      <a:pt x="103" y="0"/>
                      <a:pt x="0" y="82"/>
                      <a:pt x="50" y="215"/>
                    </a:cubicBezTo>
                    <a:cubicBezTo>
                      <a:pt x="1243" y="4392"/>
                      <a:pt x="2464" y="8570"/>
                      <a:pt x="3793" y="12719"/>
                    </a:cubicBezTo>
                    <a:cubicBezTo>
                      <a:pt x="3814" y="12793"/>
                      <a:pt x="3876" y="12826"/>
                      <a:pt x="3940" y="12826"/>
                    </a:cubicBezTo>
                    <a:cubicBezTo>
                      <a:pt x="4043" y="12826"/>
                      <a:pt x="4152" y="12744"/>
                      <a:pt x="4119" y="12611"/>
                    </a:cubicBezTo>
                    <a:cubicBezTo>
                      <a:pt x="2789" y="8461"/>
                      <a:pt x="1569" y="4311"/>
                      <a:pt x="375" y="107"/>
                    </a:cubicBezTo>
                    <a:cubicBezTo>
                      <a:pt x="344" y="33"/>
                      <a:pt x="276" y="0"/>
                      <a:pt x="209"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548;p80">
                <a:extLst>
                  <a:ext uri="{FF2B5EF4-FFF2-40B4-BE49-F238E27FC236}">
                    <a16:creationId xmlns:a16="http://schemas.microsoft.com/office/drawing/2014/main" id="{BD582C44-9AC5-FFC1-AC37-3309FD6C4386}"/>
                  </a:ext>
                </a:extLst>
              </p:cNvPr>
              <p:cNvSpPr/>
              <p:nvPr/>
            </p:nvSpPr>
            <p:spPr>
              <a:xfrm>
                <a:off x="1764200" y="2973300"/>
                <a:ext cx="74400" cy="79750"/>
              </a:xfrm>
              <a:custGeom>
                <a:avLst/>
                <a:gdLst/>
                <a:ahLst/>
                <a:cxnLst/>
                <a:rect l="l" t="t" r="r" b="b"/>
                <a:pathLst>
                  <a:path w="2976" h="3190" extrusionOk="0">
                    <a:moveTo>
                      <a:pt x="237" y="0"/>
                    </a:moveTo>
                    <a:cubicBezTo>
                      <a:pt x="56" y="0"/>
                      <a:pt x="0" y="282"/>
                      <a:pt x="176" y="332"/>
                    </a:cubicBezTo>
                    <a:cubicBezTo>
                      <a:pt x="1423" y="739"/>
                      <a:pt x="2373" y="1796"/>
                      <a:pt x="2617" y="3071"/>
                    </a:cubicBezTo>
                    <a:cubicBezTo>
                      <a:pt x="2637" y="3154"/>
                      <a:pt x="2698" y="3189"/>
                      <a:pt x="2761" y="3189"/>
                    </a:cubicBezTo>
                    <a:cubicBezTo>
                      <a:pt x="2864" y="3189"/>
                      <a:pt x="2976" y="3097"/>
                      <a:pt x="2942" y="2963"/>
                    </a:cubicBezTo>
                    <a:cubicBezTo>
                      <a:pt x="2671" y="1606"/>
                      <a:pt x="1613" y="440"/>
                      <a:pt x="284" y="6"/>
                    </a:cubicBezTo>
                    <a:cubicBezTo>
                      <a:pt x="267" y="2"/>
                      <a:pt x="252" y="0"/>
                      <a:pt x="237"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549;p80">
                <a:extLst>
                  <a:ext uri="{FF2B5EF4-FFF2-40B4-BE49-F238E27FC236}">
                    <a16:creationId xmlns:a16="http://schemas.microsoft.com/office/drawing/2014/main" id="{D787A6F3-9F8B-654D-7E0B-FAA500A30843}"/>
                  </a:ext>
                </a:extLst>
              </p:cNvPr>
              <p:cNvSpPr/>
              <p:nvPr/>
            </p:nvSpPr>
            <p:spPr>
              <a:xfrm>
                <a:off x="1835700" y="3079225"/>
                <a:ext cx="10875" cy="8850"/>
              </a:xfrm>
              <a:custGeom>
                <a:avLst/>
                <a:gdLst/>
                <a:ahLst/>
                <a:cxnLst/>
                <a:rect l="l" t="t" r="r" b="b"/>
                <a:pathLst>
                  <a:path w="435" h="354" extrusionOk="0">
                    <a:moveTo>
                      <a:pt x="218" y="0"/>
                    </a:moveTo>
                    <a:cubicBezTo>
                      <a:pt x="1" y="0"/>
                      <a:pt x="1" y="353"/>
                      <a:pt x="218" y="353"/>
                    </a:cubicBezTo>
                    <a:cubicBezTo>
                      <a:pt x="435" y="353"/>
                      <a:pt x="435" y="0"/>
                      <a:pt x="218"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550;p80">
                <a:extLst>
                  <a:ext uri="{FF2B5EF4-FFF2-40B4-BE49-F238E27FC236}">
                    <a16:creationId xmlns:a16="http://schemas.microsoft.com/office/drawing/2014/main" id="{4E7F94ED-012C-3279-F033-8C136CA47899}"/>
                  </a:ext>
                </a:extLst>
              </p:cNvPr>
              <p:cNvSpPr/>
              <p:nvPr/>
            </p:nvSpPr>
            <p:spPr>
              <a:xfrm>
                <a:off x="1857400" y="3688150"/>
                <a:ext cx="95125" cy="207175"/>
              </a:xfrm>
              <a:custGeom>
                <a:avLst/>
                <a:gdLst/>
                <a:ahLst/>
                <a:cxnLst/>
                <a:rect l="l" t="t" r="r" b="b"/>
                <a:pathLst>
                  <a:path w="3805" h="8287" extrusionOk="0">
                    <a:moveTo>
                      <a:pt x="204" y="1"/>
                    </a:moveTo>
                    <a:cubicBezTo>
                      <a:pt x="116" y="1"/>
                      <a:pt x="28" y="55"/>
                      <a:pt x="28" y="163"/>
                    </a:cubicBezTo>
                    <a:cubicBezTo>
                      <a:pt x="1" y="1791"/>
                      <a:pt x="299" y="3445"/>
                      <a:pt x="923" y="4964"/>
                    </a:cubicBezTo>
                    <a:cubicBezTo>
                      <a:pt x="1466" y="6212"/>
                      <a:pt x="2198" y="7704"/>
                      <a:pt x="3554" y="8273"/>
                    </a:cubicBezTo>
                    <a:cubicBezTo>
                      <a:pt x="3575" y="8282"/>
                      <a:pt x="3594" y="8286"/>
                      <a:pt x="3612" y="8286"/>
                    </a:cubicBezTo>
                    <a:cubicBezTo>
                      <a:pt x="3758" y="8286"/>
                      <a:pt x="3804" y="8020"/>
                      <a:pt x="3635" y="7948"/>
                    </a:cubicBezTo>
                    <a:cubicBezTo>
                      <a:pt x="2306" y="7405"/>
                      <a:pt x="1574" y="5724"/>
                      <a:pt x="1113" y="4476"/>
                    </a:cubicBezTo>
                    <a:cubicBezTo>
                      <a:pt x="570" y="3093"/>
                      <a:pt x="326" y="1628"/>
                      <a:pt x="381" y="163"/>
                    </a:cubicBezTo>
                    <a:cubicBezTo>
                      <a:pt x="381" y="55"/>
                      <a:pt x="292" y="1"/>
                      <a:pt x="204" y="1"/>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551;p80">
                <a:extLst>
                  <a:ext uri="{FF2B5EF4-FFF2-40B4-BE49-F238E27FC236}">
                    <a16:creationId xmlns:a16="http://schemas.microsoft.com/office/drawing/2014/main" id="{21314248-0EA5-28EA-BC7A-38528712A675}"/>
                  </a:ext>
                </a:extLst>
              </p:cNvPr>
              <p:cNvSpPr/>
              <p:nvPr/>
            </p:nvSpPr>
            <p:spPr>
              <a:xfrm>
                <a:off x="1997100" y="3922775"/>
                <a:ext cx="10875" cy="8150"/>
              </a:xfrm>
              <a:custGeom>
                <a:avLst/>
                <a:gdLst/>
                <a:ahLst/>
                <a:cxnLst/>
                <a:rect l="l" t="t" r="r" b="b"/>
                <a:pathLst>
                  <a:path w="435" h="326" extrusionOk="0">
                    <a:moveTo>
                      <a:pt x="217" y="0"/>
                    </a:moveTo>
                    <a:cubicBezTo>
                      <a:pt x="0" y="0"/>
                      <a:pt x="0" y="326"/>
                      <a:pt x="217" y="326"/>
                    </a:cubicBezTo>
                    <a:cubicBezTo>
                      <a:pt x="434" y="326"/>
                      <a:pt x="434" y="0"/>
                      <a:pt x="217"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552;p80">
                <a:extLst>
                  <a:ext uri="{FF2B5EF4-FFF2-40B4-BE49-F238E27FC236}">
                    <a16:creationId xmlns:a16="http://schemas.microsoft.com/office/drawing/2014/main" id="{CD427B8A-D0CF-19A5-CF0B-0E8C8A849B37}"/>
                  </a:ext>
                </a:extLst>
              </p:cNvPr>
              <p:cNvSpPr/>
              <p:nvPr/>
            </p:nvSpPr>
            <p:spPr>
              <a:xfrm>
                <a:off x="2496900" y="3300400"/>
                <a:ext cx="142450" cy="35350"/>
              </a:xfrm>
              <a:custGeom>
                <a:avLst/>
                <a:gdLst/>
                <a:ahLst/>
                <a:cxnLst/>
                <a:rect l="l" t="t" r="r" b="b"/>
                <a:pathLst>
                  <a:path w="5698" h="1414" extrusionOk="0">
                    <a:moveTo>
                      <a:pt x="3530" y="0"/>
                    </a:moveTo>
                    <a:cubicBezTo>
                      <a:pt x="2329" y="0"/>
                      <a:pt x="1126" y="368"/>
                      <a:pt x="134" y="1081"/>
                    </a:cubicBezTo>
                    <a:cubicBezTo>
                      <a:pt x="0" y="1192"/>
                      <a:pt x="87" y="1414"/>
                      <a:pt x="212" y="1414"/>
                    </a:cubicBezTo>
                    <a:cubicBezTo>
                      <a:pt x="239" y="1414"/>
                      <a:pt x="268" y="1403"/>
                      <a:pt x="297" y="1379"/>
                    </a:cubicBezTo>
                    <a:cubicBezTo>
                      <a:pt x="1257" y="698"/>
                      <a:pt x="2398" y="343"/>
                      <a:pt x="3544" y="343"/>
                    </a:cubicBezTo>
                    <a:cubicBezTo>
                      <a:pt x="4179" y="343"/>
                      <a:pt x="4815" y="452"/>
                      <a:pt x="5423" y="674"/>
                    </a:cubicBezTo>
                    <a:cubicBezTo>
                      <a:pt x="5447" y="683"/>
                      <a:pt x="5469" y="687"/>
                      <a:pt x="5490" y="687"/>
                    </a:cubicBezTo>
                    <a:cubicBezTo>
                      <a:pt x="5655" y="687"/>
                      <a:pt x="5698" y="421"/>
                      <a:pt x="5505" y="348"/>
                    </a:cubicBezTo>
                    <a:cubicBezTo>
                      <a:pt x="4873" y="115"/>
                      <a:pt x="4202" y="0"/>
                      <a:pt x="3530"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553;p80">
                <a:extLst>
                  <a:ext uri="{FF2B5EF4-FFF2-40B4-BE49-F238E27FC236}">
                    <a16:creationId xmlns:a16="http://schemas.microsoft.com/office/drawing/2014/main" id="{BA873472-BADE-17A7-704E-637F8D22BFBC}"/>
                  </a:ext>
                </a:extLst>
              </p:cNvPr>
              <p:cNvSpPr/>
              <p:nvPr/>
            </p:nvSpPr>
            <p:spPr>
              <a:xfrm>
                <a:off x="2665025" y="3330125"/>
                <a:ext cx="10875" cy="8825"/>
              </a:xfrm>
              <a:custGeom>
                <a:avLst/>
                <a:gdLst/>
                <a:ahLst/>
                <a:cxnLst/>
                <a:rect l="l" t="t" r="r" b="b"/>
                <a:pathLst>
                  <a:path w="435" h="353" extrusionOk="0">
                    <a:moveTo>
                      <a:pt x="217" y="0"/>
                    </a:moveTo>
                    <a:cubicBezTo>
                      <a:pt x="0" y="0"/>
                      <a:pt x="0" y="353"/>
                      <a:pt x="217" y="353"/>
                    </a:cubicBezTo>
                    <a:cubicBezTo>
                      <a:pt x="434" y="353"/>
                      <a:pt x="434" y="0"/>
                      <a:pt x="217"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2554;p80">
              <a:extLst>
                <a:ext uri="{FF2B5EF4-FFF2-40B4-BE49-F238E27FC236}">
                  <a16:creationId xmlns:a16="http://schemas.microsoft.com/office/drawing/2014/main" id="{8F860C46-F7CE-87CB-1E17-A8FFB9807869}"/>
                </a:ext>
              </a:extLst>
            </p:cNvPr>
            <p:cNvGrpSpPr/>
            <p:nvPr/>
          </p:nvGrpSpPr>
          <p:grpSpPr>
            <a:xfrm>
              <a:off x="1553431" y="2963088"/>
              <a:ext cx="1259350" cy="1037950"/>
              <a:chOff x="1554975" y="2939050"/>
              <a:chExt cx="1259350" cy="1037950"/>
            </a:xfrm>
          </p:grpSpPr>
          <p:sp>
            <p:nvSpPr>
              <p:cNvPr id="5" name="Google Shape;2555;p80">
                <a:extLst>
                  <a:ext uri="{FF2B5EF4-FFF2-40B4-BE49-F238E27FC236}">
                    <a16:creationId xmlns:a16="http://schemas.microsoft.com/office/drawing/2014/main" id="{07A0F292-B322-768F-9A3F-2B8F18384961}"/>
                  </a:ext>
                </a:extLst>
              </p:cNvPr>
              <p:cNvSpPr/>
              <p:nvPr/>
            </p:nvSpPr>
            <p:spPr>
              <a:xfrm>
                <a:off x="2366650" y="3245150"/>
                <a:ext cx="447675" cy="344725"/>
              </a:xfrm>
              <a:custGeom>
                <a:avLst/>
                <a:gdLst/>
                <a:ahLst/>
                <a:cxnLst/>
                <a:rect l="l" t="t" r="r" b="b"/>
                <a:pathLst>
                  <a:path w="17907" h="13789" extrusionOk="0">
                    <a:moveTo>
                      <a:pt x="9405" y="1"/>
                    </a:moveTo>
                    <a:cubicBezTo>
                      <a:pt x="8523" y="1"/>
                      <a:pt x="7589" y="171"/>
                      <a:pt x="6619" y="551"/>
                    </a:cubicBezTo>
                    <a:cubicBezTo>
                      <a:pt x="1" y="3155"/>
                      <a:pt x="1845" y="8878"/>
                      <a:pt x="1845" y="8878"/>
                    </a:cubicBezTo>
                    <a:cubicBezTo>
                      <a:pt x="1927" y="9177"/>
                      <a:pt x="2008" y="9421"/>
                      <a:pt x="2117" y="9692"/>
                    </a:cubicBezTo>
                    <a:cubicBezTo>
                      <a:pt x="2605" y="10994"/>
                      <a:pt x="3364" y="11943"/>
                      <a:pt x="4259" y="12594"/>
                    </a:cubicBezTo>
                    <a:cubicBezTo>
                      <a:pt x="5412" y="13429"/>
                      <a:pt x="6813" y="13788"/>
                      <a:pt x="8244" y="13788"/>
                    </a:cubicBezTo>
                    <a:cubicBezTo>
                      <a:pt x="11323" y="13788"/>
                      <a:pt x="14539" y="12122"/>
                      <a:pt x="15706" y="9936"/>
                    </a:cubicBezTo>
                    <a:cubicBezTo>
                      <a:pt x="17906" y="5859"/>
                      <a:pt x="14567" y="1"/>
                      <a:pt x="94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556;p80">
                <a:extLst>
                  <a:ext uri="{FF2B5EF4-FFF2-40B4-BE49-F238E27FC236}">
                    <a16:creationId xmlns:a16="http://schemas.microsoft.com/office/drawing/2014/main" id="{062F338A-4472-7A5D-B708-3121C7AE8C92}"/>
                  </a:ext>
                </a:extLst>
              </p:cNvPr>
              <p:cNvSpPr/>
              <p:nvPr/>
            </p:nvSpPr>
            <p:spPr>
              <a:xfrm>
                <a:off x="2052700" y="3487450"/>
                <a:ext cx="420450" cy="264075"/>
              </a:xfrm>
              <a:custGeom>
                <a:avLst/>
                <a:gdLst/>
                <a:ahLst/>
                <a:cxnLst/>
                <a:rect l="l" t="t" r="r" b="b"/>
                <a:pathLst>
                  <a:path w="16818" h="10563" extrusionOk="0">
                    <a:moveTo>
                      <a:pt x="14675" y="0"/>
                    </a:moveTo>
                    <a:lnTo>
                      <a:pt x="14458" y="81"/>
                    </a:lnTo>
                    <a:lnTo>
                      <a:pt x="7188" y="4286"/>
                    </a:lnTo>
                    <a:lnTo>
                      <a:pt x="489" y="8191"/>
                    </a:lnTo>
                    <a:cubicBezTo>
                      <a:pt x="0" y="8897"/>
                      <a:pt x="462" y="9873"/>
                      <a:pt x="1167" y="10416"/>
                    </a:cubicBezTo>
                    <a:cubicBezTo>
                      <a:pt x="1281" y="10513"/>
                      <a:pt x="1424" y="10562"/>
                      <a:pt x="1567" y="10562"/>
                    </a:cubicBezTo>
                    <a:cubicBezTo>
                      <a:pt x="1663" y="10562"/>
                      <a:pt x="1758" y="10540"/>
                      <a:pt x="1845" y="10497"/>
                    </a:cubicBezTo>
                    <a:lnTo>
                      <a:pt x="8843" y="6998"/>
                    </a:lnTo>
                    <a:lnTo>
                      <a:pt x="16709" y="3065"/>
                    </a:lnTo>
                    <a:lnTo>
                      <a:pt x="16817" y="2902"/>
                    </a:lnTo>
                    <a:cubicBezTo>
                      <a:pt x="15922" y="2251"/>
                      <a:pt x="15163" y="1302"/>
                      <a:pt x="146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557;p80">
                <a:extLst>
                  <a:ext uri="{FF2B5EF4-FFF2-40B4-BE49-F238E27FC236}">
                    <a16:creationId xmlns:a16="http://schemas.microsoft.com/office/drawing/2014/main" id="{F5A957C7-68BC-56C6-9953-6F5EE10574EB}"/>
                  </a:ext>
                </a:extLst>
              </p:cNvPr>
              <p:cNvSpPr/>
              <p:nvPr/>
            </p:nvSpPr>
            <p:spPr>
              <a:xfrm>
                <a:off x="1765175" y="3513050"/>
                <a:ext cx="534375" cy="459300"/>
              </a:xfrm>
              <a:custGeom>
                <a:avLst/>
                <a:gdLst/>
                <a:ahLst/>
                <a:cxnLst/>
                <a:rect l="l" t="t" r="r" b="b"/>
                <a:pathLst>
                  <a:path w="21375" h="18372" extrusionOk="0">
                    <a:moveTo>
                      <a:pt x="11768" y="0"/>
                    </a:moveTo>
                    <a:cubicBezTo>
                      <a:pt x="10593" y="0"/>
                      <a:pt x="9347" y="229"/>
                      <a:pt x="8057" y="739"/>
                    </a:cubicBezTo>
                    <a:cubicBezTo>
                      <a:pt x="7867" y="820"/>
                      <a:pt x="7704" y="875"/>
                      <a:pt x="7541" y="956"/>
                    </a:cubicBezTo>
                    <a:cubicBezTo>
                      <a:pt x="6239" y="1526"/>
                      <a:pt x="5209" y="2177"/>
                      <a:pt x="4368" y="2882"/>
                    </a:cubicBezTo>
                    <a:cubicBezTo>
                      <a:pt x="1" y="6652"/>
                      <a:pt x="1683" y="11833"/>
                      <a:pt x="1683" y="11833"/>
                    </a:cubicBezTo>
                    <a:cubicBezTo>
                      <a:pt x="2956" y="16566"/>
                      <a:pt x="6505" y="18372"/>
                      <a:pt x="10203" y="18372"/>
                    </a:cubicBezTo>
                    <a:cubicBezTo>
                      <a:pt x="14302" y="18372"/>
                      <a:pt x="18585" y="16152"/>
                      <a:pt x="20154" y="13243"/>
                    </a:cubicBezTo>
                    <a:cubicBezTo>
                      <a:pt x="21375" y="10965"/>
                      <a:pt x="21320" y="8307"/>
                      <a:pt x="20344" y="5974"/>
                    </a:cubicBezTo>
                    <a:lnTo>
                      <a:pt x="20344" y="5974"/>
                    </a:lnTo>
                    <a:lnTo>
                      <a:pt x="13319" y="9473"/>
                    </a:lnTo>
                    <a:cubicBezTo>
                      <a:pt x="13239" y="9513"/>
                      <a:pt x="13156" y="9531"/>
                      <a:pt x="13073" y="9531"/>
                    </a:cubicBezTo>
                    <a:cubicBezTo>
                      <a:pt x="12930" y="9531"/>
                      <a:pt x="12788" y="9477"/>
                      <a:pt x="12668" y="9392"/>
                    </a:cubicBezTo>
                    <a:cubicBezTo>
                      <a:pt x="11963" y="8849"/>
                      <a:pt x="11501" y="7873"/>
                      <a:pt x="11990" y="7167"/>
                    </a:cubicBezTo>
                    <a:lnTo>
                      <a:pt x="18689" y="3262"/>
                    </a:lnTo>
                    <a:cubicBezTo>
                      <a:pt x="17022" y="1326"/>
                      <a:pt x="14598" y="0"/>
                      <a:pt x="11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558;p80">
                <a:extLst>
                  <a:ext uri="{FF2B5EF4-FFF2-40B4-BE49-F238E27FC236}">
                    <a16:creationId xmlns:a16="http://schemas.microsoft.com/office/drawing/2014/main" id="{00B1AA77-BC41-0F0E-09DD-0315735A2514}"/>
                  </a:ext>
                </a:extLst>
              </p:cNvPr>
              <p:cNvSpPr/>
              <p:nvPr/>
            </p:nvSpPr>
            <p:spPr>
              <a:xfrm>
                <a:off x="1752975" y="3202650"/>
                <a:ext cx="200750" cy="382450"/>
              </a:xfrm>
              <a:custGeom>
                <a:avLst/>
                <a:gdLst/>
                <a:ahLst/>
                <a:cxnLst/>
                <a:rect l="l" t="t" r="r" b="b"/>
                <a:pathLst>
                  <a:path w="8030" h="15298" extrusionOk="0">
                    <a:moveTo>
                      <a:pt x="3961" y="0"/>
                    </a:moveTo>
                    <a:cubicBezTo>
                      <a:pt x="2849" y="787"/>
                      <a:pt x="1438" y="1329"/>
                      <a:pt x="1" y="1465"/>
                    </a:cubicBezTo>
                    <a:lnTo>
                      <a:pt x="28" y="1682"/>
                    </a:lnTo>
                    <a:cubicBezTo>
                      <a:pt x="1682" y="5994"/>
                      <a:pt x="3418" y="10795"/>
                      <a:pt x="4802" y="15216"/>
                    </a:cubicBezTo>
                    <a:lnTo>
                      <a:pt x="4856" y="15298"/>
                    </a:lnTo>
                    <a:cubicBezTo>
                      <a:pt x="5697" y="14593"/>
                      <a:pt x="6727" y="13942"/>
                      <a:pt x="8029" y="13372"/>
                    </a:cubicBezTo>
                    <a:lnTo>
                      <a:pt x="7894" y="12748"/>
                    </a:lnTo>
                    <a:cubicBezTo>
                      <a:pt x="6565" y="8598"/>
                      <a:pt x="5344" y="4421"/>
                      <a:pt x="4151" y="244"/>
                    </a:cubicBezTo>
                    <a:lnTo>
                      <a:pt x="39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559;p80">
                <a:extLst>
                  <a:ext uri="{FF2B5EF4-FFF2-40B4-BE49-F238E27FC236}">
                    <a16:creationId xmlns:a16="http://schemas.microsoft.com/office/drawing/2014/main" id="{4E61904B-54CE-3B27-3F22-6C486B2A802B}"/>
                  </a:ext>
                </a:extLst>
              </p:cNvPr>
              <p:cNvSpPr/>
              <p:nvPr/>
            </p:nvSpPr>
            <p:spPr>
              <a:xfrm>
                <a:off x="1554975" y="2943200"/>
                <a:ext cx="385950" cy="297275"/>
              </a:xfrm>
              <a:custGeom>
                <a:avLst/>
                <a:gdLst/>
                <a:ahLst/>
                <a:cxnLst/>
                <a:rect l="l" t="t" r="r" b="b"/>
                <a:pathLst>
                  <a:path w="15438" h="11891" extrusionOk="0">
                    <a:moveTo>
                      <a:pt x="8130" y="0"/>
                    </a:moveTo>
                    <a:cubicBezTo>
                      <a:pt x="7369" y="0"/>
                      <a:pt x="6561" y="148"/>
                      <a:pt x="5724" y="478"/>
                    </a:cubicBezTo>
                    <a:cubicBezTo>
                      <a:pt x="1" y="2702"/>
                      <a:pt x="1601" y="7666"/>
                      <a:pt x="1601" y="7666"/>
                    </a:cubicBezTo>
                    <a:cubicBezTo>
                      <a:pt x="2401" y="10721"/>
                      <a:pt x="4676" y="11891"/>
                      <a:pt x="7068" y="11891"/>
                    </a:cubicBezTo>
                    <a:cubicBezTo>
                      <a:pt x="7352" y="11891"/>
                      <a:pt x="7636" y="11874"/>
                      <a:pt x="7921" y="11843"/>
                    </a:cubicBezTo>
                    <a:cubicBezTo>
                      <a:pt x="9358" y="11707"/>
                      <a:pt x="10769" y="11165"/>
                      <a:pt x="11854" y="10351"/>
                    </a:cubicBezTo>
                    <a:cubicBezTo>
                      <a:pt x="12586" y="9863"/>
                      <a:pt x="13183" y="9239"/>
                      <a:pt x="13563" y="8561"/>
                    </a:cubicBezTo>
                    <a:cubicBezTo>
                      <a:pt x="15438" y="5041"/>
                      <a:pt x="12570" y="0"/>
                      <a:pt x="81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560;p80">
                <a:extLst>
                  <a:ext uri="{FF2B5EF4-FFF2-40B4-BE49-F238E27FC236}">
                    <a16:creationId xmlns:a16="http://schemas.microsoft.com/office/drawing/2014/main" id="{6EC47657-5AEE-F4F5-2B80-169A8745D3AE}"/>
                  </a:ext>
                </a:extLst>
              </p:cNvPr>
              <p:cNvSpPr/>
              <p:nvPr/>
            </p:nvSpPr>
            <p:spPr>
              <a:xfrm>
                <a:off x="1791625" y="3508900"/>
                <a:ext cx="511325" cy="468100"/>
              </a:xfrm>
              <a:custGeom>
                <a:avLst/>
                <a:gdLst/>
                <a:ahLst/>
                <a:cxnLst/>
                <a:rect l="l" t="t" r="r" b="b"/>
                <a:pathLst>
                  <a:path w="20453" h="18724" extrusionOk="0">
                    <a:moveTo>
                      <a:pt x="10728" y="0"/>
                    </a:moveTo>
                    <a:cubicBezTo>
                      <a:pt x="8384" y="0"/>
                      <a:pt x="6030" y="889"/>
                      <a:pt x="4124" y="2207"/>
                    </a:cubicBezTo>
                    <a:cubicBezTo>
                      <a:pt x="2252" y="3509"/>
                      <a:pt x="842" y="5380"/>
                      <a:pt x="353" y="7632"/>
                    </a:cubicBezTo>
                    <a:cubicBezTo>
                      <a:pt x="55" y="8988"/>
                      <a:pt x="55" y="10426"/>
                      <a:pt x="381" y="11782"/>
                    </a:cubicBezTo>
                    <a:cubicBezTo>
                      <a:pt x="1113" y="14765"/>
                      <a:pt x="3066" y="17288"/>
                      <a:pt x="6049" y="18264"/>
                    </a:cubicBezTo>
                    <a:cubicBezTo>
                      <a:pt x="7046" y="18579"/>
                      <a:pt x="8087" y="18723"/>
                      <a:pt x="9135" y="18723"/>
                    </a:cubicBezTo>
                    <a:cubicBezTo>
                      <a:pt x="11252" y="18723"/>
                      <a:pt x="13394" y="18132"/>
                      <a:pt x="15244" y="17152"/>
                    </a:cubicBezTo>
                    <a:cubicBezTo>
                      <a:pt x="16519" y="16474"/>
                      <a:pt x="17740" y="15579"/>
                      <a:pt x="18635" y="14413"/>
                    </a:cubicBezTo>
                    <a:cubicBezTo>
                      <a:pt x="20045" y="12568"/>
                      <a:pt x="20452" y="10154"/>
                      <a:pt x="19991" y="7903"/>
                    </a:cubicBezTo>
                    <a:cubicBezTo>
                      <a:pt x="19855" y="7252"/>
                      <a:pt x="19666" y="6601"/>
                      <a:pt x="19394" y="6004"/>
                    </a:cubicBezTo>
                    <a:cubicBezTo>
                      <a:pt x="19369" y="5936"/>
                      <a:pt x="19324" y="5908"/>
                      <a:pt x="19277" y="5908"/>
                    </a:cubicBezTo>
                    <a:cubicBezTo>
                      <a:pt x="19177" y="5908"/>
                      <a:pt x="19068" y="6037"/>
                      <a:pt x="19123" y="6167"/>
                    </a:cubicBezTo>
                    <a:cubicBezTo>
                      <a:pt x="20127" y="8554"/>
                      <a:pt x="20154" y="11429"/>
                      <a:pt x="18743" y="13653"/>
                    </a:cubicBezTo>
                    <a:cubicBezTo>
                      <a:pt x="18038" y="14792"/>
                      <a:pt x="17007" y="15688"/>
                      <a:pt x="15895" y="16393"/>
                    </a:cubicBezTo>
                    <a:cubicBezTo>
                      <a:pt x="13911" y="17630"/>
                      <a:pt x="11524" y="18381"/>
                      <a:pt x="9170" y="18381"/>
                    </a:cubicBezTo>
                    <a:cubicBezTo>
                      <a:pt x="8531" y="18381"/>
                      <a:pt x="7895" y="18326"/>
                      <a:pt x="7270" y="18210"/>
                    </a:cubicBezTo>
                    <a:cubicBezTo>
                      <a:pt x="5805" y="17939"/>
                      <a:pt x="4422" y="17315"/>
                      <a:pt x="3310" y="16311"/>
                    </a:cubicBezTo>
                    <a:cubicBezTo>
                      <a:pt x="2035" y="15145"/>
                      <a:pt x="1248" y="13599"/>
                      <a:pt x="787" y="11944"/>
                    </a:cubicBezTo>
                    <a:cubicBezTo>
                      <a:pt x="1" y="9096"/>
                      <a:pt x="706" y="5923"/>
                      <a:pt x="2767" y="3780"/>
                    </a:cubicBezTo>
                    <a:cubicBezTo>
                      <a:pt x="4585" y="1909"/>
                      <a:pt x="7270" y="607"/>
                      <a:pt x="9847" y="390"/>
                    </a:cubicBezTo>
                    <a:cubicBezTo>
                      <a:pt x="10119" y="365"/>
                      <a:pt x="10392" y="352"/>
                      <a:pt x="10663" y="352"/>
                    </a:cubicBezTo>
                    <a:cubicBezTo>
                      <a:pt x="12744" y="352"/>
                      <a:pt x="14776" y="1080"/>
                      <a:pt x="16384" y="2424"/>
                    </a:cubicBezTo>
                    <a:cubicBezTo>
                      <a:pt x="16790" y="2777"/>
                      <a:pt x="17143" y="3156"/>
                      <a:pt x="17496" y="3563"/>
                    </a:cubicBezTo>
                    <a:cubicBezTo>
                      <a:pt x="17534" y="3601"/>
                      <a:pt x="17574" y="3617"/>
                      <a:pt x="17613" y="3617"/>
                    </a:cubicBezTo>
                    <a:cubicBezTo>
                      <a:pt x="17740" y="3617"/>
                      <a:pt x="17844" y="3444"/>
                      <a:pt x="17740" y="3319"/>
                    </a:cubicBezTo>
                    <a:cubicBezTo>
                      <a:pt x="16221" y="1556"/>
                      <a:pt x="14132" y="363"/>
                      <a:pt x="11800" y="64"/>
                    </a:cubicBezTo>
                    <a:cubicBezTo>
                      <a:pt x="11444" y="21"/>
                      <a:pt x="11086" y="0"/>
                      <a:pt x="10728" y="0"/>
                    </a:cubicBezTo>
                    <a:close/>
                  </a:path>
                </a:pathLst>
              </a:custGeom>
              <a:solidFill>
                <a:srgbClr val="221C42"/>
              </a:solid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561;p80">
                <a:extLst>
                  <a:ext uri="{FF2B5EF4-FFF2-40B4-BE49-F238E27FC236}">
                    <a16:creationId xmlns:a16="http://schemas.microsoft.com/office/drawing/2014/main" id="{40D2166E-5E49-DF64-B831-BC8DA742AD37}"/>
                  </a:ext>
                </a:extLst>
              </p:cNvPr>
              <p:cNvSpPr/>
              <p:nvPr/>
            </p:nvSpPr>
            <p:spPr>
              <a:xfrm>
                <a:off x="2397175" y="3241150"/>
                <a:ext cx="386550" cy="353150"/>
              </a:xfrm>
              <a:custGeom>
                <a:avLst/>
                <a:gdLst/>
                <a:ahLst/>
                <a:cxnLst/>
                <a:rect l="l" t="t" r="r" b="b"/>
                <a:pathLst>
                  <a:path w="15462" h="14126" extrusionOk="0">
                    <a:moveTo>
                      <a:pt x="8148" y="331"/>
                    </a:moveTo>
                    <a:cubicBezTo>
                      <a:pt x="8180" y="331"/>
                      <a:pt x="8213" y="331"/>
                      <a:pt x="8246" y="332"/>
                    </a:cubicBezTo>
                    <a:cubicBezTo>
                      <a:pt x="11284" y="359"/>
                      <a:pt x="13888" y="2583"/>
                      <a:pt x="14729" y="5431"/>
                    </a:cubicBezTo>
                    <a:cubicBezTo>
                      <a:pt x="15136" y="6787"/>
                      <a:pt x="15108" y="8279"/>
                      <a:pt x="14566" y="9581"/>
                    </a:cubicBezTo>
                    <a:cubicBezTo>
                      <a:pt x="13942" y="10991"/>
                      <a:pt x="12694" y="12022"/>
                      <a:pt x="11338" y="12700"/>
                    </a:cubicBezTo>
                    <a:cubicBezTo>
                      <a:pt x="10034" y="13363"/>
                      <a:pt x="8540" y="13772"/>
                      <a:pt x="7049" y="13772"/>
                    </a:cubicBezTo>
                    <a:cubicBezTo>
                      <a:pt x="6587" y="13772"/>
                      <a:pt x="6125" y="13733"/>
                      <a:pt x="5669" y="13649"/>
                    </a:cubicBezTo>
                    <a:cubicBezTo>
                      <a:pt x="3499" y="13270"/>
                      <a:pt x="1845" y="11832"/>
                      <a:pt x="1058" y="9798"/>
                    </a:cubicBezTo>
                    <a:cubicBezTo>
                      <a:pt x="516" y="8360"/>
                      <a:pt x="380" y="6760"/>
                      <a:pt x="868" y="5268"/>
                    </a:cubicBezTo>
                    <a:cubicBezTo>
                      <a:pt x="1275" y="3966"/>
                      <a:pt x="2143" y="2854"/>
                      <a:pt x="3255" y="2067"/>
                    </a:cubicBezTo>
                    <a:cubicBezTo>
                      <a:pt x="4639" y="1029"/>
                      <a:pt x="6416" y="331"/>
                      <a:pt x="8148" y="331"/>
                    </a:cubicBezTo>
                    <a:close/>
                    <a:moveTo>
                      <a:pt x="8271" y="1"/>
                    </a:moveTo>
                    <a:cubicBezTo>
                      <a:pt x="7051" y="1"/>
                      <a:pt x="5847" y="313"/>
                      <a:pt x="4720" y="820"/>
                    </a:cubicBezTo>
                    <a:cubicBezTo>
                      <a:pt x="3228" y="1498"/>
                      <a:pt x="1845" y="2556"/>
                      <a:pt x="1031" y="4020"/>
                    </a:cubicBezTo>
                    <a:cubicBezTo>
                      <a:pt x="30" y="5806"/>
                      <a:pt x="1" y="7971"/>
                      <a:pt x="728" y="9866"/>
                    </a:cubicBezTo>
                    <a:lnTo>
                      <a:pt x="728" y="9866"/>
                    </a:lnTo>
                    <a:cubicBezTo>
                      <a:pt x="729" y="9870"/>
                      <a:pt x="731" y="9875"/>
                      <a:pt x="733" y="9879"/>
                    </a:cubicBezTo>
                    <a:cubicBezTo>
                      <a:pt x="733" y="9879"/>
                      <a:pt x="733" y="9879"/>
                      <a:pt x="733" y="9879"/>
                    </a:cubicBezTo>
                    <a:lnTo>
                      <a:pt x="733" y="9879"/>
                    </a:lnTo>
                    <a:cubicBezTo>
                      <a:pt x="733" y="9881"/>
                      <a:pt x="734" y="9883"/>
                      <a:pt x="735" y="9884"/>
                    </a:cubicBezTo>
                    <a:lnTo>
                      <a:pt x="735" y="9884"/>
                    </a:lnTo>
                    <a:cubicBezTo>
                      <a:pt x="1441" y="11699"/>
                      <a:pt x="2769" y="13135"/>
                      <a:pt x="4639" y="13758"/>
                    </a:cubicBezTo>
                    <a:cubicBezTo>
                      <a:pt x="5401" y="14012"/>
                      <a:pt x="6200" y="14126"/>
                      <a:pt x="7004" y="14126"/>
                    </a:cubicBezTo>
                    <a:cubicBezTo>
                      <a:pt x="8003" y="14126"/>
                      <a:pt x="9008" y="13950"/>
                      <a:pt x="9955" y="13649"/>
                    </a:cubicBezTo>
                    <a:cubicBezTo>
                      <a:pt x="11555" y="13134"/>
                      <a:pt x="13128" y="12239"/>
                      <a:pt x="14159" y="10883"/>
                    </a:cubicBezTo>
                    <a:cubicBezTo>
                      <a:pt x="15081" y="9716"/>
                      <a:pt x="15461" y="8197"/>
                      <a:pt x="15325" y="6733"/>
                    </a:cubicBezTo>
                    <a:cubicBezTo>
                      <a:pt x="15054" y="3722"/>
                      <a:pt x="12830" y="983"/>
                      <a:pt x="9901" y="196"/>
                    </a:cubicBezTo>
                    <a:cubicBezTo>
                      <a:pt x="9358" y="62"/>
                      <a:pt x="8813" y="1"/>
                      <a:pt x="8271" y="1"/>
                    </a:cubicBezTo>
                    <a:close/>
                  </a:path>
                </a:pathLst>
              </a:custGeom>
              <a:solidFill>
                <a:srgbClr val="221C42"/>
              </a:solid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562;p80">
                <a:extLst>
                  <a:ext uri="{FF2B5EF4-FFF2-40B4-BE49-F238E27FC236}">
                    <a16:creationId xmlns:a16="http://schemas.microsoft.com/office/drawing/2014/main" id="{0D64AFC1-C0DF-01F7-1B74-FEC78CEA8693}"/>
                  </a:ext>
                </a:extLst>
              </p:cNvPr>
              <p:cNvSpPr/>
              <p:nvPr/>
            </p:nvSpPr>
            <p:spPr>
              <a:xfrm>
                <a:off x="1580075" y="2939050"/>
                <a:ext cx="335000" cy="305400"/>
              </a:xfrm>
              <a:custGeom>
                <a:avLst/>
                <a:gdLst/>
                <a:ahLst/>
                <a:cxnLst/>
                <a:rect l="l" t="t" r="r" b="b"/>
                <a:pathLst>
                  <a:path w="13400" h="12216" extrusionOk="0">
                    <a:moveTo>
                      <a:pt x="7119" y="334"/>
                    </a:moveTo>
                    <a:cubicBezTo>
                      <a:pt x="7242" y="334"/>
                      <a:pt x="7365" y="338"/>
                      <a:pt x="7486" y="345"/>
                    </a:cubicBezTo>
                    <a:cubicBezTo>
                      <a:pt x="9982" y="508"/>
                      <a:pt x="12097" y="2434"/>
                      <a:pt x="12775" y="4821"/>
                    </a:cubicBezTo>
                    <a:cubicBezTo>
                      <a:pt x="13128" y="6123"/>
                      <a:pt x="13020" y="7533"/>
                      <a:pt x="12369" y="8700"/>
                    </a:cubicBezTo>
                    <a:cubicBezTo>
                      <a:pt x="11311" y="10570"/>
                      <a:pt x="8980" y="11601"/>
                      <a:pt x="6919" y="11846"/>
                    </a:cubicBezTo>
                    <a:lnTo>
                      <a:pt x="6919" y="11846"/>
                    </a:lnTo>
                    <a:cubicBezTo>
                      <a:pt x="6918" y="11846"/>
                      <a:pt x="6918" y="11846"/>
                      <a:pt x="6917" y="11846"/>
                    </a:cubicBezTo>
                    <a:cubicBezTo>
                      <a:pt x="6917" y="11846"/>
                      <a:pt x="6917" y="11846"/>
                      <a:pt x="6917" y="11846"/>
                    </a:cubicBezTo>
                    <a:lnTo>
                      <a:pt x="6917" y="11846"/>
                    </a:lnTo>
                    <a:cubicBezTo>
                      <a:pt x="6653" y="11873"/>
                      <a:pt x="6388" y="11887"/>
                      <a:pt x="6124" y="11887"/>
                    </a:cubicBezTo>
                    <a:cubicBezTo>
                      <a:pt x="5058" y="11887"/>
                      <a:pt x="4005" y="11657"/>
                      <a:pt x="3092" y="11114"/>
                    </a:cubicBezTo>
                    <a:cubicBezTo>
                      <a:pt x="1872" y="10354"/>
                      <a:pt x="1112" y="9134"/>
                      <a:pt x="760" y="7777"/>
                    </a:cubicBezTo>
                    <a:cubicBezTo>
                      <a:pt x="434" y="6638"/>
                      <a:pt x="488" y="5390"/>
                      <a:pt x="922" y="4278"/>
                    </a:cubicBezTo>
                    <a:cubicBezTo>
                      <a:pt x="1827" y="1900"/>
                      <a:pt x="4606" y="334"/>
                      <a:pt x="7119" y="334"/>
                    </a:cubicBezTo>
                    <a:close/>
                    <a:moveTo>
                      <a:pt x="7081" y="0"/>
                    </a:moveTo>
                    <a:cubicBezTo>
                      <a:pt x="4778" y="0"/>
                      <a:pt x="2387" y="1240"/>
                      <a:pt x="1139" y="3112"/>
                    </a:cubicBezTo>
                    <a:cubicBezTo>
                      <a:pt x="244" y="4468"/>
                      <a:pt x="0" y="6204"/>
                      <a:pt x="380" y="7750"/>
                    </a:cubicBezTo>
                    <a:cubicBezTo>
                      <a:pt x="732" y="9052"/>
                      <a:pt x="1383" y="10273"/>
                      <a:pt x="2468" y="11086"/>
                    </a:cubicBezTo>
                    <a:cubicBezTo>
                      <a:pt x="3517" y="11889"/>
                      <a:pt x="4785" y="12216"/>
                      <a:pt x="6078" y="12216"/>
                    </a:cubicBezTo>
                    <a:cubicBezTo>
                      <a:pt x="6354" y="12216"/>
                      <a:pt x="6631" y="12201"/>
                      <a:pt x="6907" y="12172"/>
                    </a:cubicBezTo>
                    <a:lnTo>
                      <a:pt x="6907" y="12172"/>
                    </a:lnTo>
                    <a:cubicBezTo>
                      <a:pt x="6910" y="12172"/>
                      <a:pt x="6914" y="12172"/>
                      <a:pt x="6917" y="12171"/>
                    </a:cubicBezTo>
                    <a:lnTo>
                      <a:pt x="6917" y="12171"/>
                    </a:lnTo>
                    <a:cubicBezTo>
                      <a:pt x="6917" y="12171"/>
                      <a:pt x="6917" y="12171"/>
                      <a:pt x="6917" y="12171"/>
                    </a:cubicBezTo>
                    <a:cubicBezTo>
                      <a:pt x="6932" y="12171"/>
                      <a:pt x="6946" y="12170"/>
                      <a:pt x="6959" y="12166"/>
                    </a:cubicBezTo>
                    <a:lnTo>
                      <a:pt x="6959" y="12166"/>
                    </a:lnTo>
                    <a:cubicBezTo>
                      <a:pt x="8845" y="11942"/>
                      <a:pt x="10832" y="11130"/>
                      <a:pt x="12097" y="9649"/>
                    </a:cubicBezTo>
                    <a:cubicBezTo>
                      <a:pt x="12992" y="8618"/>
                      <a:pt x="13399" y="7262"/>
                      <a:pt x="13291" y="5906"/>
                    </a:cubicBezTo>
                    <a:cubicBezTo>
                      <a:pt x="13101" y="3356"/>
                      <a:pt x="11284" y="1024"/>
                      <a:pt x="8843" y="264"/>
                    </a:cubicBezTo>
                    <a:cubicBezTo>
                      <a:pt x="8276" y="85"/>
                      <a:pt x="7681" y="0"/>
                      <a:pt x="7081" y="0"/>
                    </a:cubicBezTo>
                    <a:close/>
                  </a:path>
                </a:pathLst>
              </a:custGeom>
              <a:solidFill>
                <a:srgbClr val="221C42"/>
              </a:solid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563;p80">
                <a:extLst>
                  <a:ext uri="{FF2B5EF4-FFF2-40B4-BE49-F238E27FC236}">
                    <a16:creationId xmlns:a16="http://schemas.microsoft.com/office/drawing/2014/main" id="{4A8633F7-013B-AC7B-4AB9-13C76738ECB5}"/>
                  </a:ext>
                </a:extLst>
              </p:cNvPr>
              <p:cNvSpPr/>
              <p:nvPr/>
            </p:nvSpPr>
            <p:spPr>
              <a:xfrm>
                <a:off x="2054050" y="3484825"/>
                <a:ext cx="422450" cy="270000"/>
              </a:xfrm>
              <a:custGeom>
                <a:avLst/>
                <a:gdLst/>
                <a:ahLst/>
                <a:cxnLst/>
                <a:rect l="l" t="t" r="r" b="b"/>
                <a:pathLst>
                  <a:path w="16898" h="10800" extrusionOk="0">
                    <a:moveTo>
                      <a:pt x="14405" y="0"/>
                    </a:moveTo>
                    <a:cubicBezTo>
                      <a:pt x="14378" y="0"/>
                      <a:pt x="14351" y="7"/>
                      <a:pt x="14322" y="24"/>
                    </a:cubicBezTo>
                    <a:cubicBezTo>
                      <a:pt x="12125" y="1326"/>
                      <a:pt x="9928" y="2600"/>
                      <a:pt x="7731" y="3875"/>
                    </a:cubicBezTo>
                    <a:cubicBezTo>
                      <a:pt x="5805" y="4987"/>
                      <a:pt x="3879" y="6099"/>
                      <a:pt x="1954" y="7211"/>
                    </a:cubicBezTo>
                    <a:cubicBezTo>
                      <a:pt x="1493" y="7510"/>
                      <a:pt x="1004" y="7781"/>
                      <a:pt x="543" y="8052"/>
                    </a:cubicBezTo>
                    <a:cubicBezTo>
                      <a:pt x="1" y="8378"/>
                      <a:pt x="1" y="9110"/>
                      <a:pt x="218" y="9625"/>
                    </a:cubicBezTo>
                    <a:cubicBezTo>
                      <a:pt x="442" y="10185"/>
                      <a:pt x="924" y="10800"/>
                      <a:pt x="1527" y="10800"/>
                    </a:cubicBezTo>
                    <a:cubicBezTo>
                      <a:pt x="1655" y="10800"/>
                      <a:pt x="1789" y="10772"/>
                      <a:pt x="1927" y="10710"/>
                    </a:cubicBezTo>
                    <a:cubicBezTo>
                      <a:pt x="2333" y="10521"/>
                      <a:pt x="2713" y="10304"/>
                      <a:pt x="3120" y="10114"/>
                    </a:cubicBezTo>
                    <a:cubicBezTo>
                      <a:pt x="5154" y="9110"/>
                      <a:pt x="7189" y="8079"/>
                      <a:pt x="9223" y="7076"/>
                    </a:cubicBezTo>
                    <a:cubicBezTo>
                      <a:pt x="11664" y="5855"/>
                      <a:pt x="14105" y="4635"/>
                      <a:pt x="16519" y="3414"/>
                    </a:cubicBezTo>
                    <a:lnTo>
                      <a:pt x="16736" y="3306"/>
                    </a:lnTo>
                    <a:cubicBezTo>
                      <a:pt x="16897" y="3237"/>
                      <a:pt x="16804" y="3011"/>
                      <a:pt x="16656" y="3011"/>
                    </a:cubicBezTo>
                    <a:cubicBezTo>
                      <a:pt x="16630" y="3011"/>
                      <a:pt x="16602" y="3018"/>
                      <a:pt x="16573" y="3034"/>
                    </a:cubicBezTo>
                    <a:cubicBezTo>
                      <a:pt x="14349" y="4119"/>
                      <a:pt x="12152" y="5231"/>
                      <a:pt x="9928" y="6343"/>
                    </a:cubicBezTo>
                    <a:cubicBezTo>
                      <a:pt x="8165" y="7239"/>
                      <a:pt x="6375" y="8107"/>
                      <a:pt x="4612" y="9002"/>
                    </a:cubicBezTo>
                    <a:cubicBezTo>
                      <a:pt x="3961" y="9327"/>
                      <a:pt x="3310" y="9653"/>
                      <a:pt x="2659" y="9978"/>
                    </a:cubicBezTo>
                    <a:cubicBezTo>
                      <a:pt x="2361" y="10114"/>
                      <a:pt x="2035" y="10331"/>
                      <a:pt x="1710" y="10439"/>
                    </a:cubicBezTo>
                    <a:cubicBezTo>
                      <a:pt x="1654" y="10458"/>
                      <a:pt x="1598" y="10467"/>
                      <a:pt x="1541" y="10467"/>
                    </a:cubicBezTo>
                    <a:cubicBezTo>
                      <a:pt x="797" y="10467"/>
                      <a:pt x="20" y="8907"/>
                      <a:pt x="625" y="8378"/>
                    </a:cubicBezTo>
                    <a:cubicBezTo>
                      <a:pt x="950" y="8107"/>
                      <a:pt x="1438" y="7917"/>
                      <a:pt x="1791" y="7700"/>
                    </a:cubicBezTo>
                    <a:cubicBezTo>
                      <a:pt x="3717" y="6588"/>
                      <a:pt x="5615" y="5476"/>
                      <a:pt x="7514" y="4363"/>
                    </a:cubicBezTo>
                    <a:cubicBezTo>
                      <a:pt x="9765" y="3062"/>
                      <a:pt x="12044" y="1760"/>
                      <a:pt x="14295" y="430"/>
                    </a:cubicBezTo>
                    <a:lnTo>
                      <a:pt x="14485" y="322"/>
                    </a:lnTo>
                    <a:cubicBezTo>
                      <a:pt x="14646" y="230"/>
                      <a:pt x="14553" y="0"/>
                      <a:pt x="14405" y="0"/>
                    </a:cubicBezTo>
                    <a:close/>
                  </a:path>
                </a:pathLst>
              </a:custGeom>
              <a:solidFill>
                <a:srgbClr val="221C42"/>
              </a:solid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564;p80">
                <a:extLst>
                  <a:ext uri="{FF2B5EF4-FFF2-40B4-BE49-F238E27FC236}">
                    <a16:creationId xmlns:a16="http://schemas.microsoft.com/office/drawing/2014/main" id="{DBBFFA0C-61FC-C492-7D6E-1CBC1DC321CD}"/>
                  </a:ext>
                </a:extLst>
              </p:cNvPr>
              <p:cNvSpPr/>
              <p:nvPr/>
            </p:nvSpPr>
            <p:spPr>
              <a:xfrm>
                <a:off x="1748350" y="3240325"/>
                <a:ext cx="129575" cy="347100"/>
              </a:xfrm>
              <a:custGeom>
                <a:avLst/>
                <a:gdLst/>
                <a:ahLst/>
                <a:cxnLst/>
                <a:rect l="l" t="t" r="r" b="b"/>
                <a:pathLst>
                  <a:path w="5183" h="13884" extrusionOk="0">
                    <a:moveTo>
                      <a:pt x="207" y="1"/>
                    </a:moveTo>
                    <a:cubicBezTo>
                      <a:pt x="102" y="1"/>
                      <a:pt x="1" y="86"/>
                      <a:pt x="50" y="202"/>
                    </a:cubicBezTo>
                    <a:cubicBezTo>
                      <a:pt x="1759" y="4677"/>
                      <a:pt x="3386" y="9180"/>
                      <a:pt x="4824" y="13764"/>
                    </a:cubicBezTo>
                    <a:cubicBezTo>
                      <a:pt x="4845" y="13848"/>
                      <a:pt x="4908" y="13884"/>
                      <a:pt x="4973" y="13884"/>
                    </a:cubicBezTo>
                    <a:cubicBezTo>
                      <a:pt x="5074" y="13884"/>
                      <a:pt x="5182" y="13798"/>
                      <a:pt x="5149" y="13682"/>
                    </a:cubicBezTo>
                    <a:cubicBezTo>
                      <a:pt x="3712" y="9098"/>
                      <a:pt x="2084" y="4596"/>
                      <a:pt x="376" y="120"/>
                    </a:cubicBezTo>
                    <a:cubicBezTo>
                      <a:pt x="344" y="36"/>
                      <a:pt x="275" y="1"/>
                      <a:pt x="207" y="1"/>
                    </a:cubicBezTo>
                    <a:close/>
                  </a:path>
                </a:pathLst>
              </a:custGeom>
              <a:solidFill>
                <a:srgbClr val="221C42"/>
              </a:solid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565;p80">
                <a:extLst>
                  <a:ext uri="{FF2B5EF4-FFF2-40B4-BE49-F238E27FC236}">
                    <a16:creationId xmlns:a16="http://schemas.microsoft.com/office/drawing/2014/main" id="{A13F8F22-922B-159D-778E-52397AC1CF90}"/>
                  </a:ext>
                </a:extLst>
              </p:cNvPr>
              <p:cNvSpPr/>
              <p:nvPr/>
            </p:nvSpPr>
            <p:spPr>
              <a:xfrm>
                <a:off x="1851425" y="3204725"/>
                <a:ext cx="103800" cy="320650"/>
              </a:xfrm>
              <a:custGeom>
                <a:avLst/>
                <a:gdLst/>
                <a:ahLst/>
                <a:cxnLst/>
                <a:rect l="l" t="t" r="r" b="b"/>
                <a:pathLst>
                  <a:path w="4152" h="12826" extrusionOk="0">
                    <a:moveTo>
                      <a:pt x="209" y="0"/>
                    </a:moveTo>
                    <a:cubicBezTo>
                      <a:pt x="103" y="0"/>
                      <a:pt x="0" y="82"/>
                      <a:pt x="50" y="215"/>
                    </a:cubicBezTo>
                    <a:cubicBezTo>
                      <a:pt x="1243" y="4392"/>
                      <a:pt x="2464" y="8570"/>
                      <a:pt x="3793" y="12719"/>
                    </a:cubicBezTo>
                    <a:cubicBezTo>
                      <a:pt x="3814" y="12793"/>
                      <a:pt x="3876" y="12826"/>
                      <a:pt x="3940" y="12826"/>
                    </a:cubicBezTo>
                    <a:cubicBezTo>
                      <a:pt x="4043" y="12826"/>
                      <a:pt x="4152" y="12744"/>
                      <a:pt x="4119" y="12611"/>
                    </a:cubicBezTo>
                    <a:cubicBezTo>
                      <a:pt x="2789" y="8461"/>
                      <a:pt x="1569" y="4311"/>
                      <a:pt x="375" y="107"/>
                    </a:cubicBezTo>
                    <a:cubicBezTo>
                      <a:pt x="344" y="33"/>
                      <a:pt x="276" y="0"/>
                      <a:pt x="209" y="0"/>
                    </a:cubicBezTo>
                    <a:close/>
                  </a:path>
                </a:pathLst>
              </a:custGeom>
              <a:solidFill>
                <a:srgbClr val="221C42"/>
              </a:solid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66;p80">
                <a:extLst>
                  <a:ext uri="{FF2B5EF4-FFF2-40B4-BE49-F238E27FC236}">
                    <a16:creationId xmlns:a16="http://schemas.microsoft.com/office/drawing/2014/main" id="{00CBB2D9-36F6-91DA-4116-BB9B3169776B}"/>
                  </a:ext>
                </a:extLst>
              </p:cNvPr>
              <p:cNvSpPr/>
              <p:nvPr/>
            </p:nvSpPr>
            <p:spPr>
              <a:xfrm>
                <a:off x="1764200" y="2973300"/>
                <a:ext cx="74400" cy="79750"/>
              </a:xfrm>
              <a:custGeom>
                <a:avLst/>
                <a:gdLst/>
                <a:ahLst/>
                <a:cxnLst/>
                <a:rect l="l" t="t" r="r" b="b"/>
                <a:pathLst>
                  <a:path w="2976" h="3190" extrusionOk="0">
                    <a:moveTo>
                      <a:pt x="237" y="0"/>
                    </a:moveTo>
                    <a:cubicBezTo>
                      <a:pt x="56" y="0"/>
                      <a:pt x="0" y="282"/>
                      <a:pt x="176" y="332"/>
                    </a:cubicBezTo>
                    <a:cubicBezTo>
                      <a:pt x="1423" y="739"/>
                      <a:pt x="2373" y="1796"/>
                      <a:pt x="2617" y="3071"/>
                    </a:cubicBezTo>
                    <a:cubicBezTo>
                      <a:pt x="2637" y="3154"/>
                      <a:pt x="2698" y="3189"/>
                      <a:pt x="2761" y="3189"/>
                    </a:cubicBezTo>
                    <a:cubicBezTo>
                      <a:pt x="2864" y="3189"/>
                      <a:pt x="2976" y="3097"/>
                      <a:pt x="2942" y="2963"/>
                    </a:cubicBezTo>
                    <a:cubicBezTo>
                      <a:pt x="2671" y="1606"/>
                      <a:pt x="1613" y="440"/>
                      <a:pt x="284" y="6"/>
                    </a:cubicBezTo>
                    <a:cubicBezTo>
                      <a:pt x="267" y="2"/>
                      <a:pt x="252" y="0"/>
                      <a:pt x="237" y="0"/>
                    </a:cubicBezTo>
                    <a:close/>
                  </a:path>
                </a:pathLst>
              </a:custGeom>
              <a:solidFill>
                <a:srgbClr val="221C42"/>
              </a:solid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67;p80">
                <a:extLst>
                  <a:ext uri="{FF2B5EF4-FFF2-40B4-BE49-F238E27FC236}">
                    <a16:creationId xmlns:a16="http://schemas.microsoft.com/office/drawing/2014/main" id="{8752E550-DF0C-C919-EBAA-6DB0F0460A73}"/>
                  </a:ext>
                </a:extLst>
              </p:cNvPr>
              <p:cNvSpPr/>
              <p:nvPr/>
            </p:nvSpPr>
            <p:spPr>
              <a:xfrm>
                <a:off x="1835700" y="3079225"/>
                <a:ext cx="10875" cy="8850"/>
              </a:xfrm>
              <a:custGeom>
                <a:avLst/>
                <a:gdLst/>
                <a:ahLst/>
                <a:cxnLst/>
                <a:rect l="l" t="t" r="r" b="b"/>
                <a:pathLst>
                  <a:path w="435" h="354" extrusionOk="0">
                    <a:moveTo>
                      <a:pt x="218" y="0"/>
                    </a:moveTo>
                    <a:cubicBezTo>
                      <a:pt x="1" y="0"/>
                      <a:pt x="1" y="353"/>
                      <a:pt x="218" y="353"/>
                    </a:cubicBezTo>
                    <a:cubicBezTo>
                      <a:pt x="435" y="353"/>
                      <a:pt x="435" y="0"/>
                      <a:pt x="218" y="0"/>
                    </a:cubicBezTo>
                    <a:close/>
                  </a:path>
                </a:pathLst>
              </a:custGeom>
              <a:solidFill>
                <a:srgbClr val="221C42"/>
              </a:solid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68;p80">
                <a:extLst>
                  <a:ext uri="{FF2B5EF4-FFF2-40B4-BE49-F238E27FC236}">
                    <a16:creationId xmlns:a16="http://schemas.microsoft.com/office/drawing/2014/main" id="{5885205A-2D88-5FC3-AAEA-CFD92B8E762C}"/>
                  </a:ext>
                </a:extLst>
              </p:cNvPr>
              <p:cNvSpPr/>
              <p:nvPr/>
            </p:nvSpPr>
            <p:spPr>
              <a:xfrm>
                <a:off x="1857400" y="3688150"/>
                <a:ext cx="95125" cy="207175"/>
              </a:xfrm>
              <a:custGeom>
                <a:avLst/>
                <a:gdLst/>
                <a:ahLst/>
                <a:cxnLst/>
                <a:rect l="l" t="t" r="r" b="b"/>
                <a:pathLst>
                  <a:path w="3805" h="8287" extrusionOk="0">
                    <a:moveTo>
                      <a:pt x="204" y="1"/>
                    </a:moveTo>
                    <a:cubicBezTo>
                      <a:pt x="116" y="1"/>
                      <a:pt x="28" y="55"/>
                      <a:pt x="28" y="163"/>
                    </a:cubicBezTo>
                    <a:cubicBezTo>
                      <a:pt x="1" y="1791"/>
                      <a:pt x="299" y="3445"/>
                      <a:pt x="923" y="4964"/>
                    </a:cubicBezTo>
                    <a:cubicBezTo>
                      <a:pt x="1466" y="6212"/>
                      <a:pt x="2198" y="7704"/>
                      <a:pt x="3554" y="8273"/>
                    </a:cubicBezTo>
                    <a:cubicBezTo>
                      <a:pt x="3575" y="8282"/>
                      <a:pt x="3594" y="8286"/>
                      <a:pt x="3612" y="8286"/>
                    </a:cubicBezTo>
                    <a:cubicBezTo>
                      <a:pt x="3758" y="8286"/>
                      <a:pt x="3804" y="8020"/>
                      <a:pt x="3635" y="7948"/>
                    </a:cubicBezTo>
                    <a:cubicBezTo>
                      <a:pt x="2306" y="7405"/>
                      <a:pt x="1574" y="5724"/>
                      <a:pt x="1113" y="4476"/>
                    </a:cubicBezTo>
                    <a:cubicBezTo>
                      <a:pt x="570" y="3093"/>
                      <a:pt x="326" y="1628"/>
                      <a:pt x="381" y="163"/>
                    </a:cubicBezTo>
                    <a:cubicBezTo>
                      <a:pt x="381" y="55"/>
                      <a:pt x="292" y="1"/>
                      <a:pt x="204" y="1"/>
                    </a:cubicBezTo>
                    <a:close/>
                  </a:path>
                </a:pathLst>
              </a:custGeom>
              <a:solidFill>
                <a:srgbClr val="221C42"/>
              </a:solid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69;p80">
                <a:extLst>
                  <a:ext uri="{FF2B5EF4-FFF2-40B4-BE49-F238E27FC236}">
                    <a16:creationId xmlns:a16="http://schemas.microsoft.com/office/drawing/2014/main" id="{B4F94076-0FF3-F8A1-0D9A-82D492A7FA1F}"/>
                  </a:ext>
                </a:extLst>
              </p:cNvPr>
              <p:cNvSpPr/>
              <p:nvPr/>
            </p:nvSpPr>
            <p:spPr>
              <a:xfrm>
                <a:off x="1997100" y="3922775"/>
                <a:ext cx="10875" cy="8150"/>
              </a:xfrm>
              <a:custGeom>
                <a:avLst/>
                <a:gdLst/>
                <a:ahLst/>
                <a:cxnLst/>
                <a:rect l="l" t="t" r="r" b="b"/>
                <a:pathLst>
                  <a:path w="435" h="326" extrusionOk="0">
                    <a:moveTo>
                      <a:pt x="217" y="0"/>
                    </a:moveTo>
                    <a:cubicBezTo>
                      <a:pt x="0" y="0"/>
                      <a:pt x="0" y="326"/>
                      <a:pt x="217" y="326"/>
                    </a:cubicBezTo>
                    <a:cubicBezTo>
                      <a:pt x="434" y="326"/>
                      <a:pt x="434" y="0"/>
                      <a:pt x="217" y="0"/>
                    </a:cubicBezTo>
                    <a:close/>
                  </a:path>
                </a:pathLst>
              </a:custGeom>
              <a:solidFill>
                <a:srgbClr val="221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70;p80">
                <a:extLst>
                  <a:ext uri="{FF2B5EF4-FFF2-40B4-BE49-F238E27FC236}">
                    <a16:creationId xmlns:a16="http://schemas.microsoft.com/office/drawing/2014/main" id="{08668B3F-77BE-2CA8-DB87-EB5FC12F0B5F}"/>
                  </a:ext>
                </a:extLst>
              </p:cNvPr>
              <p:cNvSpPr/>
              <p:nvPr/>
            </p:nvSpPr>
            <p:spPr>
              <a:xfrm>
                <a:off x="2496900" y="3300400"/>
                <a:ext cx="142450" cy="35350"/>
              </a:xfrm>
              <a:custGeom>
                <a:avLst/>
                <a:gdLst/>
                <a:ahLst/>
                <a:cxnLst/>
                <a:rect l="l" t="t" r="r" b="b"/>
                <a:pathLst>
                  <a:path w="5698" h="1414" extrusionOk="0">
                    <a:moveTo>
                      <a:pt x="3530" y="0"/>
                    </a:moveTo>
                    <a:cubicBezTo>
                      <a:pt x="2329" y="0"/>
                      <a:pt x="1126" y="368"/>
                      <a:pt x="134" y="1081"/>
                    </a:cubicBezTo>
                    <a:cubicBezTo>
                      <a:pt x="0" y="1192"/>
                      <a:pt x="87" y="1414"/>
                      <a:pt x="212" y="1414"/>
                    </a:cubicBezTo>
                    <a:cubicBezTo>
                      <a:pt x="239" y="1414"/>
                      <a:pt x="268" y="1403"/>
                      <a:pt x="297" y="1379"/>
                    </a:cubicBezTo>
                    <a:cubicBezTo>
                      <a:pt x="1257" y="698"/>
                      <a:pt x="2398" y="343"/>
                      <a:pt x="3544" y="343"/>
                    </a:cubicBezTo>
                    <a:cubicBezTo>
                      <a:pt x="4179" y="343"/>
                      <a:pt x="4815" y="452"/>
                      <a:pt x="5423" y="674"/>
                    </a:cubicBezTo>
                    <a:cubicBezTo>
                      <a:pt x="5447" y="683"/>
                      <a:pt x="5469" y="687"/>
                      <a:pt x="5490" y="687"/>
                    </a:cubicBezTo>
                    <a:cubicBezTo>
                      <a:pt x="5655" y="687"/>
                      <a:pt x="5698" y="421"/>
                      <a:pt x="5505" y="348"/>
                    </a:cubicBezTo>
                    <a:cubicBezTo>
                      <a:pt x="4873" y="115"/>
                      <a:pt x="4202" y="0"/>
                      <a:pt x="3530" y="0"/>
                    </a:cubicBezTo>
                    <a:close/>
                  </a:path>
                </a:pathLst>
              </a:custGeom>
              <a:solidFill>
                <a:srgbClr val="221C42"/>
              </a:solid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71;p80">
                <a:extLst>
                  <a:ext uri="{FF2B5EF4-FFF2-40B4-BE49-F238E27FC236}">
                    <a16:creationId xmlns:a16="http://schemas.microsoft.com/office/drawing/2014/main" id="{246CB900-CF39-AC63-F6B3-FB99CC78FBB2}"/>
                  </a:ext>
                </a:extLst>
              </p:cNvPr>
              <p:cNvSpPr/>
              <p:nvPr/>
            </p:nvSpPr>
            <p:spPr>
              <a:xfrm>
                <a:off x="2665025" y="3330125"/>
                <a:ext cx="10875" cy="8825"/>
              </a:xfrm>
              <a:custGeom>
                <a:avLst/>
                <a:gdLst/>
                <a:ahLst/>
                <a:cxnLst/>
                <a:rect l="l" t="t" r="r" b="b"/>
                <a:pathLst>
                  <a:path w="435" h="353" extrusionOk="0">
                    <a:moveTo>
                      <a:pt x="217" y="0"/>
                    </a:moveTo>
                    <a:cubicBezTo>
                      <a:pt x="0" y="0"/>
                      <a:pt x="0" y="353"/>
                      <a:pt x="217" y="353"/>
                    </a:cubicBezTo>
                    <a:cubicBezTo>
                      <a:pt x="434" y="353"/>
                      <a:pt x="434" y="0"/>
                      <a:pt x="217" y="0"/>
                    </a:cubicBezTo>
                    <a:close/>
                  </a:path>
                </a:pathLst>
              </a:custGeom>
              <a:solidFill>
                <a:srgbClr val="221C42"/>
              </a:solid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03603751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07"/>
                                        </p:tgtEl>
                                        <p:attrNameLst>
                                          <p:attrName>style.visibility</p:attrName>
                                        </p:attrNameLst>
                                      </p:cBhvr>
                                      <p:to>
                                        <p:strVal val="visible"/>
                                      </p:to>
                                    </p:set>
                                    <p:animEffect transition="in" filter="barn(inVertical)">
                                      <p:cBhvr>
                                        <p:cTn id="12" dur="500"/>
                                        <p:tgtEl>
                                          <p:spTgt spid="1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0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48"/>
          <p:cNvSpPr/>
          <p:nvPr/>
        </p:nvSpPr>
        <p:spPr>
          <a:xfrm>
            <a:off x="7126665" y="848192"/>
            <a:ext cx="1252048" cy="12236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b="1" dirty="0">
              <a:solidFill>
                <a:schemeClr val="lt1"/>
              </a:solidFill>
              <a:latin typeface="Comfortaa"/>
              <a:ea typeface="Comfortaa"/>
              <a:cs typeface="Comfortaa"/>
              <a:sym typeface="Comfortaa"/>
            </a:endParaRPr>
          </a:p>
        </p:txBody>
      </p:sp>
      <p:sp>
        <p:nvSpPr>
          <p:cNvPr id="600" name="Google Shape;600;p48"/>
          <p:cNvSpPr/>
          <p:nvPr/>
        </p:nvSpPr>
        <p:spPr>
          <a:xfrm>
            <a:off x="3277997" y="2157455"/>
            <a:ext cx="5226456" cy="2730957"/>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1" name="Google Shape;601;p48"/>
          <p:cNvSpPr txBox="1">
            <a:spLocks noGrp="1"/>
          </p:cNvSpPr>
          <p:nvPr>
            <p:ph type="title"/>
          </p:nvPr>
        </p:nvSpPr>
        <p:spPr>
          <a:xfrm>
            <a:off x="6876090" y="1113655"/>
            <a:ext cx="1255800" cy="8922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I</a:t>
            </a:r>
            <a:endParaRPr dirty="0"/>
          </a:p>
        </p:txBody>
      </p:sp>
      <p:sp>
        <p:nvSpPr>
          <p:cNvPr id="603" name="Google Shape;603;p48"/>
          <p:cNvSpPr txBox="1">
            <a:spLocks noGrp="1"/>
          </p:cNvSpPr>
          <p:nvPr>
            <p:ph type="title" idx="2"/>
          </p:nvPr>
        </p:nvSpPr>
        <p:spPr>
          <a:xfrm>
            <a:off x="3416685" y="2248583"/>
            <a:ext cx="5021400" cy="802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5400" b="1" dirty="0" err="1">
                <a:ln w="22225">
                  <a:solidFill>
                    <a:schemeClr val="accent2"/>
                  </a:solidFill>
                  <a:prstDash val="solid"/>
                </a:ln>
                <a:solidFill>
                  <a:schemeClr val="accent2">
                    <a:lumMod val="40000"/>
                    <a:lumOff val="60000"/>
                  </a:schemeClr>
                </a:solidFill>
              </a:rPr>
              <a:t>Biến</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đổi</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vật</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lí</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và</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biến</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đổi</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hóa</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học</a:t>
            </a:r>
            <a:endParaRPr lang="en-US" sz="5400" b="1" dirty="0">
              <a:ln w="22225">
                <a:solidFill>
                  <a:schemeClr val="accent2"/>
                </a:solidFill>
                <a:prstDash val="solid"/>
              </a:ln>
              <a:solidFill>
                <a:schemeClr val="accent2">
                  <a:lumMod val="40000"/>
                  <a:lumOff val="60000"/>
                </a:schemeClr>
              </a:solidFill>
            </a:endParaRPr>
          </a:p>
        </p:txBody>
      </p:sp>
      <p:grpSp>
        <p:nvGrpSpPr>
          <p:cNvPr id="604" name="Google Shape;604;p48"/>
          <p:cNvGrpSpPr/>
          <p:nvPr/>
        </p:nvGrpSpPr>
        <p:grpSpPr>
          <a:xfrm rot="-438619">
            <a:off x="844194" y="1509421"/>
            <a:ext cx="859666" cy="1306073"/>
            <a:chOff x="3991700" y="3834388"/>
            <a:chExt cx="767625" cy="1338813"/>
          </a:xfrm>
        </p:grpSpPr>
        <p:sp>
          <p:nvSpPr>
            <p:cNvPr id="605" name="Google Shape;605;p48"/>
            <p:cNvSpPr/>
            <p:nvPr/>
          </p:nvSpPr>
          <p:spPr>
            <a:xfrm>
              <a:off x="4025950" y="5001675"/>
              <a:ext cx="647625" cy="149400"/>
            </a:xfrm>
            <a:custGeom>
              <a:avLst/>
              <a:gdLst/>
              <a:ahLst/>
              <a:cxnLst/>
              <a:rect l="l" t="t" r="r" b="b"/>
              <a:pathLst>
                <a:path w="25905" h="5976" extrusionOk="0">
                  <a:moveTo>
                    <a:pt x="4104" y="0"/>
                  </a:moveTo>
                  <a:cubicBezTo>
                    <a:pt x="2962" y="0"/>
                    <a:pt x="1814" y="48"/>
                    <a:pt x="679" y="161"/>
                  </a:cubicBezTo>
                  <a:cubicBezTo>
                    <a:pt x="381" y="188"/>
                    <a:pt x="137" y="460"/>
                    <a:pt x="109" y="758"/>
                  </a:cubicBezTo>
                  <a:cubicBezTo>
                    <a:pt x="28" y="2114"/>
                    <a:pt x="1" y="5206"/>
                    <a:pt x="109" y="5776"/>
                  </a:cubicBezTo>
                  <a:cubicBezTo>
                    <a:pt x="191" y="5803"/>
                    <a:pt x="299" y="5857"/>
                    <a:pt x="408" y="5857"/>
                  </a:cubicBezTo>
                  <a:cubicBezTo>
                    <a:pt x="1222" y="5884"/>
                    <a:pt x="2035" y="5911"/>
                    <a:pt x="2822" y="5911"/>
                  </a:cubicBezTo>
                  <a:cubicBezTo>
                    <a:pt x="3356" y="5918"/>
                    <a:pt x="3890" y="5920"/>
                    <a:pt x="4422" y="5920"/>
                  </a:cubicBezTo>
                  <a:cubicBezTo>
                    <a:pt x="5372" y="5920"/>
                    <a:pt x="6319" y="5913"/>
                    <a:pt x="7267" y="5913"/>
                  </a:cubicBezTo>
                  <a:cubicBezTo>
                    <a:pt x="8134" y="5913"/>
                    <a:pt x="9002" y="5919"/>
                    <a:pt x="9874" y="5939"/>
                  </a:cubicBezTo>
                  <a:cubicBezTo>
                    <a:pt x="10867" y="5963"/>
                    <a:pt x="11860" y="5975"/>
                    <a:pt x="12852" y="5975"/>
                  </a:cubicBezTo>
                  <a:cubicBezTo>
                    <a:pt x="15169" y="5975"/>
                    <a:pt x="17485" y="5909"/>
                    <a:pt x="19801" y="5776"/>
                  </a:cubicBezTo>
                  <a:cubicBezTo>
                    <a:pt x="20839" y="5713"/>
                    <a:pt x="21868" y="5668"/>
                    <a:pt x="22898" y="5668"/>
                  </a:cubicBezTo>
                  <a:cubicBezTo>
                    <a:pt x="23645" y="5668"/>
                    <a:pt x="24393" y="5692"/>
                    <a:pt x="25145" y="5749"/>
                  </a:cubicBezTo>
                  <a:cubicBezTo>
                    <a:pt x="25280" y="5749"/>
                    <a:pt x="25443" y="5694"/>
                    <a:pt x="25606" y="5694"/>
                  </a:cubicBezTo>
                  <a:cubicBezTo>
                    <a:pt x="25904" y="3931"/>
                    <a:pt x="25877" y="2223"/>
                    <a:pt x="25850" y="460"/>
                  </a:cubicBezTo>
                  <a:cubicBezTo>
                    <a:pt x="25660" y="405"/>
                    <a:pt x="25579" y="378"/>
                    <a:pt x="25470" y="378"/>
                  </a:cubicBezTo>
                  <a:cubicBezTo>
                    <a:pt x="24521" y="351"/>
                    <a:pt x="23572" y="324"/>
                    <a:pt x="22622" y="297"/>
                  </a:cubicBezTo>
                  <a:cubicBezTo>
                    <a:pt x="21863" y="270"/>
                    <a:pt x="21076" y="270"/>
                    <a:pt x="20290" y="270"/>
                  </a:cubicBezTo>
                  <a:cubicBezTo>
                    <a:pt x="19205" y="243"/>
                    <a:pt x="18120" y="215"/>
                    <a:pt x="17035" y="188"/>
                  </a:cubicBezTo>
                  <a:cubicBezTo>
                    <a:pt x="15503" y="139"/>
                    <a:pt x="13994" y="22"/>
                    <a:pt x="12487" y="22"/>
                  </a:cubicBezTo>
                  <a:cubicBezTo>
                    <a:pt x="12340" y="22"/>
                    <a:pt x="12192" y="23"/>
                    <a:pt x="12044" y="26"/>
                  </a:cubicBezTo>
                  <a:cubicBezTo>
                    <a:pt x="10959" y="39"/>
                    <a:pt x="9881" y="46"/>
                    <a:pt x="8806" y="46"/>
                  </a:cubicBezTo>
                  <a:cubicBezTo>
                    <a:pt x="7731" y="46"/>
                    <a:pt x="6660" y="39"/>
                    <a:pt x="5588" y="26"/>
                  </a:cubicBezTo>
                  <a:cubicBezTo>
                    <a:pt x="5096" y="9"/>
                    <a:pt x="4600" y="0"/>
                    <a:pt x="4104" y="0"/>
                  </a:cubicBezTo>
                  <a:close/>
                </a:path>
              </a:pathLst>
            </a:custGeom>
            <a:solidFill>
              <a:schemeClr val="accent3"/>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8"/>
            <p:cNvSpPr/>
            <p:nvPr/>
          </p:nvSpPr>
          <p:spPr>
            <a:xfrm>
              <a:off x="4467400" y="3863100"/>
              <a:ext cx="263800" cy="120150"/>
            </a:xfrm>
            <a:custGeom>
              <a:avLst/>
              <a:gdLst/>
              <a:ahLst/>
              <a:cxnLst/>
              <a:rect l="l" t="t" r="r" b="b"/>
              <a:pathLst>
                <a:path w="10552" h="4806" extrusionOk="0">
                  <a:moveTo>
                    <a:pt x="353" y="1"/>
                  </a:moveTo>
                  <a:cubicBezTo>
                    <a:pt x="109" y="869"/>
                    <a:pt x="82" y="1655"/>
                    <a:pt x="28" y="2442"/>
                  </a:cubicBezTo>
                  <a:cubicBezTo>
                    <a:pt x="1" y="2767"/>
                    <a:pt x="109" y="2876"/>
                    <a:pt x="407" y="2930"/>
                  </a:cubicBezTo>
                  <a:cubicBezTo>
                    <a:pt x="841" y="3011"/>
                    <a:pt x="1303" y="3066"/>
                    <a:pt x="1737" y="3147"/>
                  </a:cubicBezTo>
                  <a:cubicBezTo>
                    <a:pt x="4232" y="3608"/>
                    <a:pt x="6727" y="4096"/>
                    <a:pt x="9168" y="4747"/>
                  </a:cubicBezTo>
                  <a:cubicBezTo>
                    <a:pt x="9284" y="4776"/>
                    <a:pt x="9393" y="4805"/>
                    <a:pt x="9497" y="4805"/>
                  </a:cubicBezTo>
                  <a:cubicBezTo>
                    <a:pt x="9588" y="4805"/>
                    <a:pt x="9677" y="4783"/>
                    <a:pt x="9765" y="4720"/>
                  </a:cubicBezTo>
                  <a:cubicBezTo>
                    <a:pt x="10145" y="4015"/>
                    <a:pt x="10525" y="2713"/>
                    <a:pt x="10552" y="2143"/>
                  </a:cubicBezTo>
                  <a:cubicBezTo>
                    <a:pt x="10308" y="1954"/>
                    <a:pt x="9982" y="1926"/>
                    <a:pt x="9684" y="1872"/>
                  </a:cubicBezTo>
                  <a:cubicBezTo>
                    <a:pt x="6890" y="1248"/>
                    <a:pt x="4096" y="652"/>
                    <a:pt x="1275" y="55"/>
                  </a:cubicBezTo>
                  <a:cubicBezTo>
                    <a:pt x="1004" y="1"/>
                    <a:pt x="679" y="28"/>
                    <a:pt x="353" y="1"/>
                  </a:cubicBezTo>
                  <a:close/>
                </a:path>
              </a:pathLst>
            </a:custGeom>
            <a:solidFill>
              <a:schemeClr val="accent3"/>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8"/>
            <p:cNvSpPr/>
            <p:nvPr/>
          </p:nvSpPr>
          <p:spPr>
            <a:xfrm>
              <a:off x="4387375" y="4486950"/>
              <a:ext cx="232625" cy="100675"/>
            </a:xfrm>
            <a:custGeom>
              <a:avLst/>
              <a:gdLst/>
              <a:ahLst/>
              <a:cxnLst/>
              <a:rect l="l" t="t" r="r" b="b"/>
              <a:pathLst>
                <a:path w="9305" h="4027" extrusionOk="0">
                  <a:moveTo>
                    <a:pt x="679" y="0"/>
                  </a:moveTo>
                  <a:cubicBezTo>
                    <a:pt x="652" y="0"/>
                    <a:pt x="598" y="28"/>
                    <a:pt x="516" y="55"/>
                  </a:cubicBezTo>
                  <a:cubicBezTo>
                    <a:pt x="326" y="733"/>
                    <a:pt x="1" y="1411"/>
                    <a:pt x="55" y="2143"/>
                  </a:cubicBezTo>
                  <a:cubicBezTo>
                    <a:pt x="164" y="2198"/>
                    <a:pt x="218" y="2252"/>
                    <a:pt x="272" y="2279"/>
                  </a:cubicBezTo>
                  <a:cubicBezTo>
                    <a:pt x="3012" y="2848"/>
                    <a:pt x="5724" y="3445"/>
                    <a:pt x="8464" y="4015"/>
                  </a:cubicBezTo>
                  <a:cubicBezTo>
                    <a:pt x="8487" y="4023"/>
                    <a:pt x="8509" y="4026"/>
                    <a:pt x="8531" y="4026"/>
                  </a:cubicBezTo>
                  <a:cubicBezTo>
                    <a:pt x="8584" y="4026"/>
                    <a:pt x="8639" y="4007"/>
                    <a:pt x="8735" y="3988"/>
                  </a:cubicBezTo>
                  <a:cubicBezTo>
                    <a:pt x="8898" y="3499"/>
                    <a:pt x="9060" y="2984"/>
                    <a:pt x="9196" y="2469"/>
                  </a:cubicBezTo>
                  <a:cubicBezTo>
                    <a:pt x="9304" y="2035"/>
                    <a:pt x="9250" y="1926"/>
                    <a:pt x="8789" y="1818"/>
                  </a:cubicBezTo>
                  <a:cubicBezTo>
                    <a:pt x="7948" y="1628"/>
                    <a:pt x="7135" y="1411"/>
                    <a:pt x="6294" y="1248"/>
                  </a:cubicBezTo>
                  <a:cubicBezTo>
                    <a:pt x="4422" y="814"/>
                    <a:pt x="2551" y="407"/>
                    <a:pt x="679" y="0"/>
                  </a:cubicBezTo>
                  <a:close/>
                </a:path>
              </a:pathLst>
            </a:custGeom>
            <a:solidFill>
              <a:schemeClr val="accent3"/>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8"/>
            <p:cNvSpPr/>
            <p:nvPr/>
          </p:nvSpPr>
          <p:spPr>
            <a:xfrm>
              <a:off x="4441625" y="4577775"/>
              <a:ext cx="92925" cy="38025"/>
            </a:xfrm>
            <a:custGeom>
              <a:avLst/>
              <a:gdLst/>
              <a:ahLst/>
              <a:cxnLst/>
              <a:rect l="l" t="t" r="r" b="b"/>
              <a:pathLst>
                <a:path w="3717" h="1521" extrusionOk="0">
                  <a:moveTo>
                    <a:pt x="60" y="1"/>
                  </a:moveTo>
                  <a:cubicBezTo>
                    <a:pt x="39" y="1"/>
                    <a:pt x="19" y="1"/>
                    <a:pt x="1" y="2"/>
                  </a:cubicBezTo>
                  <a:cubicBezTo>
                    <a:pt x="82" y="300"/>
                    <a:pt x="164" y="599"/>
                    <a:pt x="245" y="924"/>
                  </a:cubicBezTo>
                  <a:cubicBezTo>
                    <a:pt x="1276" y="1114"/>
                    <a:pt x="2252" y="1521"/>
                    <a:pt x="3310" y="1521"/>
                  </a:cubicBezTo>
                  <a:cubicBezTo>
                    <a:pt x="3446" y="1250"/>
                    <a:pt x="3690" y="1087"/>
                    <a:pt x="3717" y="789"/>
                  </a:cubicBezTo>
                  <a:cubicBezTo>
                    <a:pt x="2276" y="369"/>
                    <a:pt x="657" y="1"/>
                    <a:pt x="60" y="1"/>
                  </a:cubicBezTo>
                  <a:close/>
                </a:path>
              </a:pathLst>
            </a:custGeom>
            <a:solidFill>
              <a:schemeClr val="accent3"/>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8"/>
            <p:cNvSpPr/>
            <p:nvPr/>
          </p:nvSpPr>
          <p:spPr>
            <a:xfrm>
              <a:off x="3992050" y="3837075"/>
              <a:ext cx="766950" cy="1336125"/>
            </a:xfrm>
            <a:custGeom>
              <a:avLst/>
              <a:gdLst/>
              <a:ahLst/>
              <a:cxnLst/>
              <a:rect l="l" t="t" r="r" b="b"/>
              <a:pathLst>
                <a:path w="30678" h="53445" extrusionOk="0">
                  <a:moveTo>
                    <a:pt x="19367" y="1042"/>
                  </a:moveTo>
                  <a:cubicBezTo>
                    <a:pt x="19693" y="1069"/>
                    <a:pt x="20018" y="1042"/>
                    <a:pt x="20289" y="1096"/>
                  </a:cubicBezTo>
                  <a:cubicBezTo>
                    <a:pt x="23110" y="1693"/>
                    <a:pt x="25904" y="2289"/>
                    <a:pt x="28698" y="2913"/>
                  </a:cubicBezTo>
                  <a:cubicBezTo>
                    <a:pt x="28996" y="2967"/>
                    <a:pt x="29322" y="2995"/>
                    <a:pt x="29566" y="3184"/>
                  </a:cubicBezTo>
                  <a:cubicBezTo>
                    <a:pt x="29539" y="3754"/>
                    <a:pt x="29159" y="5056"/>
                    <a:pt x="28779" y="5761"/>
                  </a:cubicBezTo>
                  <a:cubicBezTo>
                    <a:pt x="28691" y="5824"/>
                    <a:pt x="28602" y="5846"/>
                    <a:pt x="28511" y="5846"/>
                  </a:cubicBezTo>
                  <a:cubicBezTo>
                    <a:pt x="28407" y="5846"/>
                    <a:pt x="28298" y="5817"/>
                    <a:pt x="28182" y="5788"/>
                  </a:cubicBezTo>
                  <a:cubicBezTo>
                    <a:pt x="25741" y="5137"/>
                    <a:pt x="23246" y="4649"/>
                    <a:pt x="20751" y="4188"/>
                  </a:cubicBezTo>
                  <a:cubicBezTo>
                    <a:pt x="20317" y="4107"/>
                    <a:pt x="19855" y="4052"/>
                    <a:pt x="19421" y="3971"/>
                  </a:cubicBezTo>
                  <a:cubicBezTo>
                    <a:pt x="19123" y="3917"/>
                    <a:pt x="19015" y="3808"/>
                    <a:pt x="19042" y="3483"/>
                  </a:cubicBezTo>
                  <a:cubicBezTo>
                    <a:pt x="19096" y="2696"/>
                    <a:pt x="19123" y="1910"/>
                    <a:pt x="19367" y="1042"/>
                  </a:cubicBezTo>
                  <a:close/>
                  <a:moveTo>
                    <a:pt x="20811" y="5270"/>
                  </a:moveTo>
                  <a:cubicBezTo>
                    <a:pt x="21762" y="5270"/>
                    <a:pt x="25398" y="6019"/>
                    <a:pt x="26474" y="6412"/>
                  </a:cubicBezTo>
                  <a:cubicBezTo>
                    <a:pt x="26474" y="6602"/>
                    <a:pt x="26501" y="6819"/>
                    <a:pt x="26474" y="7009"/>
                  </a:cubicBezTo>
                  <a:cubicBezTo>
                    <a:pt x="26202" y="9477"/>
                    <a:pt x="25904" y="11918"/>
                    <a:pt x="25633" y="14359"/>
                  </a:cubicBezTo>
                  <a:cubicBezTo>
                    <a:pt x="25551" y="14875"/>
                    <a:pt x="25470" y="15390"/>
                    <a:pt x="25362" y="15905"/>
                  </a:cubicBezTo>
                  <a:cubicBezTo>
                    <a:pt x="24955" y="18347"/>
                    <a:pt x="24548" y="20815"/>
                    <a:pt x="24141" y="23256"/>
                  </a:cubicBezTo>
                  <a:cubicBezTo>
                    <a:pt x="23978" y="24232"/>
                    <a:pt x="23816" y="25209"/>
                    <a:pt x="23626" y="26185"/>
                  </a:cubicBezTo>
                  <a:cubicBezTo>
                    <a:pt x="23626" y="26321"/>
                    <a:pt x="23571" y="26429"/>
                    <a:pt x="23544" y="26646"/>
                  </a:cubicBezTo>
                  <a:cubicBezTo>
                    <a:pt x="21646" y="26240"/>
                    <a:pt x="19828" y="25833"/>
                    <a:pt x="17957" y="25426"/>
                  </a:cubicBezTo>
                  <a:cubicBezTo>
                    <a:pt x="17957" y="25290"/>
                    <a:pt x="17957" y="25155"/>
                    <a:pt x="17957" y="25019"/>
                  </a:cubicBezTo>
                  <a:cubicBezTo>
                    <a:pt x="18174" y="23744"/>
                    <a:pt x="18337" y="22497"/>
                    <a:pt x="18608" y="21249"/>
                  </a:cubicBezTo>
                  <a:cubicBezTo>
                    <a:pt x="18906" y="19784"/>
                    <a:pt x="19015" y="18319"/>
                    <a:pt x="19232" y="16882"/>
                  </a:cubicBezTo>
                  <a:cubicBezTo>
                    <a:pt x="19421" y="15580"/>
                    <a:pt x="19584" y="14305"/>
                    <a:pt x="19747" y="13003"/>
                  </a:cubicBezTo>
                  <a:cubicBezTo>
                    <a:pt x="19937" y="11566"/>
                    <a:pt x="20100" y="10128"/>
                    <a:pt x="20262" y="8718"/>
                  </a:cubicBezTo>
                  <a:cubicBezTo>
                    <a:pt x="20371" y="7741"/>
                    <a:pt x="20506" y="6765"/>
                    <a:pt x="20615" y="5815"/>
                  </a:cubicBezTo>
                  <a:cubicBezTo>
                    <a:pt x="20642" y="5626"/>
                    <a:pt x="20696" y="5463"/>
                    <a:pt x="20723" y="5273"/>
                  </a:cubicBezTo>
                  <a:cubicBezTo>
                    <a:pt x="20749" y="5271"/>
                    <a:pt x="20779" y="5270"/>
                    <a:pt x="20811" y="5270"/>
                  </a:cubicBezTo>
                  <a:close/>
                  <a:moveTo>
                    <a:pt x="16492" y="25995"/>
                  </a:moveTo>
                  <a:cubicBezTo>
                    <a:pt x="18364" y="26402"/>
                    <a:pt x="20235" y="26809"/>
                    <a:pt x="22107" y="27243"/>
                  </a:cubicBezTo>
                  <a:cubicBezTo>
                    <a:pt x="22948" y="27406"/>
                    <a:pt x="23761" y="27623"/>
                    <a:pt x="24602" y="27813"/>
                  </a:cubicBezTo>
                  <a:cubicBezTo>
                    <a:pt x="25063" y="27921"/>
                    <a:pt x="25117" y="28030"/>
                    <a:pt x="25009" y="28464"/>
                  </a:cubicBezTo>
                  <a:cubicBezTo>
                    <a:pt x="24873" y="28979"/>
                    <a:pt x="24711" y="29494"/>
                    <a:pt x="24548" y="29983"/>
                  </a:cubicBezTo>
                  <a:cubicBezTo>
                    <a:pt x="24452" y="30002"/>
                    <a:pt x="24397" y="30021"/>
                    <a:pt x="24344" y="30021"/>
                  </a:cubicBezTo>
                  <a:cubicBezTo>
                    <a:pt x="24322" y="30021"/>
                    <a:pt x="24300" y="30018"/>
                    <a:pt x="24277" y="30010"/>
                  </a:cubicBezTo>
                  <a:cubicBezTo>
                    <a:pt x="21537" y="29440"/>
                    <a:pt x="18825" y="28843"/>
                    <a:pt x="16085" y="28274"/>
                  </a:cubicBezTo>
                  <a:cubicBezTo>
                    <a:pt x="16031" y="28247"/>
                    <a:pt x="15977" y="28193"/>
                    <a:pt x="15868" y="28138"/>
                  </a:cubicBezTo>
                  <a:cubicBezTo>
                    <a:pt x="15814" y="27406"/>
                    <a:pt x="16139" y="26728"/>
                    <a:pt x="16329" y="26050"/>
                  </a:cubicBezTo>
                  <a:cubicBezTo>
                    <a:pt x="16411" y="26023"/>
                    <a:pt x="16465" y="25995"/>
                    <a:pt x="16492" y="25995"/>
                  </a:cubicBezTo>
                  <a:close/>
                  <a:moveTo>
                    <a:pt x="18043" y="29629"/>
                  </a:moveTo>
                  <a:cubicBezTo>
                    <a:pt x="18640" y="29629"/>
                    <a:pt x="20259" y="29997"/>
                    <a:pt x="21700" y="30417"/>
                  </a:cubicBezTo>
                  <a:cubicBezTo>
                    <a:pt x="21673" y="30715"/>
                    <a:pt x="21429" y="30878"/>
                    <a:pt x="21293" y="31149"/>
                  </a:cubicBezTo>
                  <a:cubicBezTo>
                    <a:pt x="20235" y="31149"/>
                    <a:pt x="19259" y="30742"/>
                    <a:pt x="18228" y="30552"/>
                  </a:cubicBezTo>
                  <a:cubicBezTo>
                    <a:pt x="18147" y="30227"/>
                    <a:pt x="18065" y="29928"/>
                    <a:pt x="17984" y="29630"/>
                  </a:cubicBezTo>
                  <a:cubicBezTo>
                    <a:pt x="18002" y="29629"/>
                    <a:pt x="18022" y="29629"/>
                    <a:pt x="18043" y="29629"/>
                  </a:cubicBezTo>
                  <a:close/>
                  <a:moveTo>
                    <a:pt x="16955" y="16792"/>
                  </a:moveTo>
                  <a:cubicBezTo>
                    <a:pt x="17117" y="16792"/>
                    <a:pt x="17279" y="16795"/>
                    <a:pt x="17441" y="16801"/>
                  </a:cubicBezTo>
                  <a:cubicBezTo>
                    <a:pt x="17604" y="16801"/>
                    <a:pt x="17767" y="16801"/>
                    <a:pt x="17930" y="16828"/>
                  </a:cubicBezTo>
                  <a:cubicBezTo>
                    <a:pt x="18011" y="16855"/>
                    <a:pt x="18092" y="16882"/>
                    <a:pt x="18174" y="16909"/>
                  </a:cubicBezTo>
                  <a:cubicBezTo>
                    <a:pt x="18309" y="17451"/>
                    <a:pt x="18174" y="18835"/>
                    <a:pt x="17875" y="20055"/>
                  </a:cubicBezTo>
                  <a:cubicBezTo>
                    <a:pt x="17713" y="20110"/>
                    <a:pt x="17496" y="20164"/>
                    <a:pt x="17306" y="20191"/>
                  </a:cubicBezTo>
                  <a:cubicBezTo>
                    <a:pt x="14838" y="20652"/>
                    <a:pt x="12640" y="21629"/>
                    <a:pt x="10715" y="23202"/>
                  </a:cubicBezTo>
                  <a:cubicBezTo>
                    <a:pt x="9657" y="24043"/>
                    <a:pt x="8789" y="25019"/>
                    <a:pt x="8084" y="26158"/>
                  </a:cubicBezTo>
                  <a:cubicBezTo>
                    <a:pt x="7378" y="27297"/>
                    <a:pt x="7026" y="28545"/>
                    <a:pt x="6863" y="29847"/>
                  </a:cubicBezTo>
                  <a:cubicBezTo>
                    <a:pt x="6782" y="30607"/>
                    <a:pt x="6755" y="31366"/>
                    <a:pt x="6836" y="32125"/>
                  </a:cubicBezTo>
                  <a:cubicBezTo>
                    <a:pt x="6917" y="32939"/>
                    <a:pt x="7216" y="33617"/>
                    <a:pt x="7812" y="34187"/>
                  </a:cubicBezTo>
                  <a:cubicBezTo>
                    <a:pt x="8952" y="35245"/>
                    <a:pt x="10172" y="36167"/>
                    <a:pt x="11447" y="37035"/>
                  </a:cubicBezTo>
                  <a:cubicBezTo>
                    <a:pt x="12342" y="37659"/>
                    <a:pt x="13291" y="38228"/>
                    <a:pt x="14187" y="38825"/>
                  </a:cubicBezTo>
                  <a:cubicBezTo>
                    <a:pt x="14528" y="39045"/>
                    <a:pt x="14870" y="39155"/>
                    <a:pt x="15271" y="39155"/>
                  </a:cubicBezTo>
                  <a:cubicBezTo>
                    <a:pt x="15316" y="39155"/>
                    <a:pt x="15361" y="39153"/>
                    <a:pt x="15407" y="39151"/>
                  </a:cubicBezTo>
                  <a:cubicBezTo>
                    <a:pt x="17414" y="39069"/>
                    <a:pt x="19421" y="38988"/>
                    <a:pt x="21429" y="38934"/>
                  </a:cubicBezTo>
                  <a:cubicBezTo>
                    <a:pt x="23002" y="38906"/>
                    <a:pt x="24575" y="38906"/>
                    <a:pt x="26121" y="38906"/>
                  </a:cubicBezTo>
                  <a:cubicBezTo>
                    <a:pt x="26230" y="38906"/>
                    <a:pt x="26311" y="38934"/>
                    <a:pt x="26392" y="38934"/>
                  </a:cubicBezTo>
                  <a:cubicBezTo>
                    <a:pt x="26501" y="39476"/>
                    <a:pt x="26447" y="41212"/>
                    <a:pt x="26284" y="41782"/>
                  </a:cubicBezTo>
                  <a:cubicBezTo>
                    <a:pt x="26202" y="41782"/>
                    <a:pt x="26121" y="41809"/>
                    <a:pt x="26013" y="41836"/>
                  </a:cubicBezTo>
                  <a:cubicBezTo>
                    <a:pt x="25117" y="41890"/>
                    <a:pt x="24222" y="41944"/>
                    <a:pt x="23327" y="41971"/>
                  </a:cubicBezTo>
                  <a:cubicBezTo>
                    <a:pt x="21157" y="42080"/>
                    <a:pt x="19015" y="42161"/>
                    <a:pt x="16845" y="42243"/>
                  </a:cubicBezTo>
                  <a:cubicBezTo>
                    <a:pt x="16575" y="42251"/>
                    <a:pt x="16304" y="42254"/>
                    <a:pt x="16034" y="42254"/>
                  </a:cubicBezTo>
                  <a:cubicBezTo>
                    <a:pt x="15382" y="42254"/>
                    <a:pt x="14730" y="42235"/>
                    <a:pt x="14078" y="42216"/>
                  </a:cubicBezTo>
                  <a:cubicBezTo>
                    <a:pt x="14024" y="42216"/>
                    <a:pt x="13942" y="42188"/>
                    <a:pt x="13807" y="42161"/>
                  </a:cubicBezTo>
                  <a:cubicBezTo>
                    <a:pt x="13753" y="41836"/>
                    <a:pt x="13698" y="41565"/>
                    <a:pt x="13644" y="41293"/>
                  </a:cubicBezTo>
                  <a:cubicBezTo>
                    <a:pt x="13563" y="40968"/>
                    <a:pt x="13454" y="40642"/>
                    <a:pt x="13346" y="40344"/>
                  </a:cubicBezTo>
                  <a:cubicBezTo>
                    <a:pt x="13183" y="39720"/>
                    <a:pt x="12749" y="39395"/>
                    <a:pt x="12152" y="39259"/>
                  </a:cubicBezTo>
                  <a:cubicBezTo>
                    <a:pt x="11676" y="39149"/>
                    <a:pt x="11200" y="39094"/>
                    <a:pt x="10724" y="39094"/>
                  </a:cubicBezTo>
                  <a:cubicBezTo>
                    <a:pt x="10142" y="39094"/>
                    <a:pt x="9561" y="39176"/>
                    <a:pt x="8979" y="39340"/>
                  </a:cubicBezTo>
                  <a:cubicBezTo>
                    <a:pt x="8572" y="39449"/>
                    <a:pt x="8165" y="39612"/>
                    <a:pt x="7785" y="39774"/>
                  </a:cubicBezTo>
                  <a:cubicBezTo>
                    <a:pt x="7080" y="40100"/>
                    <a:pt x="6619" y="40588"/>
                    <a:pt x="6510" y="41375"/>
                  </a:cubicBezTo>
                  <a:cubicBezTo>
                    <a:pt x="6510" y="41565"/>
                    <a:pt x="6429" y="41727"/>
                    <a:pt x="6375" y="41944"/>
                  </a:cubicBezTo>
                  <a:cubicBezTo>
                    <a:pt x="6049" y="41971"/>
                    <a:pt x="5731" y="41999"/>
                    <a:pt x="5415" y="41999"/>
                  </a:cubicBezTo>
                  <a:cubicBezTo>
                    <a:pt x="5100" y="41999"/>
                    <a:pt x="4788" y="41971"/>
                    <a:pt x="4476" y="41890"/>
                  </a:cubicBezTo>
                  <a:cubicBezTo>
                    <a:pt x="3690" y="41700"/>
                    <a:pt x="3174" y="41131"/>
                    <a:pt x="2740" y="40507"/>
                  </a:cubicBezTo>
                  <a:cubicBezTo>
                    <a:pt x="2496" y="40100"/>
                    <a:pt x="2279" y="39666"/>
                    <a:pt x="2116" y="39232"/>
                  </a:cubicBezTo>
                  <a:cubicBezTo>
                    <a:pt x="1628" y="37821"/>
                    <a:pt x="1357" y="36384"/>
                    <a:pt x="1194" y="34919"/>
                  </a:cubicBezTo>
                  <a:cubicBezTo>
                    <a:pt x="1086" y="33780"/>
                    <a:pt x="1059" y="32614"/>
                    <a:pt x="1194" y="31447"/>
                  </a:cubicBezTo>
                  <a:cubicBezTo>
                    <a:pt x="1872" y="26294"/>
                    <a:pt x="4259" y="22198"/>
                    <a:pt x="8680" y="19350"/>
                  </a:cubicBezTo>
                  <a:cubicBezTo>
                    <a:pt x="9196" y="19025"/>
                    <a:pt x="9738" y="18753"/>
                    <a:pt x="10308" y="18482"/>
                  </a:cubicBezTo>
                  <a:cubicBezTo>
                    <a:pt x="11067" y="18157"/>
                    <a:pt x="11827" y="17858"/>
                    <a:pt x="12613" y="17560"/>
                  </a:cubicBezTo>
                  <a:cubicBezTo>
                    <a:pt x="14008" y="17022"/>
                    <a:pt x="15468" y="16792"/>
                    <a:pt x="16955" y="16792"/>
                  </a:cubicBezTo>
                  <a:close/>
                  <a:moveTo>
                    <a:pt x="11005" y="40000"/>
                  </a:moveTo>
                  <a:cubicBezTo>
                    <a:pt x="11215" y="40000"/>
                    <a:pt x="11425" y="40007"/>
                    <a:pt x="11637" y="40018"/>
                  </a:cubicBezTo>
                  <a:cubicBezTo>
                    <a:pt x="12152" y="40073"/>
                    <a:pt x="12505" y="40290"/>
                    <a:pt x="12613" y="40805"/>
                  </a:cubicBezTo>
                  <a:cubicBezTo>
                    <a:pt x="12722" y="41266"/>
                    <a:pt x="12885" y="41754"/>
                    <a:pt x="12939" y="42243"/>
                  </a:cubicBezTo>
                  <a:cubicBezTo>
                    <a:pt x="13020" y="43355"/>
                    <a:pt x="13047" y="44467"/>
                    <a:pt x="13129" y="45660"/>
                  </a:cubicBezTo>
                  <a:cubicBezTo>
                    <a:pt x="12112" y="45701"/>
                    <a:pt x="11122" y="45714"/>
                    <a:pt x="10142" y="45714"/>
                  </a:cubicBezTo>
                  <a:cubicBezTo>
                    <a:pt x="9162" y="45714"/>
                    <a:pt x="8192" y="45701"/>
                    <a:pt x="7216" y="45687"/>
                  </a:cubicBezTo>
                  <a:cubicBezTo>
                    <a:pt x="7189" y="45470"/>
                    <a:pt x="7161" y="45335"/>
                    <a:pt x="7189" y="45199"/>
                  </a:cubicBezTo>
                  <a:cubicBezTo>
                    <a:pt x="7216" y="44196"/>
                    <a:pt x="7270" y="43165"/>
                    <a:pt x="7324" y="42161"/>
                  </a:cubicBezTo>
                  <a:cubicBezTo>
                    <a:pt x="7406" y="40995"/>
                    <a:pt x="7595" y="40805"/>
                    <a:pt x="8708" y="40371"/>
                  </a:cubicBezTo>
                  <a:cubicBezTo>
                    <a:pt x="9457" y="40093"/>
                    <a:pt x="10222" y="40000"/>
                    <a:pt x="11005" y="40000"/>
                  </a:cubicBezTo>
                  <a:close/>
                  <a:moveTo>
                    <a:pt x="5460" y="46584"/>
                  </a:moveTo>
                  <a:cubicBezTo>
                    <a:pt x="5956" y="46584"/>
                    <a:pt x="6452" y="46593"/>
                    <a:pt x="6944" y="46610"/>
                  </a:cubicBezTo>
                  <a:cubicBezTo>
                    <a:pt x="8016" y="46623"/>
                    <a:pt x="9087" y="46630"/>
                    <a:pt x="10162" y="46630"/>
                  </a:cubicBezTo>
                  <a:cubicBezTo>
                    <a:pt x="11237" y="46630"/>
                    <a:pt x="12315" y="46623"/>
                    <a:pt x="13400" y="46610"/>
                  </a:cubicBezTo>
                  <a:cubicBezTo>
                    <a:pt x="13548" y="46607"/>
                    <a:pt x="13696" y="46606"/>
                    <a:pt x="13843" y="46606"/>
                  </a:cubicBezTo>
                  <a:cubicBezTo>
                    <a:pt x="15350" y="46606"/>
                    <a:pt x="16859" y="46723"/>
                    <a:pt x="18391" y="46772"/>
                  </a:cubicBezTo>
                  <a:cubicBezTo>
                    <a:pt x="19476" y="46799"/>
                    <a:pt x="20561" y="46827"/>
                    <a:pt x="21646" y="46854"/>
                  </a:cubicBezTo>
                  <a:cubicBezTo>
                    <a:pt x="22432" y="46854"/>
                    <a:pt x="23219" y="46854"/>
                    <a:pt x="23978" y="46881"/>
                  </a:cubicBezTo>
                  <a:cubicBezTo>
                    <a:pt x="24928" y="46908"/>
                    <a:pt x="25877" y="46935"/>
                    <a:pt x="26826" y="46962"/>
                  </a:cubicBezTo>
                  <a:cubicBezTo>
                    <a:pt x="26935" y="46962"/>
                    <a:pt x="27016" y="46989"/>
                    <a:pt x="27206" y="47044"/>
                  </a:cubicBezTo>
                  <a:cubicBezTo>
                    <a:pt x="27233" y="48807"/>
                    <a:pt x="27260" y="50515"/>
                    <a:pt x="26962" y="52278"/>
                  </a:cubicBezTo>
                  <a:cubicBezTo>
                    <a:pt x="26799" y="52278"/>
                    <a:pt x="26636" y="52333"/>
                    <a:pt x="26501" y="52333"/>
                  </a:cubicBezTo>
                  <a:cubicBezTo>
                    <a:pt x="25749" y="52276"/>
                    <a:pt x="25001" y="52252"/>
                    <a:pt x="24254" y="52252"/>
                  </a:cubicBezTo>
                  <a:cubicBezTo>
                    <a:pt x="23224" y="52252"/>
                    <a:pt x="22195" y="52297"/>
                    <a:pt x="21157" y="52360"/>
                  </a:cubicBezTo>
                  <a:cubicBezTo>
                    <a:pt x="18841" y="52493"/>
                    <a:pt x="16525" y="52559"/>
                    <a:pt x="14208" y="52559"/>
                  </a:cubicBezTo>
                  <a:cubicBezTo>
                    <a:pt x="13216" y="52559"/>
                    <a:pt x="12223" y="52547"/>
                    <a:pt x="11230" y="52523"/>
                  </a:cubicBezTo>
                  <a:cubicBezTo>
                    <a:pt x="10358" y="52503"/>
                    <a:pt x="9490" y="52497"/>
                    <a:pt x="8623" y="52497"/>
                  </a:cubicBezTo>
                  <a:cubicBezTo>
                    <a:pt x="7675" y="52497"/>
                    <a:pt x="6728" y="52504"/>
                    <a:pt x="5778" y="52504"/>
                  </a:cubicBezTo>
                  <a:cubicBezTo>
                    <a:pt x="5246" y="52504"/>
                    <a:pt x="4712" y="52502"/>
                    <a:pt x="4178" y="52495"/>
                  </a:cubicBezTo>
                  <a:cubicBezTo>
                    <a:pt x="3391" y="52495"/>
                    <a:pt x="2578" y="52468"/>
                    <a:pt x="1764" y="52441"/>
                  </a:cubicBezTo>
                  <a:cubicBezTo>
                    <a:pt x="1655" y="52441"/>
                    <a:pt x="1547" y="52387"/>
                    <a:pt x="1465" y="52360"/>
                  </a:cubicBezTo>
                  <a:cubicBezTo>
                    <a:pt x="1357" y="51790"/>
                    <a:pt x="1384" y="48698"/>
                    <a:pt x="1465" y="47342"/>
                  </a:cubicBezTo>
                  <a:cubicBezTo>
                    <a:pt x="1493" y="47044"/>
                    <a:pt x="1737" y="46772"/>
                    <a:pt x="2035" y="46745"/>
                  </a:cubicBezTo>
                  <a:cubicBezTo>
                    <a:pt x="3170" y="46632"/>
                    <a:pt x="4318" y="46584"/>
                    <a:pt x="5460" y="46584"/>
                  </a:cubicBezTo>
                  <a:close/>
                  <a:moveTo>
                    <a:pt x="19304" y="1"/>
                  </a:moveTo>
                  <a:cubicBezTo>
                    <a:pt x="18741" y="1"/>
                    <a:pt x="18497" y="275"/>
                    <a:pt x="18364" y="987"/>
                  </a:cubicBezTo>
                  <a:cubicBezTo>
                    <a:pt x="18228" y="1611"/>
                    <a:pt x="18174" y="2235"/>
                    <a:pt x="18120" y="2886"/>
                  </a:cubicBezTo>
                  <a:cubicBezTo>
                    <a:pt x="18065" y="3211"/>
                    <a:pt x="18092" y="3537"/>
                    <a:pt x="18092" y="3862"/>
                  </a:cubicBezTo>
                  <a:cubicBezTo>
                    <a:pt x="18147" y="4405"/>
                    <a:pt x="18391" y="4758"/>
                    <a:pt x="18933" y="4893"/>
                  </a:cubicBezTo>
                  <a:cubicBezTo>
                    <a:pt x="19204" y="4975"/>
                    <a:pt x="19476" y="5056"/>
                    <a:pt x="19801" y="5137"/>
                  </a:cubicBezTo>
                  <a:cubicBezTo>
                    <a:pt x="19693" y="6059"/>
                    <a:pt x="19584" y="6927"/>
                    <a:pt x="19476" y="7823"/>
                  </a:cubicBezTo>
                  <a:cubicBezTo>
                    <a:pt x="19394" y="8718"/>
                    <a:pt x="19286" y="9613"/>
                    <a:pt x="19177" y="10508"/>
                  </a:cubicBezTo>
                  <a:cubicBezTo>
                    <a:pt x="19069" y="11430"/>
                    <a:pt x="18987" y="12352"/>
                    <a:pt x="18825" y="13247"/>
                  </a:cubicBezTo>
                  <a:cubicBezTo>
                    <a:pt x="18689" y="14142"/>
                    <a:pt x="18635" y="15037"/>
                    <a:pt x="18418" y="15905"/>
                  </a:cubicBezTo>
                  <a:cubicBezTo>
                    <a:pt x="18264" y="15925"/>
                    <a:pt x="18138" y="15944"/>
                    <a:pt x="18020" y="15944"/>
                  </a:cubicBezTo>
                  <a:cubicBezTo>
                    <a:pt x="17971" y="15944"/>
                    <a:pt x="17923" y="15941"/>
                    <a:pt x="17875" y="15933"/>
                  </a:cubicBezTo>
                  <a:cubicBezTo>
                    <a:pt x="17728" y="15926"/>
                    <a:pt x="17581" y="15923"/>
                    <a:pt x="17434" y="15923"/>
                  </a:cubicBezTo>
                  <a:cubicBezTo>
                    <a:pt x="16339" y="15923"/>
                    <a:pt x="15263" y="16091"/>
                    <a:pt x="14187" y="16258"/>
                  </a:cubicBezTo>
                  <a:cubicBezTo>
                    <a:pt x="12857" y="16475"/>
                    <a:pt x="11637" y="16990"/>
                    <a:pt x="10416" y="17533"/>
                  </a:cubicBezTo>
                  <a:cubicBezTo>
                    <a:pt x="6022" y="19404"/>
                    <a:pt x="3012" y="22632"/>
                    <a:pt x="1330" y="27080"/>
                  </a:cubicBezTo>
                  <a:cubicBezTo>
                    <a:pt x="381" y="29576"/>
                    <a:pt x="1" y="32153"/>
                    <a:pt x="299" y="34838"/>
                  </a:cubicBezTo>
                  <a:cubicBezTo>
                    <a:pt x="462" y="36438"/>
                    <a:pt x="760" y="37984"/>
                    <a:pt x="1303" y="39476"/>
                  </a:cubicBezTo>
                  <a:cubicBezTo>
                    <a:pt x="1655" y="40425"/>
                    <a:pt x="2171" y="41266"/>
                    <a:pt x="2876" y="41999"/>
                  </a:cubicBezTo>
                  <a:cubicBezTo>
                    <a:pt x="3418" y="42568"/>
                    <a:pt x="4096" y="42866"/>
                    <a:pt x="4910" y="42894"/>
                  </a:cubicBezTo>
                  <a:cubicBezTo>
                    <a:pt x="5181" y="42894"/>
                    <a:pt x="5480" y="42894"/>
                    <a:pt x="5751" y="42921"/>
                  </a:cubicBezTo>
                  <a:cubicBezTo>
                    <a:pt x="5914" y="42921"/>
                    <a:pt x="6077" y="42948"/>
                    <a:pt x="6212" y="42948"/>
                  </a:cubicBezTo>
                  <a:cubicBezTo>
                    <a:pt x="6348" y="43653"/>
                    <a:pt x="6294" y="45172"/>
                    <a:pt x="6131" y="45633"/>
                  </a:cubicBezTo>
                  <a:cubicBezTo>
                    <a:pt x="5317" y="45660"/>
                    <a:pt x="4476" y="45660"/>
                    <a:pt x="3662" y="45714"/>
                  </a:cubicBezTo>
                  <a:cubicBezTo>
                    <a:pt x="2903" y="45769"/>
                    <a:pt x="2144" y="45877"/>
                    <a:pt x="1384" y="45959"/>
                  </a:cubicBezTo>
                  <a:cubicBezTo>
                    <a:pt x="950" y="46013"/>
                    <a:pt x="706" y="46230"/>
                    <a:pt x="597" y="46637"/>
                  </a:cubicBezTo>
                  <a:cubicBezTo>
                    <a:pt x="516" y="46908"/>
                    <a:pt x="462" y="47206"/>
                    <a:pt x="462" y="47478"/>
                  </a:cubicBezTo>
                  <a:cubicBezTo>
                    <a:pt x="435" y="48807"/>
                    <a:pt x="408" y="50136"/>
                    <a:pt x="381" y="51465"/>
                  </a:cubicBezTo>
                  <a:cubicBezTo>
                    <a:pt x="381" y="51844"/>
                    <a:pt x="408" y="52224"/>
                    <a:pt x="435" y="52604"/>
                  </a:cubicBezTo>
                  <a:cubicBezTo>
                    <a:pt x="489" y="53201"/>
                    <a:pt x="570" y="53282"/>
                    <a:pt x="1167" y="53309"/>
                  </a:cubicBezTo>
                  <a:cubicBezTo>
                    <a:pt x="2659" y="53309"/>
                    <a:pt x="4151" y="53336"/>
                    <a:pt x="5643" y="53363"/>
                  </a:cubicBezTo>
                  <a:cubicBezTo>
                    <a:pt x="8816" y="53391"/>
                    <a:pt x="11990" y="53445"/>
                    <a:pt x="15190" y="53445"/>
                  </a:cubicBezTo>
                  <a:cubicBezTo>
                    <a:pt x="17469" y="53418"/>
                    <a:pt x="19774" y="53309"/>
                    <a:pt x="22080" y="53255"/>
                  </a:cubicBezTo>
                  <a:cubicBezTo>
                    <a:pt x="22920" y="53228"/>
                    <a:pt x="23788" y="53201"/>
                    <a:pt x="24629" y="53201"/>
                  </a:cubicBezTo>
                  <a:cubicBezTo>
                    <a:pt x="25199" y="53201"/>
                    <a:pt x="25768" y="53228"/>
                    <a:pt x="26338" y="53255"/>
                  </a:cubicBezTo>
                  <a:cubicBezTo>
                    <a:pt x="26431" y="53261"/>
                    <a:pt x="26524" y="53264"/>
                    <a:pt x="26615" y="53264"/>
                  </a:cubicBezTo>
                  <a:cubicBezTo>
                    <a:pt x="26947" y="53264"/>
                    <a:pt x="27266" y="53220"/>
                    <a:pt x="27586" y="53092"/>
                  </a:cubicBezTo>
                  <a:cubicBezTo>
                    <a:pt x="27830" y="52767"/>
                    <a:pt x="27911" y="52387"/>
                    <a:pt x="27965" y="52034"/>
                  </a:cubicBezTo>
                  <a:cubicBezTo>
                    <a:pt x="28237" y="50380"/>
                    <a:pt x="28264" y="48725"/>
                    <a:pt x="28128" y="47071"/>
                  </a:cubicBezTo>
                  <a:cubicBezTo>
                    <a:pt x="28047" y="46311"/>
                    <a:pt x="27721" y="46013"/>
                    <a:pt x="26962" y="46013"/>
                  </a:cubicBezTo>
                  <a:cubicBezTo>
                    <a:pt x="26311" y="45986"/>
                    <a:pt x="25633" y="45986"/>
                    <a:pt x="24982" y="45986"/>
                  </a:cubicBezTo>
                  <a:cubicBezTo>
                    <a:pt x="24033" y="45959"/>
                    <a:pt x="23083" y="45877"/>
                    <a:pt x="22134" y="45877"/>
                  </a:cubicBezTo>
                  <a:cubicBezTo>
                    <a:pt x="21605" y="45864"/>
                    <a:pt x="21069" y="45864"/>
                    <a:pt x="20534" y="45864"/>
                  </a:cubicBezTo>
                  <a:cubicBezTo>
                    <a:pt x="19998" y="45864"/>
                    <a:pt x="19462" y="45864"/>
                    <a:pt x="18933" y="45850"/>
                  </a:cubicBezTo>
                  <a:cubicBezTo>
                    <a:pt x="17441" y="45823"/>
                    <a:pt x="15950" y="45742"/>
                    <a:pt x="14458" y="45687"/>
                  </a:cubicBezTo>
                  <a:cubicBezTo>
                    <a:pt x="14322" y="45660"/>
                    <a:pt x="14187" y="45633"/>
                    <a:pt x="14051" y="45606"/>
                  </a:cubicBezTo>
                  <a:cubicBezTo>
                    <a:pt x="13861" y="44819"/>
                    <a:pt x="13915" y="44033"/>
                    <a:pt x="13915" y="43138"/>
                  </a:cubicBezTo>
                  <a:lnTo>
                    <a:pt x="14675" y="43138"/>
                  </a:lnTo>
                  <a:cubicBezTo>
                    <a:pt x="15733" y="43111"/>
                    <a:pt x="16818" y="43138"/>
                    <a:pt x="17875" y="43083"/>
                  </a:cubicBezTo>
                  <a:cubicBezTo>
                    <a:pt x="19503" y="43029"/>
                    <a:pt x="21130" y="42921"/>
                    <a:pt x="22785" y="42839"/>
                  </a:cubicBezTo>
                  <a:cubicBezTo>
                    <a:pt x="23626" y="42785"/>
                    <a:pt x="24494" y="42785"/>
                    <a:pt x="25334" y="42704"/>
                  </a:cubicBezTo>
                  <a:cubicBezTo>
                    <a:pt x="25796" y="42677"/>
                    <a:pt x="26284" y="42595"/>
                    <a:pt x="26745" y="42514"/>
                  </a:cubicBezTo>
                  <a:cubicBezTo>
                    <a:pt x="27070" y="42433"/>
                    <a:pt x="27260" y="42188"/>
                    <a:pt x="27260" y="41836"/>
                  </a:cubicBezTo>
                  <a:cubicBezTo>
                    <a:pt x="27287" y="40886"/>
                    <a:pt x="27342" y="39937"/>
                    <a:pt x="27342" y="38988"/>
                  </a:cubicBezTo>
                  <a:cubicBezTo>
                    <a:pt x="27342" y="38445"/>
                    <a:pt x="27125" y="38174"/>
                    <a:pt x="26528" y="38120"/>
                  </a:cubicBezTo>
                  <a:cubicBezTo>
                    <a:pt x="26284" y="38120"/>
                    <a:pt x="26013" y="38066"/>
                    <a:pt x="25741" y="38066"/>
                  </a:cubicBezTo>
                  <a:cubicBezTo>
                    <a:pt x="25117" y="38038"/>
                    <a:pt x="24467" y="38011"/>
                    <a:pt x="23843" y="38011"/>
                  </a:cubicBezTo>
                  <a:cubicBezTo>
                    <a:pt x="22731" y="38038"/>
                    <a:pt x="21646" y="38038"/>
                    <a:pt x="20561" y="38066"/>
                  </a:cubicBezTo>
                  <a:cubicBezTo>
                    <a:pt x="18770" y="38120"/>
                    <a:pt x="16953" y="38174"/>
                    <a:pt x="15163" y="38201"/>
                  </a:cubicBezTo>
                  <a:cubicBezTo>
                    <a:pt x="14946" y="38201"/>
                    <a:pt x="14729" y="38174"/>
                    <a:pt x="14539" y="38066"/>
                  </a:cubicBezTo>
                  <a:cubicBezTo>
                    <a:pt x="14051" y="37794"/>
                    <a:pt x="13563" y="37523"/>
                    <a:pt x="13074" y="37198"/>
                  </a:cubicBezTo>
                  <a:cubicBezTo>
                    <a:pt x="11447" y="36058"/>
                    <a:pt x="9847" y="34865"/>
                    <a:pt x="8355" y="33563"/>
                  </a:cubicBezTo>
                  <a:cubicBezTo>
                    <a:pt x="7975" y="33210"/>
                    <a:pt x="7785" y="32831"/>
                    <a:pt x="7704" y="32342"/>
                  </a:cubicBezTo>
                  <a:cubicBezTo>
                    <a:pt x="7623" y="31583"/>
                    <a:pt x="7650" y="30824"/>
                    <a:pt x="7704" y="30064"/>
                  </a:cubicBezTo>
                  <a:cubicBezTo>
                    <a:pt x="7894" y="28003"/>
                    <a:pt x="8816" y="26294"/>
                    <a:pt x="10226" y="24856"/>
                  </a:cubicBezTo>
                  <a:cubicBezTo>
                    <a:pt x="12098" y="22903"/>
                    <a:pt x="14431" y="21764"/>
                    <a:pt x="17062" y="21167"/>
                  </a:cubicBezTo>
                  <a:cubicBezTo>
                    <a:pt x="17125" y="21158"/>
                    <a:pt x="17188" y="21155"/>
                    <a:pt x="17253" y="21155"/>
                  </a:cubicBezTo>
                  <a:cubicBezTo>
                    <a:pt x="17381" y="21155"/>
                    <a:pt x="17514" y="21167"/>
                    <a:pt x="17658" y="21167"/>
                  </a:cubicBezTo>
                  <a:cubicBezTo>
                    <a:pt x="17550" y="21873"/>
                    <a:pt x="17469" y="22551"/>
                    <a:pt x="17333" y="23229"/>
                  </a:cubicBezTo>
                  <a:cubicBezTo>
                    <a:pt x="17197" y="23880"/>
                    <a:pt x="17224" y="24585"/>
                    <a:pt x="16953" y="25209"/>
                  </a:cubicBezTo>
                  <a:lnTo>
                    <a:pt x="16194" y="25209"/>
                  </a:lnTo>
                  <a:cubicBezTo>
                    <a:pt x="15814" y="25209"/>
                    <a:pt x="15543" y="25372"/>
                    <a:pt x="15434" y="25724"/>
                  </a:cubicBezTo>
                  <a:cubicBezTo>
                    <a:pt x="15163" y="26484"/>
                    <a:pt x="14919" y="27270"/>
                    <a:pt x="14838" y="28057"/>
                  </a:cubicBezTo>
                  <a:cubicBezTo>
                    <a:pt x="14810" y="28572"/>
                    <a:pt x="14946" y="28816"/>
                    <a:pt x="15434" y="29006"/>
                  </a:cubicBezTo>
                  <a:cubicBezTo>
                    <a:pt x="15760" y="29115"/>
                    <a:pt x="16112" y="29196"/>
                    <a:pt x="16465" y="29250"/>
                  </a:cubicBezTo>
                  <a:cubicBezTo>
                    <a:pt x="16736" y="29277"/>
                    <a:pt x="16872" y="29413"/>
                    <a:pt x="16953" y="29684"/>
                  </a:cubicBezTo>
                  <a:cubicBezTo>
                    <a:pt x="17116" y="30118"/>
                    <a:pt x="17333" y="30552"/>
                    <a:pt x="17523" y="30986"/>
                  </a:cubicBezTo>
                  <a:cubicBezTo>
                    <a:pt x="17631" y="31258"/>
                    <a:pt x="17875" y="31420"/>
                    <a:pt x="18147" y="31502"/>
                  </a:cubicBezTo>
                  <a:cubicBezTo>
                    <a:pt x="19015" y="31719"/>
                    <a:pt x="19855" y="31908"/>
                    <a:pt x="20696" y="32098"/>
                  </a:cubicBezTo>
                  <a:cubicBezTo>
                    <a:pt x="20824" y="32132"/>
                    <a:pt x="20946" y="32149"/>
                    <a:pt x="21063" y="32149"/>
                  </a:cubicBezTo>
                  <a:cubicBezTo>
                    <a:pt x="21419" y="32149"/>
                    <a:pt x="21726" y="31991"/>
                    <a:pt x="21971" y="31664"/>
                  </a:cubicBezTo>
                  <a:cubicBezTo>
                    <a:pt x="22242" y="31339"/>
                    <a:pt x="22568" y="31013"/>
                    <a:pt x="22839" y="30661"/>
                  </a:cubicBezTo>
                  <a:cubicBezTo>
                    <a:pt x="23300" y="30769"/>
                    <a:pt x="23707" y="30851"/>
                    <a:pt x="24141" y="30932"/>
                  </a:cubicBezTo>
                  <a:cubicBezTo>
                    <a:pt x="24498" y="31017"/>
                    <a:pt x="24727" y="31067"/>
                    <a:pt x="24884" y="31067"/>
                  </a:cubicBezTo>
                  <a:cubicBezTo>
                    <a:pt x="25229" y="31067"/>
                    <a:pt x="25228" y="30825"/>
                    <a:pt x="25470" y="30173"/>
                  </a:cubicBezTo>
                  <a:cubicBezTo>
                    <a:pt x="25741" y="29494"/>
                    <a:pt x="25904" y="28762"/>
                    <a:pt x="26094" y="28057"/>
                  </a:cubicBezTo>
                  <a:cubicBezTo>
                    <a:pt x="26230" y="27460"/>
                    <a:pt x="26148" y="27352"/>
                    <a:pt x="25579" y="27162"/>
                  </a:cubicBezTo>
                  <a:cubicBezTo>
                    <a:pt x="25199" y="27053"/>
                    <a:pt x="24819" y="26945"/>
                    <a:pt x="24439" y="26836"/>
                  </a:cubicBezTo>
                  <a:cubicBezTo>
                    <a:pt x="24439" y="26728"/>
                    <a:pt x="24412" y="26674"/>
                    <a:pt x="24439" y="26592"/>
                  </a:cubicBezTo>
                  <a:cubicBezTo>
                    <a:pt x="24792" y="24639"/>
                    <a:pt x="25172" y="22686"/>
                    <a:pt x="25524" y="20733"/>
                  </a:cubicBezTo>
                  <a:cubicBezTo>
                    <a:pt x="25796" y="19187"/>
                    <a:pt x="26013" y="17641"/>
                    <a:pt x="26257" y="16095"/>
                  </a:cubicBezTo>
                  <a:cubicBezTo>
                    <a:pt x="26338" y="15471"/>
                    <a:pt x="26474" y="14875"/>
                    <a:pt x="26528" y="14251"/>
                  </a:cubicBezTo>
                  <a:cubicBezTo>
                    <a:pt x="26799" y="12108"/>
                    <a:pt x="27016" y="9965"/>
                    <a:pt x="27287" y="7823"/>
                  </a:cubicBezTo>
                  <a:cubicBezTo>
                    <a:pt x="27315" y="7443"/>
                    <a:pt x="27396" y="7036"/>
                    <a:pt x="27477" y="6629"/>
                  </a:cubicBezTo>
                  <a:cubicBezTo>
                    <a:pt x="27640" y="6629"/>
                    <a:pt x="27776" y="6629"/>
                    <a:pt x="27911" y="6656"/>
                  </a:cubicBezTo>
                  <a:cubicBezTo>
                    <a:pt x="28128" y="6683"/>
                    <a:pt x="28345" y="6738"/>
                    <a:pt x="28535" y="6765"/>
                  </a:cubicBezTo>
                  <a:cubicBezTo>
                    <a:pt x="28626" y="6772"/>
                    <a:pt x="28709" y="6776"/>
                    <a:pt x="28785" y="6776"/>
                  </a:cubicBezTo>
                  <a:cubicBezTo>
                    <a:pt x="29304" y="6776"/>
                    <a:pt x="29519" y="6600"/>
                    <a:pt x="29756" y="6032"/>
                  </a:cubicBezTo>
                  <a:cubicBezTo>
                    <a:pt x="29864" y="5843"/>
                    <a:pt x="29946" y="5598"/>
                    <a:pt x="30000" y="5381"/>
                  </a:cubicBezTo>
                  <a:cubicBezTo>
                    <a:pt x="30163" y="4839"/>
                    <a:pt x="30352" y="4296"/>
                    <a:pt x="30461" y="3727"/>
                  </a:cubicBezTo>
                  <a:cubicBezTo>
                    <a:pt x="30678" y="2832"/>
                    <a:pt x="30542" y="2588"/>
                    <a:pt x="29701" y="2289"/>
                  </a:cubicBezTo>
                  <a:cubicBezTo>
                    <a:pt x="29376" y="2154"/>
                    <a:pt x="29023" y="2072"/>
                    <a:pt x="28671" y="1991"/>
                  </a:cubicBezTo>
                  <a:cubicBezTo>
                    <a:pt x="26392" y="1476"/>
                    <a:pt x="24114" y="960"/>
                    <a:pt x="21808" y="445"/>
                  </a:cubicBezTo>
                  <a:cubicBezTo>
                    <a:pt x="21103" y="282"/>
                    <a:pt x="20425" y="147"/>
                    <a:pt x="19720" y="38"/>
                  </a:cubicBezTo>
                  <a:cubicBezTo>
                    <a:pt x="19565" y="14"/>
                    <a:pt x="19427" y="1"/>
                    <a:pt x="19304" y="1"/>
                  </a:cubicBezTo>
                  <a:close/>
                </a:path>
              </a:pathLst>
            </a:custGeom>
            <a:solidFill>
              <a:schemeClr val="accent3"/>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8"/>
            <p:cNvSpPr/>
            <p:nvPr/>
          </p:nvSpPr>
          <p:spPr>
            <a:xfrm>
              <a:off x="4018125" y="4253663"/>
              <a:ext cx="636100" cy="636725"/>
            </a:xfrm>
            <a:custGeom>
              <a:avLst/>
              <a:gdLst/>
              <a:ahLst/>
              <a:cxnLst/>
              <a:rect l="l" t="t" r="r" b="b"/>
              <a:pathLst>
                <a:path w="25444" h="25469" extrusionOk="0">
                  <a:moveTo>
                    <a:pt x="16112" y="1"/>
                  </a:moveTo>
                  <a:cubicBezTo>
                    <a:pt x="14551" y="1"/>
                    <a:pt x="13017" y="225"/>
                    <a:pt x="11556" y="789"/>
                  </a:cubicBezTo>
                  <a:cubicBezTo>
                    <a:pt x="10796" y="1061"/>
                    <a:pt x="10010" y="1386"/>
                    <a:pt x="9250" y="1712"/>
                  </a:cubicBezTo>
                  <a:cubicBezTo>
                    <a:pt x="8708" y="1956"/>
                    <a:pt x="8138" y="2227"/>
                    <a:pt x="7623" y="2580"/>
                  </a:cubicBezTo>
                  <a:cubicBezTo>
                    <a:pt x="3229" y="5428"/>
                    <a:pt x="815" y="9523"/>
                    <a:pt x="137" y="14677"/>
                  </a:cubicBezTo>
                  <a:cubicBezTo>
                    <a:pt x="1" y="15843"/>
                    <a:pt x="28" y="16982"/>
                    <a:pt x="164" y="18149"/>
                  </a:cubicBezTo>
                  <a:cubicBezTo>
                    <a:pt x="299" y="19613"/>
                    <a:pt x="570" y="21051"/>
                    <a:pt x="1086" y="22434"/>
                  </a:cubicBezTo>
                  <a:cubicBezTo>
                    <a:pt x="1221" y="22895"/>
                    <a:pt x="1438" y="23329"/>
                    <a:pt x="1683" y="23709"/>
                  </a:cubicBezTo>
                  <a:cubicBezTo>
                    <a:pt x="2117" y="24360"/>
                    <a:pt x="2659" y="24930"/>
                    <a:pt x="3419" y="25119"/>
                  </a:cubicBezTo>
                  <a:cubicBezTo>
                    <a:pt x="3730" y="25201"/>
                    <a:pt x="4049" y="25228"/>
                    <a:pt x="4371" y="25228"/>
                  </a:cubicBezTo>
                  <a:cubicBezTo>
                    <a:pt x="4693" y="25228"/>
                    <a:pt x="5019" y="25201"/>
                    <a:pt x="5344" y="25174"/>
                  </a:cubicBezTo>
                  <a:cubicBezTo>
                    <a:pt x="5399" y="24957"/>
                    <a:pt x="5453" y="24767"/>
                    <a:pt x="5480" y="24604"/>
                  </a:cubicBezTo>
                  <a:cubicBezTo>
                    <a:pt x="5561" y="23790"/>
                    <a:pt x="6050" y="23302"/>
                    <a:pt x="6728" y="23004"/>
                  </a:cubicBezTo>
                  <a:cubicBezTo>
                    <a:pt x="7107" y="22841"/>
                    <a:pt x="7514" y="22678"/>
                    <a:pt x="7921" y="22543"/>
                  </a:cubicBezTo>
                  <a:cubicBezTo>
                    <a:pt x="8492" y="22396"/>
                    <a:pt x="9062" y="22321"/>
                    <a:pt x="9633" y="22321"/>
                  </a:cubicBezTo>
                  <a:cubicBezTo>
                    <a:pt x="10120" y="22321"/>
                    <a:pt x="10607" y="22376"/>
                    <a:pt x="11095" y="22488"/>
                  </a:cubicBezTo>
                  <a:cubicBezTo>
                    <a:pt x="11691" y="22624"/>
                    <a:pt x="12125" y="22949"/>
                    <a:pt x="12315" y="23573"/>
                  </a:cubicBezTo>
                  <a:cubicBezTo>
                    <a:pt x="12397" y="23872"/>
                    <a:pt x="12505" y="24197"/>
                    <a:pt x="12586" y="24523"/>
                  </a:cubicBezTo>
                  <a:cubicBezTo>
                    <a:pt x="12641" y="24794"/>
                    <a:pt x="12695" y="25065"/>
                    <a:pt x="12776" y="25391"/>
                  </a:cubicBezTo>
                  <a:cubicBezTo>
                    <a:pt x="12912" y="25418"/>
                    <a:pt x="12966" y="25445"/>
                    <a:pt x="13020" y="25445"/>
                  </a:cubicBezTo>
                  <a:cubicBezTo>
                    <a:pt x="13653" y="25445"/>
                    <a:pt x="14274" y="25469"/>
                    <a:pt x="14891" y="25469"/>
                  </a:cubicBezTo>
                  <a:cubicBezTo>
                    <a:pt x="15199" y="25469"/>
                    <a:pt x="15507" y="25463"/>
                    <a:pt x="15814" y="25445"/>
                  </a:cubicBezTo>
                  <a:cubicBezTo>
                    <a:pt x="17957" y="25391"/>
                    <a:pt x="20127" y="25282"/>
                    <a:pt x="22270" y="25201"/>
                  </a:cubicBezTo>
                  <a:cubicBezTo>
                    <a:pt x="23165" y="25147"/>
                    <a:pt x="24060" y="25092"/>
                    <a:pt x="24982" y="25038"/>
                  </a:cubicBezTo>
                  <a:cubicBezTo>
                    <a:pt x="25063" y="25038"/>
                    <a:pt x="25145" y="25011"/>
                    <a:pt x="25226" y="25011"/>
                  </a:cubicBezTo>
                  <a:cubicBezTo>
                    <a:pt x="25389" y="24441"/>
                    <a:pt x="25443" y="22705"/>
                    <a:pt x="25335" y="22163"/>
                  </a:cubicBezTo>
                  <a:cubicBezTo>
                    <a:pt x="25253" y="22136"/>
                    <a:pt x="25172" y="22109"/>
                    <a:pt x="25090" y="22109"/>
                  </a:cubicBezTo>
                  <a:cubicBezTo>
                    <a:pt x="23517" y="22136"/>
                    <a:pt x="21944" y="22109"/>
                    <a:pt x="20371" y="22163"/>
                  </a:cubicBezTo>
                  <a:cubicBezTo>
                    <a:pt x="18364" y="22190"/>
                    <a:pt x="16357" y="22299"/>
                    <a:pt x="14349" y="22380"/>
                  </a:cubicBezTo>
                  <a:cubicBezTo>
                    <a:pt x="14303" y="22383"/>
                    <a:pt x="14258" y="22384"/>
                    <a:pt x="14213" y="22384"/>
                  </a:cubicBezTo>
                  <a:cubicBezTo>
                    <a:pt x="13812" y="22384"/>
                    <a:pt x="13471" y="22274"/>
                    <a:pt x="13129" y="22054"/>
                  </a:cubicBezTo>
                  <a:cubicBezTo>
                    <a:pt x="12234" y="21458"/>
                    <a:pt x="11284" y="20888"/>
                    <a:pt x="10389" y="20264"/>
                  </a:cubicBezTo>
                  <a:cubicBezTo>
                    <a:pt x="9115" y="19396"/>
                    <a:pt x="7894" y="18474"/>
                    <a:pt x="6782" y="17416"/>
                  </a:cubicBezTo>
                  <a:cubicBezTo>
                    <a:pt x="6185" y="16847"/>
                    <a:pt x="5860" y="16169"/>
                    <a:pt x="5778" y="15355"/>
                  </a:cubicBezTo>
                  <a:cubicBezTo>
                    <a:pt x="5724" y="14595"/>
                    <a:pt x="5751" y="13836"/>
                    <a:pt x="5833" y="13076"/>
                  </a:cubicBezTo>
                  <a:cubicBezTo>
                    <a:pt x="5968" y="11774"/>
                    <a:pt x="6348" y="10527"/>
                    <a:pt x="7026" y="9388"/>
                  </a:cubicBezTo>
                  <a:cubicBezTo>
                    <a:pt x="7731" y="8248"/>
                    <a:pt x="8599" y="7245"/>
                    <a:pt x="9657" y="6431"/>
                  </a:cubicBezTo>
                  <a:cubicBezTo>
                    <a:pt x="11610" y="4858"/>
                    <a:pt x="13807" y="3854"/>
                    <a:pt x="16248" y="3420"/>
                  </a:cubicBezTo>
                  <a:cubicBezTo>
                    <a:pt x="16465" y="3393"/>
                    <a:pt x="16655" y="3312"/>
                    <a:pt x="16818" y="3285"/>
                  </a:cubicBezTo>
                  <a:cubicBezTo>
                    <a:pt x="17116" y="2064"/>
                    <a:pt x="17252" y="681"/>
                    <a:pt x="17143" y="111"/>
                  </a:cubicBezTo>
                  <a:cubicBezTo>
                    <a:pt x="17062" y="111"/>
                    <a:pt x="16953" y="57"/>
                    <a:pt x="16872" y="57"/>
                  </a:cubicBezTo>
                  <a:cubicBezTo>
                    <a:pt x="16709" y="30"/>
                    <a:pt x="16546" y="3"/>
                    <a:pt x="16384" y="3"/>
                  </a:cubicBezTo>
                  <a:cubicBezTo>
                    <a:pt x="16293" y="1"/>
                    <a:pt x="16203" y="1"/>
                    <a:pt x="161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8"/>
            <p:cNvSpPr/>
            <p:nvPr/>
          </p:nvSpPr>
          <p:spPr>
            <a:xfrm>
              <a:off x="4025600" y="4998613"/>
              <a:ext cx="647600" cy="149450"/>
            </a:xfrm>
            <a:custGeom>
              <a:avLst/>
              <a:gdLst/>
              <a:ahLst/>
              <a:cxnLst/>
              <a:rect l="l" t="t" r="r" b="b"/>
              <a:pathLst>
                <a:path w="25904" h="5978" extrusionOk="0">
                  <a:moveTo>
                    <a:pt x="4249" y="1"/>
                  </a:moveTo>
                  <a:cubicBezTo>
                    <a:pt x="3068" y="1"/>
                    <a:pt x="1887" y="39"/>
                    <a:pt x="705" y="177"/>
                  </a:cubicBezTo>
                  <a:lnTo>
                    <a:pt x="678" y="177"/>
                  </a:lnTo>
                  <a:cubicBezTo>
                    <a:pt x="380" y="204"/>
                    <a:pt x="136" y="448"/>
                    <a:pt x="109" y="773"/>
                  </a:cubicBezTo>
                  <a:cubicBezTo>
                    <a:pt x="27" y="2129"/>
                    <a:pt x="0" y="5222"/>
                    <a:pt x="109" y="5791"/>
                  </a:cubicBezTo>
                  <a:cubicBezTo>
                    <a:pt x="190" y="5818"/>
                    <a:pt x="299" y="5845"/>
                    <a:pt x="434" y="5845"/>
                  </a:cubicBezTo>
                  <a:cubicBezTo>
                    <a:pt x="1221" y="5873"/>
                    <a:pt x="2035" y="5927"/>
                    <a:pt x="2848" y="5927"/>
                  </a:cubicBezTo>
                  <a:cubicBezTo>
                    <a:pt x="4015" y="5927"/>
                    <a:pt x="5181" y="5920"/>
                    <a:pt x="6351" y="5920"/>
                  </a:cubicBezTo>
                  <a:cubicBezTo>
                    <a:pt x="7520" y="5920"/>
                    <a:pt x="8693" y="5927"/>
                    <a:pt x="9873" y="5954"/>
                  </a:cubicBezTo>
                  <a:cubicBezTo>
                    <a:pt x="10802" y="5969"/>
                    <a:pt x="11734" y="5978"/>
                    <a:pt x="12666" y="5978"/>
                  </a:cubicBezTo>
                  <a:cubicBezTo>
                    <a:pt x="15054" y="5978"/>
                    <a:pt x="17448" y="5920"/>
                    <a:pt x="19828" y="5764"/>
                  </a:cubicBezTo>
                  <a:cubicBezTo>
                    <a:pt x="20886" y="5715"/>
                    <a:pt x="21943" y="5676"/>
                    <a:pt x="23007" y="5676"/>
                  </a:cubicBezTo>
                  <a:cubicBezTo>
                    <a:pt x="23716" y="5676"/>
                    <a:pt x="24428" y="5694"/>
                    <a:pt x="25144" y="5737"/>
                  </a:cubicBezTo>
                  <a:cubicBezTo>
                    <a:pt x="25175" y="5742"/>
                    <a:pt x="25205" y="5744"/>
                    <a:pt x="25235" y="5744"/>
                  </a:cubicBezTo>
                  <a:cubicBezTo>
                    <a:pt x="25361" y="5744"/>
                    <a:pt x="25479" y="5705"/>
                    <a:pt x="25632" y="5683"/>
                  </a:cubicBezTo>
                  <a:cubicBezTo>
                    <a:pt x="25904" y="3947"/>
                    <a:pt x="25904" y="2238"/>
                    <a:pt x="25849" y="448"/>
                  </a:cubicBezTo>
                  <a:cubicBezTo>
                    <a:pt x="25659" y="421"/>
                    <a:pt x="25578" y="394"/>
                    <a:pt x="25470" y="394"/>
                  </a:cubicBezTo>
                  <a:cubicBezTo>
                    <a:pt x="24520" y="366"/>
                    <a:pt x="23598" y="312"/>
                    <a:pt x="22649" y="285"/>
                  </a:cubicBezTo>
                  <a:cubicBezTo>
                    <a:pt x="21862" y="285"/>
                    <a:pt x="21076" y="285"/>
                    <a:pt x="20289" y="258"/>
                  </a:cubicBezTo>
                  <a:cubicBezTo>
                    <a:pt x="19204" y="258"/>
                    <a:pt x="18119" y="231"/>
                    <a:pt x="17034" y="204"/>
                  </a:cubicBezTo>
                  <a:cubicBezTo>
                    <a:pt x="15527" y="154"/>
                    <a:pt x="13998" y="37"/>
                    <a:pt x="12487" y="37"/>
                  </a:cubicBezTo>
                  <a:cubicBezTo>
                    <a:pt x="12339" y="37"/>
                    <a:pt x="12191" y="39"/>
                    <a:pt x="12043" y="41"/>
                  </a:cubicBezTo>
                  <a:cubicBezTo>
                    <a:pt x="11156" y="52"/>
                    <a:pt x="10263" y="59"/>
                    <a:pt x="9370" y="59"/>
                  </a:cubicBezTo>
                  <a:cubicBezTo>
                    <a:pt x="8108" y="59"/>
                    <a:pt x="6843" y="46"/>
                    <a:pt x="5588" y="14"/>
                  </a:cubicBezTo>
                  <a:cubicBezTo>
                    <a:pt x="5141" y="6"/>
                    <a:pt x="4695" y="1"/>
                    <a:pt x="42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8"/>
            <p:cNvSpPr/>
            <p:nvPr/>
          </p:nvSpPr>
          <p:spPr>
            <a:xfrm>
              <a:off x="4440600" y="3966138"/>
              <a:ext cx="213625" cy="533750"/>
            </a:xfrm>
            <a:custGeom>
              <a:avLst/>
              <a:gdLst/>
              <a:ahLst/>
              <a:cxnLst/>
              <a:rect l="l" t="t" r="r" b="b"/>
              <a:pathLst>
                <a:path w="8545" h="21350" extrusionOk="0">
                  <a:moveTo>
                    <a:pt x="2882" y="1"/>
                  </a:moveTo>
                  <a:cubicBezTo>
                    <a:pt x="2849" y="1"/>
                    <a:pt x="2820" y="1"/>
                    <a:pt x="2794" y="3"/>
                  </a:cubicBezTo>
                  <a:cubicBezTo>
                    <a:pt x="2740" y="166"/>
                    <a:pt x="2685" y="356"/>
                    <a:pt x="2658" y="546"/>
                  </a:cubicBezTo>
                  <a:cubicBezTo>
                    <a:pt x="2550" y="1495"/>
                    <a:pt x="2441" y="2472"/>
                    <a:pt x="2306" y="3421"/>
                  </a:cubicBezTo>
                  <a:cubicBezTo>
                    <a:pt x="2143" y="4858"/>
                    <a:pt x="1980" y="6296"/>
                    <a:pt x="1817" y="7734"/>
                  </a:cubicBezTo>
                  <a:cubicBezTo>
                    <a:pt x="1655" y="9008"/>
                    <a:pt x="1492" y="10310"/>
                    <a:pt x="1302" y="11612"/>
                  </a:cubicBezTo>
                  <a:cubicBezTo>
                    <a:pt x="1085" y="13050"/>
                    <a:pt x="949" y="14514"/>
                    <a:pt x="651" y="15952"/>
                  </a:cubicBezTo>
                  <a:cubicBezTo>
                    <a:pt x="380" y="17200"/>
                    <a:pt x="217" y="18475"/>
                    <a:pt x="27" y="19749"/>
                  </a:cubicBezTo>
                  <a:cubicBezTo>
                    <a:pt x="0" y="19885"/>
                    <a:pt x="0" y="20021"/>
                    <a:pt x="0" y="20156"/>
                  </a:cubicBezTo>
                  <a:cubicBezTo>
                    <a:pt x="1872" y="20563"/>
                    <a:pt x="3689" y="20943"/>
                    <a:pt x="5588" y="21350"/>
                  </a:cubicBezTo>
                  <a:cubicBezTo>
                    <a:pt x="5642" y="21160"/>
                    <a:pt x="5669" y="21024"/>
                    <a:pt x="5696" y="20916"/>
                  </a:cubicBezTo>
                  <a:cubicBezTo>
                    <a:pt x="5859" y="19939"/>
                    <a:pt x="6049" y="18963"/>
                    <a:pt x="6211" y="17986"/>
                  </a:cubicBezTo>
                  <a:cubicBezTo>
                    <a:pt x="6618" y="15518"/>
                    <a:pt x="7025" y="13077"/>
                    <a:pt x="7432" y="10636"/>
                  </a:cubicBezTo>
                  <a:cubicBezTo>
                    <a:pt x="7513" y="10120"/>
                    <a:pt x="7622" y="9605"/>
                    <a:pt x="7676" y="9090"/>
                  </a:cubicBezTo>
                  <a:cubicBezTo>
                    <a:pt x="7974" y="6649"/>
                    <a:pt x="8246" y="4180"/>
                    <a:pt x="8517" y="1739"/>
                  </a:cubicBezTo>
                  <a:cubicBezTo>
                    <a:pt x="8544" y="1522"/>
                    <a:pt x="8544" y="1332"/>
                    <a:pt x="8544" y="1142"/>
                  </a:cubicBezTo>
                  <a:cubicBezTo>
                    <a:pt x="7470" y="723"/>
                    <a:pt x="3815" y="1"/>
                    <a:pt x="28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8"/>
            <p:cNvSpPr/>
            <p:nvPr/>
          </p:nvSpPr>
          <p:spPr>
            <a:xfrm>
              <a:off x="4467025" y="3860413"/>
              <a:ext cx="263825" cy="119600"/>
            </a:xfrm>
            <a:custGeom>
              <a:avLst/>
              <a:gdLst/>
              <a:ahLst/>
              <a:cxnLst/>
              <a:rect l="l" t="t" r="r" b="b"/>
              <a:pathLst>
                <a:path w="10553" h="4784" extrusionOk="0">
                  <a:moveTo>
                    <a:pt x="354" y="1"/>
                  </a:moveTo>
                  <a:cubicBezTo>
                    <a:pt x="109" y="869"/>
                    <a:pt x="109" y="1656"/>
                    <a:pt x="28" y="2442"/>
                  </a:cubicBezTo>
                  <a:cubicBezTo>
                    <a:pt x="1" y="2740"/>
                    <a:pt x="109" y="2876"/>
                    <a:pt x="408" y="2930"/>
                  </a:cubicBezTo>
                  <a:cubicBezTo>
                    <a:pt x="869" y="3012"/>
                    <a:pt x="1303" y="3066"/>
                    <a:pt x="1737" y="3147"/>
                  </a:cubicBezTo>
                  <a:cubicBezTo>
                    <a:pt x="4232" y="3608"/>
                    <a:pt x="6728" y="4097"/>
                    <a:pt x="9169" y="4720"/>
                  </a:cubicBezTo>
                  <a:cubicBezTo>
                    <a:pt x="9294" y="4752"/>
                    <a:pt x="9419" y="4783"/>
                    <a:pt x="9539" y="4783"/>
                  </a:cubicBezTo>
                  <a:cubicBezTo>
                    <a:pt x="9627" y="4783"/>
                    <a:pt x="9712" y="4766"/>
                    <a:pt x="9793" y="4720"/>
                  </a:cubicBezTo>
                  <a:cubicBezTo>
                    <a:pt x="10145" y="4015"/>
                    <a:pt x="10525" y="2686"/>
                    <a:pt x="10552" y="2144"/>
                  </a:cubicBezTo>
                  <a:cubicBezTo>
                    <a:pt x="10308" y="1927"/>
                    <a:pt x="9982" y="1927"/>
                    <a:pt x="9684" y="1845"/>
                  </a:cubicBezTo>
                  <a:cubicBezTo>
                    <a:pt x="6890" y="1249"/>
                    <a:pt x="4097" y="652"/>
                    <a:pt x="1303" y="55"/>
                  </a:cubicBezTo>
                  <a:cubicBezTo>
                    <a:pt x="1004" y="1"/>
                    <a:pt x="706" y="28"/>
                    <a:pt x="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8"/>
            <p:cNvSpPr/>
            <p:nvPr/>
          </p:nvSpPr>
          <p:spPr>
            <a:xfrm>
              <a:off x="4171375" y="4834388"/>
              <a:ext cx="148550" cy="142875"/>
            </a:xfrm>
            <a:custGeom>
              <a:avLst/>
              <a:gdLst/>
              <a:ahLst/>
              <a:cxnLst/>
              <a:rect l="l" t="t" r="r" b="b"/>
              <a:pathLst>
                <a:path w="5942" h="5715" extrusionOk="0">
                  <a:moveTo>
                    <a:pt x="3844" y="1"/>
                  </a:moveTo>
                  <a:cubicBezTo>
                    <a:pt x="3061" y="1"/>
                    <a:pt x="2290" y="93"/>
                    <a:pt x="1520" y="371"/>
                  </a:cubicBezTo>
                  <a:cubicBezTo>
                    <a:pt x="408" y="805"/>
                    <a:pt x="245" y="995"/>
                    <a:pt x="164" y="2162"/>
                  </a:cubicBezTo>
                  <a:cubicBezTo>
                    <a:pt x="82" y="3165"/>
                    <a:pt x="55" y="4196"/>
                    <a:pt x="1" y="5199"/>
                  </a:cubicBezTo>
                  <a:cubicBezTo>
                    <a:pt x="1" y="5335"/>
                    <a:pt x="1" y="5471"/>
                    <a:pt x="28" y="5688"/>
                  </a:cubicBezTo>
                  <a:cubicBezTo>
                    <a:pt x="1004" y="5701"/>
                    <a:pt x="1981" y="5715"/>
                    <a:pt x="2964" y="5715"/>
                  </a:cubicBezTo>
                  <a:cubicBezTo>
                    <a:pt x="3947" y="5715"/>
                    <a:pt x="4937" y="5701"/>
                    <a:pt x="5941" y="5661"/>
                  </a:cubicBezTo>
                  <a:cubicBezTo>
                    <a:pt x="5887" y="4467"/>
                    <a:pt x="5833" y="3355"/>
                    <a:pt x="5751" y="2243"/>
                  </a:cubicBezTo>
                  <a:cubicBezTo>
                    <a:pt x="5697" y="1755"/>
                    <a:pt x="5534" y="1267"/>
                    <a:pt x="5426" y="778"/>
                  </a:cubicBezTo>
                  <a:cubicBezTo>
                    <a:pt x="5317" y="290"/>
                    <a:pt x="4965" y="46"/>
                    <a:pt x="4476" y="19"/>
                  </a:cubicBezTo>
                  <a:cubicBezTo>
                    <a:pt x="4265" y="7"/>
                    <a:pt x="4054" y="1"/>
                    <a:pt x="3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8"/>
            <p:cNvSpPr/>
            <p:nvPr/>
          </p:nvSpPr>
          <p:spPr>
            <a:xfrm>
              <a:off x="4387025" y="4484263"/>
              <a:ext cx="233275" cy="100675"/>
            </a:xfrm>
            <a:custGeom>
              <a:avLst/>
              <a:gdLst/>
              <a:ahLst/>
              <a:cxnLst/>
              <a:rect l="l" t="t" r="r" b="b"/>
              <a:pathLst>
                <a:path w="9331" h="4027" extrusionOk="0">
                  <a:moveTo>
                    <a:pt x="678" y="1"/>
                  </a:moveTo>
                  <a:cubicBezTo>
                    <a:pt x="651" y="1"/>
                    <a:pt x="597" y="28"/>
                    <a:pt x="516" y="55"/>
                  </a:cubicBezTo>
                  <a:cubicBezTo>
                    <a:pt x="326" y="733"/>
                    <a:pt x="0" y="1384"/>
                    <a:pt x="82" y="2144"/>
                  </a:cubicBezTo>
                  <a:cubicBezTo>
                    <a:pt x="163" y="2198"/>
                    <a:pt x="217" y="2252"/>
                    <a:pt x="272" y="2252"/>
                  </a:cubicBezTo>
                  <a:cubicBezTo>
                    <a:pt x="3011" y="2849"/>
                    <a:pt x="5751" y="3446"/>
                    <a:pt x="8490" y="4015"/>
                  </a:cubicBezTo>
                  <a:cubicBezTo>
                    <a:pt x="8506" y="4023"/>
                    <a:pt x="8524" y="4026"/>
                    <a:pt x="8545" y="4026"/>
                  </a:cubicBezTo>
                  <a:cubicBezTo>
                    <a:pt x="8597" y="4026"/>
                    <a:pt x="8665" y="4007"/>
                    <a:pt x="8761" y="3988"/>
                  </a:cubicBezTo>
                  <a:cubicBezTo>
                    <a:pt x="8897" y="3473"/>
                    <a:pt x="9060" y="2984"/>
                    <a:pt x="9195" y="2442"/>
                  </a:cubicBezTo>
                  <a:cubicBezTo>
                    <a:pt x="9331" y="2035"/>
                    <a:pt x="9250" y="1927"/>
                    <a:pt x="8788" y="1818"/>
                  </a:cubicBezTo>
                  <a:cubicBezTo>
                    <a:pt x="7975" y="1601"/>
                    <a:pt x="7134" y="1411"/>
                    <a:pt x="6320" y="1221"/>
                  </a:cubicBezTo>
                  <a:cubicBezTo>
                    <a:pt x="4449" y="815"/>
                    <a:pt x="2577" y="408"/>
                    <a:pt x="6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8"/>
            <p:cNvSpPr/>
            <p:nvPr/>
          </p:nvSpPr>
          <p:spPr>
            <a:xfrm>
              <a:off x="4441275" y="4575088"/>
              <a:ext cx="92925" cy="37400"/>
            </a:xfrm>
            <a:custGeom>
              <a:avLst/>
              <a:gdLst/>
              <a:ahLst/>
              <a:cxnLst/>
              <a:rect l="l" t="t" r="r" b="b"/>
              <a:pathLst>
                <a:path w="3717" h="1496" extrusionOk="0">
                  <a:moveTo>
                    <a:pt x="63" y="1"/>
                  </a:moveTo>
                  <a:cubicBezTo>
                    <a:pt x="41" y="1"/>
                    <a:pt x="20" y="1"/>
                    <a:pt x="0" y="2"/>
                  </a:cubicBezTo>
                  <a:cubicBezTo>
                    <a:pt x="82" y="301"/>
                    <a:pt x="163" y="572"/>
                    <a:pt x="244" y="898"/>
                  </a:cubicBezTo>
                  <a:cubicBezTo>
                    <a:pt x="1242" y="1108"/>
                    <a:pt x="2189" y="1496"/>
                    <a:pt x="3208" y="1496"/>
                  </a:cubicBezTo>
                  <a:cubicBezTo>
                    <a:pt x="3242" y="1496"/>
                    <a:pt x="3275" y="1495"/>
                    <a:pt x="3309" y="1494"/>
                  </a:cubicBezTo>
                  <a:cubicBezTo>
                    <a:pt x="3472" y="1250"/>
                    <a:pt x="3716" y="1087"/>
                    <a:pt x="3716" y="789"/>
                  </a:cubicBezTo>
                  <a:cubicBezTo>
                    <a:pt x="2278" y="345"/>
                    <a:pt x="664" y="1"/>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8"/>
            <p:cNvSpPr/>
            <p:nvPr/>
          </p:nvSpPr>
          <p:spPr>
            <a:xfrm>
              <a:off x="3991700" y="3834388"/>
              <a:ext cx="767625" cy="1335650"/>
            </a:xfrm>
            <a:custGeom>
              <a:avLst/>
              <a:gdLst/>
              <a:ahLst/>
              <a:cxnLst/>
              <a:rect l="l" t="t" r="r" b="b"/>
              <a:pathLst>
                <a:path w="30705" h="53426" extrusionOk="0">
                  <a:moveTo>
                    <a:pt x="19367" y="1042"/>
                  </a:moveTo>
                  <a:cubicBezTo>
                    <a:pt x="19719" y="1069"/>
                    <a:pt x="20017" y="1042"/>
                    <a:pt x="20316" y="1096"/>
                  </a:cubicBezTo>
                  <a:cubicBezTo>
                    <a:pt x="23110" y="1693"/>
                    <a:pt x="25903" y="2290"/>
                    <a:pt x="28697" y="2886"/>
                  </a:cubicBezTo>
                  <a:cubicBezTo>
                    <a:pt x="28995" y="2968"/>
                    <a:pt x="29321" y="2968"/>
                    <a:pt x="29565" y="3185"/>
                  </a:cubicBezTo>
                  <a:cubicBezTo>
                    <a:pt x="29538" y="3727"/>
                    <a:pt x="29158" y="5056"/>
                    <a:pt x="28806" y="5761"/>
                  </a:cubicBezTo>
                  <a:cubicBezTo>
                    <a:pt x="28725" y="5807"/>
                    <a:pt x="28640" y="5824"/>
                    <a:pt x="28552" y="5824"/>
                  </a:cubicBezTo>
                  <a:cubicBezTo>
                    <a:pt x="28432" y="5824"/>
                    <a:pt x="28307" y="5793"/>
                    <a:pt x="28182" y="5761"/>
                  </a:cubicBezTo>
                  <a:cubicBezTo>
                    <a:pt x="25741" y="5138"/>
                    <a:pt x="23245" y="4649"/>
                    <a:pt x="20750" y="4188"/>
                  </a:cubicBezTo>
                  <a:cubicBezTo>
                    <a:pt x="20316" y="4107"/>
                    <a:pt x="19882" y="4053"/>
                    <a:pt x="19421" y="3971"/>
                  </a:cubicBezTo>
                  <a:cubicBezTo>
                    <a:pt x="19122" y="3917"/>
                    <a:pt x="19014" y="3781"/>
                    <a:pt x="19041" y="3483"/>
                  </a:cubicBezTo>
                  <a:cubicBezTo>
                    <a:pt x="19122" y="2697"/>
                    <a:pt x="19122" y="1910"/>
                    <a:pt x="19367" y="1042"/>
                  </a:cubicBezTo>
                  <a:close/>
                  <a:moveTo>
                    <a:pt x="20838" y="5271"/>
                  </a:moveTo>
                  <a:cubicBezTo>
                    <a:pt x="21771" y="5271"/>
                    <a:pt x="25426" y="5993"/>
                    <a:pt x="26500" y="6412"/>
                  </a:cubicBezTo>
                  <a:cubicBezTo>
                    <a:pt x="26500" y="6602"/>
                    <a:pt x="26500" y="6792"/>
                    <a:pt x="26473" y="7009"/>
                  </a:cubicBezTo>
                  <a:cubicBezTo>
                    <a:pt x="26202" y="9450"/>
                    <a:pt x="25930" y="11919"/>
                    <a:pt x="25632" y="14360"/>
                  </a:cubicBezTo>
                  <a:cubicBezTo>
                    <a:pt x="25578" y="14875"/>
                    <a:pt x="25469" y="15390"/>
                    <a:pt x="25388" y="15906"/>
                  </a:cubicBezTo>
                  <a:cubicBezTo>
                    <a:pt x="24981" y="18347"/>
                    <a:pt x="24574" y="20788"/>
                    <a:pt x="24167" y="23256"/>
                  </a:cubicBezTo>
                  <a:cubicBezTo>
                    <a:pt x="24005" y="24233"/>
                    <a:pt x="23815" y="25209"/>
                    <a:pt x="23652" y="26186"/>
                  </a:cubicBezTo>
                  <a:cubicBezTo>
                    <a:pt x="23625" y="26294"/>
                    <a:pt x="23598" y="26430"/>
                    <a:pt x="23544" y="26620"/>
                  </a:cubicBezTo>
                  <a:cubicBezTo>
                    <a:pt x="21645" y="26213"/>
                    <a:pt x="19828" y="25833"/>
                    <a:pt x="17956" y="25426"/>
                  </a:cubicBezTo>
                  <a:cubicBezTo>
                    <a:pt x="17956" y="25291"/>
                    <a:pt x="17956" y="25155"/>
                    <a:pt x="17983" y="25019"/>
                  </a:cubicBezTo>
                  <a:cubicBezTo>
                    <a:pt x="18173" y="23745"/>
                    <a:pt x="18336" y="22470"/>
                    <a:pt x="18607" y="21222"/>
                  </a:cubicBezTo>
                  <a:cubicBezTo>
                    <a:pt x="18905" y="19784"/>
                    <a:pt x="19041" y="18320"/>
                    <a:pt x="19258" y="16882"/>
                  </a:cubicBezTo>
                  <a:cubicBezTo>
                    <a:pt x="19448" y="15580"/>
                    <a:pt x="19611" y="14278"/>
                    <a:pt x="19773" y="13004"/>
                  </a:cubicBezTo>
                  <a:cubicBezTo>
                    <a:pt x="19936" y="11566"/>
                    <a:pt x="20099" y="10128"/>
                    <a:pt x="20262" y="8691"/>
                  </a:cubicBezTo>
                  <a:cubicBezTo>
                    <a:pt x="20397" y="7742"/>
                    <a:pt x="20506" y="6765"/>
                    <a:pt x="20614" y="5816"/>
                  </a:cubicBezTo>
                  <a:cubicBezTo>
                    <a:pt x="20641" y="5626"/>
                    <a:pt x="20696" y="5436"/>
                    <a:pt x="20750" y="5273"/>
                  </a:cubicBezTo>
                  <a:cubicBezTo>
                    <a:pt x="20776" y="5271"/>
                    <a:pt x="20805" y="5271"/>
                    <a:pt x="20838" y="5271"/>
                  </a:cubicBezTo>
                  <a:close/>
                  <a:moveTo>
                    <a:pt x="16491" y="25996"/>
                  </a:moveTo>
                  <a:cubicBezTo>
                    <a:pt x="18390" y="26403"/>
                    <a:pt x="20262" y="26810"/>
                    <a:pt x="22133" y="27216"/>
                  </a:cubicBezTo>
                  <a:cubicBezTo>
                    <a:pt x="22947" y="27406"/>
                    <a:pt x="23788" y="27596"/>
                    <a:pt x="24601" y="27813"/>
                  </a:cubicBezTo>
                  <a:cubicBezTo>
                    <a:pt x="25063" y="27922"/>
                    <a:pt x="25144" y="28030"/>
                    <a:pt x="25008" y="28437"/>
                  </a:cubicBezTo>
                  <a:cubicBezTo>
                    <a:pt x="24873" y="28979"/>
                    <a:pt x="24710" y="29468"/>
                    <a:pt x="24574" y="29983"/>
                  </a:cubicBezTo>
                  <a:cubicBezTo>
                    <a:pt x="24478" y="30002"/>
                    <a:pt x="24410" y="30021"/>
                    <a:pt x="24358" y="30021"/>
                  </a:cubicBezTo>
                  <a:cubicBezTo>
                    <a:pt x="24337" y="30021"/>
                    <a:pt x="24319" y="30018"/>
                    <a:pt x="24303" y="30010"/>
                  </a:cubicBezTo>
                  <a:cubicBezTo>
                    <a:pt x="21564" y="29441"/>
                    <a:pt x="18824" y="28844"/>
                    <a:pt x="16085" y="28247"/>
                  </a:cubicBezTo>
                  <a:cubicBezTo>
                    <a:pt x="16030" y="28247"/>
                    <a:pt x="15976" y="28193"/>
                    <a:pt x="15895" y="28139"/>
                  </a:cubicBezTo>
                  <a:cubicBezTo>
                    <a:pt x="15813" y="27379"/>
                    <a:pt x="16139" y="26728"/>
                    <a:pt x="16329" y="26050"/>
                  </a:cubicBezTo>
                  <a:cubicBezTo>
                    <a:pt x="16410" y="26023"/>
                    <a:pt x="16464" y="25996"/>
                    <a:pt x="16491" y="25996"/>
                  </a:cubicBezTo>
                  <a:close/>
                  <a:moveTo>
                    <a:pt x="18046" y="29629"/>
                  </a:moveTo>
                  <a:cubicBezTo>
                    <a:pt x="18647" y="29629"/>
                    <a:pt x="20261" y="29973"/>
                    <a:pt x="21699" y="30417"/>
                  </a:cubicBezTo>
                  <a:cubicBezTo>
                    <a:pt x="21699" y="30715"/>
                    <a:pt x="21455" y="30878"/>
                    <a:pt x="21292" y="31122"/>
                  </a:cubicBezTo>
                  <a:cubicBezTo>
                    <a:pt x="21258" y="31123"/>
                    <a:pt x="21225" y="31124"/>
                    <a:pt x="21191" y="31124"/>
                  </a:cubicBezTo>
                  <a:cubicBezTo>
                    <a:pt x="20172" y="31124"/>
                    <a:pt x="19225" y="30736"/>
                    <a:pt x="18227" y="30526"/>
                  </a:cubicBezTo>
                  <a:cubicBezTo>
                    <a:pt x="18146" y="30200"/>
                    <a:pt x="18065" y="29929"/>
                    <a:pt x="17983" y="29630"/>
                  </a:cubicBezTo>
                  <a:cubicBezTo>
                    <a:pt x="18003" y="29629"/>
                    <a:pt x="18024" y="29629"/>
                    <a:pt x="18046" y="29629"/>
                  </a:cubicBezTo>
                  <a:close/>
                  <a:moveTo>
                    <a:pt x="17169" y="16772"/>
                  </a:moveTo>
                  <a:cubicBezTo>
                    <a:pt x="17260" y="16772"/>
                    <a:pt x="17350" y="16772"/>
                    <a:pt x="17441" y="16774"/>
                  </a:cubicBezTo>
                  <a:cubicBezTo>
                    <a:pt x="17603" y="16774"/>
                    <a:pt x="17766" y="16801"/>
                    <a:pt x="17929" y="16828"/>
                  </a:cubicBezTo>
                  <a:cubicBezTo>
                    <a:pt x="18010" y="16828"/>
                    <a:pt x="18119" y="16882"/>
                    <a:pt x="18200" y="16882"/>
                  </a:cubicBezTo>
                  <a:cubicBezTo>
                    <a:pt x="18309" y="17452"/>
                    <a:pt x="18173" y="18835"/>
                    <a:pt x="17875" y="20056"/>
                  </a:cubicBezTo>
                  <a:cubicBezTo>
                    <a:pt x="17712" y="20083"/>
                    <a:pt x="17522" y="20164"/>
                    <a:pt x="17305" y="20191"/>
                  </a:cubicBezTo>
                  <a:cubicBezTo>
                    <a:pt x="14864" y="20625"/>
                    <a:pt x="12667" y="21629"/>
                    <a:pt x="10714" y="23202"/>
                  </a:cubicBezTo>
                  <a:cubicBezTo>
                    <a:pt x="9656" y="24016"/>
                    <a:pt x="8788" y="25019"/>
                    <a:pt x="8083" y="26159"/>
                  </a:cubicBezTo>
                  <a:cubicBezTo>
                    <a:pt x="7405" y="27298"/>
                    <a:pt x="7025" y="28545"/>
                    <a:pt x="6890" y="29847"/>
                  </a:cubicBezTo>
                  <a:cubicBezTo>
                    <a:pt x="6808" y="30607"/>
                    <a:pt x="6781" y="31366"/>
                    <a:pt x="6835" y="32126"/>
                  </a:cubicBezTo>
                  <a:cubicBezTo>
                    <a:pt x="6917" y="32940"/>
                    <a:pt x="7242" y="33618"/>
                    <a:pt x="7839" y="34187"/>
                  </a:cubicBezTo>
                  <a:cubicBezTo>
                    <a:pt x="8951" y="35245"/>
                    <a:pt x="10172" y="36167"/>
                    <a:pt x="11446" y="37035"/>
                  </a:cubicBezTo>
                  <a:cubicBezTo>
                    <a:pt x="12341" y="37659"/>
                    <a:pt x="13291" y="38229"/>
                    <a:pt x="14186" y="38825"/>
                  </a:cubicBezTo>
                  <a:cubicBezTo>
                    <a:pt x="14528" y="39045"/>
                    <a:pt x="14869" y="39155"/>
                    <a:pt x="15270" y="39155"/>
                  </a:cubicBezTo>
                  <a:cubicBezTo>
                    <a:pt x="15315" y="39155"/>
                    <a:pt x="15360" y="39154"/>
                    <a:pt x="15406" y="39151"/>
                  </a:cubicBezTo>
                  <a:cubicBezTo>
                    <a:pt x="17414" y="39070"/>
                    <a:pt x="19421" y="38961"/>
                    <a:pt x="21428" y="38934"/>
                  </a:cubicBezTo>
                  <a:cubicBezTo>
                    <a:pt x="23001" y="38880"/>
                    <a:pt x="24574" y="38907"/>
                    <a:pt x="26147" y="38880"/>
                  </a:cubicBezTo>
                  <a:cubicBezTo>
                    <a:pt x="26229" y="38880"/>
                    <a:pt x="26310" y="38907"/>
                    <a:pt x="26392" y="38934"/>
                  </a:cubicBezTo>
                  <a:cubicBezTo>
                    <a:pt x="26500" y="39476"/>
                    <a:pt x="26446" y="41212"/>
                    <a:pt x="26283" y="41782"/>
                  </a:cubicBezTo>
                  <a:cubicBezTo>
                    <a:pt x="26202" y="41782"/>
                    <a:pt x="26120" y="41809"/>
                    <a:pt x="26039" y="41809"/>
                  </a:cubicBezTo>
                  <a:cubicBezTo>
                    <a:pt x="25117" y="41863"/>
                    <a:pt x="24222" y="41918"/>
                    <a:pt x="23327" y="41972"/>
                  </a:cubicBezTo>
                  <a:cubicBezTo>
                    <a:pt x="21184" y="42053"/>
                    <a:pt x="19014" y="42162"/>
                    <a:pt x="16871" y="42216"/>
                  </a:cubicBezTo>
                  <a:cubicBezTo>
                    <a:pt x="16564" y="42234"/>
                    <a:pt x="16256" y="42240"/>
                    <a:pt x="15948" y="42240"/>
                  </a:cubicBezTo>
                  <a:cubicBezTo>
                    <a:pt x="15331" y="42240"/>
                    <a:pt x="14710" y="42216"/>
                    <a:pt x="14077" y="42216"/>
                  </a:cubicBezTo>
                  <a:cubicBezTo>
                    <a:pt x="14023" y="42216"/>
                    <a:pt x="13969" y="42189"/>
                    <a:pt x="13833" y="42162"/>
                  </a:cubicBezTo>
                  <a:cubicBezTo>
                    <a:pt x="13752" y="41836"/>
                    <a:pt x="13698" y="41565"/>
                    <a:pt x="13643" y="41294"/>
                  </a:cubicBezTo>
                  <a:cubicBezTo>
                    <a:pt x="13562" y="40968"/>
                    <a:pt x="13454" y="40643"/>
                    <a:pt x="13372" y="40344"/>
                  </a:cubicBezTo>
                  <a:cubicBezTo>
                    <a:pt x="13182" y="39720"/>
                    <a:pt x="12748" y="39395"/>
                    <a:pt x="12152" y="39259"/>
                  </a:cubicBezTo>
                  <a:cubicBezTo>
                    <a:pt x="11664" y="39147"/>
                    <a:pt x="11177" y="39092"/>
                    <a:pt x="10690" y="39092"/>
                  </a:cubicBezTo>
                  <a:cubicBezTo>
                    <a:pt x="10119" y="39092"/>
                    <a:pt x="9549" y="39167"/>
                    <a:pt x="8978" y="39314"/>
                  </a:cubicBezTo>
                  <a:cubicBezTo>
                    <a:pt x="8571" y="39449"/>
                    <a:pt x="8164" y="39612"/>
                    <a:pt x="7785" y="39775"/>
                  </a:cubicBezTo>
                  <a:cubicBezTo>
                    <a:pt x="7107" y="40073"/>
                    <a:pt x="6618" y="40561"/>
                    <a:pt x="6537" y="41375"/>
                  </a:cubicBezTo>
                  <a:cubicBezTo>
                    <a:pt x="6510" y="41538"/>
                    <a:pt x="6456" y="41728"/>
                    <a:pt x="6401" y="41945"/>
                  </a:cubicBezTo>
                  <a:cubicBezTo>
                    <a:pt x="6076" y="41972"/>
                    <a:pt x="5750" y="41999"/>
                    <a:pt x="5428" y="41999"/>
                  </a:cubicBezTo>
                  <a:cubicBezTo>
                    <a:pt x="5106" y="41999"/>
                    <a:pt x="4787" y="41972"/>
                    <a:pt x="4476" y="41890"/>
                  </a:cubicBezTo>
                  <a:cubicBezTo>
                    <a:pt x="3716" y="41701"/>
                    <a:pt x="3174" y="41131"/>
                    <a:pt x="2740" y="40480"/>
                  </a:cubicBezTo>
                  <a:cubicBezTo>
                    <a:pt x="2495" y="40100"/>
                    <a:pt x="2278" y="39666"/>
                    <a:pt x="2143" y="39205"/>
                  </a:cubicBezTo>
                  <a:cubicBezTo>
                    <a:pt x="1627" y="37822"/>
                    <a:pt x="1356" y="36384"/>
                    <a:pt x="1221" y="34920"/>
                  </a:cubicBezTo>
                  <a:cubicBezTo>
                    <a:pt x="1085" y="33753"/>
                    <a:pt x="1058" y="32614"/>
                    <a:pt x="1194" y="31448"/>
                  </a:cubicBezTo>
                  <a:cubicBezTo>
                    <a:pt x="1872" y="26294"/>
                    <a:pt x="4286" y="22199"/>
                    <a:pt x="8680" y="19351"/>
                  </a:cubicBezTo>
                  <a:cubicBezTo>
                    <a:pt x="9195" y="18998"/>
                    <a:pt x="9765" y="18727"/>
                    <a:pt x="10307" y="18483"/>
                  </a:cubicBezTo>
                  <a:cubicBezTo>
                    <a:pt x="11067" y="18157"/>
                    <a:pt x="11853" y="17832"/>
                    <a:pt x="12613" y="17560"/>
                  </a:cubicBezTo>
                  <a:cubicBezTo>
                    <a:pt x="14074" y="16996"/>
                    <a:pt x="15608" y="16772"/>
                    <a:pt x="17169" y="16772"/>
                  </a:cubicBezTo>
                  <a:close/>
                  <a:moveTo>
                    <a:pt x="11031" y="40001"/>
                  </a:moveTo>
                  <a:cubicBezTo>
                    <a:pt x="11241" y="40001"/>
                    <a:pt x="11452" y="40007"/>
                    <a:pt x="11663" y="40019"/>
                  </a:cubicBezTo>
                  <a:cubicBezTo>
                    <a:pt x="12152" y="40046"/>
                    <a:pt x="12504" y="40290"/>
                    <a:pt x="12613" y="40778"/>
                  </a:cubicBezTo>
                  <a:cubicBezTo>
                    <a:pt x="12721" y="41267"/>
                    <a:pt x="12884" y="41755"/>
                    <a:pt x="12938" y="42243"/>
                  </a:cubicBezTo>
                  <a:cubicBezTo>
                    <a:pt x="13020" y="43355"/>
                    <a:pt x="13074" y="44467"/>
                    <a:pt x="13128" y="45661"/>
                  </a:cubicBezTo>
                  <a:cubicBezTo>
                    <a:pt x="12124" y="45701"/>
                    <a:pt x="11134" y="45715"/>
                    <a:pt x="10151" y="45715"/>
                  </a:cubicBezTo>
                  <a:cubicBezTo>
                    <a:pt x="9168" y="45715"/>
                    <a:pt x="8191" y="45701"/>
                    <a:pt x="7215" y="45688"/>
                  </a:cubicBezTo>
                  <a:cubicBezTo>
                    <a:pt x="7188" y="45471"/>
                    <a:pt x="7188" y="45335"/>
                    <a:pt x="7188" y="45199"/>
                  </a:cubicBezTo>
                  <a:cubicBezTo>
                    <a:pt x="7242" y="44196"/>
                    <a:pt x="7269" y="43165"/>
                    <a:pt x="7351" y="42162"/>
                  </a:cubicBezTo>
                  <a:cubicBezTo>
                    <a:pt x="7432" y="40995"/>
                    <a:pt x="7595" y="40805"/>
                    <a:pt x="8707" y="40371"/>
                  </a:cubicBezTo>
                  <a:cubicBezTo>
                    <a:pt x="9477" y="40093"/>
                    <a:pt x="10248" y="40001"/>
                    <a:pt x="11031" y="40001"/>
                  </a:cubicBezTo>
                  <a:close/>
                  <a:moveTo>
                    <a:pt x="5605" y="46570"/>
                  </a:moveTo>
                  <a:cubicBezTo>
                    <a:pt x="6051" y="46570"/>
                    <a:pt x="6497" y="46575"/>
                    <a:pt x="6944" y="46583"/>
                  </a:cubicBezTo>
                  <a:cubicBezTo>
                    <a:pt x="8199" y="46615"/>
                    <a:pt x="9464" y="46628"/>
                    <a:pt x="10726" y="46628"/>
                  </a:cubicBezTo>
                  <a:cubicBezTo>
                    <a:pt x="11619" y="46628"/>
                    <a:pt x="12512" y="46621"/>
                    <a:pt x="13399" y="46610"/>
                  </a:cubicBezTo>
                  <a:cubicBezTo>
                    <a:pt x="13547" y="46608"/>
                    <a:pt x="13695" y="46606"/>
                    <a:pt x="13843" y="46606"/>
                  </a:cubicBezTo>
                  <a:cubicBezTo>
                    <a:pt x="15354" y="46606"/>
                    <a:pt x="16883" y="46723"/>
                    <a:pt x="18390" y="46773"/>
                  </a:cubicBezTo>
                  <a:cubicBezTo>
                    <a:pt x="19475" y="46800"/>
                    <a:pt x="20560" y="46827"/>
                    <a:pt x="21645" y="46827"/>
                  </a:cubicBezTo>
                  <a:cubicBezTo>
                    <a:pt x="22432" y="46854"/>
                    <a:pt x="23218" y="46854"/>
                    <a:pt x="24005" y="46854"/>
                  </a:cubicBezTo>
                  <a:cubicBezTo>
                    <a:pt x="24954" y="46881"/>
                    <a:pt x="25876" y="46935"/>
                    <a:pt x="26826" y="46963"/>
                  </a:cubicBezTo>
                  <a:cubicBezTo>
                    <a:pt x="26934" y="46963"/>
                    <a:pt x="27015" y="46990"/>
                    <a:pt x="27205" y="47017"/>
                  </a:cubicBezTo>
                  <a:cubicBezTo>
                    <a:pt x="27260" y="48807"/>
                    <a:pt x="27260" y="50516"/>
                    <a:pt x="26988" y="52252"/>
                  </a:cubicBezTo>
                  <a:cubicBezTo>
                    <a:pt x="26835" y="52274"/>
                    <a:pt x="26717" y="52313"/>
                    <a:pt x="26591" y="52313"/>
                  </a:cubicBezTo>
                  <a:cubicBezTo>
                    <a:pt x="26561" y="52313"/>
                    <a:pt x="26531" y="52311"/>
                    <a:pt x="26500" y="52306"/>
                  </a:cubicBezTo>
                  <a:cubicBezTo>
                    <a:pt x="25784" y="52263"/>
                    <a:pt x="25072" y="52245"/>
                    <a:pt x="24363" y="52245"/>
                  </a:cubicBezTo>
                  <a:cubicBezTo>
                    <a:pt x="23299" y="52245"/>
                    <a:pt x="22242" y="52284"/>
                    <a:pt x="21184" y="52333"/>
                  </a:cubicBezTo>
                  <a:cubicBezTo>
                    <a:pt x="18804" y="52489"/>
                    <a:pt x="16410" y="52547"/>
                    <a:pt x="14022" y="52547"/>
                  </a:cubicBezTo>
                  <a:cubicBezTo>
                    <a:pt x="13090" y="52547"/>
                    <a:pt x="12158" y="52538"/>
                    <a:pt x="11229" y="52523"/>
                  </a:cubicBezTo>
                  <a:cubicBezTo>
                    <a:pt x="10049" y="52496"/>
                    <a:pt x="8876" y="52489"/>
                    <a:pt x="7707" y="52489"/>
                  </a:cubicBezTo>
                  <a:cubicBezTo>
                    <a:pt x="6537" y="52489"/>
                    <a:pt x="5371" y="52496"/>
                    <a:pt x="4204" y="52496"/>
                  </a:cubicBezTo>
                  <a:cubicBezTo>
                    <a:pt x="3391" y="52496"/>
                    <a:pt x="2577" y="52442"/>
                    <a:pt x="1790" y="52414"/>
                  </a:cubicBezTo>
                  <a:cubicBezTo>
                    <a:pt x="1655" y="52414"/>
                    <a:pt x="1546" y="52387"/>
                    <a:pt x="1465" y="52360"/>
                  </a:cubicBezTo>
                  <a:cubicBezTo>
                    <a:pt x="1356" y="51791"/>
                    <a:pt x="1383" y="48698"/>
                    <a:pt x="1465" y="47342"/>
                  </a:cubicBezTo>
                  <a:cubicBezTo>
                    <a:pt x="1492" y="47017"/>
                    <a:pt x="1736" y="46773"/>
                    <a:pt x="2034" y="46746"/>
                  </a:cubicBezTo>
                  <a:lnTo>
                    <a:pt x="2061" y="46746"/>
                  </a:lnTo>
                  <a:cubicBezTo>
                    <a:pt x="3243" y="46608"/>
                    <a:pt x="4424" y="46570"/>
                    <a:pt x="5605" y="46570"/>
                  </a:cubicBezTo>
                  <a:close/>
                  <a:moveTo>
                    <a:pt x="19301" y="1"/>
                  </a:moveTo>
                  <a:cubicBezTo>
                    <a:pt x="18739" y="1"/>
                    <a:pt x="18496" y="271"/>
                    <a:pt x="18363" y="961"/>
                  </a:cubicBezTo>
                  <a:cubicBezTo>
                    <a:pt x="18227" y="1584"/>
                    <a:pt x="18173" y="2235"/>
                    <a:pt x="18119" y="2859"/>
                  </a:cubicBezTo>
                  <a:cubicBezTo>
                    <a:pt x="18092" y="3212"/>
                    <a:pt x="18092" y="3537"/>
                    <a:pt x="18119" y="3863"/>
                  </a:cubicBezTo>
                  <a:cubicBezTo>
                    <a:pt x="18146" y="4378"/>
                    <a:pt x="18390" y="4758"/>
                    <a:pt x="18933" y="4894"/>
                  </a:cubicBezTo>
                  <a:cubicBezTo>
                    <a:pt x="19204" y="4948"/>
                    <a:pt x="19475" y="5056"/>
                    <a:pt x="19800" y="5138"/>
                  </a:cubicBezTo>
                  <a:cubicBezTo>
                    <a:pt x="19692" y="6033"/>
                    <a:pt x="19611" y="6928"/>
                    <a:pt x="19502" y="7823"/>
                  </a:cubicBezTo>
                  <a:cubicBezTo>
                    <a:pt x="19394" y="8718"/>
                    <a:pt x="19312" y="9613"/>
                    <a:pt x="19204" y="10508"/>
                  </a:cubicBezTo>
                  <a:cubicBezTo>
                    <a:pt x="19095" y="11430"/>
                    <a:pt x="18987" y="12353"/>
                    <a:pt x="18851" y="13248"/>
                  </a:cubicBezTo>
                  <a:cubicBezTo>
                    <a:pt x="18716" y="14143"/>
                    <a:pt x="18634" y="15038"/>
                    <a:pt x="18417" y="15906"/>
                  </a:cubicBezTo>
                  <a:cubicBezTo>
                    <a:pt x="18200" y="15906"/>
                    <a:pt x="18037" y="15933"/>
                    <a:pt x="17875" y="15933"/>
                  </a:cubicBezTo>
                  <a:cubicBezTo>
                    <a:pt x="17727" y="15927"/>
                    <a:pt x="17580" y="15924"/>
                    <a:pt x="17434" y="15924"/>
                  </a:cubicBezTo>
                  <a:cubicBezTo>
                    <a:pt x="16339" y="15924"/>
                    <a:pt x="15262" y="16091"/>
                    <a:pt x="14186" y="16258"/>
                  </a:cubicBezTo>
                  <a:cubicBezTo>
                    <a:pt x="12884" y="16475"/>
                    <a:pt x="11636" y="16991"/>
                    <a:pt x="10416" y="17506"/>
                  </a:cubicBezTo>
                  <a:cubicBezTo>
                    <a:pt x="6022" y="19405"/>
                    <a:pt x="3011" y="22632"/>
                    <a:pt x="1329" y="27081"/>
                  </a:cubicBezTo>
                  <a:cubicBezTo>
                    <a:pt x="407" y="29576"/>
                    <a:pt x="0" y="32153"/>
                    <a:pt x="298" y="34838"/>
                  </a:cubicBezTo>
                  <a:cubicBezTo>
                    <a:pt x="461" y="36411"/>
                    <a:pt x="787" y="37985"/>
                    <a:pt x="1302" y="39476"/>
                  </a:cubicBezTo>
                  <a:cubicBezTo>
                    <a:pt x="1655" y="40426"/>
                    <a:pt x="2170" y="41267"/>
                    <a:pt x="2875" y="41999"/>
                  </a:cubicBezTo>
                  <a:cubicBezTo>
                    <a:pt x="3445" y="42568"/>
                    <a:pt x="4096" y="42867"/>
                    <a:pt x="4909" y="42894"/>
                  </a:cubicBezTo>
                  <a:lnTo>
                    <a:pt x="5750" y="42894"/>
                  </a:lnTo>
                  <a:cubicBezTo>
                    <a:pt x="5913" y="42921"/>
                    <a:pt x="6076" y="42921"/>
                    <a:pt x="6239" y="42948"/>
                  </a:cubicBezTo>
                  <a:cubicBezTo>
                    <a:pt x="6347" y="43626"/>
                    <a:pt x="6293" y="45172"/>
                    <a:pt x="6130" y="45633"/>
                  </a:cubicBezTo>
                  <a:cubicBezTo>
                    <a:pt x="5316" y="45661"/>
                    <a:pt x="4476" y="45661"/>
                    <a:pt x="3662" y="45715"/>
                  </a:cubicBezTo>
                  <a:cubicBezTo>
                    <a:pt x="2902" y="45742"/>
                    <a:pt x="2143" y="45878"/>
                    <a:pt x="1411" y="45959"/>
                  </a:cubicBezTo>
                  <a:cubicBezTo>
                    <a:pt x="977" y="45986"/>
                    <a:pt x="705" y="46230"/>
                    <a:pt x="597" y="46637"/>
                  </a:cubicBezTo>
                  <a:cubicBezTo>
                    <a:pt x="515" y="46908"/>
                    <a:pt x="461" y="47207"/>
                    <a:pt x="461" y="47478"/>
                  </a:cubicBezTo>
                  <a:cubicBezTo>
                    <a:pt x="434" y="48807"/>
                    <a:pt x="407" y="50136"/>
                    <a:pt x="380" y="51465"/>
                  </a:cubicBezTo>
                  <a:cubicBezTo>
                    <a:pt x="380" y="51845"/>
                    <a:pt x="407" y="52225"/>
                    <a:pt x="434" y="52604"/>
                  </a:cubicBezTo>
                  <a:cubicBezTo>
                    <a:pt x="488" y="53201"/>
                    <a:pt x="570" y="53282"/>
                    <a:pt x="1166" y="53282"/>
                  </a:cubicBezTo>
                  <a:cubicBezTo>
                    <a:pt x="2658" y="53310"/>
                    <a:pt x="4150" y="53337"/>
                    <a:pt x="5642" y="53364"/>
                  </a:cubicBezTo>
                  <a:cubicBezTo>
                    <a:pt x="8231" y="53386"/>
                    <a:pt x="10803" y="53425"/>
                    <a:pt x="13371" y="53425"/>
                  </a:cubicBezTo>
                  <a:cubicBezTo>
                    <a:pt x="13977" y="53425"/>
                    <a:pt x="14583" y="53423"/>
                    <a:pt x="15189" y="53418"/>
                  </a:cubicBezTo>
                  <a:cubicBezTo>
                    <a:pt x="17495" y="53418"/>
                    <a:pt x="19773" y="53310"/>
                    <a:pt x="22079" y="53228"/>
                  </a:cubicBezTo>
                  <a:cubicBezTo>
                    <a:pt x="22920" y="53228"/>
                    <a:pt x="23788" y="53201"/>
                    <a:pt x="24629" y="53201"/>
                  </a:cubicBezTo>
                  <a:cubicBezTo>
                    <a:pt x="25198" y="53201"/>
                    <a:pt x="25768" y="53228"/>
                    <a:pt x="26337" y="53255"/>
                  </a:cubicBezTo>
                  <a:cubicBezTo>
                    <a:pt x="26771" y="53255"/>
                    <a:pt x="27178" y="53228"/>
                    <a:pt x="27612" y="53093"/>
                  </a:cubicBezTo>
                  <a:cubicBezTo>
                    <a:pt x="27829" y="52767"/>
                    <a:pt x="27911" y="52387"/>
                    <a:pt x="27965" y="52008"/>
                  </a:cubicBezTo>
                  <a:cubicBezTo>
                    <a:pt x="28236" y="50380"/>
                    <a:pt x="28263" y="48726"/>
                    <a:pt x="28128" y="47044"/>
                  </a:cubicBezTo>
                  <a:cubicBezTo>
                    <a:pt x="28046" y="46312"/>
                    <a:pt x="27721" y="46013"/>
                    <a:pt x="26961" y="45986"/>
                  </a:cubicBezTo>
                  <a:cubicBezTo>
                    <a:pt x="26310" y="45986"/>
                    <a:pt x="25632" y="45986"/>
                    <a:pt x="24981" y="45959"/>
                  </a:cubicBezTo>
                  <a:cubicBezTo>
                    <a:pt x="24032" y="45959"/>
                    <a:pt x="23082" y="45878"/>
                    <a:pt x="22133" y="45878"/>
                  </a:cubicBezTo>
                  <a:cubicBezTo>
                    <a:pt x="21604" y="45864"/>
                    <a:pt x="21069" y="45864"/>
                    <a:pt x="20533" y="45864"/>
                  </a:cubicBezTo>
                  <a:cubicBezTo>
                    <a:pt x="19997" y="45864"/>
                    <a:pt x="19461" y="45864"/>
                    <a:pt x="18933" y="45850"/>
                  </a:cubicBezTo>
                  <a:cubicBezTo>
                    <a:pt x="17441" y="45796"/>
                    <a:pt x="15949" y="45742"/>
                    <a:pt x="14457" y="45661"/>
                  </a:cubicBezTo>
                  <a:cubicBezTo>
                    <a:pt x="14321" y="45661"/>
                    <a:pt x="14186" y="45633"/>
                    <a:pt x="14050" y="45606"/>
                  </a:cubicBezTo>
                  <a:cubicBezTo>
                    <a:pt x="13860" y="44793"/>
                    <a:pt x="13915" y="44033"/>
                    <a:pt x="13915" y="43138"/>
                  </a:cubicBezTo>
                  <a:cubicBezTo>
                    <a:pt x="14132" y="43138"/>
                    <a:pt x="14300" y="43126"/>
                    <a:pt x="14453" y="43126"/>
                  </a:cubicBezTo>
                  <a:cubicBezTo>
                    <a:pt x="14529" y="43126"/>
                    <a:pt x="14602" y="43129"/>
                    <a:pt x="14674" y="43138"/>
                  </a:cubicBezTo>
                  <a:cubicBezTo>
                    <a:pt x="15759" y="43111"/>
                    <a:pt x="16817" y="43138"/>
                    <a:pt x="17875" y="43084"/>
                  </a:cubicBezTo>
                  <a:cubicBezTo>
                    <a:pt x="19529" y="43030"/>
                    <a:pt x="21157" y="42921"/>
                    <a:pt x="22784" y="42840"/>
                  </a:cubicBezTo>
                  <a:cubicBezTo>
                    <a:pt x="23625" y="42785"/>
                    <a:pt x="24493" y="42758"/>
                    <a:pt x="25334" y="42704"/>
                  </a:cubicBezTo>
                  <a:cubicBezTo>
                    <a:pt x="25822" y="42677"/>
                    <a:pt x="26283" y="42596"/>
                    <a:pt x="26744" y="42514"/>
                  </a:cubicBezTo>
                  <a:cubicBezTo>
                    <a:pt x="27070" y="42433"/>
                    <a:pt x="27260" y="42189"/>
                    <a:pt x="27260" y="41836"/>
                  </a:cubicBezTo>
                  <a:cubicBezTo>
                    <a:pt x="27287" y="40887"/>
                    <a:pt x="27341" y="39937"/>
                    <a:pt x="27341" y="38988"/>
                  </a:cubicBezTo>
                  <a:cubicBezTo>
                    <a:pt x="27341" y="38446"/>
                    <a:pt x="27124" y="38147"/>
                    <a:pt x="26527" y="38120"/>
                  </a:cubicBezTo>
                  <a:cubicBezTo>
                    <a:pt x="26283" y="38093"/>
                    <a:pt x="26012" y="38066"/>
                    <a:pt x="25768" y="38066"/>
                  </a:cubicBezTo>
                  <a:cubicBezTo>
                    <a:pt x="25117" y="38039"/>
                    <a:pt x="24493" y="38012"/>
                    <a:pt x="23842" y="38012"/>
                  </a:cubicBezTo>
                  <a:cubicBezTo>
                    <a:pt x="22757" y="38012"/>
                    <a:pt x="21672" y="38039"/>
                    <a:pt x="20560" y="38066"/>
                  </a:cubicBezTo>
                  <a:cubicBezTo>
                    <a:pt x="18770" y="38093"/>
                    <a:pt x="16980" y="38147"/>
                    <a:pt x="15162" y="38202"/>
                  </a:cubicBezTo>
                  <a:cubicBezTo>
                    <a:pt x="14972" y="38202"/>
                    <a:pt x="14728" y="38147"/>
                    <a:pt x="14566" y="38066"/>
                  </a:cubicBezTo>
                  <a:cubicBezTo>
                    <a:pt x="14050" y="37795"/>
                    <a:pt x="13562" y="37523"/>
                    <a:pt x="13101" y="37198"/>
                  </a:cubicBezTo>
                  <a:cubicBezTo>
                    <a:pt x="11473" y="36059"/>
                    <a:pt x="9873" y="34865"/>
                    <a:pt x="8354" y="33536"/>
                  </a:cubicBezTo>
                  <a:cubicBezTo>
                    <a:pt x="7974" y="33211"/>
                    <a:pt x="7785" y="32831"/>
                    <a:pt x="7703" y="32343"/>
                  </a:cubicBezTo>
                  <a:cubicBezTo>
                    <a:pt x="7622" y="31583"/>
                    <a:pt x="7649" y="30824"/>
                    <a:pt x="7703" y="30064"/>
                  </a:cubicBezTo>
                  <a:cubicBezTo>
                    <a:pt x="7920" y="28003"/>
                    <a:pt x="8815" y="26294"/>
                    <a:pt x="10226" y="24857"/>
                  </a:cubicBezTo>
                  <a:cubicBezTo>
                    <a:pt x="12124" y="22904"/>
                    <a:pt x="14457" y="21765"/>
                    <a:pt x="17088" y="21168"/>
                  </a:cubicBezTo>
                  <a:cubicBezTo>
                    <a:pt x="17142" y="21150"/>
                    <a:pt x="17200" y="21144"/>
                    <a:pt x="17261" y="21144"/>
                  </a:cubicBezTo>
                  <a:cubicBezTo>
                    <a:pt x="17383" y="21144"/>
                    <a:pt x="17522" y="21168"/>
                    <a:pt x="17685" y="21168"/>
                  </a:cubicBezTo>
                  <a:cubicBezTo>
                    <a:pt x="17576" y="21873"/>
                    <a:pt x="17495" y="22551"/>
                    <a:pt x="17359" y="23202"/>
                  </a:cubicBezTo>
                  <a:cubicBezTo>
                    <a:pt x="17224" y="23880"/>
                    <a:pt x="17224" y="24558"/>
                    <a:pt x="16952" y="25209"/>
                  </a:cubicBezTo>
                  <a:lnTo>
                    <a:pt x="16193" y="25209"/>
                  </a:lnTo>
                  <a:cubicBezTo>
                    <a:pt x="15840" y="25209"/>
                    <a:pt x="15569" y="25372"/>
                    <a:pt x="15434" y="25725"/>
                  </a:cubicBezTo>
                  <a:cubicBezTo>
                    <a:pt x="15162" y="26484"/>
                    <a:pt x="14945" y="27244"/>
                    <a:pt x="14864" y="28057"/>
                  </a:cubicBezTo>
                  <a:cubicBezTo>
                    <a:pt x="14810" y="28545"/>
                    <a:pt x="14945" y="28817"/>
                    <a:pt x="15434" y="28979"/>
                  </a:cubicBezTo>
                  <a:cubicBezTo>
                    <a:pt x="15759" y="29115"/>
                    <a:pt x="16112" y="29169"/>
                    <a:pt x="16464" y="29251"/>
                  </a:cubicBezTo>
                  <a:cubicBezTo>
                    <a:pt x="16735" y="29278"/>
                    <a:pt x="16871" y="29413"/>
                    <a:pt x="16952" y="29658"/>
                  </a:cubicBezTo>
                  <a:cubicBezTo>
                    <a:pt x="17115" y="30119"/>
                    <a:pt x="17332" y="30526"/>
                    <a:pt x="17522" y="30959"/>
                  </a:cubicBezTo>
                  <a:cubicBezTo>
                    <a:pt x="17658" y="31258"/>
                    <a:pt x="17875" y="31421"/>
                    <a:pt x="18146" y="31502"/>
                  </a:cubicBezTo>
                  <a:cubicBezTo>
                    <a:pt x="19014" y="31692"/>
                    <a:pt x="19855" y="31909"/>
                    <a:pt x="20723" y="32099"/>
                  </a:cubicBezTo>
                  <a:cubicBezTo>
                    <a:pt x="20842" y="32130"/>
                    <a:pt x="20956" y="32146"/>
                    <a:pt x="21064" y="32146"/>
                  </a:cubicBezTo>
                  <a:cubicBezTo>
                    <a:pt x="21423" y="32146"/>
                    <a:pt x="21720" y="31977"/>
                    <a:pt x="21970" y="31665"/>
                  </a:cubicBezTo>
                  <a:cubicBezTo>
                    <a:pt x="22269" y="31312"/>
                    <a:pt x="22567" y="30987"/>
                    <a:pt x="22838" y="30661"/>
                  </a:cubicBezTo>
                  <a:cubicBezTo>
                    <a:pt x="23299" y="30770"/>
                    <a:pt x="23706" y="30851"/>
                    <a:pt x="24140" y="30932"/>
                  </a:cubicBezTo>
                  <a:cubicBezTo>
                    <a:pt x="24497" y="31017"/>
                    <a:pt x="24729" y="31068"/>
                    <a:pt x="24889" y="31068"/>
                  </a:cubicBezTo>
                  <a:cubicBezTo>
                    <a:pt x="25242" y="31068"/>
                    <a:pt x="25254" y="30825"/>
                    <a:pt x="25497" y="30173"/>
                  </a:cubicBezTo>
                  <a:cubicBezTo>
                    <a:pt x="25741" y="29468"/>
                    <a:pt x="25930" y="28762"/>
                    <a:pt x="26093" y="28057"/>
                  </a:cubicBezTo>
                  <a:cubicBezTo>
                    <a:pt x="26256" y="27461"/>
                    <a:pt x="26147" y="27352"/>
                    <a:pt x="25605" y="27162"/>
                  </a:cubicBezTo>
                  <a:cubicBezTo>
                    <a:pt x="25225" y="27054"/>
                    <a:pt x="24818" y="26945"/>
                    <a:pt x="24439" y="26837"/>
                  </a:cubicBezTo>
                  <a:cubicBezTo>
                    <a:pt x="24439" y="26728"/>
                    <a:pt x="24439" y="26647"/>
                    <a:pt x="24439" y="26593"/>
                  </a:cubicBezTo>
                  <a:cubicBezTo>
                    <a:pt x="24791" y="24640"/>
                    <a:pt x="25198" y="22687"/>
                    <a:pt x="25524" y="20707"/>
                  </a:cubicBezTo>
                  <a:cubicBezTo>
                    <a:pt x="25795" y="19188"/>
                    <a:pt x="26012" y="17642"/>
                    <a:pt x="26256" y="16096"/>
                  </a:cubicBezTo>
                  <a:cubicBezTo>
                    <a:pt x="26364" y="15472"/>
                    <a:pt x="26473" y="14875"/>
                    <a:pt x="26554" y="14251"/>
                  </a:cubicBezTo>
                  <a:cubicBezTo>
                    <a:pt x="26798" y="12108"/>
                    <a:pt x="27043" y="9966"/>
                    <a:pt x="27287" y="7823"/>
                  </a:cubicBezTo>
                  <a:cubicBezTo>
                    <a:pt x="27341" y="7443"/>
                    <a:pt x="27395" y="7036"/>
                    <a:pt x="27477" y="6602"/>
                  </a:cubicBezTo>
                  <a:cubicBezTo>
                    <a:pt x="27639" y="6629"/>
                    <a:pt x="27775" y="6629"/>
                    <a:pt x="27911" y="6657"/>
                  </a:cubicBezTo>
                  <a:cubicBezTo>
                    <a:pt x="28128" y="6684"/>
                    <a:pt x="28345" y="6738"/>
                    <a:pt x="28562" y="6765"/>
                  </a:cubicBezTo>
                  <a:cubicBezTo>
                    <a:pt x="28641" y="6771"/>
                    <a:pt x="28715" y="6775"/>
                    <a:pt x="28783" y="6775"/>
                  </a:cubicBezTo>
                  <a:cubicBezTo>
                    <a:pt x="29298" y="6775"/>
                    <a:pt x="29519" y="6583"/>
                    <a:pt x="29782" y="6033"/>
                  </a:cubicBezTo>
                  <a:cubicBezTo>
                    <a:pt x="29863" y="5816"/>
                    <a:pt x="29945" y="5599"/>
                    <a:pt x="30026" y="5382"/>
                  </a:cubicBezTo>
                  <a:cubicBezTo>
                    <a:pt x="30189" y="4812"/>
                    <a:pt x="30352" y="4270"/>
                    <a:pt x="30487" y="3727"/>
                  </a:cubicBezTo>
                  <a:cubicBezTo>
                    <a:pt x="30704" y="2832"/>
                    <a:pt x="30569" y="2588"/>
                    <a:pt x="29701" y="2290"/>
                  </a:cubicBezTo>
                  <a:cubicBezTo>
                    <a:pt x="29375" y="2154"/>
                    <a:pt x="29023" y="2046"/>
                    <a:pt x="28670" y="1991"/>
                  </a:cubicBezTo>
                  <a:cubicBezTo>
                    <a:pt x="26392" y="1449"/>
                    <a:pt x="24113" y="933"/>
                    <a:pt x="21808" y="445"/>
                  </a:cubicBezTo>
                  <a:cubicBezTo>
                    <a:pt x="21130" y="282"/>
                    <a:pt x="20424" y="147"/>
                    <a:pt x="19719" y="38"/>
                  </a:cubicBezTo>
                  <a:cubicBezTo>
                    <a:pt x="19563" y="14"/>
                    <a:pt x="19424" y="1"/>
                    <a:pt x="1930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8"/>
            <p:cNvSpPr/>
            <p:nvPr/>
          </p:nvSpPr>
          <p:spPr>
            <a:xfrm>
              <a:off x="4480600" y="4414538"/>
              <a:ext cx="86150" cy="40025"/>
            </a:xfrm>
            <a:custGeom>
              <a:avLst/>
              <a:gdLst/>
              <a:ahLst/>
              <a:cxnLst/>
              <a:rect l="l" t="t" r="r" b="b"/>
              <a:pathLst>
                <a:path w="3446" h="1601" extrusionOk="0">
                  <a:moveTo>
                    <a:pt x="307" y="1"/>
                  </a:moveTo>
                  <a:cubicBezTo>
                    <a:pt x="151" y="1"/>
                    <a:pt x="0" y="132"/>
                    <a:pt x="0" y="294"/>
                  </a:cubicBezTo>
                  <a:cubicBezTo>
                    <a:pt x="28" y="457"/>
                    <a:pt x="82" y="647"/>
                    <a:pt x="163" y="756"/>
                  </a:cubicBezTo>
                  <a:cubicBezTo>
                    <a:pt x="553" y="1301"/>
                    <a:pt x="1092" y="1598"/>
                    <a:pt x="1852" y="1598"/>
                  </a:cubicBezTo>
                  <a:cubicBezTo>
                    <a:pt x="1886" y="1598"/>
                    <a:pt x="1919" y="1598"/>
                    <a:pt x="1953" y="1596"/>
                  </a:cubicBezTo>
                  <a:cubicBezTo>
                    <a:pt x="1991" y="1599"/>
                    <a:pt x="2030" y="1600"/>
                    <a:pt x="2069" y="1600"/>
                  </a:cubicBezTo>
                  <a:cubicBezTo>
                    <a:pt x="2419" y="1600"/>
                    <a:pt x="2805" y="1491"/>
                    <a:pt x="3147" y="1271"/>
                  </a:cubicBezTo>
                  <a:cubicBezTo>
                    <a:pt x="3309" y="1190"/>
                    <a:pt x="3445" y="1027"/>
                    <a:pt x="3391" y="810"/>
                  </a:cubicBezTo>
                  <a:cubicBezTo>
                    <a:pt x="3348" y="659"/>
                    <a:pt x="3201" y="576"/>
                    <a:pt x="3007" y="576"/>
                  </a:cubicBezTo>
                  <a:cubicBezTo>
                    <a:pt x="2957" y="576"/>
                    <a:pt x="2904" y="582"/>
                    <a:pt x="2848" y="593"/>
                  </a:cubicBezTo>
                  <a:cubicBezTo>
                    <a:pt x="2740" y="620"/>
                    <a:pt x="2631" y="674"/>
                    <a:pt x="2523" y="728"/>
                  </a:cubicBezTo>
                  <a:cubicBezTo>
                    <a:pt x="2318" y="809"/>
                    <a:pt x="2118" y="848"/>
                    <a:pt x="1925" y="848"/>
                  </a:cubicBezTo>
                  <a:cubicBezTo>
                    <a:pt x="1533" y="848"/>
                    <a:pt x="1169" y="685"/>
                    <a:pt x="841" y="376"/>
                  </a:cubicBezTo>
                  <a:cubicBezTo>
                    <a:pt x="706" y="240"/>
                    <a:pt x="597" y="132"/>
                    <a:pt x="461" y="50"/>
                  </a:cubicBezTo>
                  <a:cubicBezTo>
                    <a:pt x="413" y="16"/>
                    <a:pt x="360" y="1"/>
                    <a:pt x="3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8"/>
            <p:cNvSpPr/>
            <p:nvPr/>
          </p:nvSpPr>
          <p:spPr>
            <a:xfrm>
              <a:off x="4557900" y="4371713"/>
              <a:ext cx="19700" cy="19000"/>
            </a:xfrm>
            <a:custGeom>
              <a:avLst/>
              <a:gdLst/>
              <a:ahLst/>
              <a:cxnLst/>
              <a:rect l="l" t="t" r="r" b="b"/>
              <a:pathLst>
                <a:path w="788" h="760" extrusionOk="0">
                  <a:moveTo>
                    <a:pt x="407" y="0"/>
                  </a:moveTo>
                  <a:cubicBezTo>
                    <a:pt x="190" y="0"/>
                    <a:pt x="0" y="190"/>
                    <a:pt x="28" y="407"/>
                  </a:cubicBezTo>
                  <a:cubicBezTo>
                    <a:pt x="28" y="597"/>
                    <a:pt x="190" y="760"/>
                    <a:pt x="380" y="760"/>
                  </a:cubicBezTo>
                  <a:cubicBezTo>
                    <a:pt x="570" y="760"/>
                    <a:pt x="760" y="624"/>
                    <a:pt x="760" y="407"/>
                  </a:cubicBezTo>
                  <a:cubicBezTo>
                    <a:pt x="787" y="190"/>
                    <a:pt x="624" y="0"/>
                    <a:pt x="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8"/>
            <p:cNvSpPr/>
            <p:nvPr/>
          </p:nvSpPr>
          <p:spPr>
            <a:xfrm>
              <a:off x="4491450" y="4357388"/>
              <a:ext cx="19000" cy="17800"/>
            </a:xfrm>
            <a:custGeom>
              <a:avLst/>
              <a:gdLst/>
              <a:ahLst/>
              <a:cxnLst/>
              <a:rect l="l" t="t" r="r" b="b"/>
              <a:pathLst>
                <a:path w="760" h="712" extrusionOk="0">
                  <a:moveTo>
                    <a:pt x="365" y="1"/>
                  </a:moveTo>
                  <a:cubicBezTo>
                    <a:pt x="190" y="1"/>
                    <a:pt x="27" y="153"/>
                    <a:pt x="27" y="329"/>
                  </a:cubicBezTo>
                  <a:cubicBezTo>
                    <a:pt x="0" y="519"/>
                    <a:pt x="163" y="709"/>
                    <a:pt x="353" y="709"/>
                  </a:cubicBezTo>
                  <a:cubicBezTo>
                    <a:pt x="367" y="711"/>
                    <a:pt x="381" y="712"/>
                    <a:pt x="394" y="712"/>
                  </a:cubicBezTo>
                  <a:cubicBezTo>
                    <a:pt x="566" y="712"/>
                    <a:pt x="708" y="559"/>
                    <a:pt x="733" y="383"/>
                  </a:cubicBezTo>
                  <a:cubicBezTo>
                    <a:pt x="760" y="166"/>
                    <a:pt x="597" y="4"/>
                    <a:pt x="407" y="4"/>
                  </a:cubicBezTo>
                  <a:cubicBezTo>
                    <a:pt x="393" y="2"/>
                    <a:pt x="379" y="1"/>
                    <a:pt x="3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8"/>
            <p:cNvSpPr/>
            <p:nvPr/>
          </p:nvSpPr>
          <p:spPr>
            <a:xfrm>
              <a:off x="4222250" y="4876738"/>
              <a:ext cx="58325" cy="59850"/>
            </a:xfrm>
            <a:custGeom>
              <a:avLst/>
              <a:gdLst/>
              <a:ahLst/>
              <a:cxnLst/>
              <a:rect l="l" t="t" r="r" b="b"/>
              <a:pathLst>
                <a:path w="2333" h="2394" extrusionOk="0">
                  <a:moveTo>
                    <a:pt x="1194" y="983"/>
                  </a:moveTo>
                  <a:cubicBezTo>
                    <a:pt x="1275" y="1064"/>
                    <a:pt x="1329" y="1146"/>
                    <a:pt x="1411" y="1254"/>
                  </a:cubicBezTo>
                  <a:cubicBezTo>
                    <a:pt x="1329" y="1363"/>
                    <a:pt x="1248" y="1444"/>
                    <a:pt x="1167" y="1498"/>
                  </a:cubicBezTo>
                  <a:cubicBezTo>
                    <a:pt x="1157" y="1505"/>
                    <a:pt x="1146" y="1508"/>
                    <a:pt x="1136" y="1508"/>
                  </a:cubicBezTo>
                  <a:cubicBezTo>
                    <a:pt x="1055" y="1508"/>
                    <a:pt x="953" y="1343"/>
                    <a:pt x="977" y="1200"/>
                  </a:cubicBezTo>
                  <a:cubicBezTo>
                    <a:pt x="1031" y="1119"/>
                    <a:pt x="1139" y="1064"/>
                    <a:pt x="1194" y="983"/>
                  </a:cubicBezTo>
                  <a:close/>
                  <a:moveTo>
                    <a:pt x="1200" y="1"/>
                  </a:moveTo>
                  <a:cubicBezTo>
                    <a:pt x="886" y="1"/>
                    <a:pt x="563" y="165"/>
                    <a:pt x="326" y="468"/>
                  </a:cubicBezTo>
                  <a:cubicBezTo>
                    <a:pt x="27" y="902"/>
                    <a:pt x="0" y="1525"/>
                    <a:pt x="271" y="1932"/>
                  </a:cubicBezTo>
                  <a:cubicBezTo>
                    <a:pt x="461" y="2258"/>
                    <a:pt x="733" y="2393"/>
                    <a:pt x="1085" y="2393"/>
                  </a:cubicBezTo>
                  <a:cubicBezTo>
                    <a:pt x="1763" y="2393"/>
                    <a:pt x="2333" y="1742"/>
                    <a:pt x="2279" y="1064"/>
                  </a:cubicBezTo>
                  <a:cubicBezTo>
                    <a:pt x="2224" y="603"/>
                    <a:pt x="1872" y="142"/>
                    <a:pt x="1438" y="34"/>
                  </a:cubicBezTo>
                  <a:cubicBezTo>
                    <a:pt x="1360" y="11"/>
                    <a:pt x="1280" y="1"/>
                    <a:pt x="120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8"/>
            <p:cNvSpPr/>
            <p:nvPr/>
          </p:nvSpPr>
          <p:spPr>
            <a:xfrm>
              <a:off x="4246050" y="4901288"/>
              <a:ext cx="11475" cy="13150"/>
            </a:xfrm>
            <a:custGeom>
              <a:avLst/>
              <a:gdLst/>
              <a:ahLst/>
              <a:cxnLst/>
              <a:rect l="l" t="t" r="r" b="b"/>
              <a:pathLst>
                <a:path w="459" h="526" extrusionOk="0">
                  <a:moveTo>
                    <a:pt x="242" y="1"/>
                  </a:moveTo>
                  <a:cubicBezTo>
                    <a:pt x="187" y="82"/>
                    <a:pt x="79" y="137"/>
                    <a:pt x="25" y="218"/>
                  </a:cubicBezTo>
                  <a:cubicBezTo>
                    <a:pt x="1" y="361"/>
                    <a:pt x="103" y="526"/>
                    <a:pt x="184" y="526"/>
                  </a:cubicBezTo>
                  <a:cubicBezTo>
                    <a:pt x="194" y="526"/>
                    <a:pt x="205" y="523"/>
                    <a:pt x="215" y="516"/>
                  </a:cubicBezTo>
                  <a:cubicBezTo>
                    <a:pt x="296" y="462"/>
                    <a:pt x="377" y="381"/>
                    <a:pt x="459" y="272"/>
                  </a:cubicBezTo>
                  <a:cubicBezTo>
                    <a:pt x="377" y="164"/>
                    <a:pt x="323" y="82"/>
                    <a:pt x="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3" name="Google Shape;623;p48"/>
          <p:cNvGrpSpPr/>
          <p:nvPr/>
        </p:nvGrpSpPr>
        <p:grpSpPr>
          <a:xfrm>
            <a:off x="613239" y="335363"/>
            <a:ext cx="320453" cy="409255"/>
            <a:chOff x="5905475" y="2032050"/>
            <a:chExt cx="454350" cy="580175"/>
          </a:xfrm>
        </p:grpSpPr>
        <p:sp>
          <p:nvSpPr>
            <p:cNvPr id="624" name="Google Shape;624;p48"/>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8"/>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8"/>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8"/>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8"/>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8"/>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 name="Google Shape;630;p48"/>
          <p:cNvGrpSpPr/>
          <p:nvPr/>
        </p:nvGrpSpPr>
        <p:grpSpPr>
          <a:xfrm>
            <a:off x="7650483" y="3908064"/>
            <a:ext cx="434428" cy="522856"/>
            <a:chOff x="7249250" y="2312150"/>
            <a:chExt cx="433317" cy="542846"/>
          </a:xfrm>
        </p:grpSpPr>
        <p:sp>
          <p:nvSpPr>
            <p:cNvPr id="631" name="Google Shape;631;p48"/>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8"/>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8"/>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 name="Google Shape;634;p48"/>
          <p:cNvGrpSpPr/>
          <p:nvPr/>
        </p:nvGrpSpPr>
        <p:grpSpPr>
          <a:xfrm>
            <a:off x="2002673" y="2919298"/>
            <a:ext cx="790572" cy="1180997"/>
            <a:chOff x="4526725" y="5632238"/>
            <a:chExt cx="659800" cy="966288"/>
          </a:xfrm>
        </p:grpSpPr>
        <p:sp>
          <p:nvSpPr>
            <p:cNvPr id="635" name="Google Shape;635;p48"/>
            <p:cNvSpPr/>
            <p:nvPr/>
          </p:nvSpPr>
          <p:spPr>
            <a:xfrm>
              <a:off x="4526725" y="5632250"/>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8"/>
            <p:cNvSpPr/>
            <p:nvPr/>
          </p:nvSpPr>
          <p:spPr>
            <a:xfrm>
              <a:off x="4826425" y="6350750"/>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8"/>
            <p:cNvSpPr/>
            <p:nvPr/>
          </p:nvSpPr>
          <p:spPr>
            <a:xfrm>
              <a:off x="4526725" y="5632238"/>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8"/>
            <p:cNvSpPr/>
            <p:nvPr/>
          </p:nvSpPr>
          <p:spPr>
            <a:xfrm>
              <a:off x="4603350" y="5746313"/>
              <a:ext cx="570300" cy="835575"/>
            </a:xfrm>
            <a:custGeom>
              <a:avLst/>
              <a:gdLst/>
              <a:ahLst/>
              <a:cxnLst/>
              <a:rect l="l" t="t" r="r" b="b"/>
              <a:pathLst>
                <a:path w="22812" h="33423" extrusionOk="0">
                  <a:moveTo>
                    <a:pt x="5452" y="1"/>
                  </a:moveTo>
                  <a:cubicBezTo>
                    <a:pt x="3662" y="462"/>
                    <a:pt x="1926" y="1031"/>
                    <a:pt x="217" y="1709"/>
                  </a:cubicBezTo>
                  <a:cubicBezTo>
                    <a:pt x="244" y="1926"/>
                    <a:pt x="298" y="2116"/>
                    <a:pt x="380" y="2306"/>
                  </a:cubicBezTo>
                  <a:cubicBezTo>
                    <a:pt x="814" y="3364"/>
                    <a:pt x="1248" y="4395"/>
                    <a:pt x="1655" y="5452"/>
                  </a:cubicBezTo>
                  <a:cubicBezTo>
                    <a:pt x="2740" y="8273"/>
                    <a:pt x="3825" y="11094"/>
                    <a:pt x="4882" y="13915"/>
                  </a:cubicBezTo>
                  <a:cubicBezTo>
                    <a:pt x="5126" y="14457"/>
                    <a:pt x="4937" y="15081"/>
                    <a:pt x="4421" y="15380"/>
                  </a:cubicBezTo>
                  <a:cubicBezTo>
                    <a:pt x="3526" y="15976"/>
                    <a:pt x="2740" y="16709"/>
                    <a:pt x="2061" y="17577"/>
                  </a:cubicBezTo>
                  <a:cubicBezTo>
                    <a:pt x="1546" y="18201"/>
                    <a:pt x="1139" y="18933"/>
                    <a:pt x="841" y="19692"/>
                  </a:cubicBezTo>
                  <a:cubicBezTo>
                    <a:pt x="54" y="21944"/>
                    <a:pt x="0" y="24385"/>
                    <a:pt x="651" y="26663"/>
                  </a:cubicBezTo>
                  <a:cubicBezTo>
                    <a:pt x="1248" y="28725"/>
                    <a:pt x="2523" y="30542"/>
                    <a:pt x="4259" y="31817"/>
                  </a:cubicBezTo>
                  <a:cubicBezTo>
                    <a:pt x="5208" y="32495"/>
                    <a:pt x="6266" y="32983"/>
                    <a:pt x="7405" y="33200"/>
                  </a:cubicBezTo>
                  <a:cubicBezTo>
                    <a:pt x="8144" y="33345"/>
                    <a:pt x="8903" y="33423"/>
                    <a:pt x="9664" y="33423"/>
                  </a:cubicBezTo>
                  <a:cubicBezTo>
                    <a:pt x="10186" y="33423"/>
                    <a:pt x="10710" y="33386"/>
                    <a:pt x="11229" y="33309"/>
                  </a:cubicBezTo>
                  <a:cubicBezTo>
                    <a:pt x="12884" y="33037"/>
                    <a:pt x="14511" y="32576"/>
                    <a:pt x="16057" y="31925"/>
                  </a:cubicBezTo>
                  <a:cubicBezTo>
                    <a:pt x="16247" y="31844"/>
                    <a:pt x="16410" y="31762"/>
                    <a:pt x="16546" y="31681"/>
                  </a:cubicBezTo>
                  <a:cubicBezTo>
                    <a:pt x="17902" y="30867"/>
                    <a:pt x="19122" y="29837"/>
                    <a:pt x="20099" y="28616"/>
                  </a:cubicBezTo>
                  <a:cubicBezTo>
                    <a:pt x="20994" y="27531"/>
                    <a:pt x="21645" y="26311"/>
                    <a:pt x="22052" y="24982"/>
                  </a:cubicBezTo>
                  <a:cubicBezTo>
                    <a:pt x="22811" y="22595"/>
                    <a:pt x="22377" y="20018"/>
                    <a:pt x="20913" y="18038"/>
                  </a:cubicBezTo>
                  <a:cubicBezTo>
                    <a:pt x="20696" y="17739"/>
                    <a:pt x="20479" y="17495"/>
                    <a:pt x="20262" y="17224"/>
                  </a:cubicBezTo>
                  <a:cubicBezTo>
                    <a:pt x="19882" y="16709"/>
                    <a:pt x="19448" y="16221"/>
                    <a:pt x="18987" y="15787"/>
                  </a:cubicBezTo>
                  <a:cubicBezTo>
                    <a:pt x="18743" y="15570"/>
                    <a:pt x="18499" y="15380"/>
                    <a:pt x="18282" y="15190"/>
                  </a:cubicBezTo>
                  <a:cubicBezTo>
                    <a:pt x="17495" y="14539"/>
                    <a:pt x="16627" y="14051"/>
                    <a:pt x="15651" y="13725"/>
                  </a:cubicBezTo>
                  <a:cubicBezTo>
                    <a:pt x="14617" y="13404"/>
                    <a:pt x="13545" y="13218"/>
                    <a:pt x="12451" y="13218"/>
                  </a:cubicBezTo>
                  <a:cubicBezTo>
                    <a:pt x="12252" y="13218"/>
                    <a:pt x="12053" y="13224"/>
                    <a:pt x="11853" y="13237"/>
                  </a:cubicBezTo>
                  <a:cubicBezTo>
                    <a:pt x="11446" y="13237"/>
                    <a:pt x="11039" y="13291"/>
                    <a:pt x="10605" y="13291"/>
                  </a:cubicBezTo>
                  <a:cubicBezTo>
                    <a:pt x="10556" y="13302"/>
                    <a:pt x="10507" y="13307"/>
                    <a:pt x="10459" y="13307"/>
                  </a:cubicBezTo>
                  <a:cubicBezTo>
                    <a:pt x="10138" y="13307"/>
                    <a:pt x="9859" y="13079"/>
                    <a:pt x="9765" y="12749"/>
                  </a:cubicBezTo>
                  <a:cubicBezTo>
                    <a:pt x="9683" y="12532"/>
                    <a:pt x="9602" y="12315"/>
                    <a:pt x="9548" y="12071"/>
                  </a:cubicBezTo>
                  <a:cubicBezTo>
                    <a:pt x="8978" y="10226"/>
                    <a:pt x="8436" y="8355"/>
                    <a:pt x="7812" y="6537"/>
                  </a:cubicBezTo>
                  <a:cubicBezTo>
                    <a:pt x="7079" y="4395"/>
                    <a:pt x="6320" y="2306"/>
                    <a:pt x="5560" y="163"/>
                  </a:cubicBezTo>
                  <a:cubicBezTo>
                    <a:pt x="5533" y="109"/>
                    <a:pt x="5479" y="55"/>
                    <a:pt x="54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8"/>
            <p:cNvSpPr/>
            <p:nvPr/>
          </p:nvSpPr>
          <p:spPr>
            <a:xfrm>
              <a:off x="4547725" y="5650713"/>
              <a:ext cx="226525" cy="132250"/>
            </a:xfrm>
            <a:custGeom>
              <a:avLst/>
              <a:gdLst/>
              <a:ahLst/>
              <a:cxnLst/>
              <a:rect l="l" t="t" r="r" b="b"/>
              <a:pathLst>
                <a:path w="9061" h="5290" extrusionOk="0">
                  <a:moveTo>
                    <a:pt x="8138" y="0"/>
                  </a:moveTo>
                  <a:cubicBezTo>
                    <a:pt x="7026" y="136"/>
                    <a:pt x="787" y="2034"/>
                    <a:pt x="1" y="2441"/>
                  </a:cubicBezTo>
                  <a:cubicBezTo>
                    <a:pt x="164" y="3418"/>
                    <a:pt x="435" y="4367"/>
                    <a:pt x="815" y="5289"/>
                  </a:cubicBezTo>
                  <a:cubicBezTo>
                    <a:pt x="923" y="5262"/>
                    <a:pt x="1059" y="5235"/>
                    <a:pt x="1167" y="5181"/>
                  </a:cubicBezTo>
                  <a:cubicBezTo>
                    <a:pt x="2523" y="4692"/>
                    <a:pt x="3907" y="4177"/>
                    <a:pt x="5290" y="3689"/>
                  </a:cubicBezTo>
                  <a:cubicBezTo>
                    <a:pt x="6348" y="3255"/>
                    <a:pt x="7460" y="2902"/>
                    <a:pt x="8572" y="2631"/>
                  </a:cubicBezTo>
                  <a:cubicBezTo>
                    <a:pt x="8681" y="2604"/>
                    <a:pt x="8762" y="2577"/>
                    <a:pt x="8870" y="2523"/>
                  </a:cubicBezTo>
                  <a:cubicBezTo>
                    <a:pt x="8979" y="2468"/>
                    <a:pt x="9060" y="2333"/>
                    <a:pt x="9006" y="2197"/>
                  </a:cubicBezTo>
                  <a:cubicBezTo>
                    <a:pt x="9006" y="2143"/>
                    <a:pt x="8979" y="2061"/>
                    <a:pt x="8952" y="2007"/>
                  </a:cubicBezTo>
                  <a:cubicBezTo>
                    <a:pt x="8735" y="1438"/>
                    <a:pt x="8545" y="895"/>
                    <a:pt x="8328" y="353"/>
                  </a:cubicBezTo>
                  <a:cubicBezTo>
                    <a:pt x="8274" y="244"/>
                    <a:pt x="8219" y="109"/>
                    <a:pt x="8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8"/>
            <p:cNvSpPr/>
            <p:nvPr/>
          </p:nvSpPr>
          <p:spPr>
            <a:xfrm>
              <a:off x="4696925" y="6198138"/>
              <a:ext cx="397375" cy="314475"/>
            </a:xfrm>
            <a:custGeom>
              <a:avLst/>
              <a:gdLst/>
              <a:ahLst/>
              <a:cxnLst/>
              <a:rect l="l" t="t" r="r" b="b"/>
              <a:pathLst>
                <a:path w="15895" h="12579" extrusionOk="0">
                  <a:moveTo>
                    <a:pt x="7661" y="0"/>
                  </a:moveTo>
                  <a:cubicBezTo>
                    <a:pt x="6653" y="0"/>
                    <a:pt x="5812" y="412"/>
                    <a:pt x="5181" y="1348"/>
                  </a:cubicBezTo>
                  <a:cubicBezTo>
                    <a:pt x="4882" y="1755"/>
                    <a:pt x="4584" y="2135"/>
                    <a:pt x="4286" y="2542"/>
                  </a:cubicBezTo>
                  <a:cubicBezTo>
                    <a:pt x="4069" y="2921"/>
                    <a:pt x="3689" y="3193"/>
                    <a:pt x="3282" y="3301"/>
                  </a:cubicBezTo>
                  <a:cubicBezTo>
                    <a:pt x="2875" y="3437"/>
                    <a:pt x="2468" y="3572"/>
                    <a:pt x="2089" y="3681"/>
                  </a:cubicBezTo>
                  <a:cubicBezTo>
                    <a:pt x="1872" y="3762"/>
                    <a:pt x="1655" y="3844"/>
                    <a:pt x="1465" y="3925"/>
                  </a:cubicBezTo>
                  <a:cubicBezTo>
                    <a:pt x="434" y="4522"/>
                    <a:pt x="0" y="5796"/>
                    <a:pt x="407" y="6909"/>
                  </a:cubicBezTo>
                  <a:cubicBezTo>
                    <a:pt x="678" y="7560"/>
                    <a:pt x="841" y="8265"/>
                    <a:pt x="922" y="8970"/>
                  </a:cubicBezTo>
                  <a:cubicBezTo>
                    <a:pt x="949" y="9485"/>
                    <a:pt x="1004" y="10001"/>
                    <a:pt x="1085" y="10516"/>
                  </a:cubicBezTo>
                  <a:cubicBezTo>
                    <a:pt x="1166" y="11140"/>
                    <a:pt x="1492" y="11682"/>
                    <a:pt x="1953" y="12116"/>
                  </a:cubicBezTo>
                  <a:cubicBezTo>
                    <a:pt x="2206" y="12350"/>
                    <a:pt x="2529" y="12472"/>
                    <a:pt x="2852" y="12472"/>
                  </a:cubicBezTo>
                  <a:cubicBezTo>
                    <a:pt x="2979" y="12472"/>
                    <a:pt x="3105" y="12453"/>
                    <a:pt x="3228" y="12415"/>
                  </a:cubicBezTo>
                  <a:cubicBezTo>
                    <a:pt x="3499" y="12360"/>
                    <a:pt x="3770" y="12279"/>
                    <a:pt x="4014" y="12198"/>
                  </a:cubicBezTo>
                  <a:cubicBezTo>
                    <a:pt x="4429" y="12068"/>
                    <a:pt x="4855" y="12001"/>
                    <a:pt x="5279" y="12001"/>
                  </a:cubicBezTo>
                  <a:cubicBezTo>
                    <a:pt x="5744" y="12001"/>
                    <a:pt x="6206" y="12082"/>
                    <a:pt x="6646" y="12252"/>
                  </a:cubicBezTo>
                  <a:cubicBezTo>
                    <a:pt x="6971" y="12360"/>
                    <a:pt x="7296" y="12442"/>
                    <a:pt x="7595" y="12523"/>
                  </a:cubicBezTo>
                  <a:cubicBezTo>
                    <a:pt x="7808" y="12559"/>
                    <a:pt x="8021" y="12579"/>
                    <a:pt x="8230" y="12579"/>
                  </a:cubicBezTo>
                  <a:cubicBezTo>
                    <a:pt x="8499" y="12579"/>
                    <a:pt x="8761" y="12545"/>
                    <a:pt x="9005" y="12469"/>
                  </a:cubicBezTo>
                  <a:cubicBezTo>
                    <a:pt x="9412" y="12388"/>
                    <a:pt x="9765" y="12171"/>
                    <a:pt x="10009" y="11845"/>
                  </a:cubicBezTo>
                  <a:cubicBezTo>
                    <a:pt x="10253" y="11547"/>
                    <a:pt x="10443" y="11221"/>
                    <a:pt x="10633" y="10896"/>
                  </a:cubicBezTo>
                  <a:cubicBezTo>
                    <a:pt x="11067" y="10109"/>
                    <a:pt x="11745" y="9485"/>
                    <a:pt x="12559" y="9160"/>
                  </a:cubicBezTo>
                  <a:cubicBezTo>
                    <a:pt x="13047" y="8943"/>
                    <a:pt x="13562" y="8726"/>
                    <a:pt x="14077" y="8509"/>
                  </a:cubicBezTo>
                  <a:cubicBezTo>
                    <a:pt x="14403" y="8373"/>
                    <a:pt x="14701" y="8156"/>
                    <a:pt x="14918" y="7912"/>
                  </a:cubicBezTo>
                  <a:cubicBezTo>
                    <a:pt x="15352" y="7532"/>
                    <a:pt x="15569" y="6963"/>
                    <a:pt x="15515" y="6393"/>
                  </a:cubicBezTo>
                  <a:lnTo>
                    <a:pt x="15515" y="6122"/>
                  </a:lnTo>
                  <a:cubicBezTo>
                    <a:pt x="15461" y="5525"/>
                    <a:pt x="15515" y="4928"/>
                    <a:pt x="15651" y="4332"/>
                  </a:cubicBezTo>
                  <a:cubicBezTo>
                    <a:pt x="15895" y="3247"/>
                    <a:pt x="15596" y="2135"/>
                    <a:pt x="14891" y="1294"/>
                  </a:cubicBezTo>
                  <a:cubicBezTo>
                    <a:pt x="14465" y="726"/>
                    <a:pt x="13811" y="405"/>
                    <a:pt x="13111" y="405"/>
                  </a:cubicBezTo>
                  <a:cubicBezTo>
                    <a:pt x="13009" y="405"/>
                    <a:pt x="12906" y="412"/>
                    <a:pt x="12803" y="426"/>
                  </a:cubicBezTo>
                  <a:lnTo>
                    <a:pt x="12369" y="480"/>
                  </a:lnTo>
                  <a:cubicBezTo>
                    <a:pt x="12020" y="529"/>
                    <a:pt x="11668" y="553"/>
                    <a:pt x="11316" y="553"/>
                  </a:cubicBezTo>
                  <a:cubicBezTo>
                    <a:pt x="10682" y="553"/>
                    <a:pt x="10050" y="474"/>
                    <a:pt x="9439" y="317"/>
                  </a:cubicBezTo>
                  <a:cubicBezTo>
                    <a:pt x="9114" y="209"/>
                    <a:pt x="8761" y="128"/>
                    <a:pt x="8436" y="73"/>
                  </a:cubicBezTo>
                  <a:cubicBezTo>
                    <a:pt x="8168" y="25"/>
                    <a:pt x="7910" y="0"/>
                    <a:pt x="7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8"/>
            <p:cNvSpPr/>
            <p:nvPr/>
          </p:nvSpPr>
          <p:spPr>
            <a:xfrm>
              <a:off x="4677250" y="6179488"/>
              <a:ext cx="433325" cy="351025"/>
            </a:xfrm>
            <a:custGeom>
              <a:avLst/>
              <a:gdLst/>
              <a:ahLst/>
              <a:cxnLst/>
              <a:rect l="l" t="t" r="r" b="b"/>
              <a:pathLst>
                <a:path w="17333" h="14041" extrusionOk="0">
                  <a:moveTo>
                    <a:pt x="8448" y="746"/>
                  </a:moveTo>
                  <a:cubicBezTo>
                    <a:pt x="8697" y="746"/>
                    <a:pt x="8955" y="771"/>
                    <a:pt x="9223" y="819"/>
                  </a:cubicBezTo>
                  <a:cubicBezTo>
                    <a:pt x="9548" y="874"/>
                    <a:pt x="9901" y="955"/>
                    <a:pt x="10226" y="1063"/>
                  </a:cubicBezTo>
                  <a:cubicBezTo>
                    <a:pt x="10837" y="1220"/>
                    <a:pt x="11469" y="1299"/>
                    <a:pt x="12103" y="1299"/>
                  </a:cubicBezTo>
                  <a:cubicBezTo>
                    <a:pt x="12455" y="1299"/>
                    <a:pt x="12807" y="1275"/>
                    <a:pt x="13156" y="1226"/>
                  </a:cubicBezTo>
                  <a:lnTo>
                    <a:pt x="13590" y="1172"/>
                  </a:lnTo>
                  <a:cubicBezTo>
                    <a:pt x="13693" y="1158"/>
                    <a:pt x="13796" y="1151"/>
                    <a:pt x="13898" y="1151"/>
                  </a:cubicBezTo>
                  <a:cubicBezTo>
                    <a:pt x="14598" y="1151"/>
                    <a:pt x="15252" y="1472"/>
                    <a:pt x="15678" y="2040"/>
                  </a:cubicBezTo>
                  <a:cubicBezTo>
                    <a:pt x="16383" y="2881"/>
                    <a:pt x="16682" y="3993"/>
                    <a:pt x="16438" y="5078"/>
                  </a:cubicBezTo>
                  <a:cubicBezTo>
                    <a:pt x="16302" y="5674"/>
                    <a:pt x="16248" y="6271"/>
                    <a:pt x="16302" y="6868"/>
                  </a:cubicBezTo>
                  <a:lnTo>
                    <a:pt x="16302" y="7139"/>
                  </a:lnTo>
                  <a:cubicBezTo>
                    <a:pt x="16356" y="7709"/>
                    <a:pt x="16139" y="8278"/>
                    <a:pt x="15705" y="8658"/>
                  </a:cubicBezTo>
                  <a:cubicBezTo>
                    <a:pt x="15488" y="8902"/>
                    <a:pt x="15190" y="9119"/>
                    <a:pt x="14864" y="9255"/>
                  </a:cubicBezTo>
                  <a:cubicBezTo>
                    <a:pt x="14349" y="9472"/>
                    <a:pt x="13861" y="9689"/>
                    <a:pt x="13346" y="9906"/>
                  </a:cubicBezTo>
                  <a:cubicBezTo>
                    <a:pt x="12532" y="10231"/>
                    <a:pt x="11854" y="10855"/>
                    <a:pt x="11420" y="11642"/>
                  </a:cubicBezTo>
                  <a:cubicBezTo>
                    <a:pt x="11230" y="11967"/>
                    <a:pt x="11040" y="12293"/>
                    <a:pt x="10796" y="12591"/>
                  </a:cubicBezTo>
                  <a:cubicBezTo>
                    <a:pt x="10552" y="12917"/>
                    <a:pt x="10199" y="13134"/>
                    <a:pt x="9819" y="13215"/>
                  </a:cubicBezTo>
                  <a:cubicBezTo>
                    <a:pt x="9560" y="13291"/>
                    <a:pt x="9291" y="13325"/>
                    <a:pt x="9019" y="13325"/>
                  </a:cubicBezTo>
                  <a:cubicBezTo>
                    <a:pt x="8808" y="13325"/>
                    <a:pt x="8595" y="13305"/>
                    <a:pt x="8382" y="13269"/>
                  </a:cubicBezTo>
                  <a:cubicBezTo>
                    <a:pt x="8083" y="13188"/>
                    <a:pt x="7758" y="13106"/>
                    <a:pt x="7433" y="12998"/>
                  </a:cubicBezTo>
                  <a:cubicBezTo>
                    <a:pt x="6993" y="12828"/>
                    <a:pt x="6531" y="12747"/>
                    <a:pt x="6066" y="12747"/>
                  </a:cubicBezTo>
                  <a:cubicBezTo>
                    <a:pt x="5642" y="12747"/>
                    <a:pt x="5216" y="12814"/>
                    <a:pt x="4801" y="12944"/>
                  </a:cubicBezTo>
                  <a:cubicBezTo>
                    <a:pt x="4557" y="13025"/>
                    <a:pt x="4286" y="13106"/>
                    <a:pt x="4015" y="13161"/>
                  </a:cubicBezTo>
                  <a:cubicBezTo>
                    <a:pt x="3892" y="13199"/>
                    <a:pt x="3766" y="13218"/>
                    <a:pt x="3639" y="13218"/>
                  </a:cubicBezTo>
                  <a:cubicBezTo>
                    <a:pt x="3316" y="13218"/>
                    <a:pt x="2993" y="13096"/>
                    <a:pt x="2740" y="12862"/>
                  </a:cubicBezTo>
                  <a:cubicBezTo>
                    <a:pt x="2279" y="12428"/>
                    <a:pt x="1953" y="11886"/>
                    <a:pt x="1872" y="11262"/>
                  </a:cubicBezTo>
                  <a:cubicBezTo>
                    <a:pt x="1791" y="10747"/>
                    <a:pt x="1736" y="10231"/>
                    <a:pt x="1709" y="9716"/>
                  </a:cubicBezTo>
                  <a:cubicBezTo>
                    <a:pt x="1628" y="9011"/>
                    <a:pt x="1465" y="8306"/>
                    <a:pt x="1221" y="7655"/>
                  </a:cubicBezTo>
                  <a:cubicBezTo>
                    <a:pt x="787" y="6542"/>
                    <a:pt x="1221" y="5268"/>
                    <a:pt x="2252" y="4671"/>
                  </a:cubicBezTo>
                  <a:cubicBezTo>
                    <a:pt x="2442" y="4590"/>
                    <a:pt x="2659" y="4508"/>
                    <a:pt x="2876" y="4427"/>
                  </a:cubicBezTo>
                  <a:cubicBezTo>
                    <a:pt x="3255" y="4318"/>
                    <a:pt x="3662" y="4183"/>
                    <a:pt x="4069" y="4047"/>
                  </a:cubicBezTo>
                  <a:cubicBezTo>
                    <a:pt x="4476" y="3939"/>
                    <a:pt x="4856" y="3667"/>
                    <a:pt x="5100" y="3288"/>
                  </a:cubicBezTo>
                  <a:cubicBezTo>
                    <a:pt x="5371" y="2881"/>
                    <a:pt x="5669" y="2501"/>
                    <a:pt x="5968" y="2094"/>
                  </a:cubicBezTo>
                  <a:cubicBezTo>
                    <a:pt x="6599" y="1158"/>
                    <a:pt x="7440" y="746"/>
                    <a:pt x="8448" y="746"/>
                  </a:cubicBezTo>
                  <a:close/>
                  <a:moveTo>
                    <a:pt x="8416" y="1"/>
                  </a:moveTo>
                  <a:cubicBezTo>
                    <a:pt x="7447" y="1"/>
                    <a:pt x="6496" y="403"/>
                    <a:pt x="5832" y="1118"/>
                  </a:cubicBezTo>
                  <a:cubicBezTo>
                    <a:pt x="5452" y="1525"/>
                    <a:pt x="5127" y="1959"/>
                    <a:pt x="4829" y="2420"/>
                  </a:cubicBezTo>
                  <a:cubicBezTo>
                    <a:pt x="4476" y="3016"/>
                    <a:pt x="3906" y="3423"/>
                    <a:pt x="3228" y="3586"/>
                  </a:cubicBezTo>
                  <a:cubicBezTo>
                    <a:pt x="2930" y="3667"/>
                    <a:pt x="2632" y="3749"/>
                    <a:pt x="2333" y="3830"/>
                  </a:cubicBezTo>
                  <a:cubicBezTo>
                    <a:pt x="1926" y="3939"/>
                    <a:pt x="1574" y="4156"/>
                    <a:pt x="1303" y="4454"/>
                  </a:cubicBezTo>
                  <a:cubicBezTo>
                    <a:pt x="326" y="5566"/>
                    <a:pt x="1" y="6732"/>
                    <a:pt x="624" y="8089"/>
                  </a:cubicBezTo>
                  <a:cubicBezTo>
                    <a:pt x="814" y="8495"/>
                    <a:pt x="923" y="8956"/>
                    <a:pt x="977" y="9418"/>
                  </a:cubicBezTo>
                  <a:cubicBezTo>
                    <a:pt x="1031" y="10014"/>
                    <a:pt x="1086" y="10638"/>
                    <a:pt x="1140" y="11262"/>
                  </a:cubicBezTo>
                  <a:cubicBezTo>
                    <a:pt x="1221" y="11967"/>
                    <a:pt x="1547" y="12645"/>
                    <a:pt x="2062" y="13161"/>
                  </a:cubicBezTo>
                  <a:cubicBezTo>
                    <a:pt x="2462" y="13621"/>
                    <a:pt x="3040" y="13889"/>
                    <a:pt x="3631" y="13889"/>
                  </a:cubicBezTo>
                  <a:cubicBezTo>
                    <a:pt x="3841" y="13889"/>
                    <a:pt x="4053" y="13856"/>
                    <a:pt x="4259" y="13785"/>
                  </a:cubicBezTo>
                  <a:lnTo>
                    <a:pt x="4937" y="13595"/>
                  </a:lnTo>
                  <a:cubicBezTo>
                    <a:pt x="5270" y="13479"/>
                    <a:pt x="5621" y="13425"/>
                    <a:pt x="5974" y="13425"/>
                  </a:cubicBezTo>
                  <a:cubicBezTo>
                    <a:pt x="6367" y="13425"/>
                    <a:pt x="6762" y="13493"/>
                    <a:pt x="7134" y="13622"/>
                  </a:cubicBezTo>
                  <a:cubicBezTo>
                    <a:pt x="7487" y="13757"/>
                    <a:pt x="7839" y="13866"/>
                    <a:pt x="8192" y="13947"/>
                  </a:cubicBezTo>
                  <a:cubicBezTo>
                    <a:pt x="8463" y="14010"/>
                    <a:pt x="8738" y="14040"/>
                    <a:pt x="9012" y="14040"/>
                  </a:cubicBezTo>
                  <a:cubicBezTo>
                    <a:pt x="9452" y="14040"/>
                    <a:pt x="9890" y="13962"/>
                    <a:pt x="10308" y="13812"/>
                  </a:cubicBezTo>
                  <a:cubicBezTo>
                    <a:pt x="10769" y="13649"/>
                    <a:pt x="11176" y="13351"/>
                    <a:pt x="11474" y="12944"/>
                  </a:cubicBezTo>
                  <a:cubicBezTo>
                    <a:pt x="11664" y="12645"/>
                    <a:pt x="11854" y="12374"/>
                    <a:pt x="12044" y="12076"/>
                  </a:cubicBezTo>
                  <a:cubicBezTo>
                    <a:pt x="12396" y="11370"/>
                    <a:pt x="12993" y="10855"/>
                    <a:pt x="13698" y="10557"/>
                  </a:cubicBezTo>
                  <a:cubicBezTo>
                    <a:pt x="14213" y="10313"/>
                    <a:pt x="14702" y="10096"/>
                    <a:pt x="15217" y="9879"/>
                  </a:cubicBezTo>
                  <a:cubicBezTo>
                    <a:pt x="16383" y="9418"/>
                    <a:pt x="17116" y="8224"/>
                    <a:pt x="16980" y="6949"/>
                  </a:cubicBezTo>
                  <a:cubicBezTo>
                    <a:pt x="16926" y="6325"/>
                    <a:pt x="16953" y="5702"/>
                    <a:pt x="17089" y="5105"/>
                  </a:cubicBezTo>
                  <a:cubicBezTo>
                    <a:pt x="17333" y="4074"/>
                    <a:pt x="17143" y="2989"/>
                    <a:pt x="16546" y="2094"/>
                  </a:cubicBezTo>
                  <a:cubicBezTo>
                    <a:pt x="15913" y="1015"/>
                    <a:pt x="15016" y="423"/>
                    <a:pt x="13837" y="423"/>
                  </a:cubicBezTo>
                  <a:cubicBezTo>
                    <a:pt x="13653" y="423"/>
                    <a:pt x="13462" y="437"/>
                    <a:pt x="13264" y="467"/>
                  </a:cubicBezTo>
                  <a:cubicBezTo>
                    <a:pt x="12876" y="526"/>
                    <a:pt x="12489" y="557"/>
                    <a:pt x="12105" y="557"/>
                  </a:cubicBezTo>
                  <a:cubicBezTo>
                    <a:pt x="11442" y="557"/>
                    <a:pt x="10791" y="466"/>
                    <a:pt x="10172" y="277"/>
                  </a:cubicBezTo>
                  <a:cubicBezTo>
                    <a:pt x="9657" y="114"/>
                    <a:pt x="9114" y="33"/>
                    <a:pt x="8599" y="6"/>
                  </a:cubicBezTo>
                  <a:cubicBezTo>
                    <a:pt x="8538" y="2"/>
                    <a:pt x="8477" y="1"/>
                    <a:pt x="841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8"/>
            <p:cNvSpPr/>
            <p:nvPr/>
          </p:nvSpPr>
          <p:spPr>
            <a:xfrm>
              <a:off x="4863725" y="6364563"/>
              <a:ext cx="86150" cy="50700"/>
            </a:xfrm>
            <a:custGeom>
              <a:avLst/>
              <a:gdLst/>
              <a:ahLst/>
              <a:cxnLst/>
              <a:rect l="l" t="t" r="r" b="b"/>
              <a:pathLst>
                <a:path w="3446" h="2028" extrusionOk="0">
                  <a:moveTo>
                    <a:pt x="3157" y="1"/>
                  </a:moveTo>
                  <a:cubicBezTo>
                    <a:pt x="3039" y="1"/>
                    <a:pt x="2916" y="53"/>
                    <a:pt x="2849" y="143"/>
                  </a:cubicBezTo>
                  <a:cubicBezTo>
                    <a:pt x="2767" y="252"/>
                    <a:pt x="2713" y="360"/>
                    <a:pt x="2659" y="496"/>
                  </a:cubicBezTo>
                  <a:cubicBezTo>
                    <a:pt x="2550" y="794"/>
                    <a:pt x="2279" y="1038"/>
                    <a:pt x="1954" y="1119"/>
                  </a:cubicBezTo>
                  <a:cubicBezTo>
                    <a:pt x="1742" y="1218"/>
                    <a:pt x="1509" y="1265"/>
                    <a:pt x="1273" y="1265"/>
                  </a:cubicBezTo>
                  <a:cubicBezTo>
                    <a:pt x="1054" y="1265"/>
                    <a:pt x="833" y="1225"/>
                    <a:pt x="624" y="1147"/>
                  </a:cubicBezTo>
                  <a:cubicBezTo>
                    <a:pt x="570" y="1119"/>
                    <a:pt x="516" y="1119"/>
                    <a:pt x="462" y="1092"/>
                  </a:cubicBezTo>
                  <a:cubicBezTo>
                    <a:pt x="439" y="1088"/>
                    <a:pt x="416" y="1086"/>
                    <a:pt x="392" y="1086"/>
                  </a:cubicBezTo>
                  <a:cubicBezTo>
                    <a:pt x="274" y="1086"/>
                    <a:pt x="150" y="1142"/>
                    <a:pt x="82" y="1255"/>
                  </a:cubicBezTo>
                  <a:cubicBezTo>
                    <a:pt x="1" y="1391"/>
                    <a:pt x="28" y="1581"/>
                    <a:pt x="163" y="1689"/>
                  </a:cubicBezTo>
                  <a:cubicBezTo>
                    <a:pt x="299" y="1798"/>
                    <a:pt x="435" y="1879"/>
                    <a:pt x="597" y="1933"/>
                  </a:cubicBezTo>
                  <a:cubicBezTo>
                    <a:pt x="819" y="1997"/>
                    <a:pt x="1045" y="2028"/>
                    <a:pt x="1270" y="2028"/>
                  </a:cubicBezTo>
                  <a:cubicBezTo>
                    <a:pt x="1816" y="2028"/>
                    <a:pt x="2353" y="1845"/>
                    <a:pt x="2794" y="1499"/>
                  </a:cubicBezTo>
                  <a:cubicBezTo>
                    <a:pt x="3147" y="1228"/>
                    <a:pt x="3364" y="794"/>
                    <a:pt x="3418" y="360"/>
                  </a:cubicBezTo>
                  <a:cubicBezTo>
                    <a:pt x="3445" y="197"/>
                    <a:pt x="3364" y="62"/>
                    <a:pt x="3228" y="7"/>
                  </a:cubicBezTo>
                  <a:cubicBezTo>
                    <a:pt x="3205" y="3"/>
                    <a:pt x="3181" y="1"/>
                    <a:pt x="315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8"/>
            <p:cNvSpPr/>
            <p:nvPr/>
          </p:nvSpPr>
          <p:spPr>
            <a:xfrm>
              <a:off x="4826425" y="6350738"/>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8"/>
            <p:cNvSpPr/>
            <p:nvPr/>
          </p:nvSpPr>
          <p:spPr>
            <a:xfrm>
              <a:off x="4951875" y="6318863"/>
              <a:ext cx="19025" cy="16525"/>
            </a:xfrm>
            <a:custGeom>
              <a:avLst/>
              <a:gdLst/>
              <a:ahLst/>
              <a:cxnLst/>
              <a:rect l="l" t="t" r="r" b="b"/>
              <a:pathLst>
                <a:path w="761" h="661" extrusionOk="0">
                  <a:moveTo>
                    <a:pt x="354" y="1"/>
                  </a:moveTo>
                  <a:cubicBezTo>
                    <a:pt x="263" y="1"/>
                    <a:pt x="174" y="35"/>
                    <a:pt x="109" y="99"/>
                  </a:cubicBezTo>
                  <a:cubicBezTo>
                    <a:pt x="1" y="208"/>
                    <a:pt x="1" y="398"/>
                    <a:pt x="109" y="533"/>
                  </a:cubicBezTo>
                  <a:cubicBezTo>
                    <a:pt x="177" y="618"/>
                    <a:pt x="287" y="661"/>
                    <a:pt x="400" y="661"/>
                  </a:cubicBezTo>
                  <a:cubicBezTo>
                    <a:pt x="468" y="661"/>
                    <a:pt x="536" y="645"/>
                    <a:pt x="597" y="615"/>
                  </a:cubicBezTo>
                  <a:cubicBezTo>
                    <a:pt x="733" y="479"/>
                    <a:pt x="760" y="262"/>
                    <a:pt x="625" y="127"/>
                  </a:cubicBezTo>
                  <a:cubicBezTo>
                    <a:pt x="554" y="42"/>
                    <a:pt x="453" y="1"/>
                    <a:pt x="35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8"/>
            <p:cNvSpPr/>
            <p:nvPr/>
          </p:nvSpPr>
          <p:spPr>
            <a:xfrm>
              <a:off x="4741675" y="6049613"/>
              <a:ext cx="78000" cy="78925"/>
            </a:xfrm>
            <a:custGeom>
              <a:avLst/>
              <a:gdLst/>
              <a:ahLst/>
              <a:cxnLst/>
              <a:rect l="l" t="t" r="r" b="b"/>
              <a:pathLst>
                <a:path w="3120" h="3157" extrusionOk="0">
                  <a:moveTo>
                    <a:pt x="1384" y="698"/>
                  </a:moveTo>
                  <a:cubicBezTo>
                    <a:pt x="2062" y="725"/>
                    <a:pt x="2496" y="1458"/>
                    <a:pt x="2170" y="2054"/>
                  </a:cubicBezTo>
                  <a:cubicBezTo>
                    <a:pt x="2098" y="2343"/>
                    <a:pt x="1857" y="2493"/>
                    <a:pt x="1615" y="2493"/>
                  </a:cubicBezTo>
                  <a:cubicBezTo>
                    <a:pt x="1401" y="2493"/>
                    <a:pt x="1187" y="2377"/>
                    <a:pt x="1085" y="2136"/>
                  </a:cubicBezTo>
                  <a:cubicBezTo>
                    <a:pt x="760" y="1702"/>
                    <a:pt x="895" y="1132"/>
                    <a:pt x="1384" y="698"/>
                  </a:cubicBezTo>
                  <a:close/>
                  <a:moveTo>
                    <a:pt x="1455" y="0"/>
                  </a:moveTo>
                  <a:cubicBezTo>
                    <a:pt x="1248" y="0"/>
                    <a:pt x="1050" y="72"/>
                    <a:pt x="895" y="210"/>
                  </a:cubicBezTo>
                  <a:cubicBezTo>
                    <a:pt x="0" y="915"/>
                    <a:pt x="27" y="2271"/>
                    <a:pt x="923" y="2949"/>
                  </a:cubicBezTo>
                  <a:cubicBezTo>
                    <a:pt x="1140" y="3087"/>
                    <a:pt x="1387" y="3156"/>
                    <a:pt x="1630" y="3156"/>
                  </a:cubicBezTo>
                  <a:cubicBezTo>
                    <a:pt x="1962" y="3156"/>
                    <a:pt x="2288" y="3026"/>
                    <a:pt x="2523" y="2759"/>
                  </a:cubicBezTo>
                  <a:cubicBezTo>
                    <a:pt x="2686" y="2597"/>
                    <a:pt x="2821" y="2380"/>
                    <a:pt x="2875" y="2136"/>
                  </a:cubicBezTo>
                  <a:cubicBezTo>
                    <a:pt x="3120" y="1349"/>
                    <a:pt x="2713" y="481"/>
                    <a:pt x="1953" y="128"/>
                  </a:cubicBezTo>
                  <a:lnTo>
                    <a:pt x="1818" y="74"/>
                  </a:lnTo>
                  <a:cubicBezTo>
                    <a:pt x="1698" y="24"/>
                    <a:pt x="1575" y="0"/>
                    <a:pt x="14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8"/>
            <p:cNvSpPr/>
            <p:nvPr/>
          </p:nvSpPr>
          <p:spPr>
            <a:xfrm>
              <a:off x="4760650" y="6067738"/>
              <a:ext cx="43425" cy="44325"/>
            </a:xfrm>
            <a:custGeom>
              <a:avLst/>
              <a:gdLst/>
              <a:ahLst/>
              <a:cxnLst/>
              <a:rect l="l" t="t" r="r" b="b"/>
              <a:pathLst>
                <a:path w="1737" h="1773" extrusionOk="0">
                  <a:moveTo>
                    <a:pt x="625" y="0"/>
                  </a:moveTo>
                  <a:cubicBezTo>
                    <a:pt x="136" y="407"/>
                    <a:pt x="1" y="977"/>
                    <a:pt x="326" y="1438"/>
                  </a:cubicBezTo>
                  <a:cubicBezTo>
                    <a:pt x="426" y="1663"/>
                    <a:pt x="636" y="1772"/>
                    <a:pt x="845" y="1772"/>
                  </a:cubicBezTo>
                  <a:cubicBezTo>
                    <a:pt x="1091" y="1772"/>
                    <a:pt x="1338" y="1622"/>
                    <a:pt x="1411" y="1329"/>
                  </a:cubicBezTo>
                  <a:cubicBezTo>
                    <a:pt x="1737" y="733"/>
                    <a:pt x="1303" y="0"/>
                    <a:pt x="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8"/>
            <p:cNvSpPr/>
            <p:nvPr/>
          </p:nvSpPr>
          <p:spPr>
            <a:xfrm>
              <a:off x="4731500" y="6161788"/>
              <a:ext cx="61725" cy="59875"/>
            </a:xfrm>
            <a:custGeom>
              <a:avLst/>
              <a:gdLst/>
              <a:ahLst/>
              <a:cxnLst/>
              <a:rect l="l" t="t" r="r" b="b"/>
              <a:pathLst>
                <a:path w="2469" h="2395" extrusionOk="0">
                  <a:moveTo>
                    <a:pt x="1290" y="714"/>
                  </a:moveTo>
                  <a:cubicBezTo>
                    <a:pt x="1339" y="714"/>
                    <a:pt x="1389" y="722"/>
                    <a:pt x="1438" y="741"/>
                  </a:cubicBezTo>
                  <a:cubicBezTo>
                    <a:pt x="1492" y="768"/>
                    <a:pt x="1519" y="795"/>
                    <a:pt x="1547" y="822"/>
                  </a:cubicBezTo>
                  <a:cubicBezTo>
                    <a:pt x="1736" y="985"/>
                    <a:pt x="1764" y="1256"/>
                    <a:pt x="1628" y="1500"/>
                  </a:cubicBezTo>
                  <a:cubicBezTo>
                    <a:pt x="1510" y="1642"/>
                    <a:pt x="1329" y="1722"/>
                    <a:pt x="1141" y="1722"/>
                  </a:cubicBezTo>
                  <a:cubicBezTo>
                    <a:pt x="1113" y="1722"/>
                    <a:pt x="1086" y="1721"/>
                    <a:pt x="1058" y="1717"/>
                  </a:cubicBezTo>
                  <a:cubicBezTo>
                    <a:pt x="1031" y="1717"/>
                    <a:pt x="1031" y="1690"/>
                    <a:pt x="1004" y="1690"/>
                  </a:cubicBezTo>
                  <a:cubicBezTo>
                    <a:pt x="814" y="1500"/>
                    <a:pt x="787" y="1229"/>
                    <a:pt x="896" y="985"/>
                  </a:cubicBezTo>
                  <a:cubicBezTo>
                    <a:pt x="959" y="817"/>
                    <a:pt x="1119" y="714"/>
                    <a:pt x="1290" y="714"/>
                  </a:cubicBezTo>
                  <a:close/>
                  <a:moveTo>
                    <a:pt x="1327" y="1"/>
                  </a:moveTo>
                  <a:cubicBezTo>
                    <a:pt x="1109" y="1"/>
                    <a:pt x="888" y="73"/>
                    <a:pt x="706" y="225"/>
                  </a:cubicBezTo>
                  <a:cubicBezTo>
                    <a:pt x="543" y="361"/>
                    <a:pt x="407" y="497"/>
                    <a:pt x="299" y="659"/>
                  </a:cubicBezTo>
                  <a:cubicBezTo>
                    <a:pt x="0" y="1175"/>
                    <a:pt x="82" y="1826"/>
                    <a:pt x="516" y="2205"/>
                  </a:cubicBezTo>
                  <a:cubicBezTo>
                    <a:pt x="711" y="2332"/>
                    <a:pt x="930" y="2395"/>
                    <a:pt x="1147" y="2395"/>
                  </a:cubicBezTo>
                  <a:cubicBezTo>
                    <a:pt x="1443" y="2395"/>
                    <a:pt x="1734" y="2277"/>
                    <a:pt x="1953" y="2043"/>
                  </a:cubicBezTo>
                  <a:lnTo>
                    <a:pt x="2008" y="2016"/>
                  </a:lnTo>
                  <a:cubicBezTo>
                    <a:pt x="2387" y="1636"/>
                    <a:pt x="2469" y="1039"/>
                    <a:pt x="2225" y="578"/>
                  </a:cubicBezTo>
                  <a:cubicBezTo>
                    <a:pt x="2055" y="204"/>
                    <a:pt x="1693" y="1"/>
                    <a:pt x="132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8"/>
            <p:cNvSpPr/>
            <p:nvPr/>
          </p:nvSpPr>
          <p:spPr>
            <a:xfrm>
              <a:off x="4751175" y="6179613"/>
              <a:ext cx="24425" cy="25250"/>
            </a:xfrm>
            <a:custGeom>
              <a:avLst/>
              <a:gdLst/>
              <a:ahLst/>
              <a:cxnLst/>
              <a:rect l="l" t="t" r="r" b="b"/>
              <a:pathLst>
                <a:path w="977" h="1010" extrusionOk="0">
                  <a:moveTo>
                    <a:pt x="503" y="1"/>
                  </a:moveTo>
                  <a:cubicBezTo>
                    <a:pt x="332" y="1"/>
                    <a:pt x="172" y="104"/>
                    <a:pt x="109" y="272"/>
                  </a:cubicBezTo>
                  <a:cubicBezTo>
                    <a:pt x="0" y="516"/>
                    <a:pt x="27" y="787"/>
                    <a:pt x="217" y="977"/>
                  </a:cubicBezTo>
                  <a:cubicBezTo>
                    <a:pt x="244" y="977"/>
                    <a:pt x="244" y="1004"/>
                    <a:pt x="271" y="1004"/>
                  </a:cubicBezTo>
                  <a:cubicBezTo>
                    <a:pt x="299" y="1008"/>
                    <a:pt x="326" y="1009"/>
                    <a:pt x="354" y="1009"/>
                  </a:cubicBezTo>
                  <a:cubicBezTo>
                    <a:pt x="542" y="1009"/>
                    <a:pt x="723" y="929"/>
                    <a:pt x="841" y="787"/>
                  </a:cubicBezTo>
                  <a:cubicBezTo>
                    <a:pt x="977" y="543"/>
                    <a:pt x="949" y="272"/>
                    <a:pt x="787" y="109"/>
                  </a:cubicBezTo>
                  <a:cubicBezTo>
                    <a:pt x="732" y="82"/>
                    <a:pt x="705" y="55"/>
                    <a:pt x="651" y="28"/>
                  </a:cubicBezTo>
                  <a:cubicBezTo>
                    <a:pt x="602" y="9"/>
                    <a:pt x="552" y="1"/>
                    <a:pt x="5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 name="Google Shape;649;p48"/>
          <p:cNvGrpSpPr/>
          <p:nvPr/>
        </p:nvGrpSpPr>
        <p:grpSpPr>
          <a:xfrm>
            <a:off x="2163970" y="1131134"/>
            <a:ext cx="1049025" cy="1334938"/>
            <a:chOff x="2586363" y="5410988"/>
            <a:chExt cx="1049025" cy="1334938"/>
          </a:xfrm>
        </p:grpSpPr>
        <p:sp>
          <p:nvSpPr>
            <p:cNvPr id="650" name="Google Shape;650;p48"/>
            <p:cNvSpPr/>
            <p:nvPr/>
          </p:nvSpPr>
          <p:spPr>
            <a:xfrm>
              <a:off x="2586363" y="5419550"/>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8"/>
            <p:cNvSpPr/>
            <p:nvPr/>
          </p:nvSpPr>
          <p:spPr>
            <a:xfrm>
              <a:off x="2586363" y="5410988"/>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8"/>
            <p:cNvSpPr/>
            <p:nvPr/>
          </p:nvSpPr>
          <p:spPr>
            <a:xfrm>
              <a:off x="2608738" y="5558713"/>
              <a:ext cx="903250" cy="1154225"/>
            </a:xfrm>
            <a:custGeom>
              <a:avLst/>
              <a:gdLst/>
              <a:ahLst/>
              <a:cxnLst/>
              <a:rect l="l" t="t" r="r" b="b"/>
              <a:pathLst>
                <a:path w="36130" h="46169" extrusionOk="0">
                  <a:moveTo>
                    <a:pt x="31823" y="1"/>
                  </a:moveTo>
                  <a:cubicBezTo>
                    <a:pt x="31601" y="1"/>
                    <a:pt x="31382" y="117"/>
                    <a:pt x="31247" y="330"/>
                  </a:cubicBezTo>
                  <a:cubicBezTo>
                    <a:pt x="30081" y="2201"/>
                    <a:pt x="28887" y="4100"/>
                    <a:pt x="27694" y="5999"/>
                  </a:cubicBezTo>
                  <a:cubicBezTo>
                    <a:pt x="24846" y="10610"/>
                    <a:pt x="21808" y="15139"/>
                    <a:pt x="18770" y="19669"/>
                  </a:cubicBezTo>
                  <a:cubicBezTo>
                    <a:pt x="18146" y="20646"/>
                    <a:pt x="17468" y="21568"/>
                    <a:pt x="16709" y="22463"/>
                  </a:cubicBezTo>
                  <a:cubicBezTo>
                    <a:pt x="16410" y="22788"/>
                    <a:pt x="16031" y="23060"/>
                    <a:pt x="15597" y="23195"/>
                  </a:cubicBezTo>
                  <a:cubicBezTo>
                    <a:pt x="13915" y="23792"/>
                    <a:pt x="12206" y="24389"/>
                    <a:pt x="10524" y="25012"/>
                  </a:cubicBezTo>
                  <a:cubicBezTo>
                    <a:pt x="8002" y="25935"/>
                    <a:pt x="5506" y="26965"/>
                    <a:pt x="3092" y="28132"/>
                  </a:cubicBezTo>
                  <a:cubicBezTo>
                    <a:pt x="2387" y="28484"/>
                    <a:pt x="1709" y="28891"/>
                    <a:pt x="1058" y="29325"/>
                  </a:cubicBezTo>
                  <a:cubicBezTo>
                    <a:pt x="163" y="29922"/>
                    <a:pt x="0" y="30681"/>
                    <a:pt x="461" y="31658"/>
                  </a:cubicBezTo>
                  <a:cubicBezTo>
                    <a:pt x="570" y="31848"/>
                    <a:pt x="678" y="32038"/>
                    <a:pt x="841" y="32173"/>
                  </a:cubicBezTo>
                  <a:cubicBezTo>
                    <a:pt x="1682" y="33068"/>
                    <a:pt x="2523" y="33963"/>
                    <a:pt x="3391" y="34831"/>
                  </a:cubicBezTo>
                  <a:cubicBezTo>
                    <a:pt x="4937" y="36323"/>
                    <a:pt x="6591" y="37706"/>
                    <a:pt x="8354" y="38981"/>
                  </a:cubicBezTo>
                  <a:cubicBezTo>
                    <a:pt x="10362" y="40473"/>
                    <a:pt x="12450" y="41829"/>
                    <a:pt x="14620" y="43050"/>
                  </a:cubicBezTo>
                  <a:cubicBezTo>
                    <a:pt x="17061" y="44352"/>
                    <a:pt x="19638" y="45355"/>
                    <a:pt x="22296" y="46088"/>
                  </a:cubicBezTo>
                  <a:cubicBezTo>
                    <a:pt x="22470" y="46142"/>
                    <a:pt x="22647" y="46168"/>
                    <a:pt x="22821" y="46168"/>
                  </a:cubicBezTo>
                  <a:cubicBezTo>
                    <a:pt x="23512" y="46168"/>
                    <a:pt x="24157" y="45756"/>
                    <a:pt x="24439" y="45084"/>
                  </a:cubicBezTo>
                  <a:cubicBezTo>
                    <a:pt x="24629" y="44650"/>
                    <a:pt x="24710" y="44189"/>
                    <a:pt x="24710" y="43701"/>
                  </a:cubicBezTo>
                  <a:cubicBezTo>
                    <a:pt x="24683" y="42996"/>
                    <a:pt x="24683" y="42290"/>
                    <a:pt x="24710" y="41558"/>
                  </a:cubicBezTo>
                  <a:cubicBezTo>
                    <a:pt x="24981" y="36404"/>
                    <a:pt x="24412" y="31332"/>
                    <a:pt x="23435" y="26260"/>
                  </a:cubicBezTo>
                  <a:cubicBezTo>
                    <a:pt x="23381" y="25908"/>
                    <a:pt x="23408" y="25555"/>
                    <a:pt x="23544" y="25229"/>
                  </a:cubicBezTo>
                  <a:cubicBezTo>
                    <a:pt x="23924" y="24280"/>
                    <a:pt x="24358" y="23358"/>
                    <a:pt x="24846" y="22463"/>
                  </a:cubicBezTo>
                  <a:cubicBezTo>
                    <a:pt x="26744" y="18828"/>
                    <a:pt x="28724" y="15248"/>
                    <a:pt x="30813" y="11749"/>
                  </a:cubicBezTo>
                  <a:cubicBezTo>
                    <a:pt x="32359" y="9172"/>
                    <a:pt x="33797" y="6541"/>
                    <a:pt x="35288" y="3937"/>
                  </a:cubicBezTo>
                  <a:cubicBezTo>
                    <a:pt x="35505" y="3530"/>
                    <a:pt x="35722" y="3096"/>
                    <a:pt x="35967" y="2635"/>
                  </a:cubicBezTo>
                  <a:cubicBezTo>
                    <a:pt x="36129" y="2310"/>
                    <a:pt x="35967" y="1876"/>
                    <a:pt x="35641" y="1740"/>
                  </a:cubicBezTo>
                  <a:cubicBezTo>
                    <a:pt x="34583" y="1171"/>
                    <a:pt x="32956" y="411"/>
                    <a:pt x="32088" y="59"/>
                  </a:cubicBezTo>
                  <a:cubicBezTo>
                    <a:pt x="32002" y="20"/>
                    <a:pt x="31912" y="1"/>
                    <a:pt x="318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8"/>
            <p:cNvSpPr/>
            <p:nvPr/>
          </p:nvSpPr>
          <p:spPr>
            <a:xfrm>
              <a:off x="2710438" y="6272213"/>
              <a:ext cx="442825" cy="353275"/>
            </a:xfrm>
            <a:custGeom>
              <a:avLst/>
              <a:gdLst/>
              <a:ahLst/>
              <a:cxnLst/>
              <a:rect l="l" t="t" r="r" b="b"/>
              <a:pathLst>
                <a:path w="17713" h="14131" extrusionOk="0">
                  <a:moveTo>
                    <a:pt x="6087" y="1"/>
                  </a:moveTo>
                  <a:cubicBezTo>
                    <a:pt x="5993" y="1"/>
                    <a:pt x="5897" y="18"/>
                    <a:pt x="5805" y="53"/>
                  </a:cubicBezTo>
                  <a:lnTo>
                    <a:pt x="5643" y="134"/>
                  </a:lnTo>
                  <a:cubicBezTo>
                    <a:pt x="4992" y="405"/>
                    <a:pt x="4341" y="704"/>
                    <a:pt x="3663" y="1002"/>
                  </a:cubicBezTo>
                  <a:cubicBezTo>
                    <a:pt x="2551" y="1490"/>
                    <a:pt x="1411" y="1951"/>
                    <a:pt x="272" y="2440"/>
                  </a:cubicBezTo>
                  <a:cubicBezTo>
                    <a:pt x="55" y="2548"/>
                    <a:pt x="1" y="2847"/>
                    <a:pt x="164" y="3036"/>
                  </a:cubicBezTo>
                  <a:cubicBezTo>
                    <a:pt x="1384" y="4420"/>
                    <a:pt x="2713" y="5695"/>
                    <a:pt x="4178" y="6807"/>
                  </a:cubicBezTo>
                  <a:cubicBezTo>
                    <a:pt x="6212" y="8271"/>
                    <a:pt x="8301" y="9628"/>
                    <a:pt x="10444" y="10875"/>
                  </a:cubicBezTo>
                  <a:cubicBezTo>
                    <a:pt x="12695" y="12123"/>
                    <a:pt x="15000" y="13208"/>
                    <a:pt x="17387" y="14130"/>
                  </a:cubicBezTo>
                  <a:lnTo>
                    <a:pt x="17414" y="14130"/>
                  </a:lnTo>
                  <a:cubicBezTo>
                    <a:pt x="17496" y="14130"/>
                    <a:pt x="17550" y="14049"/>
                    <a:pt x="17550" y="13940"/>
                  </a:cubicBezTo>
                  <a:cubicBezTo>
                    <a:pt x="17604" y="11635"/>
                    <a:pt x="17659" y="9329"/>
                    <a:pt x="17713" y="6942"/>
                  </a:cubicBezTo>
                  <a:cubicBezTo>
                    <a:pt x="17713" y="6563"/>
                    <a:pt x="17469" y="6237"/>
                    <a:pt x="17116" y="6129"/>
                  </a:cubicBezTo>
                  <a:cubicBezTo>
                    <a:pt x="16818" y="6047"/>
                    <a:pt x="16574" y="5912"/>
                    <a:pt x="16357" y="5722"/>
                  </a:cubicBezTo>
                  <a:cubicBezTo>
                    <a:pt x="16112" y="5505"/>
                    <a:pt x="15868" y="5342"/>
                    <a:pt x="15624" y="5098"/>
                  </a:cubicBezTo>
                  <a:cubicBezTo>
                    <a:pt x="15217" y="4691"/>
                    <a:pt x="14621" y="4447"/>
                    <a:pt x="14024" y="4420"/>
                  </a:cubicBezTo>
                  <a:cubicBezTo>
                    <a:pt x="13726" y="4420"/>
                    <a:pt x="13400" y="4393"/>
                    <a:pt x="13102" y="4365"/>
                  </a:cubicBezTo>
                  <a:cubicBezTo>
                    <a:pt x="12152" y="4284"/>
                    <a:pt x="11284" y="3769"/>
                    <a:pt x="10769" y="2982"/>
                  </a:cubicBezTo>
                  <a:cubicBezTo>
                    <a:pt x="10633" y="2792"/>
                    <a:pt x="10471" y="2602"/>
                    <a:pt x="10308" y="2413"/>
                  </a:cubicBezTo>
                  <a:cubicBezTo>
                    <a:pt x="10064" y="2087"/>
                    <a:pt x="9711" y="1843"/>
                    <a:pt x="9304" y="1789"/>
                  </a:cubicBezTo>
                  <a:cubicBezTo>
                    <a:pt x="8925" y="1707"/>
                    <a:pt x="8545" y="1599"/>
                    <a:pt x="8192" y="1490"/>
                  </a:cubicBezTo>
                  <a:cubicBezTo>
                    <a:pt x="7568" y="1328"/>
                    <a:pt x="7053" y="921"/>
                    <a:pt x="6755" y="378"/>
                  </a:cubicBezTo>
                  <a:cubicBezTo>
                    <a:pt x="6614" y="137"/>
                    <a:pt x="6355" y="1"/>
                    <a:pt x="60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8"/>
            <p:cNvSpPr/>
            <p:nvPr/>
          </p:nvSpPr>
          <p:spPr>
            <a:xfrm>
              <a:off x="2677213" y="6242938"/>
              <a:ext cx="499100" cy="402200"/>
            </a:xfrm>
            <a:custGeom>
              <a:avLst/>
              <a:gdLst/>
              <a:ahLst/>
              <a:cxnLst/>
              <a:rect l="l" t="t" r="r" b="b"/>
              <a:pathLst>
                <a:path w="19964" h="16088" extrusionOk="0">
                  <a:moveTo>
                    <a:pt x="7416" y="1172"/>
                  </a:moveTo>
                  <a:cubicBezTo>
                    <a:pt x="7684" y="1172"/>
                    <a:pt x="7943" y="1308"/>
                    <a:pt x="8084" y="1549"/>
                  </a:cubicBezTo>
                  <a:cubicBezTo>
                    <a:pt x="8382" y="2092"/>
                    <a:pt x="8897" y="2499"/>
                    <a:pt x="9521" y="2661"/>
                  </a:cubicBezTo>
                  <a:cubicBezTo>
                    <a:pt x="9874" y="2770"/>
                    <a:pt x="10254" y="2878"/>
                    <a:pt x="10633" y="2960"/>
                  </a:cubicBezTo>
                  <a:cubicBezTo>
                    <a:pt x="11040" y="3014"/>
                    <a:pt x="11393" y="3258"/>
                    <a:pt x="11637" y="3584"/>
                  </a:cubicBezTo>
                  <a:cubicBezTo>
                    <a:pt x="11800" y="3773"/>
                    <a:pt x="11962" y="3963"/>
                    <a:pt x="12098" y="4153"/>
                  </a:cubicBezTo>
                  <a:cubicBezTo>
                    <a:pt x="12613" y="4940"/>
                    <a:pt x="13481" y="5455"/>
                    <a:pt x="14431" y="5536"/>
                  </a:cubicBezTo>
                  <a:cubicBezTo>
                    <a:pt x="14729" y="5564"/>
                    <a:pt x="15055" y="5591"/>
                    <a:pt x="15353" y="5591"/>
                  </a:cubicBezTo>
                  <a:cubicBezTo>
                    <a:pt x="15950" y="5618"/>
                    <a:pt x="16546" y="5862"/>
                    <a:pt x="16953" y="6269"/>
                  </a:cubicBezTo>
                  <a:cubicBezTo>
                    <a:pt x="17197" y="6513"/>
                    <a:pt x="17441" y="6676"/>
                    <a:pt x="17686" y="6893"/>
                  </a:cubicBezTo>
                  <a:cubicBezTo>
                    <a:pt x="17903" y="7083"/>
                    <a:pt x="18147" y="7218"/>
                    <a:pt x="18445" y="7300"/>
                  </a:cubicBezTo>
                  <a:cubicBezTo>
                    <a:pt x="18798" y="7408"/>
                    <a:pt x="19042" y="7734"/>
                    <a:pt x="19042" y="8113"/>
                  </a:cubicBezTo>
                  <a:cubicBezTo>
                    <a:pt x="18988" y="10500"/>
                    <a:pt x="18933" y="12806"/>
                    <a:pt x="18879" y="15111"/>
                  </a:cubicBezTo>
                  <a:cubicBezTo>
                    <a:pt x="18879" y="15220"/>
                    <a:pt x="18825" y="15301"/>
                    <a:pt x="18743" y="15301"/>
                  </a:cubicBezTo>
                  <a:lnTo>
                    <a:pt x="18716" y="15301"/>
                  </a:lnTo>
                  <a:cubicBezTo>
                    <a:pt x="16329" y="14379"/>
                    <a:pt x="14024" y="13294"/>
                    <a:pt x="11773" y="12046"/>
                  </a:cubicBezTo>
                  <a:cubicBezTo>
                    <a:pt x="9630" y="10799"/>
                    <a:pt x="7541" y="9442"/>
                    <a:pt x="5507" y="7978"/>
                  </a:cubicBezTo>
                  <a:cubicBezTo>
                    <a:pt x="4042" y="6866"/>
                    <a:pt x="2713" y="5591"/>
                    <a:pt x="1493" y="4207"/>
                  </a:cubicBezTo>
                  <a:cubicBezTo>
                    <a:pt x="1330" y="4018"/>
                    <a:pt x="1384" y="3719"/>
                    <a:pt x="1601" y="3611"/>
                  </a:cubicBezTo>
                  <a:cubicBezTo>
                    <a:pt x="2740" y="3122"/>
                    <a:pt x="3880" y="2661"/>
                    <a:pt x="4992" y="2173"/>
                  </a:cubicBezTo>
                  <a:cubicBezTo>
                    <a:pt x="5670" y="1875"/>
                    <a:pt x="6321" y="1576"/>
                    <a:pt x="6972" y="1305"/>
                  </a:cubicBezTo>
                  <a:lnTo>
                    <a:pt x="7134" y="1224"/>
                  </a:lnTo>
                  <a:cubicBezTo>
                    <a:pt x="7226" y="1189"/>
                    <a:pt x="7322" y="1172"/>
                    <a:pt x="7416" y="1172"/>
                  </a:cubicBezTo>
                  <a:close/>
                  <a:moveTo>
                    <a:pt x="8145" y="0"/>
                  </a:moveTo>
                  <a:cubicBezTo>
                    <a:pt x="8086" y="0"/>
                    <a:pt x="8021" y="10"/>
                    <a:pt x="7948" y="30"/>
                  </a:cubicBezTo>
                  <a:cubicBezTo>
                    <a:pt x="7514" y="166"/>
                    <a:pt x="7080" y="329"/>
                    <a:pt x="6673" y="491"/>
                  </a:cubicBezTo>
                  <a:cubicBezTo>
                    <a:pt x="4775" y="1278"/>
                    <a:pt x="2903" y="2065"/>
                    <a:pt x="1032" y="2878"/>
                  </a:cubicBezTo>
                  <a:cubicBezTo>
                    <a:pt x="815" y="2933"/>
                    <a:pt x="625" y="3041"/>
                    <a:pt x="462" y="3177"/>
                  </a:cubicBezTo>
                  <a:cubicBezTo>
                    <a:pt x="28" y="3502"/>
                    <a:pt x="1" y="3801"/>
                    <a:pt x="299" y="4235"/>
                  </a:cubicBezTo>
                  <a:cubicBezTo>
                    <a:pt x="353" y="4289"/>
                    <a:pt x="381" y="4343"/>
                    <a:pt x="435" y="4397"/>
                  </a:cubicBezTo>
                  <a:cubicBezTo>
                    <a:pt x="1004" y="5048"/>
                    <a:pt x="1547" y="5672"/>
                    <a:pt x="2116" y="6296"/>
                  </a:cubicBezTo>
                  <a:cubicBezTo>
                    <a:pt x="3012" y="7218"/>
                    <a:pt x="4015" y="8032"/>
                    <a:pt x="5073" y="8791"/>
                  </a:cubicBezTo>
                  <a:cubicBezTo>
                    <a:pt x="7596" y="10636"/>
                    <a:pt x="10227" y="12290"/>
                    <a:pt x="12993" y="13755"/>
                  </a:cubicBezTo>
                  <a:cubicBezTo>
                    <a:pt x="14648" y="14623"/>
                    <a:pt x="16384" y="15355"/>
                    <a:pt x="18174" y="15925"/>
                  </a:cubicBezTo>
                  <a:cubicBezTo>
                    <a:pt x="18472" y="16006"/>
                    <a:pt x="18825" y="16061"/>
                    <a:pt x="19150" y="16088"/>
                  </a:cubicBezTo>
                  <a:cubicBezTo>
                    <a:pt x="19503" y="16088"/>
                    <a:pt x="19666" y="15898"/>
                    <a:pt x="19747" y="15545"/>
                  </a:cubicBezTo>
                  <a:cubicBezTo>
                    <a:pt x="19774" y="15328"/>
                    <a:pt x="19801" y="15084"/>
                    <a:pt x="19801" y="14840"/>
                  </a:cubicBezTo>
                  <a:cubicBezTo>
                    <a:pt x="19856" y="12562"/>
                    <a:pt x="19910" y="10283"/>
                    <a:pt x="19964" y="8005"/>
                  </a:cubicBezTo>
                  <a:cubicBezTo>
                    <a:pt x="19964" y="7734"/>
                    <a:pt x="19937" y="7462"/>
                    <a:pt x="19910" y="7218"/>
                  </a:cubicBezTo>
                  <a:cubicBezTo>
                    <a:pt x="19856" y="6676"/>
                    <a:pt x="19856" y="6621"/>
                    <a:pt x="19340" y="6567"/>
                  </a:cubicBezTo>
                  <a:cubicBezTo>
                    <a:pt x="18635" y="6459"/>
                    <a:pt x="18011" y="6106"/>
                    <a:pt x="17550" y="5591"/>
                  </a:cubicBezTo>
                  <a:cubicBezTo>
                    <a:pt x="17007" y="5048"/>
                    <a:pt x="16302" y="4750"/>
                    <a:pt x="15543" y="4723"/>
                  </a:cubicBezTo>
                  <a:cubicBezTo>
                    <a:pt x="15190" y="4696"/>
                    <a:pt x="14865" y="4696"/>
                    <a:pt x="14512" y="4641"/>
                  </a:cubicBezTo>
                  <a:cubicBezTo>
                    <a:pt x="13807" y="4614"/>
                    <a:pt x="13183" y="4207"/>
                    <a:pt x="12803" y="3611"/>
                  </a:cubicBezTo>
                  <a:cubicBezTo>
                    <a:pt x="12668" y="3394"/>
                    <a:pt x="12478" y="3204"/>
                    <a:pt x="12315" y="2987"/>
                  </a:cubicBezTo>
                  <a:cubicBezTo>
                    <a:pt x="11990" y="2526"/>
                    <a:pt x="11501" y="2227"/>
                    <a:pt x="10959" y="2092"/>
                  </a:cubicBezTo>
                  <a:cubicBezTo>
                    <a:pt x="10606" y="2010"/>
                    <a:pt x="10227" y="1902"/>
                    <a:pt x="9874" y="1793"/>
                  </a:cubicBezTo>
                  <a:cubicBezTo>
                    <a:pt x="9413" y="1685"/>
                    <a:pt x="9033" y="1387"/>
                    <a:pt x="8843" y="953"/>
                  </a:cubicBezTo>
                  <a:cubicBezTo>
                    <a:pt x="8735" y="736"/>
                    <a:pt x="8653" y="519"/>
                    <a:pt x="8545" y="302"/>
                  </a:cubicBezTo>
                  <a:cubicBezTo>
                    <a:pt x="8442" y="97"/>
                    <a:pt x="8325" y="0"/>
                    <a:pt x="814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8"/>
            <p:cNvSpPr/>
            <p:nvPr/>
          </p:nvSpPr>
          <p:spPr>
            <a:xfrm>
              <a:off x="2920663" y="6449313"/>
              <a:ext cx="75300" cy="54775"/>
            </a:xfrm>
            <a:custGeom>
              <a:avLst/>
              <a:gdLst/>
              <a:ahLst/>
              <a:cxnLst/>
              <a:rect l="l" t="t" r="r" b="b"/>
              <a:pathLst>
                <a:path w="3012" h="2191" extrusionOk="0">
                  <a:moveTo>
                    <a:pt x="468" y="0"/>
                  </a:moveTo>
                  <a:cubicBezTo>
                    <a:pt x="403" y="0"/>
                    <a:pt x="336" y="16"/>
                    <a:pt x="272" y="48"/>
                  </a:cubicBezTo>
                  <a:cubicBezTo>
                    <a:pt x="82" y="157"/>
                    <a:pt x="0" y="401"/>
                    <a:pt x="82" y="618"/>
                  </a:cubicBezTo>
                  <a:cubicBezTo>
                    <a:pt x="299" y="1133"/>
                    <a:pt x="706" y="1594"/>
                    <a:pt x="1221" y="1838"/>
                  </a:cubicBezTo>
                  <a:cubicBezTo>
                    <a:pt x="1546" y="2028"/>
                    <a:pt x="1926" y="2137"/>
                    <a:pt x="2306" y="2191"/>
                  </a:cubicBezTo>
                  <a:cubicBezTo>
                    <a:pt x="2469" y="2191"/>
                    <a:pt x="2631" y="2164"/>
                    <a:pt x="2794" y="2082"/>
                  </a:cubicBezTo>
                  <a:cubicBezTo>
                    <a:pt x="2903" y="2001"/>
                    <a:pt x="2984" y="1865"/>
                    <a:pt x="3011" y="1730"/>
                  </a:cubicBezTo>
                  <a:cubicBezTo>
                    <a:pt x="2984" y="1594"/>
                    <a:pt x="2903" y="1486"/>
                    <a:pt x="2767" y="1404"/>
                  </a:cubicBezTo>
                  <a:cubicBezTo>
                    <a:pt x="2658" y="1350"/>
                    <a:pt x="2550" y="1296"/>
                    <a:pt x="2441" y="1296"/>
                  </a:cubicBezTo>
                  <a:cubicBezTo>
                    <a:pt x="1736" y="1269"/>
                    <a:pt x="1139" y="862"/>
                    <a:pt x="814" y="238"/>
                  </a:cubicBezTo>
                  <a:cubicBezTo>
                    <a:pt x="757" y="86"/>
                    <a:pt x="620" y="0"/>
                    <a:pt x="46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8"/>
            <p:cNvSpPr/>
            <p:nvPr/>
          </p:nvSpPr>
          <p:spPr>
            <a:xfrm>
              <a:off x="3022363" y="6450338"/>
              <a:ext cx="23775" cy="21375"/>
            </a:xfrm>
            <a:custGeom>
              <a:avLst/>
              <a:gdLst/>
              <a:ahLst/>
              <a:cxnLst/>
              <a:rect l="l" t="t" r="r" b="b"/>
              <a:pathLst>
                <a:path w="951" h="855" extrusionOk="0">
                  <a:moveTo>
                    <a:pt x="479" y="0"/>
                  </a:moveTo>
                  <a:cubicBezTo>
                    <a:pt x="360" y="0"/>
                    <a:pt x="245" y="48"/>
                    <a:pt x="164" y="143"/>
                  </a:cubicBezTo>
                  <a:cubicBezTo>
                    <a:pt x="1" y="305"/>
                    <a:pt x="1" y="550"/>
                    <a:pt x="164" y="712"/>
                  </a:cubicBezTo>
                  <a:cubicBezTo>
                    <a:pt x="245" y="807"/>
                    <a:pt x="360" y="855"/>
                    <a:pt x="479" y="855"/>
                  </a:cubicBezTo>
                  <a:cubicBezTo>
                    <a:pt x="598" y="855"/>
                    <a:pt x="720" y="807"/>
                    <a:pt x="815" y="712"/>
                  </a:cubicBezTo>
                  <a:cubicBezTo>
                    <a:pt x="950" y="550"/>
                    <a:pt x="950" y="305"/>
                    <a:pt x="815" y="143"/>
                  </a:cubicBezTo>
                  <a:cubicBezTo>
                    <a:pt x="720" y="48"/>
                    <a:pt x="598"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8"/>
            <p:cNvSpPr/>
            <p:nvPr/>
          </p:nvSpPr>
          <p:spPr>
            <a:xfrm>
              <a:off x="2922013" y="6393213"/>
              <a:ext cx="23750" cy="21300"/>
            </a:xfrm>
            <a:custGeom>
              <a:avLst/>
              <a:gdLst/>
              <a:ahLst/>
              <a:cxnLst/>
              <a:rect l="l" t="t" r="r" b="b"/>
              <a:pathLst>
                <a:path w="950" h="852" extrusionOk="0">
                  <a:moveTo>
                    <a:pt x="479" y="0"/>
                  </a:moveTo>
                  <a:cubicBezTo>
                    <a:pt x="360" y="0"/>
                    <a:pt x="245" y="41"/>
                    <a:pt x="163" y="122"/>
                  </a:cubicBezTo>
                  <a:cubicBezTo>
                    <a:pt x="1" y="285"/>
                    <a:pt x="1" y="556"/>
                    <a:pt x="163" y="719"/>
                  </a:cubicBezTo>
                  <a:cubicBezTo>
                    <a:pt x="248" y="803"/>
                    <a:pt x="369" y="851"/>
                    <a:pt x="488" y="851"/>
                  </a:cubicBezTo>
                  <a:cubicBezTo>
                    <a:pt x="599" y="851"/>
                    <a:pt x="709" y="810"/>
                    <a:pt x="787" y="719"/>
                  </a:cubicBezTo>
                  <a:cubicBezTo>
                    <a:pt x="950" y="556"/>
                    <a:pt x="950" y="312"/>
                    <a:pt x="814" y="122"/>
                  </a:cubicBezTo>
                  <a:cubicBezTo>
                    <a:pt x="719" y="41"/>
                    <a:pt x="597"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8"/>
            <p:cNvSpPr/>
            <p:nvPr/>
          </p:nvSpPr>
          <p:spPr>
            <a:xfrm>
              <a:off x="2995963" y="6198838"/>
              <a:ext cx="88825" cy="76375"/>
            </a:xfrm>
            <a:custGeom>
              <a:avLst/>
              <a:gdLst/>
              <a:ahLst/>
              <a:cxnLst/>
              <a:rect l="l" t="t" r="r" b="b"/>
              <a:pathLst>
                <a:path w="3553" h="3055" extrusionOk="0">
                  <a:moveTo>
                    <a:pt x="1554" y="967"/>
                  </a:moveTo>
                  <a:cubicBezTo>
                    <a:pt x="1834" y="967"/>
                    <a:pt x="2129" y="1072"/>
                    <a:pt x="2332" y="1252"/>
                  </a:cubicBezTo>
                  <a:cubicBezTo>
                    <a:pt x="2386" y="1333"/>
                    <a:pt x="2467" y="1415"/>
                    <a:pt x="2494" y="1496"/>
                  </a:cubicBezTo>
                  <a:cubicBezTo>
                    <a:pt x="2630" y="1794"/>
                    <a:pt x="2440" y="2147"/>
                    <a:pt x="2115" y="2174"/>
                  </a:cubicBezTo>
                  <a:cubicBezTo>
                    <a:pt x="2074" y="2179"/>
                    <a:pt x="2034" y="2182"/>
                    <a:pt x="1994" y="2182"/>
                  </a:cubicBezTo>
                  <a:cubicBezTo>
                    <a:pt x="1607" y="2182"/>
                    <a:pt x="1256" y="1949"/>
                    <a:pt x="1084" y="1604"/>
                  </a:cubicBezTo>
                  <a:cubicBezTo>
                    <a:pt x="976" y="1360"/>
                    <a:pt x="1111" y="1062"/>
                    <a:pt x="1382" y="981"/>
                  </a:cubicBezTo>
                  <a:cubicBezTo>
                    <a:pt x="1438" y="971"/>
                    <a:pt x="1496" y="967"/>
                    <a:pt x="1554" y="967"/>
                  </a:cubicBezTo>
                  <a:close/>
                  <a:moveTo>
                    <a:pt x="1518" y="1"/>
                  </a:moveTo>
                  <a:cubicBezTo>
                    <a:pt x="1482" y="1"/>
                    <a:pt x="1446" y="2"/>
                    <a:pt x="1409" y="4"/>
                  </a:cubicBezTo>
                  <a:cubicBezTo>
                    <a:pt x="1395" y="4"/>
                    <a:pt x="1380" y="3"/>
                    <a:pt x="1366" y="3"/>
                  </a:cubicBezTo>
                  <a:cubicBezTo>
                    <a:pt x="600" y="3"/>
                    <a:pt x="1" y="697"/>
                    <a:pt x="80" y="1469"/>
                  </a:cubicBezTo>
                  <a:cubicBezTo>
                    <a:pt x="135" y="1876"/>
                    <a:pt x="325" y="2255"/>
                    <a:pt x="650" y="2527"/>
                  </a:cubicBezTo>
                  <a:cubicBezTo>
                    <a:pt x="1034" y="2872"/>
                    <a:pt x="1527" y="3055"/>
                    <a:pt x="2033" y="3055"/>
                  </a:cubicBezTo>
                  <a:cubicBezTo>
                    <a:pt x="2241" y="3055"/>
                    <a:pt x="2451" y="3024"/>
                    <a:pt x="2657" y="2961"/>
                  </a:cubicBezTo>
                  <a:cubicBezTo>
                    <a:pt x="3091" y="2771"/>
                    <a:pt x="3417" y="2337"/>
                    <a:pt x="3471" y="1849"/>
                  </a:cubicBezTo>
                  <a:cubicBezTo>
                    <a:pt x="3552" y="1415"/>
                    <a:pt x="3362" y="981"/>
                    <a:pt x="2983" y="737"/>
                  </a:cubicBezTo>
                  <a:cubicBezTo>
                    <a:pt x="2847" y="628"/>
                    <a:pt x="2711" y="547"/>
                    <a:pt x="2603" y="411"/>
                  </a:cubicBezTo>
                  <a:cubicBezTo>
                    <a:pt x="2305" y="138"/>
                    <a:pt x="1915" y="1"/>
                    <a:pt x="1518"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8"/>
            <p:cNvSpPr/>
            <p:nvPr/>
          </p:nvSpPr>
          <p:spPr>
            <a:xfrm>
              <a:off x="3019663" y="6222988"/>
              <a:ext cx="42075" cy="30400"/>
            </a:xfrm>
            <a:custGeom>
              <a:avLst/>
              <a:gdLst/>
              <a:ahLst/>
              <a:cxnLst/>
              <a:rect l="l" t="t" r="r" b="b"/>
              <a:pathLst>
                <a:path w="1683" h="1216" extrusionOk="0">
                  <a:moveTo>
                    <a:pt x="588" y="1"/>
                  </a:moveTo>
                  <a:cubicBezTo>
                    <a:pt x="528" y="1"/>
                    <a:pt x="468" y="5"/>
                    <a:pt x="407" y="15"/>
                  </a:cubicBezTo>
                  <a:cubicBezTo>
                    <a:pt x="136" y="96"/>
                    <a:pt x="0" y="394"/>
                    <a:pt x="136" y="638"/>
                  </a:cubicBezTo>
                  <a:cubicBezTo>
                    <a:pt x="308" y="983"/>
                    <a:pt x="659" y="1216"/>
                    <a:pt x="1046" y="1216"/>
                  </a:cubicBezTo>
                  <a:cubicBezTo>
                    <a:pt x="1086" y="1216"/>
                    <a:pt x="1126" y="1213"/>
                    <a:pt x="1167" y="1208"/>
                  </a:cubicBezTo>
                  <a:cubicBezTo>
                    <a:pt x="1492" y="1181"/>
                    <a:pt x="1682" y="828"/>
                    <a:pt x="1546" y="530"/>
                  </a:cubicBezTo>
                  <a:cubicBezTo>
                    <a:pt x="1492" y="449"/>
                    <a:pt x="1438" y="367"/>
                    <a:pt x="1384" y="286"/>
                  </a:cubicBezTo>
                  <a:cubicBezTo>
                    <a:pt x="1159" y="106"/>
                    <a:pt x="878" y="1"/>
                    <a:pt x="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8"/>
            <p:cNvSpPr/>
            <p:nvPr/>
          </p:nvSpPr>
          <p:spPr>
            <a:xfrm>
              <a:off x="3108488" y="6151213"/>
              <a:ext cx="63775" cy="60150"/>
            </a:xfrm>
            <a:custGeom>
              <a:avLst/>
              <a:gdLst/>
              <a:ahLst/>
              <a:cxnLst/>
              <a:rect l="l" t="t" r="r" b="b"/>
              <a:pathLst>
                <a:path w="2551" h="2406" extrusionOk="0">
                  <a:moveTo>
                    <a:pt x="1411" y="688"/>
                  </a:moveTo>
                  <a:cubicBezTo>
                    <a:pt x="1637" y="688"/>
                    <a:pt x="1838" y="883"/>
                    <a:pt x="1818" y="1123"/>
                  </a:cubicBezTo>
                  <a:cubicBezTo>
                    <a:pt x="1818" y="1150"/>
                    <a:pt x="1791" y="1177"/>
                    <a:pt x="1791" y="1231"/>
                  </a:cubicBezTo>
                  <a:cubicBezTo>
                    <a:pt x="1740" y="1513"/>
                    <a:pt x="1471" y="1722"/>
                    <a:pt x="1168" y="1722"/>
                  </a:cubicBezTo>
                  <a:cubicBezTo>
                    <a:pt x="1149" y="1722"/>
                    <a:pt x="1131" y="1721"/>
                    <a:pt x="1113" y="1719"/>
                  </a:cubicBezTo>
                  <a:cubicBezTo>
                    <a:pt x="1031" y="1719"/>
                    <a:pt x="869" y="1584"/>
                    <a:pt x="869" y="1557"/>
                  </a:cubicBezTo>
                  <a:cubicBezTo>
                    <a:pt x="896" y="1285"/>
                    <a:pt x="1004" y="1041"/>
                    <a:pt x="1113" y="824"/>
                  </a:cubicBezTo>
                  <a:cubicBezTo>
                    <a:pt x="1140" y="797"/>
                    <a:pt x="1167" y="797"/>
                    <a:pt x="1167" y="770"/>
                  </a:cubicBezTo>
                  <a:cubicBezTo>
                    <a:pt x="1246" y="713"/>
                    <a:pt x="1330" y="688"/>
                    <a:pt x="1411" y="688"/>
                  </a:cubicBezTo>
                  <a:close/>
                  <a:moveTo>
                    <a:pt x="1427" y="0"/>
                  </a:moveTo>
                  <a:cubicBezTo>
                    <a:pt x="1313" y="0"/>
                    <a:pt x="1198" y="21"/>
                    <a:pt x="1086" y="65"/>
                  </a:cubicBezTo>
                  <a:cubicBezTo>
                    <a:pt x="652" y="228"/>
                    <a:pt x="326" y="553"/>
                    <a:pt x="190" y="960"/>
                  </a:cubicBezTo>
                  <a:cubicBezTo>
                    <a:pt x="1" y="1394"/>
                    <a:pt x="163" y="1936"/>
                    <a:pt x="543" y="2208"/>
                  </a:cubicBezTo>
                  <a:cubicBezTo>
                    <a:pt x="679" y="2316"/>
                    <a:pt x="841" y="2370"/>
                    <a:pt x="1031" y="2397"/>
                  </a:cubicBezTo>
                  <a:cubicBezTo>
                    <a:pt x="1081" y="2403"/>
                    <a:pt x="1131" y="2406"/>
                    <a:pt x="1181" y="2406"/>
                  </a:cubicBezTo>
                  <a:cubicBezTo>
                    <a:pt x="1622" y="2406"/>
                    <a:pt x="2065" y="2193"/>
                    <a:pt x="2333" y="1828"/>
                  </a:cubicBezTo>
                  <a:cubicBezTo>
                    <a:pt x="2550" y="1448"/>
                    <a:pt x="2550" y="960"/>
                    <a:pt x="2333" y="607"/>
                  </a:cubicBezTo>
                  <a:cubicBezTo>
                    <a:pt x="2166" y="231"/>
                    <a:pt x="1806" y="0"/>
                    <a:pt x="142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8"/>
            <p:cNvSpPr/>
            <p:nvPr/>
          </p:nvSpPr>
          <p:spPr>
            <a:xfrm>
              <a:off x="3130188" y="6168388"/>
              <a:ext cx="24250" cy="25875"/>
            </a:xfrm>
            <a:custGeom>
              <a:avLst/>
              <a:gdLst/>
              <a:ahLst/>
              <a:cxnLst/>
              <a:rect l="l" t="t" r="r" b="b"/>
              <a:pathLst>
                <a:path w="970" h="1035" extrusionOk="0">
                  <a:moveTo>
                    <a:pt x="543" y="1"/>
                  </a:moveTo>
                  <a:cubicBezTo>
                    <a:pt x="462" y="1"/>
                    <a:pt x="378" y="26"/>
                    <a:pt x="299" y="83"/>
                  </a:cubicBezTo>
                  <a:cubicBezTo>
                    <a:pt x="299" y="110"/>
                    <a:pt x="272" y="110"/>
                    <a:pt x="245" y="137"/>
                  </a:cubicBezTo>
                  <a:cubicBezTo>
                    <a:pt x="136" y="354"/>
                    <a:pt x="28" y="598"/>
                    <a:pt x="1" y="870"/>
                  </a:cubicBezTo>
                  <a:cubicBezTo>
                    <a:pt x="1" y="897"/>
                    <a:pt x="163" y="1032"/>
                    <a:pt x="245" y="1032"/>
                  </a:cubicBezTo>
                  <a:cubicBezTo>
                    <a:pt x="263" y="1034"/>
                    <a:pt x="281" y="1035"/>
                    <a:pt x="300" y="1035"/>
                  </a:cubicBezTo>
                  <a:cubicBezTo>
                    <a:pt x="603" y="1035"/>
                    <a:pt x="872" y="826"/>
                    <a:pt x="923" y="544"/>
                  </a:cubicBezTo>
                  <a:cubicBezTo>
                    <a:pt x="923" y="490"/>
                    <a:pt x="950" y="463"/>
                    <a:pt x="950" y="436"/>
                  </a:cubicBezTo>
                  <a:cubicBezTo>
                    <a:pt x="970" y="196"/>
                    <a:pt x="769" y="1"/>
                    <a:pt x="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8"/>
            <p:cNvSpPr/>
            <p:nvPr/>
          </p:nvSpPr>
          <p:spPr>
            <a:xfrm>
              <a:off x="3179013" y="5920263"/>
              <a:ext cx="73250" cy="81850"/>
            </a:xfrm>
            <a:custGeom>
              <a:avLst/>
              <a:gdLst/>
              <a:ahLst/>
              <a:cxnLst/>
              <a:rect l="l" t="t" r="r" b="b"/>
              <a:pathLst>
                <a:path w="2930" h="3274" extrusionOk="0">
                  <a:moveTo>
                    <a:pt x="1508" y="946"/>
                  </a:moveTo>
                  <a:cubicBezTo>
                    <a:pt x="1575" y="946"/>
                    <a:pt x="1642" y="969"/>
                    <a:pt x="1709" y="1003"/>
                  </a:cubicBezTo>
                  <a:cubicBezTo>
                    <a:pt x="1926" y="1166"/>
                    <a:pt x="2008" y="1464"/>
                    <a:pt x="1872" y="1708"/>
                  </a:cubicBezTo>
                  <a:cubicBezTo>
                    <a:pt x="1791" y="1979"/>
                    <a:pt x="1574" y="2223"/>
                    <a:pt x="1275" y="2305"/>
                  </a:cubicBezTo>
                  <a:cubicBezTo>
                    <a:pt x="1031" y="2169"/>
                    <a:pt x="923" y="1898"/>
                    <a:pt x="1004" y="1654"/>
                  </a:cubicBezTo>
                  <a:cubicBezTo>
                    <a:pt x="1004" y="1383"/>
                    <a:pt x="1167" y="1139"/>
                    <a:pt x="1384" y="976"/>
                  </a:cubicBezTo>
                  <a:cubicBezTo>
                    <a:pt x="1425" y="955"/>
                    <a:pt x="1467" y="946"/>
                    <a:pt x="1508" y="946"/>
                  </a:cubicBezTo>
                  <a:close/>
                  <a:moveTo>
                    <a:pt x="1535" y="0"/>
                  </a:moveTo>
                  <a:cubicBezTo>
                    <a:pt x="1106" y="0"/>
                    <a:pt x="688" y="216"/>
                    <a:pt x="434" y="596"/>
                  </a:cubicBezTo>
                  <a:cubicBezTo>
                    <a:pt x="136" y="1003"/>
                    <a:pt x="0" y="1491"/>
                    <a:pt x="55" y="2006"/>
                  </a:cubicBezTo>
                  <a:cubicBezTo>
                    <a:pt x="109" y="2549"/>
                    <a:pt x="462" y="3010"/>
                    <a:pt x="977" y="3200"/>
                  </a:cubicBezTo>
                  <a:cubicBezTo>
                    <a:pt x="1097" y="3251"/>
                    <a:pt x="1212" y="3273"/>
                    <a:pt x="1322" y="3273"/>
                  </a:cubicBezTo>
                  <a:cubicBezTo>
                    <a:pt x="1685" y="3273"/>
                    <a:pt x="2007" y="3030"/>
                    <a:pt x="2360" y="2739"/>
                  </a:cubicBezTo>
                  <a:cubicBezTo>
                    <a:pt x="2523" y="2495"/>
                    <a:pt x="2659" y="2278"/>
                    <a:pt x="2767" y="2034"/>
                  </a:cubicBezTo>
                  <a:cubicBezTo>
                    <a:pt x="2848" y="1844"/>
                    <a:pt x="2903" y="1681"/>
                    <a:pt x="2903" y="1491"/>
                  </a:cubicBezTo>
                  <a:cubicBezTo>
                    <a:pt x="2930" y="840"/>
                    <a:pt x="2550" y="352"/>
                    <a:pt x="1899" y="54"/>
                  </a:cubicBezTo>
                  <a:cubicBezTo>
                    <a:pt x="1779" y="18"/>
                    <a:pt x="1656" y="0"/>
                    <a:pt x="153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8"/>
            <p:cNvSpPr/>
            <p:nvPr/>
          </p:nvSpPr>
          <p:spPr>
            <a:xfrm>
              <a:off x="3202063" y="5943913"/>
              <a:ext cx="27150" cy="33975"/>
            </a:xfrm>
            <a:custGeom>
              <a:avLst/>
              <a:gdLst/>
              <a:ahLst/>
              <a:cxnLst/>
              <a:rect l="l" t="t" r="r" b="b"/>
              <a:pathLst>
                <a:path w="1086" h="1359" extrusionOk="0">
                  <a:moveTo>
                    <a:pt x="586" y="0"/>
                  </a:moveTo>
                  <a:cubicBezTo>
                    <a:pt x="545" y="0"/>
                    <a:pt x="503" y="9"/>
                    <a:pt x="462" y="30"/>
                  </a:cubicBezTo>
                  <a:cubicBezTo>
                    <a:pt x="245" y="193"/>
                    <a:pt x="82" y="437"/>
                    <a:pt x="82" y="708"/>
                  </a:cubicBezTo>
                  <a:cubicBezTo>
                    <a:pt x="1" y="952"/>
                    <a:pt x="109" y="1223"/>
                    <a:pt x="353" y="1359"/>
                  </a:cubicBezTo>
                  <a:cubicBezTo>
                    <a:pt x="652" y="1277"/>
                    <a:pt x="869" y="1033"/>
                    <a:pt x="950" y="762"/>
                  </a:cubicBezTo>
                  <a:cubicBezTo>
                    <a:pt x="1086" y="518"/>
                    <a:pt x="1004" y="220"/>
                    <a:pt x="787" y="57"/>
                  </a:cubicBezTo>
                  <a:cubicBezTo>
                    <a:pt x="720" y="23"/>
                    <a:pt x="653" y="0"/>
                    <a:pt x="5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8"/>
            <p:cNvSpPr/>
            <p:nvPr/>
          </p:nvSpPr>
          <p:spPr>
            <a:xfrm>
              <a:off x="3273263" y="5852338"/>
              <a:ext cx="61050" cy="53175"/>
            </a:xfrm>
            <a:custGeom>
              <a:avLst/>
              <a:gdLst/>
              <a:ahLst/>
              <a:cxnLst/>
              <a:rect l="l" t="t" r="r" b="b"/>
              <a:pathLst>
                <a:path w="2442" h="2127" extrusionOk="0">
                  <a:moveTo>
                    <a:pt x="1277" y="588"/>
                  </a:moveTo>
                  <a:cubicBezTo>
                    <a:pt x="1591" y="588"/>
                    <a:pt x="1828" y="1030"/>
                    <a:pt x="1547" y="1333"/>
                  </a:cubicBezTo>
                  <a:lnTo>
                    <a:pt x="1520" y="1360"/>
                  </a:lnTo>
                  <a:cubicBezTo>
                    <a:pt x="1433" y="1436"/>
                    <a:pt x="1341" y="1468"/>
                    <a:pt x="1253" y="1468"/>
                  </a:cubicBezTo>
                  <a:cubicBezTo>
                    <a:pt x="932" y="1468"/>
                    <a:pt x="673" y="1035"/>
                    <a:pt x="950" y="736"/>
                  </a:cubicBezTo>
                  <a:cubicBezTo>
                    <a:pt x="977" y="709"/>
                    <a:pt x="1004" y="682"/>
                    <a:pt x="1031" y="682"/>
                  </a:cubicBezTo>
                  <a:cubicBezTo>
                    <a:pt x="1113" y="616"/>
                    <a:pt x="1198" y="588"/>
                    <a:pt x="1277" y="588"/>
                  </a:cubicBezTo>
                  <a:close/>
                  <a:moveTo>
                    <a:pt x="1296" y="0"/>
                  </a:moveTo>
                  <a:cubicBezTo>
                    <a:pt x="1000" y="0"/>
                    <a:pt x="709" y="109"/>
                    <a:pt x="489" y="329"/>
                  </a:cubicBezTo>
                  <a:cubicBezTo>
                    <a:pt x="55" y="709"/>
                    <a:pt x="1" y="1387"/>
                    <a:pt x="380" y="1821"/>
                  </a:cubicBezTo>
                  <a:cubicBezTo>
                    <a:pt x="625" y="2025"/>
                    <a:pt x="923" y="2126"/>
                    <a:pt x="1221" y="2126"/>
                  </a:cubicBezTo>
                  <a:cubicBezTo>
                    <a:pt x="1520" y="2126"/>
                    <a:pt x="1818" y="2025"/>
                    <a:pt x="2062" y="1821"/>
                  </a:cubicBezTo>
                  <a:cubicBezTo>
                    <a:pt x="2442" y="1387"/>
                    <a:pt x="2442" y="763"/>
                    <a:pt x="2116" y="302"/>
                  </a:cubicBezTo>
                  <a:cubicBezTo>
                    <a:pt x="1876" y="102"/>
                    <a:pt x="1584" y="0"/>
                    <a:pt x="1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8"/>
            <p:cNvSpPr/>
            <p:nvPr/>
          </p:nvSpPr>
          <p:spPr>
            <a:xfrm>
              <a:off x="3290063" y="5867038"/>
              <a:ext cx="28925" cy="22000"/>
            </a:xfrm>
            <a:custGeom>
              <a:avLst/>
              <a:gdLst/>
              <a:ahLst/>
              <a:cxnLst/>
              <a:rect l="l" t="t" r="r" b="b"/>
              <a:pathLst>
                <a:path w="1157" h="880" extrusionOk="0">
                  <a:moveTo>
                    <a:pt x="605" y="0"/>
                  </a:moveTo>
                  <a:cubicBezTo>
                    <a:pt x="526" y="0"/>
                    <a:pt x="441" y="28"/>
                    <a:pt x="359" y="94"/>
                  </a:cubicBezTo>
                  <a:cubicBezTo>
                    <a:pt x="332" y="94"/>
                    <a:pt x="305" y="121"/>
                    <a:pt x="278" y="148"/>
                  </a:cubicBezTo>
                  <a:cubicBezTo>
                    <a:pt x="1" y="447"/>
                    <a:pt x="260" y="880"/>
                    <a:pt x="581" y="880"/>
                  </a:cubicBezTo>
                  <a:cubicBezTo>
                    <a:pt x="669" y="880"/>
                    <a:pt x="761" y="848"/>
                    <a:pt x="848" y="772"/>
                  </a:cubicBezTo>
                  <a:lnTo>
                    <a:pt x="875" y="745"/>
                  </a:lnTo>
                  <a:cubicBezTo>
                    <a:pt x="1156" y="442"/>
                    <a:pt x="919" y="0"/>
                    <a:pt x="6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48"/>
          <p:cNvGrpSpPr/>
          <p:nvPr/>
        </p:nvGrpSpPr>
        <p:grpSpPr>
          <a:xfrm rot="5973083">
            <a:off x="5773056" y="1813103"/>
            <a:ext cx="330415" cy="269366"/>
            <a:chOff x="5426900" y="3064075"/>
            <a:chExt cx="281450" cy="229525"/>
          </a:xfrm>
        </p:grpSpPr>
        <p:sp>
          <p:nvSpPr>
            <p:cNvPr id="667" name="Google Shape;667;p4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8"/>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8"/>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8"/>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8"/>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8"/>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8"/>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9"/>
                                        </p:tgtEl>
                                        <p:attrNameLst>
                                          <p:attrName>style.visibility</p:attrName>
                                        </p:attrNameLst>
                                      </p:cBhvr>
                                      <p:to>
                                        <p:strVal val="visible"/>
                                      </p:to>
                                    </p:set>
                                    <p:animEffect transition="in" filter="barn(inVertical)">
                                      <p:cBhvr>
                                        <p:cTn id="7" dur="500"/>
                                        <p:tgtEl>
                                          <p:spTgt spid="59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01"/>
                                        </p:tgtEl>
                                        <p:attrNameLst>
                                          <p:attrName>style.visibility</p:attrName>
                                        </p:attrNameLst>
                                      </p:cBhvr>
                                      <p:to>
                                        <p:strVal val="visible"/>
                                      </p:to>
                                    </p:set>
                                    <p:animEffect transition="in" filter="barn(inVertical)">
                                      <p:cBhvr>
                                        <p:cTn id="10" dur="500"/>
                                        <p:tgtEl>
                                          <p:spTgt spid="60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00"/>
                                        </p:tgtEl>
                                        <p:attrNameLst>
                                          <p:attrName>style.visibility</p:attrName>
                                        </p:attrNameLst>
                                      </p:cBhvr>
                                      <p:to>
                                        <p:strVal val="visible"/>
                                      </p:to>
                                    </p:set>
                                    <p:animEffect transition="in" filter="fade">
                                      <p:cBhvr>
                                        <p:cTn id="15" dur="500"/>
                                        <p:tgtEl>
                                          <p:spTgt spid="60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03"/>
                                        </p:tgtEl>
                                        <p:attrNameLst>
                                          <p:attrName>style.visibility</p:attrName>
                                        </p:attrNameLst>
                                      </p:cBhvr>
                                      <p:to>
                                        <p:strVal val="visible"/>
                                      </p:to>
                                    </p:set>
                                    <p:animEffect transition="in" filter="fade">
                                      <p:cBhvr>
                                        <p:cTn id="18" dur="500"/>
                                        <p:tgtEl>
                                          <p:spTgt spid="603"/>
                                        </p:tgtEl>
                                      </p:cBhvr>
                                    </p:animEffect>
                                  </p:childTnLst>
                                </p:cTn>
                              </p:par>
                              <p:par>
                                <p:cTn id="19" presetID="10" presetClass="entr" presetSubtype="0" fill="hold" nodeType="withEffect">
                                  <p:stCondLst>
                                    <p:cond delay="0"/>
                                  </p:stCondLst>
                                  <p:childTnLst>
                                    <p:set>
                                      <p:cBhvr>
                                        <p:cTn id="20" dur="1" fill="hold">
                                          <p:stCondLst>
                                            <p:cond delay="0"/>
                                          </p:stCondLst>
                                        </p:cTn>
                                        <p:tgtEl>
                                          <p:spTgt spid="630"/>
                                        </p:tgtEl>
                                        <p:attrNameLst>
                                          <p:attrName>style.visibility</p:attrName>
                                        </p:attrNameLst>
                                      </p:cBhvr>
                                      <p:to>
                                        <p:strVal val="visible"/>
                                      </p:to>
                                    </p:set>
                                    <p:animEffect transition="in" filter="fade">
                                      <p:cBhvr>
                                        <p:cTn id="21" dur="500"/>
                                        <p:tgtEl>
                                          <p:spTgt spid="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 grpId="0" animBg="1"/>
      <p:bldP spid="600" grpId="0" animBg="1"/>
      <p:bldP spid="601" grpId="0"/>
      <p:bldP spid="60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872650D4-E684-F648-6132-C03E6F482F48}"/>
              </a:ext>
            </a:extLst>
          </p:cNvPr>
          <p:cNvSpPr/>
          <p:nvPr/>
        </p:nvSpPr>
        <p:spPr>
          <a:xfrm>
            <a:off x="5258411" y="1411097"/>
            <a:ext cx="3350646" cy="322896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vi-VN" sz="1800" dirty="0"/>
              <a:t>1. Xác định các giá trị nhiệt độ tương ứng với các bước thí nghiệm mô tả hình 2.1</a:t>
            </a:r>
            <a:r>
              <a:rPr lang="en-US" sz="1800" dirty="0"/>
              <a:t>.</a:t>
            </a:r>
          </a:p>
          <a:p>
            <a:pPr algn="just"/>
            <a:r>
              <a:rPr lang="vi-VN" sz="1800" dirty="0"/>
              <a:t>2. Ở quá trình ngược lại, hơi nước ngưng tụ thành nước lỏng, nước lỏng đông đặc thành nước đá. Vậy trong quá trình chuyển thể, nước có biến đổi thành chất khác không?</a:t>
            </a:r>
            <a:endParaRPr lang="en-US" sz="1800" dirty="0"/>
          </a:p>
        </p:txBody>
      </p:sp>
      <p:pic>
        <p:nvPicPr>
          <p:cNvPr id="6" name="Picture 5" descr="A diagram of a measuring device&#10;&#10;Description automatically generated">
            <a:extLst>
              <a:ext uri="{FF2B5EF4-FFF2-40B4-BE49-F238E27FC236}">
                <a16:creationId xmlns:a16="http://schemas.microsoft.com/office/drawing/2014/main" id="{518F1F60-DBC2-C580-0162-E13DB22AF44E}"/>
              </a:ext>
            </a:extLst>
          </p:cNvPr>
          <p:cNvPicPr>
            <a:picLocks noChangeAspect="1"/>
          </p:cNvPicPr>
          <p:nvPr/>
        </p:nvPicPr>
        <p:blipFill>
          <a:blip r:embed="rId3"/>
          <a:stretch>
            <a:fillRect/>
          </a:stretch>
        </p:blipFill>
        <p:spPr>
          <a:xfrm>
            <a:off x="1158400" y="2648230"/>
            <a:ext cx="3391443" cy="1922373"/>
          </a:xfrm>
          <a:prstGeom prst="rect">
            <a:avLst/>
          </a:prstGeom>
        </p:spPr>
      </p:pic>
      <p:sp>
        <p:nvSpPr>
          <p:cNvPr id="741" name="Google Shape;741;p50"/>
          <p:cNvSpPr txBox="1">
            <a:spLocks noGrp="1"/>
          </p:cNvSpPr>
          <p:nvPr>
            <p:ph type="title"/>
          </p:nvPr>
        </p:nvSpPr>
        <p:spPr>
          <a:xfrm>
            <a:off x="-1000129" y="1277885"/>
            <a:ext cx="7708500" cy="42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t>HOẠT ĐỘNG NHÓM</a:t>
            </a:r>
            <a:endParaRPr sz="2800" b="1" dirty="0">
              <a:solidFill>
                <a:schemeClr val="accent3"/>
              </a:solidFill>
            </a:endParaRPr>
          </a:p>
        </p:txBody>
      </p:sp>
      <p:grpSp>
        <p:nvGrpSpPr>
          <p:cNvPr id="743" name="Google Shape;743;p50"/>
          <p:cNvGrpSpPr/>
          <p:nvPr/>
        </p:nvGrpSpPr>
        <p:grpSpPr>
          <a:xfrm>
            <a:off x="7334499" y="585203"/>
            <a:ext cx="329404" cy="420627"/>
            <a:chOff x="5905475" y="2032050"/>
            <a:chExt cx="454350" cy="580175"/>
          </a:xfrm>
        </p:grpSpPr>
        <p:sp>
          <p:nvSpPr>
            <p:cNvPr id="744" name="Google Shape;744;p5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 name="Google Shape;750;p50"/>
          <p:cNvGrpSpPr/>
          <p:nvPr/>
        </p:nvGrpSpPr>
        <p:grpSpPr>
          <a:xfrm>
            <a:off x="1411928" y="641852"/>
            <a:ext cx="248477" cy="364003"/>
            <a:chOff x="7509313" y="3231788"/>
            <a:chExt cx="249575" cy="365575"/>
          </a:xfrm>
        </p:grpSpPr>
        <p:sp>
          <p:nvSpPr>
            <p:cNvPr id="751" name="Google Shape;751;p5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0"/>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5" name="Google Shape;755;p50"/>
          <p:cNvGrpSpPr/>
          <p:nvPr/>
        </p:nvGrpSpPr>
        <p:grpSpPr>
          <a:xfrm>
            <a:off x="4594159" y="3446016"/>
            <a:ext cx="777882" cy="1194046"/>
            <a:chOff x="4526725" y="5632238"/>
            <a:chExt cx="659800" cy="966288"/>
          </a:xfrm>
        </p:grpSpPr>
        <p:sp>
          <p:nvSpPr>
            <p:cNvPr id="756" name="Google Shape;756;p50"/>
            <p:cNvSpPr/>
            <p:nvPr/>
          </p:nvSpPr>
          <p:spPr>
            <a:xfrm>
              <a:off x="4526725" y="5632250"/>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0"/>
            <p:cNvSpPr/>
            <p:nvPr/>
          </p:nvSpPr>
          <p:spPr>
            <a:xfrm>
              <a:off x="4826425" y="6350750"/>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0"/>
            <p:cNvSpPr/>
            <p:nvPr/>
          </p:nvSpPr>
          <p:spPr>
            <a:xfrm>
              <a:off x="4526725" y="5632238"/>
              <a:ext cx="659800" cy="966275"/>
            </a:xfrm>
            <a:custGeom>
              <a:avLst/>
              <a:gdLst/>
              <a:ahLst/>
              <a:cxnLst/>
              <a:rect l="l" t="t" r="r" b="b"/>
              <a:pathLst>
                <a:path w="26392" h="38651" extrusionOk="0">
                  <a:moveTo>
                    <a:pt x="8978" y="739"/>
                  </a:moveTo>
                  <a:cubicBezTo>
                    <a:pt x="9059" y="848"/>
                    <a:pt x="9114" y="983"/>
                    <a:pt x="9168" y="1092"/>
                  </a:cubicBezTo>
                  <a:cubicBezTo>
                    <a:pt x="9385" y="1634"/>
                    <a:pt x="9575" y="2177"/>
                    <a:pt x="9792" y="2746"/>
                  </a:cubicBezTo>
                  <a:cubicBezTo>
                    <a:pt x="9819" y="2800"/>
                    <a:pt x="9846" y="2882"/>
                    <a:pt x="9846" y="2936"/>
                  </a:cubicBezTo>
                  <a:cubicBezTo>
                    <a:pt x="9900" y="3072"/>
                    <a:pt x="9819" y="3207"/>
                    <a:pt x="9710" y="3262"/>
                  </a:cubicBezTo>
                  <a:cubicBezTo>
                    <a:pt x="9602" y="3316"/>
                    <a:pt x="9521" y="3343"/>
                    <a:pt x="9412" y="3370"/>
                  </a:cubicBezTo>
                  <a:cubicBezTo>
                    <a:pt x="8300" y="3641"/>
                    <a:pt x="7188" y="3994"/>
                    <a:pt x="6130" y="4428"/>
                  </a:cubicBezTo>
                  <a:cubicBezTo>
                    <a:pt x="4747" y="4916"/>
                    <a:pt x="3363" y="5431"/>
                    <a:pt x="2007" y="5920"/>
                  </a:cubicBezTo>
                  <a:cubicBezTo>
                    <a:pt x="1899" y="5974"/>
                    <a:pt x="1763" y="6001"/>
                    <a:pt x="1655" y="6028"/>
                  </a:cubicBezTo>
                  <a:cubicBezTo>
                    <a:pt x="1275" y="5106"/>
                    <a:pt x="1004" y="4157"/>
                    <a:pt x="841" y="3180"/>
                  </a:cubicBezTo>
                  <a:cubicBezTo>
                    <a:pt x="1627" y="2773"/>
                    <a:pt x="7866" y="875"/>
                    <a:pt x="8978" y="739"/>
                  </a:cubicBezTo>
                  <a:close/>
                  <a:moveTo>
                    <a:pt x="8517" y="4564"/>
                  </a:moveTo>
                  <a:cubicBezTo>
                    <a:pt x="8544" y="4618"/>
                    <a:pt x="8598" y="4672"/>
                    <a:pt x="8625" y="4726"/>
                  </a:cubicBezTo>
                  <a:cubicBezTo>
                    <a:pt x="9385" y="6869"/>
                    <a:pt x="10144" y="8958"/>
                    <a:pt x="10877" y="11100"/>
                  </a:cubicBezTo>
                  <a:cubicBezTo>
                    <a:pt x="11501" y="12918"/>
                    <a:pt x="12043" y="14789"/>
                    <a:pt x="12613" y="16634"/>
                  </a:cubicBezTo>
                  <a:cubicBezTo>
                    <a:pt x="12667" y="16878"/>
                    <a:pt x="12748" y="17095"/>
                    <a:pt x="12830" y="17312"/>
                  </a:cubicBezTo>
                  <a:cubicBezTo>
                    <a:pt x="12924" y="17642"/>
                    <a:pt x="13203" y="17870"/>
                    <a:pt x="13524" y="17870"/>
                  </a:cubicBezTo>
                  <a:cubicBezTo>
                    <a:pt x="13572" y="17870"/>
                    <a:pt x="13621" y="17865"/>
                    <a:pt x="13670" y="17854"/>
                  </a:cubicBezTo>
                  <a:cubicBezTo>
                    <a:pt x="14104" y="17854"/>
                    <a:pt x="14511" y="17800"/>
                    <a:pt x="14918" y="17800"/>
                  </a:cubicBezTo>
                  <a:cubicBezTo>
                    <a:pt x="15118" y="17787"/>
                    <a:pt x="15317" y="17781"/>
                    <a:pt x="15516" y="17781"/>
                  </a:cubicBezTo>
                  <a:cubicBezTo>
                    <a:pt x="16610" y="17781"/>
                    <a:pt x="17682" y="17967"/>
                    <a:pt x="18716" y="18288"/>
                  </a:cubicBezTo>
                  <a:cubicBezTo>
                    <a:pt x="19692" y="18614"/>
                    <a:pt x="20560" y="19102"/>
                    <a:pt x="21347" y="19753"/>
                  </a:cubicBezTo>
                  <a:cubicBezTo>
                    <a:pt x="21564" y="19943"/>
                    <a:pt x="21808" y="20133"/>
                    <a:pt x="22052" y="20350"/>
                  </a:cubicBezTo>
                  <a:cubicBezTo>
                    <a:pt x="22513" y="20784"/>
                    <a:pt x="22947" y="21272"/>
                    <a:pt x="23327" y="21787"/>
                  </a:cubicBezTo>
                  <a:cubicBezTo>
                    <a:pt x="23544" y="22058"/>
                    <a:pt x="23761" y="22302"/>
                    <a:pt x="23978" y="22601"/>
                  </a:cubicBezTo>
                  <a:cubicBezTo>
                    <a:pt x="25442" y="24581"/>
                    <a:pt x="25876" y="27158"/>
                    <a:pt x="25117" y="29545"/>
                  </a:cubicBezTo>
                  <a:cubicBezTo>
                    <a:pt x="24710" y="30874"/>
                    <a:pt x="24059" y="32094"/>
                    <a:pt x="23164" y="33179"/>
                  </a:cubicBezTo>
                  <a:cubicBezTo>
                    <a:pt x="22187" y="34400"/>
                    <a:pt x="20967" y="35430"/>
                    <a:pt x="19611" y="36244"/>
                  </a:cubicBezTo>
                  <a:cubicBezTo>
                    <a:pt x="19475" y="36325"/>
                    <a:pt x="19312" y="36407"/>
                    <a:pt x="19122" y="36488"/>
                  </a:cubicBezTo>
                  <a:cubicBezTo>
                    <a:pt x="17576" y="37139"/>
                    <a:pt x="15949" y="37600"/>
                    <a:pt x="14294" y="37872"/>
                  </a:cubicBezTo>
                  <a:cubicBezTo>
                    <a:pt x="13775" y="37949"/>
                    <a:pt x="13251" y="37986"/>
                    <a:pt x="12729" y="37986"/>
                  </a:cubicBezTo>
                  <a:cubicBezTo>
                    <a:pt x="11968" y="37986"/>
                    <a:pt x="11209" y="37908"/>
                    <a:pt x="10470" y="37763"/>
                  </a:cubicBezTo>
                  <a:cubicBezTo>
                    <a:pt x="9331" y="37546"/>
                    <a:pt x="8273" y="37058"/>
                    <a:pt x="7324" y="36380"/>
                  </a:cubicBezTo>
                  <a:cubicBezTo>
                    <a:pt x="5588" y="35105"/>
                    <a:pt x="4313" y="33288"/>
                    <a:pt x="3716" y="31226"/>
                  </a:cubicBezTo>
                  <a:cubicBezTo>
                    <a:pt x="3065" y="28948"/>
                    <a:pt x="3119" y="26507"/>
                    <a:pt x="3906" y="24255"/>
                  </a:cubicBezTo>
                  <a:cubicBezTo>
                    <a:pt x="4204" y="23496"/>
                    <a:pt x="4611" y="22764"/>
                    <a:pt x="5126" y="22140"/>
                  </a:cubicBezTo>
                  <a:cubicBezTo>
                    <a:pt x="5805" y="21272"/>
                    <a:pt x="6591" y="20539"/>
                    <a:pt x="7486" y="19943"/>
                  </a:cubicBezTo>
                  <a:cubicBezTo>
                    <a:pt x="8002" y="19644"/>
                    <a:pt x="8191" y="19020"/>
                    <a:pt x="7947" y="18478"/>
                  </a:cubicBezTo>
                  <a:cubicBezTo>
                    <a:pt x="6890" y="15657"/>
                    <a:pt x="5805" y="12836"/>
                    <a:pt x="4720" y="10015"/>
                  </a:cubicBezTo>
                  <a:cubicBezTo>
                    <a:pt x="4313" y="8958"/>
                    <a:pt x="3879" y="7927"/>
                    <a:pt x="3445" y="6869"/>
                  </a:cubicBezTo>
                  <a:cubicBezTo>
                    <a:pt x="3363" y="6679"/>
                    <a:pt x="3309" y="6489"/>
                    <a:pt x="3282" y="6272"/>
                  </a:cubicBezTo>
                  <a:cubicBezTo>
                    <a:pt x="4991" y="5594"/>
                    <a:pt x="6727" y="5025"/>
                    <a:pt x="8517" y="4564"/>
                  </a:cubicBezTo>
                  <a:close/>
                  <a:moveTo>
                    <a:pt x="8953" y="0"/>
                  </a:moveTo>
                  <a:cubicBezTo>
                    <a:pt x="8881" y="0"/>
                    <a:pt x="8808" y="11"/>
                    <a:pt x="8734" y="34"/>
                  </a:cubicBezTo>
                  <a:cubicBezTo>
                    <a:pt x="8544" y="61"/>
                    <a:pt x="8327" y="115"/>
                    <a:pt x="8137" y="169"/>
                  </a:cubicBezTo>
                  <a:cubicBezTo>
                    <a:pt x="6293" y="658"/>
                    <a:pt x="4448" y="1173"/>
                    <a:pt x="2604" y="1770"/>
                  </a:cubicBezTo>
                  <a:cubicBezTo>
                    <a:pt x="2116" y="1933"/>
                    <a:pt x="1600" y="2068"/>
                    <a:pt x="1085" y="2204"/>
                  </a:cubicBezTo>
                  <a:cubicBezTo>
                    <a:pt x="868" y="2258"/>
                    <a:pt x="678" y="2339"/>
                    <a:pt x="461" y="2421"/>
                  </a:cubicBezTo>
                  <a:cubicBezTo>
                    <a:pt x="190" y="2475"/>
                    <a:pt x="0" y="2773"/>
                    <a:pt x="81" y="3072"/>
                  </a:cubicBezTo>
                  <a:cubicBezTo>
                    <a:pt x="81" y="3126"/>
                    <a:pt x="109" y="3207"/>
                    <a:pt x="109" y="3262"/>
                  </a:cubicBezTo>
                  <a:cubicBezTo>
                    <a:pt x="298" y="4319"/>
                    <a:pt x="570" y="5350"/>
                    <a:pt x="922" y="6354"/>
                  </a:cubicBezTo>
                  <a:cubicBezTo>
                    <a:pt x="1027" y="6669"/>
                    <a:pt x="1116" y="6789"/>
                    <a:pt x="1353" y="6789"/>
                  </a:cubicBezTo>
                  <a:cubicBezTo>
                    <a:pt x="1422" y="6789"/>
                    <a:pt x="1503" y="6779"/>
                    <a:pt x="1600" y="6761"/>
                  </a:cubicBezTo>
                  <a:cubicBezTo>
                    <a:pt x="1899" y="6733"/>
                    <a:pt x="2197" y="6652"/>
                    <a:pt x="2495" y="6571"/>
                  </a:cubicBezTo>
                  <a:cubicBezTo>
                    <a:pt x="2523" y="6625"/>
                    <a:pt x="2550" y="6679"/>
                    <a:pt x="2577" y="6733"/>
                  </a:cubicBezTo>
                  <a:cubicBezTo>
                    <a:pt x="3119" y="8062"/>
                    <a:pt x="3662" y="9392"/>
                    <a:pt x="4177" y="10748"/>
                  </a:cubicBezTo>
                  <a:cubicBezTo>
                    <a:pt x="5126" y="13216"/>
                    <a:pt x="6049" y="15684"/>
                    <a:pt x="6971" y="18153"/>
                  </a:cubicBezTo>
                  <a:cubicBezTo>
                    <a:pt x="7324" y="19075"/>
                    <a:pt x="7269" y="19292"/>
                    <a:pt x="6483" y="19861"/>
                  </a:cubicBezTo>
                  <a:cubicBezTo>
                    <a:pt x="5750" y="20377"/>
                    <a:pt x="5099" y="21001"/>
                    <a:pt x="4530" y="21706"/>
                  </a:cubicBezTo>
                  <a:cubicBezTo>
                    <a:pt x="3987" y="22411"/>
                    <a:pt x="3526" y="23198"/>
                    <a:pt x="3228" y="24038"/>
                  </a:cubicBezTo>
                  <a:cubicBezTo>
                    <a:pt x="2197" y="26914"/>
                    <a:pt x="2306" y="30060"/>
                    <a:pt x="3553" y="32854"/>
                  </a:cubicBezTo>
                  <a:cubicBezTo>
                    <a:pt x="4204" y="34400"/>
                    <a:pt x="5262" y="35729"/>
                    <a:pt x="6618" y="36705"/>
                  </a:cubicBezTo>
                  <a:cubicBezTo>
                    <a:pt x="7974" y="37736"/>
                    <a:pt x="9602" y="38387"/>
                    <a:pt x="11284" y="38577"/>
                  </a:cubicBezTo>
                  <a:cubicBezTo>
                    <a:pt x="11739" y="38623"/>
                    <a:pt x="12199" y="38650"/>
                    <a:pt x="12658" y="38650"/>
                  </a:cubicBezTo>
                  <a:cubicBezTo>
                    <a:pt x="13266" y="38650"/>
                    <a:pt x="13870" y="38604"/>
                    <a:pt x="14457" y="38495"/>
                  </a:cubicBezTo>
                  <a:cubicBezTo>
                    <a:pt x="15054" y="38414"/>
                    <a:pt x="15623" y="38333"/>
                    <a:pt x="16193" y="38224"/>
                  </a:cubicBezTo>
                  <a:cubicBezTo>
                    <a:pt x="16763" y="38089"/>
                    <a:pt x="17332" y="37926"/>
                    <a:pt x="17902" y="37736"/>
                  </a:cubicBezTo>
                  <a:cubicBezTo>
                    <a:pt x="19041" y="37329"/>
                    <a:pt x="20099" y="36759"/>
                    <a:pt x="21075" y="36027"/>
                  </a:cubicBezTo>
                  <a:cubicBezTo>
                    <a:pt x="21781" y="35566"/>
                    <a:pt x="22459" y="34996"/>
                    <a:pt x="23028" y="34373"/>
                  </a:cubicBezTo>
                  <a:cubicBezTo>
                    <a:pt x="23435" y="33911"/>
                    <a:pt x="23815" y="33396"/>
                    <a:pt x="24195" y="32908"/>
                  </a:cubicBezTo>
                  <a:cubicBezTo>
                    <a:pt x="25008" y="31823"/>
                    <a:pt x="25605" y="30575"/>
                    <a:pt x="25930" y="29273"/>
                  </a:cubicBezTo>
                  <a:cubicBezTo>
                    <a:pt x="26392" y="27402"/>
                    <a:pt x="26229" y="25449"/>
                    <a:pt x="25442" y="23686"/>
                  </a:cubicBezTo>
                  <a:cubicBezTo>
                    <a:pt x="24493" y="21543"/>
                    <a:pt x="22947" y="19916"/>
                    <a:pt x="21075" y="18587"/>
                  </a:cubicBezTo>
                  <a:cubicBezTo>
                    <a:pt x="19855" y="17800"/>
                    <a:pt x="18471" y="17285"/>
                    <a:pt x="17034" y="17149"/>
                  </a:cubicBezTo>
                  <a:cubicBezTo>
                    <a:pt x="16607" y="17100"/>
                    <a:pt x="16186" y="17073"/>
                    <a:pt x="15768" y="17073"/>
                  </a:cubicBezTo>
                  <a:cubicBezTo>
                    <a:pt x="15255" y="17073"/>
                    <a:pt x="14748" y="17114"/>
                    <a:pt x="14240" y="17203"/>
                  </a:cubicBezTo>
                  <a:cubicBezTo>
                    <a:pt x="14189" y="17216"/>
                    <a:pt x="14138" y="17222"/>
                    <a:pt x="14087" y="17222"/>
                  </a:cubicBezTo>
                  <a:cubicBezTo>
                    <a:pt x="13818" y="17222"/>
                    <a:pt x="13572" y="17048"/>
                    <a:pt x="13481" y="16796"/>
                  </a:cubicBezTo>
                  <a:cubicBezTo>
                    <a:pt x="13426" y="16688"/>
                    <a:pt x="13372" y="16579"/>
                    <a:pt x="13345" y="16471"/>
                  </a:cubicBezTo>
                  <a:cubicBezTo>
                    <a:pt x="13182" y="15956"/>
                    <a:pt x="13020" y="15467"/>
                    <a:pt x="12884" y="14952"/>
                  </a:cubicBezTo>
                  <a:cubicBezTo>
                    <a:pt x="11989" y="11833"/>
                    <a:pt x="10931" y="8768"/>
                    <a:pt x="9710" y="5757"/>
                  </a:cubicBezTo>
                  <a:cubicBezTo>
                    <a:pt x="9548" y="5296"/>
                    <a:pt x="9412" y="4808"/>
                    <a:pt x="9358" y="4292"/>
                  </a:cubicBezTo>
                  <a:cubicBezTo>
                    <a:pt x="9466" y="4238"/>
                    <a:pt x="9521" y="4211"/>
                    <a:pt x="9602" y="4211"/>
                  </a:cubicBezTo>
                  <a:cubicBezTo>
                    <a:pt x="9873" y="4102"/>
                    <a:pt x="10144" y="4021"/>
                    <a:pt x="10416" y="3913"/>
                  </a:cubicBezTo>
                  <a:cubicBezTo>
                    <a:pt x="10714" y="3831"/>
                    <a:pt x="10877" y="3533"/>
                    <a:pt x="10768" y="3262"/>
                  </a:cubicBezTo>
                  <a:cubicBezTo>
                    <a:pt x="10714" y="3045"/>
                    <a:pt x="10633" y="2828"/>
                    <a:pt x="10551" y="2638"/>
                  </a:cubicBezTo>
                  <a:cubicBezTo>
                    <a:pt x="10334" y="2068"/>
                    <a:pt x="10090" y="1499"/>
                    <a:pt x="9846" y="929"/>
                  </a:cubicBezTo>
                  <a:cubicBezTo>
                    <a:pt x="9792" y="739"/>
                    <a:pt x="9710" y="576"/>
                    <a:pt x="9602" y="414"/>
                  </a:cubicBezTo>
                  <a:cubicBezTo>
                    <a:pt x="9473" y="156"/>
                    <a:pt x="9225" y="0"/>
                    <a:pt x="895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0"/>
            <p:cNvSpPr/>
            <p:nvPr/>
          </p:nvSpPr>
          <p:spPr>
            <a:xfrm>
              <a:off x="4603350" y="5746313"/>
              <a:ext cx="570300" cy="835575"/>
            </a:xfrm>
            <a:custGeom>
              <a:avLst/>
              <a:gdLst/>
              <a:ahLst/>
              <a:cxnLst/>
              <a:rect l="l" t="t" r="r" b="b"/>
              <a:pathLst>
                <a:path w="22812" h="33423" extrusionOk="0">
                  <a:moveTo>
                    <a:pt x="5452" y="1"/>
                  </a:moveTo>
                  <a:cubicBezTo>
                    <a:pt x="3662" y="462"/>
                    <a:pt x="1926" y="1031"/>
                    <a:pt x="217" y="1709"/>
                  </a:cubicBezTo>
                  <a:cubicBezTo>
                    <a:pt x="244" y="1926"/>
                    <a:pt x="298" y="2116"/>
                    <a:pt x="380" y="2306"/>
                  </a:cubicBezTo>
                  <a:cubicBezTo>
                    <a:pt x="814" y="3364"/>
                    <a:pt x="1248" y="4395"/>
                    <a:pt x="1655" y="5452"/>
                  </a:cubicBezTo>
                  <a:cubicBezTo>
                    <a:pt x="2740" y="8273"/>
                    <a:pt x="3825" y="11094"/>
                    <a:pt x="4882" y="13915"/>
                  </a:cubicBezTo>
                  <a:cubicBezTo>
                    <a:pt x="5126" y="14457"/>
                    <a:pt x="4937" y="15081"/>
                    <a:pt x="4421" y="15380"/>
                  </a:cubicBezTo>
                  <a:cubicBezTo>
                    <a:pt x="3526" y="15976"/>
                    <a:pt x="2740" y="16709"/>
                    <a:pt x="2061" y="17577"/>
                  </a:cubicBezTo>
                  <a:cubicBezTo>
                    <a:pt x="1546" y="18201"/>
                    <a:pt x="1139" y="18933"/>
                    <a:pt x="841" y="19692"/>
                  </a:cubicBezTo>
                  <a:cubicBezTo>
                    <a:pt x="54" y="21944"/>
                    <a:pt x="0" y="24385"/>
                    <a:pt x="651" y="26663"/>
                  </a:cubicBezTo>
                  <a:cubicBezTo>
                    <a:pt x="1248" y="28725"/>
                    <a:pt x="2523" y="30542"/>
                    <a:pt x="4259" y="31817"/>
                  </a:cubicBezTo>
                  <a:cubicBezTo>
                    <a:pt x="5208" y="32495"/>
                    <a:pt x="6266" y="32983"/>
                    <a:pt x="7405" y="33200"/>
                  </a:cubicBezTo>
                  <a:cubicBezTo>
                    <a:pt x="8144" y="33345"/>
                    <a:pt x="8903" y="33423"/>
                    <a:pt x="9664" y="33423"/>
                  </a:cubicBezTo>
                  <a:cubicBezTo>
                    <a:pt x="10186" y="33423"/>
                    <a:pt x="10710" y="33386"/>
                    <a:pt x="11229" y="33309"/>
                  </a:cubicBezTo>
                  <a:cubicBezTo>
                    <a:pt x="12884" y="33037"/>
                    <a:pt x="14511" y="32576"/>
                    <a:pt x="16057" y="31925"/>
                  </a:cubicBezTo>
                  <a:cubicBezTo>
                    <a:pt x="16247" y="31844"/>
                    <a:pt x="16410" y="31762"/>
                    <a:pt x="16546" y="31681"/>
                  </a:cubicBezTo>
                  <a:cubicBezTo>
                    <a:pt x="17902" y="30867"/>
                    <a:pt x="19122" y="29837"/>
                    <a:pt x="20099" y="28616"/>
                  </a:cubicBezTo>
                  <a:cubicBezTo>
                    <a:pt x="20994" y="27531"/>
                    <a:pt x="21645" y="26311"/>
                    <a:pt x="22052" y="24982"/>
                  </a:cubicBezTo>
                  <a:cubicBezTo>
                    <a:pt x="22811" y="22595"/>
                    <a:pt x="22377" y="20018"/>
                    <a:pt x="20913" y="18038"/>
                  </a:cubicBezTo>
                  <a:cubicBezTo>
                    <a:pt x="20696" y="17739"/>
                    <a:pt x="20479" y="17495"/>
                    <a:pt x="20262" y="17224"/>
                  </a:cubicBezTo>
                  <a:cubicBezTo>
                    <a:pt x="19882" y="16709"/>
                    <a:pt x="19448" y="16221"/>
                    <a:pt x="18987" y="15787"/>
                  </a:cubicBezTo>
                  <a:cubicBezTo>
                    <a:pt x="18743" y="15570"/>
                    <a:pt x="18499" y="15380"/>
                    <a:pt x="18282" y="15190"/>
                  </a:cubicBezTo>
                  <a:cubicBezTo>
                    <a:pt x="17495" y="14539"/>
                    <a:pt x="16627" y="14051"/>
                    <a:pt x="15651" y="13725"/>
                  </a:cubicBezTo>
                  <a:cubicBezTo>
                    <a:pt x="14617" y="13404"/>
                    <a:pt x="13545" y="13218"/>
                    <a:pt x="12451" y="13218"/>
                  </a:cubicBezTo>
                  <a:cubicBezTo>
                    <a:pt x="12252" y="13218"/>
                    <a:pt x="12053" y="13224"/>
                    <a:pt x="11853" y="13237"/>
                  </a:cubicBezTo>
                  <a:cubicBezTo>
                    <a:pt x="11446" y="13237"/>
                    <a:pt x="11039" y="13291"/>
                    <a:pt x="10605" y="13291"/>
                  </a:cubicBezTo>
                  <a:cubicBezTo>
                    <a:pt x="10556" y="13302"/>
                    <a:pt x="10507" y="13307"/>
                    <a:pt x="10459" y="13307"/>
                  </a:cubicBezTo>
                  <a:cubicBezTo>
                    <a:pt x="10138" y="13307"/>
                    <a:pt x="9859" y="13079"/>
                    <a:pt x="9765" y="12749"/>
                  </a:cubicBezTo>
                  <a:cubicBezTo>
                    <a:pt x="9683" y="12532"/>
                    <a:pt x="9602" y="12315"/>
                    <a:pt x="9548" y="12071"/>
                  </a:cubicBezTo>
                  <a:cubicBezTo>
                    <a:pt x="8978" y="10226"/>
                    <a:pt x="8436" y="8355"/>
                    <a:pt x="7812" y="6537"/>
                  </a:cubicBezTo>
                  <a:cubicBezTo>
                    <a:pt x="7079" y="4395"/>
                    <a:pt x="6320" y="2306"/>
                    <a:pt x="5560" y="163"/>
                  </a:cubicBezTo>
                  <a:cubicBezTo>
                    <a:pt x="5533" y="109"/>
                    <a:pt x="5479" y="55"/>
                    <a:pt x="54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50"/>
            <p:cNvSpPr/>
            <p:nvPr/>
          </p:nvSpPr>
          <p:spPr>
            <a:xfrm>
              <a:off x="4547725" y="5650713"/>
              <a:ext cx="226525" cy="132250"/>
            </a:xfrm>
            <a:custGeom>
              <a:avLst/>
              <a:gdLst/>
              <a:ahLst/>
              <a:cxnLst/>
              <a:rect l="l" t="t" r="r" b="b"/>
              <a:pathLst>
                <a:path w="9061" h="5290" extrusionOk="0">
                  <a:moveTo>
                    <a:pt x="8138" y="0"/>
                  </a:moveTo>
                  <a:cubicBezTo>
                    <a:pt x="7026" y="136"/>
                    <a:pt x="787" y="2034"/>
                    <a:pt x="1" y="2441"/>
                  </a:cubicBezTo>
                  <a:cubicBezTo>
                    <a:pt x="164" y="3418"/>
                    <a:pt x="435" y="4367"/>
                    <a:pt x="815" y="5289"/>
                  </a:cubicBezTo>
                  <a:cubicBezTo>
                    <a:pt x="923" y="5262"/>
                    <a:pt x="1059" y="5235"/>
                    <a:pt x="1167" y="5181"/>
                  </a:cubicBezTo>
                  <a:cubicBezTo>
                    <a:pt x="2523" y="4692"/>
                    <a:pt x="3907" y="4177"/>
                    <a:pt x="5290" y="3689"/>
                  </a:cubicBezTo>
                  <a:cubicBezTo>
                    <a:pt x="6348" y="3255"/>
                    <a:pt x="7460" y="2902"/>
                    <a:pt x="8572" y="2631"/>
                  </a:cubicBezTo>
                  <a:cubicBezTo>
                    <a:pt x="8681" y="2604"/>
                    <a:pt x="8762" y="2577"/>
                    <a:pt x="8870" y="2523"/>
                  </a:cubicBezTo>
                  <a:cubicBezTo>
                    <a:pt x="8979" y="2468"/>
                    <a:pt x="9060" y="2333"/>
                    <a:pt x="9006" y="2197"/>
                  </a:cubicBezTo>
                  <a:cubicBezTo>
                    <a:pt x="9006" y="2143"/>
                    <a:pt x="8979" y="2061"/>
                    <a:pt x="8952" y="2007"/>
                  </a:cubicBezTo>
                  <a:cubicBezTo>
                    <a:pt x="8735" y="1438"/>
                    <a:pt x="8545" y="895"/>
                    <a:pt x="8328" y="353"/>
                  </a:cubicBezTo>
                  <a:cubicBezTo>
                    <a:pt x="8274" y="244"/>
                    <a:pt x="8219" y="109"/>
                    <a:pt x="8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50"/>
            <p:cNvSpPr/>
            <p:nvPr/>
          </p:nvSpPr>
          <p:spPr>
            <a:xfrm>
              <a:off x="4696925" y="6198138"/>
              <a:ext cx="397375" cy="314475"/>
            </a:xfrm>
            <a:custGeom>
              <a:avLst/>
              <a:gdLst/>
              <a:ahLst/>
              <a:cxnLst/>
              <a:rect l="l" t="t" r="r" b="b"/>
              <a:pathLst>
                <a:path w="15895" h="12579" extrusionOk="0">
                  <a:moveTo>
                    <a:pt x="7661" y="0"/>
                  </a:moveTo>
                  <a:cubicBezTo>
                    <a:pt x="6653" y="0"/>
                    <a:pt x="5812" y="412"/>
                    <a:pt x="5181" y="1348"/>
                  </a:cubicBezTo>
                  <a:cubicBezTo>
                    <a:pt x="4882" y="1755"/>
                    <a:pt x="4584" y="2135"/>
                    <a:pt x="4286" y="2542"/>
                  </a:cubicBezTo>
                  <a:cubicBezTo>
                    <a:pt x="4069" y="2921"/>
                    <a:pt x="3689" y="3193"/>
                    <a:pt x="3282" y="3301"/>
                  </a:cubicBezTo>
                  <a:cubicBezTo>
                    <a:pt x="2875" y="3437"/>
                    <a:pt x="2468" y="3572"/>
                    <a:pt x="2089" y="3681"/>
                  </a:cubicBezTo>
                  <a:cubicBezTo>
                    <a:pt x="1872" y="3762"/>
                    <a:pt x="1655" y="3844"/>
                    <a:pt x="1465" y="3925"/>
                  </a:cubicBezTo>
                  <a:cubicBezTo>
                    <a:pt x="434" y="4522"/>
                    <a:pt x="0" y="5796"/>
                    <a:pt x="407" y="6909"/>
                  </a:cubicBezTo>
                  <a:cubicBezTo>
                    <a:pt x="678" y="7560"/>
                    <a:pt x="841" y="8265"/>
                    <a:pt x="922" y="8970"/>
                  </a:cubicBezTo>
                  <a:cubicBezTo>
                    <a:pt x="949" y="9485"/>
                    <a:pt x="1004" y="10001"/>
                    <a:pt x="1085" y="10516"/>
                  </a:cubicBezTo>
                  <a:cubicBezTo>
                    <a:pt x="1166" y="11140"/>
                    <a:pt x="1492" y="11682"/>
                    <a:pt x="1953" y="12116"/>
                  </a:cubicBezTo>
                  <a:cubicBezTo>
                    <a:pt x="2206" y="12350"/>
                    <a:pt x="2529" y="12472"/>
                    <a:pt x="2852" y="12472"/>
                  </a:cubicBezTo>
                  <a:cubicBezTo>
                    <a:pt x="2979" y="12472"/>
                    <a:pt x="3105" y="12453"/>
                    <a:pt x="3228" y="12415"/>
                  </a:cubicBezTo>
                  <a:cubicBezTo>
                    <a:pt x="3499" y="12360"/>
                    <a:pt x="3770" y="12279"/>
                    <a:pt x="4014" y="12198"/>
                  </a:cubicBezTo>
                  <a:cubicBezTo>
                    <a:pt x="4429" y="12068"/>
                    <a:pt x="4855" y="12001"/>
                    <a:pt x="5279" y="12001"/>
                  </a:cubicBezTo>
                  <a:cubicBezTo>
                    <a:pt x="5744" y="12001"/>
                    <a:pt x="6206" y="12082"/>
                    <a:pt x="6646" y="12252"/>
                  </a:cubicBezTo>
                  <a:cubicBezTo>
                    <a:pt x="6971" y="12360"/>
                    <a:pt x="7296" y="12442"/>
                    <a:pt x="7595" y="12523"/>
                  </a:cubicBezTo>
                  <a:cubicBezTo>
                    <a:pt x="7808" y="12559"/>
                    <a:pt x="8021" y="12579"/>
                    <a:pt x="8230" y="12579"/>
                  </a:cubicBezTo>
                  <a:cubicBezTo>
                    <a:pt x="8499" y="12579"/>
                    <a:pt x="8761" y="12545"/>
                    <a:pt x="9005" y="12469"/>
                  </a:cubicBezTo>
                  <a:cubicBezTo>
                    <a:pt x="9412" y="12388"/>
                    <a:pt x="9765" y="12171"/>
                    <a:pt x="10009" y="11845"/>
                  </a:cubicBezTo>
                  <a:cubicBezTo>
                    <a:pt x="10253" y="11547"/>
                    <a:pt x="10443" y="11221"/>
                    <a:pt x="10633" y="10896"/>
                  </a:cubicBezTo>
                  <a:cubicBezTo>
                    <a:pt x="11067" y="10109"/>
                    <a:pt x="11745" y="9485"/>
                    <a:pt x="12559" y="9160"/>
                  </a:cubicBezTo>
                  <a:cubicBezTo>
                    <a:pt x="13047" y="8943"/>
                    <a:pt x="13562" y="8726"/>
                    <a:pt x="14077" y="8509"/>
                  </a:cubicBezTo>
                  <a:cubicBezTo>
                    <a:pt x="14403" y="8373"/>
                    <a:pt x="14701" y="8156"/>
                    <a:pt x="14918" y="7912"/>
                  </a:cubicBezTo>
                  <a:cubicBezTo>
                    <a:pt x="15352" y="7532"/>
                    <a:pt x="15569" y="6963"/>
                    <a:pt x="15515" y="6393"/>
                  </a:cubicBezTo>
                  <a:lnTo>
                    <a:pt x="15515" y="6122"/>
                  </a:lnTo>
                  <a:cubicBezTo>
                    <a:pt x="15461" y="5525"/>
                    <a:pt x="15515" y="4928"/>
                    <a:pt x="15651" y="4332"/>
                  </a:cubicBezTo>
                  <a:cubicBezTo>
                    <a:pt x="15895" y="3247"/>
                    <a:pt x="15596" y="2135"/>
                    <a:pt x="14891" y="1294"/>
                  </a:cubicBezTo>
                  <a:cubicBezTo>
                    <a:pt x="14465" y="726"/>
                    <a:pt x="13811" y="405"/>
                    <a:pt x="13111" y="405"/>
                  </a:cubicBezTo>
                  <a:cubicBezTo>
                    <a:pt x="13009" y="405"/>
                    <a:pt x="12906" y="412"/>
                    <a:pt x="12803" y="426"/>
                  </a:cubicBezTo>
                  <a:lnTo>
                    <a:pt x="12369" y="480"/>
                  </a:lnTo>
                  <a:cubicBezTo>
                    <a:pt x="12020" y="529"/>
                    <a:pt x="11668" y="553"/>
                    <a:pt x="11316" y="553"/>
                  </a:cubicBezTo>
                  <a:cubicBezTo>
                    <a:pt x="10682" y="553"/>
                    <a:pt x="10050" y="474"/>
                    <a:pt x="9439" y="317"/>
                  </a:cubicBezTo>
                  <a:cubicBezTo>
                    <a:pt x="9114" y="209"/>
                    <a:pt x="8761" y="128"/>
                    <a:pt x="8436" y="73"/>
                  </a:cubicBezTo>
                  <a:cubicBezTo>
                    <a:pt x="8168" y="25"/>
                    <a:pt x="7910" y="0"/>
                    <a:pt x="7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50"/>
            <p:cNvSpPr/>
            <p:nvPr/>
          </p:nvSpPr>
          <p:spPr>
            <a:xfrm>
              <a:off x="4677250" y="6179488"/>
              <a:ext cx="433325" cy="351025"/>
            </a:xfrm>
            <a:custGeom>
              <a:avLst/>
              <a:gdLst/>
              <a:ahLst/>
              <a:cxnLst/>
              <a:rect l="l" t="t" r="r" b="b"/>
              <a:pathLst>
                <a:path w="17333" h="14041" extrusionOk="0">
                  <a:moveTo>
                    <a:pt x="8448" y="746"/>
                  </a:moveTo>
                  <a:cubicBezTo>
                    <a:pt x="8697" y="746"/>
                    <a:pt x="8955" y="771"/>
                    <a:pt x="9223" y="819"/>
                  </a:cubicBezTo>
                  <a:cubicBezTo>
                    <a:pt x="9548" y="874"/>
                    <a:pt x="9901" y="955"/>
                    <a:pt x="10226" y="1063"/>
                  </a:cubicBezTo>
                  <a:cubicBezTo>
                    <a:pt x="10837" y="1220"/>
                    <a:pt x="11469" y="1299"/>
                    <a:pt x="12103" y="1299"/>
                  </a:cubicBezTo>
                  <a:cubicBezTo>
                    <a:pt x="12455" y="1299"/>
                    <a:pt x="12807" y="1275"/>
                    <a:pt x="13156" y="1226"/>
                  </a:cubicBezTo>
                  <a:lnTo>
                    <a:pt x="13590" y="1172"/>
                  </a:lnTo>
                  <a:cubicBezTo>
                    <a:pt x="13693" y="1158"/>
                    <a:pt x="13796" y="1151"/>
                    <a:pt x="13898" y="1151"/>
                  </a:cubicBezTo>
                  <a:cubicBezTo>
                    <a:pt x="14598" y="1151"/>
                    <a:pt x="15252" y="1472"/>
                    <a:pt x="15678" y="2040"/>
                  </a:cubicBezTo>
                  <a:cubicBezTo>
                    <a:pt x="16383" y="2881"/>
                    <a:pt x="16682" y="3993"/>
                    <a:pt x="16438" y="5078"/>
                  </a:cubicBezTo>
                  <a:cubicBezTo>
                    <a:pt x="16302" y="5674"/>
                    <a:pt x="16248" y="6271"/>
                    <a:pt x="16302" y="6868"/>
                  </a:cubicBezTo>
                  <a:lnTo>
                    <a:pt x="16302" y="7139"/>
                  </a:lnTo>
                  <a:cubicBezTo>
                    <a:pt x="16356" y="7709"/>
                    <a:pt x="16139" y="8278"/>
                    <a:pt x="15705" y="8658"/>
                  </a:cubicBezTo>
                  <a:cubicBezTo>
                    <a:pt x="15488" y="8902"/>
                    <a:pt x="15190" y="9119"/>
                    <a:pt x="14864" y="9255"/>
                  </a:cubicBezTo>
                  <a:cubicBezTo>
                    <a:pt x="14349" y="9472"/>
                    <a:pt x="13861" y="9689"/>
                    <a:pt x="13346" y="9906"/>
                  </a:cubicBezTo>
                  <a:cubicBezTo>
                    <a:pt x="12532" y="10231"/>
                    <a:pt x="11854" y="10855"/>
                    <a:pt x="11420" y="11642"/>
                  </a:cubicBezTo>
                  <a:cubicBezTo>
                    <a:pt x="11230" y="11967"/>
                    <a:pt x="11040" y="12293"/>
                    <a:pt x="10796" y="12591"/>
                  </a:cubicBezTo>
                  <a:cubicBezTo>
                    <a:pt x="10552" y="12917"/>
                    <a:pt x="10199" y="13134"/>
                    <a:pt x="9819" y="13215"/>
                  </a:cubicBezTo>
                  <a:cubicBezTo>
                    <a:pt x="9560" y="13291"/>
                    <a:pt x="9291" y="13325"/>
                    <a:pt x="9019" y="13325"/>
                  </a:cubicBezTo>
                  <a:cubicBezTo>
                    <a:pt x="8808" y="13325"/>
                    <a:pt x="8595" y="13305"/>
                    <a:pt x="8382" y="13269"/>
                  </a:cubicBezTo>
                  <a:cubicBezTo>
                    <a:pt x="8083" y="13188"/>
                    <a:pt x="7758" y="13106"/>
                    <a:pt x="7433" y="12998"/>
                  </a:cubicBezTo>
                  <a:cubicBezTo>
                    <a:pt x="6993" y="12828"/>
                    <a:pt x="6531" y="12747"/>
                    <a:pt x="6066" y="12747"/>
                  </a:cubicBezTo>
                  <a:cubicBezTo>
                    <a:pt x="5642" y="12747"/>
                    <a:pt x="5216" y="12814"/>
                    <a:pt x="4801" y="12944"/>
                  </a:cubicBezTo>
                  <a:cubicBezTo>
                    <a:pt x="4557" y="13025"/>
                    <a:pt x="4286" y="13106"/>
                    <a:pt x="4015" y="13161"/>
                  </a:cubicBezTo>
                  <a:cubicBezTo>
                    <a:pt x="3892" y="13199"/>
                    <a:pt x="3766" y="13218"/>
                    <a:pt x="3639" y="13218"/>
                  </a:cubicBezTo>
                  <a:cubicBezTo>
                    <a:pt x="3316" y="13218"/>
                    <a:pt x="2993" y="13096"/>
                    <a:pt x="2740" y="12862"/>
                  </a:cubicBezTo>
                  <a:cubicBezTo>
                    <a:pt x="2279" y="12428"/>
                    <a:pt x="1953" y="11886"/>
                    <a:pt x="1872" y="11262"/>
                  </a:cubicBezTo>
                  <a:cubicBezTo>
                    <a:pt x="1791" y="10747"/>
                    <a:pt x="1736" y="10231"/>
                    <a:pt x="1709" y="9716"/>
                  </a:cubicBezTo>
                  <a:cubicBezTo>
                    <a:pt x="1628" y="9011"/>
                    <a:pt x="1465" y="8306"/>
                    <a:pt x="1221" y="7655"/>
                  </a:cubicBezTo>
                  <a:cubicBezTo>
                    <a:pt x="787" y="6542"/>
                    <a:pt x="1221" y="5268"/>
                    <a:pt x="2252" y="4671"/>
                  </a:cubicBezTo>
                  <a:cubicBezTo>
                    <a:pt x="2442" y="4590"/>
                    <a:pt x="2659" y="4508"/>
                    <a:pt x="2876" y="4427"/>
                  </a:cubicBezTo>
                  <a:cubicBezTo>
                    <a:pt x="3255" y="4318"/>
                    <a:pt x="3662" y="4183"/>
                    <a:pt x="4069" y="4047"/>
                  </a:cubicBezTo>
                  <a:cubicBezTo>
                    <a:pt x="4476" y="3939"/>
                    <a:pt x="4856" y="3667"/>
                    <a:pt x="5100" y="3288"/>
                  </a:cubicBezTo>
                  <a:cubicBezTo>
                    <a:pt x="5371" y="2881"/>
                    <a:pt x="5669" y="2501"/>
                    <a:pt x="5968" y="2094"/>
                  </a:cubicBezTo>
                  <a:cubicBezTo>
                    <a:pt x="6599" y="1158"/>
                    <a:pt x="7440" y="746"/>
                    <a:pt x="8448" y="746"/>
                  </a:cubicBezTo>
                  <a:close/>
                  <a:moveTo>
                    <a:pt x="8416" y="1"/>
                  </a:moveTo>
                  <a:cubicBezTo>
                    <a:pt x="7447" y="1"/>
                    <a:pt x="6496" y="403"/>
                    <a:pt x="5832" y="1118"/>
                  </a:cubicBezTo>
                  <a:cubicBezTo>
                    <a:pt x="5452" y="1525"/>
                    <a:pt x="5127" y="1959"/>
                    <a:pt x="4829" y="2420"/>
                  </a:cubicBezTo>
                  <a:cubicBezTo>
                    <a:pt x="4476" y="3016"/>
                    <a:pt x="3906" y="3423"/>
                    <a:pt x="3228" y="3586"/>
                  </a:cubicBezTo>
                  <a:cubicBezTo>
                    <a:pt x="2930" y="3667"/>
                    <a:pt x="2632" y="3749"/>
                    <a:pt x="2333" y="3830"/>
                  </a:cubicBezTo>
                  <a:cubicBezTo>
                    <a:pt x="1926" y="3939"/>
                    <a:pt x="1574" y="4156"/>
                    <a:pt x="1303" y="4454"/>
                  </a:cubicBezTo>
                  <a:cubicBezTo>
                    <a:pt x="326" y="5566"/>
                    <a:pt x="1" y="6732"/>
                    <a:pt x="624" y="8089"/>
                  </a:cubicBezTo>
                  <a:cubicBezTo>
                    <a:pt x="814" y="8495"/>
                    <a:pt x="923" y="8956"/>
                    <a:pt x="977" y="9418"/>
                  </a:cubicBezTo>
                  <a:cubicBezTo>
                    <a:pt x="1031" y="10014"/>
                    <a:pt x="1086" y="10638"/>
                    <a:pt x="1140" y="11262"/>
                  </a:cubicBezTo>
                  <a:cubicBezTo>
                    <a:pt x="1221" y="11967"/>
                    <a:pt x="1547" y="12645"/>
                    <a:pt x="2062" y="13161"/>
                  </a:cubicBezTo>
                  <a:cubicBezTo>
                    <a:pt x="2462" y="13621"/>
                    <a:pt x="3040" y="13889"/>
                    <a:pt x="3631" y="13889"/>
                  </a:cubicBezTo>
                  <a:cubicBezTo>
                    <a:pt x="3841" y="13889"/>
                    <a:pt x="4053" y="13856"/>
                    <a:pt x="4259" y="13785"/>
                  </a:cubicBezTo>
                  <a:lnTo>
                    <a:pt x="4937" y="13595"/>
                  </a:lnTo>
                  <a:cubicBezTo>
                    <a:pt x="5270" y="13479"/>
                    <a:pt x="5621" y="13425"/>
                    <a:pt x="5974" y="13425"/>
                  </a:cubicBezTo>
                  <a:cubicBezTo>
                    <a:pt x="6367" y="13425"/>
                    <a:pt x="6762" y="13493"/>
                    <a:pt x="7134" y="13622"/>
                  </a:cubicBezTo>
                  <a:cubicBezTo>
                    <a:pt x="7487" y="13757"/>
                    <a:pt x="7839" y="13866"/>
                    <a:pt x="8192" y="13947"/>
                  </a:cubicBezTo>
                  <a:cubicBezTo>
                    <a:pt x="8463" y="14010"/>
                    <a:pt x="8738" y="14040"/>
                    <a:pt x="9012" y="14040"/>
                  </a:cubicBezTo>
                  <a:cubicBezTo>
                    <a:pt x="9452" y="14040"/>
                    <a:pt x="9890" y="13962"/>
                    <a:pt x="10308" y="13812"/>
                  </a:cubicBezTo>
                  <a:cubicBezTo>
                    <a:pt x="10769" y="13649"/>
                    <a:pt x="11176" y="13351"/>
                    <a:pt x="11474" y="12944"/>
                  </a:cubicBezTo>
                  <a:cubicBezTo>
                    <a:pt x="11664" y="12645"/>
                    <a:pt x="11854" y="12374"/>
                    <a:pt x="12044" y="12076"/>
                  </a:cubicBezTo>
                  <a:cubicBezTo>
                    <a:pt x="12396" y="11370"/>
                    <a:pt x="12993" y="10855"/>
                    <a:pt x="13698" y="10557"/>
                  </a:cubicBezTo>
                  <a:cubicBezTo>
                    <a:pt x="14213" y="10313"/>
                    <a:pt x="14702" y="10096"/>
                    <a:pt x="15217" y="9879"/>
                  </a:cubicBezTo>
                  <a:cubicBezTo>
                    <a:pt x="16383" y="9418"/>
                    <a:pt x="17116" y="8224"/>
                    <a:pt x="16980" y="6949"/>
                  </a:cubicBezTo>
                  <a:cubicBezTo>
                    <a:pt x="16926" y="6325"/>
                    <a:pt x="16953" y="5702"/>
                    <a:pt x="17089" y="5105"/>
                  </a:cubicBezTo>
                  <a:cubicBezTo>
                    <a:pt x="17333" y="4074"/>
                    <a:pt x="17143" y="2989"/>
                    <a:pt x="16546" y="2094"/>
                  </a:cubicBezTo>
                  <a:cubicBezTo>
                    <a:pt x="15913" y="1015"/>
                    <a:pt x="15016" y="423"/>
                    <a:pt x="13837" y="423"/>
                  </a:cubicBezTo>
                  <a:cubicBezTo>
                    <a:pt x="13653" y="423"/>
                    <a:pt x="13462" y="437"/>
                    <a:pt x="13264" y="467"/>
                  </a:cubicBezTo>
                  <a:cubicBezTo>
                    <a:pt x="12876" y="526"/>
                    <a:pt x="12489" y="557"/>
                    <a:pt x="12105" y="557"/>
                  </a:cubicBezTo>
                  <a:cubicBezTo>
                    <a:pt x="11442" y="557"/>
                    <a:pt x="10791" y="466"/>
                    <a:pt x="10172" y="277"/>
                  </a:cubicBezTo>
                  <a:cubicBezTo>
                    <a:pt x="9657" y="114"/>
                    <a:pt x="9114" y="33"/>
                    <a:pt x="8599" y="6"/>
                  </a:cubicBezTo>
                  <a:cubicBezTo>
                    <a:pt x="8538" y="2"/>
                    <a:pt x="8477" y="1"/>
                    <a:pt x="8416"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50"/>
            <p:cNvSpPr/>
            <p:nvPr/>
          </p:nvSpPr>
          <p:spPr>
            <a:xfrm>
              <a:off x="4863725" y="6364563"/>
              <a:ext cx="86150" cy="50700"/>
            </a:xfrm>
            <a:custGeom>
              <a:avLst/>
              <a:gdLst/>
              <a:ahLst/>
              <a:cxnLst/>
              <a:rect l="l" t="t" r="r" b="b"/>
              <a:pathLst>
                <a:path w="3446" h="2028" extrusionOk="0">
                  <a:moveTo>
                    <a:pt x="3157" y="1"/>
                  </a:moveTo>
                  <a:cubicBezTo>
                    <a:pt x="3039" y="1"/>
                    <a:pt x="2916" y="53"/>
                    <a:pt x="2849" y="143"/>
                  </a:cubicBezTo>
                  <a:cubicBezTo>
                    <a:pt x="2767" y="252"/>
                    <a:pt x="2713" y="360"/>
                    <a:pt x="2659" y="496"/>
                  </a:cubicBezTo>
                  <a:cubicBezTo>
                    <a:pt x="2550" y="794"/>
                    <a:pt x="2279" y="1038"/>
                    <a:pt x="1954" y="1119"/>
                  </a:cubicBezTo>
                  <a:cubicBezTo>
                    <a:pt x="1742" y="1218"/>
                    <a:pt x="1509" y="1265"/>
                    <a:pt x="1273" y="1265"/>
                  </a:cubicBezTo>
                  <a:cubicBezTo>
                    <a:pt x="1054" y="1265"/>
                    <a:pt x="833" y="1225"/>
                    <a:pt x="624" y="1147"/>
                  </a:cubicBezTo>
                  <a:cubicBezTo>
                    <a:pt x="570" y="1119"/>
                    <a:pt x="516" y="1119"/>
                    <a:pt x="462" y="1092"/>
                  </a:cubicBezTo>
                  <a:cubicBezTo>
                    <a:pt x="439" y="1088"/>
                    <a:pt x="416" y="1086"/>
                    <a:pt x="392" y="1086"/>
                  </a:cubicBezTo>
                  <a:cubicBezTo>
                    <a:pt x="274" y="1086"/>
                    <a:pt x="150" y="1142"/>
                    <a:pt x="82" y="1255"/>
                  </a:cubicBezTo>
                  <a:cubicBezTo>
                    <a:pt x="1" y="1391"/>
                    <a:pt x="28" y="1581"/>
                    <a:pt x="163" y="1689"/>
                  </a:cubicBezTo>
                  <a:cubicBezTo>
                    <a:pt x="299" y="1798"/>
                    <a:pt x="435" y="1879"/>
                    <a:pt x="597" y="1933"/>
                  </a:cubicBezTo>
                  <a:cubicBezTo>
                    <a:pt x="819" y="1997"/>
                    <a:pt x="1045" y="2028"/>
                    <a:pt x="1270" y="2028"/>
                  </a:cubicBezTo>
                  <a:cubicBezTo>
                    <a:pt x="1816" y="2028"/>
                    <a:pt x="2353" y="1845"/>
                    <a:pt x="2794" y="1499"/>
                  </a:cubicBezTo>
                  <a:cubicBezTo>
                    <a:pt x="3147" y="1228"/>
                    <a:pt x="3364" y="794"/>
                    <a:pt x="3418" y="360"/>
                  </a:cubicBezTo>
                  <a:cubicBezTo>
                    <a:pt x="3445" y="197"/>
                    <a:pt x="3364" y="62"/>
                    <a:pt x="3228" y="7"/>
                  </a:cubicBezTo>
                  <a:cubicBezTo>
                    <a:pt x="3205" y="3"/>
                    <a:pt x="3181" y="1"/>
                    <a:pt x="315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50"/>
            <p:cNvSpPr/>
            <p:nvPr/>
          </p:nvSpPr>
          <p:spPr>
            <a:xfrm>
              <a:off x="4826425" y="6350738"/>
              <a:ext cx="19700" cy="18225"/>
            </a:xfrm>
            <a:custGeom>
              <a:avLst/>
              <a:gdLst/>
              <a:ahLst/>
              <a:cxnLst/>
              <a:rect l="l" t="t" r="r" b="b"/>
              <a:pathLst>
                <a:path w="788" h="729" extrusionOk="0">
                  <a:moveTo>
                    <a:pt x="381" y="1"/>
                  </a:moveTo>
                  <a:cubicBezTo>
                    <a:pt x="291" y="1"/>
                    <a:pt x="201" y="35"/>
                    <a:pt x="136" y="99"/>
                  </a:cubicBezTo>
                  <a:cubicBezTo>
                    <a:pt x="1" y="262"/>
                    <a:pt x="28" y="479"/>
                    <a:pt x="164" y="588"/>
                  </a:cubicBezTo>
                  <a:cubicBezTo>
                    <a:pt x="241" y="680"/>
                    <a:pt x="344" y="729"/>
                    <a:pt x="443" y="729"/>
                  </a:cubicBezTo>
                  <a:cubicBezTo>
                    <a:pt x="519" y="729"/>
                    <a:pt x="593" y="700"/>
                    <a:pt x="652" y="642"/>
                  </a:cubicBezTo>
                  <a:cubicBezTo>
                    <a:pt x="787" y="506"/>
                    <a:pt x="787" y="262"/>
                    <a:pt x="652" y="126"/>
                  </a:cubicBezTo>
                  <a:cubicBezTo>
                    <a:pt x="581" y="41"/>
                    <a:pt x="480" y="1"/>
                    <a:pt x="38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50"/>
            <p:cNvSpPr/>
            <p:nvPr/>
          </p:nvSpPr>
          <p:spPr>
            <a:xfrm>
              <a:off x="4951875" y="6318863"/>
              <a:ext cx="19025" cy="16525"/>
            </a:xfrm>
            <a:custGeom>
              <a:avLst/>
              <a:gdLst/>
              <a:ahLst/>
              <a:cxnLst/>
              <a:rect l="l" t="t" r="r" b="b"/>
              <a:pathLst>
                <a:path w="761" h="661" extrusionOk="0">
                  <a:moveTo>
                    <a:pt x="354" y="1"/>
                  </a:moveTo>
                  <a:cubicBezTo>
                    <a:pt x="263" y="1"/>
                    <a:pt x="174" y="35"/>
                    <a:pt x="109" y="99"/>
                  </a:cubicBezTo>
                  <a:cubicBezTo>
                    <a:pt x="1" y="208"/>
                    <a:pt x="1" y="398"/>
                    <a:pt x="109" y="533"/>
                  </a:cubicBezTo>
                  <a:cubicBezTo>
                    <a:pt x="177" y="618"/>
                    <a:pt x="287" y="661"/>
                    <a:pt x="400" y="661"/>
                  </a:cubicBezTo>
                  <a:cubicBezTo>
                    <a:pt x="468" y="661"/>
                    <a:pt x="536" y="645"/>
                    <a:pt x="597" y="615"/>
                  </a:cubicBezTo>
                  <a:cubicBezTo>
                    <a:pt x="733" y="479"/>
                    <a:pt x="760" y="262"/>
                    <a:pt x="625" y="127"/>
                  </a:cubicBezTo>
                  <a:cubicBezTo>
                    <a:pt x="554" y="42"/>
                    <a:pt x="453" y="1"/>
                    <a:pt x="354"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50"/>
            <p:cNvSpPr/>
            <p:nvPr/>
          </p:nvSpPr>
          <p:spPr>
            <a:xfrm>
              <a:off x="4741675" y="6049613"/>
              <a:ext cx="78000" cy="78925"/>
            </a:xfrm>
            <a:custGeom>
              <a:avLst/>
              <a:gdLst/>
              <a:ahLst/>
              <a:cxnLst/>
              <a:rect l="l" t="t" r="r" b="b"/>
              <a:pathLst>
                <a:path w="3120" h="3157" extrusionOk="0">
                  <a:moveTo>
                    <a:pt x="1384" y="698"/>
                  </a:moveTo>
                  <a:cubicBezTo>
                    <a:pt x="2062" y="725"/>
                    <a:pt x="2496" y="1458"/>
                    <a:pt x="2170" y="2054"/>
                  </a:cubicBezTo>
                  <a:cubicBezTo>
                    <a:pt x="2098" y="2343"/>
                    <a:pt x="1857" y="2493"/>
                    <a:pt x="1615" y="2493"/>
                  </a:cubicBezTo>
                  <a:cubicBezTo>
                    <a:pt x="1401" y="2493"/>
                    <a:pt x="1187" y="2377"/>
                    <a:pt x="1085" y="2136"/>
                  </a:cubicBezTo>
                  <a:cubicBezTo>
                    <a:pt x="760" y="1702"/>
                    <a:pt x="895" y="1132"/>
                    <a:pt x="1384" y="698"/>
                  </a:cubicBezTo>
                  <a:close/>
                  <a:moveTo>
                    <a:pt x="1455" y="0"/>
                  </a:moveTo>
                  <a:cubicBezTo>
                    <a:pt x="1248" y="0"/>
                    <a:pt x="1050" y="72"/>
                    <a:pt x="895" y="210"/>
                  </a:cubicBezTo>
                  <a:cubicBezTo>
                    <a:pt x="0" y="915"/>
                    <a:pt x="27" y="2271"/>
                    <a:pt x="923" y="2949"/>
                  </a:cubicBezTo>
                  <a:cubicBezTo>
                    <a:pt x="1140" y="3087"/>
                    <a:pt x="1387" y="3156"/>
                    <a:pt x="1630" y="3156"/>
                  </a:cubicBezTo>
                  <a:cubicBezTo>
                    <a:pt x="1962" y="3156"/>
                    <a:pt x="2288" y="3026"/>
                    <a:pt x="2523" y="2759"/>
                  </a:cubicBezTo>
                  <a:cubicBezTo>
                    <a:pt x="2686" y="2597"/>
                    <a:pt x="2821" y="2380"/>
                    <a:pt x="2875" y="2136"/>
                  </a:cubicBezTo>
                  <a:cubicBezTo>
                    <a:pt x="3120" y="1349"/>
                    <a:pt x="2713" y="481"/>
                    <a:pt x="1953" y="128"/>
                  </a:cubicBezTo>
                  <a:lnTo>
                    <a:pt x="1818" y="74"/>
                  </a:lnTo>
                  <a:cubicBezTo>
                    <a:pt x="1698" y="24"/>
                    <a:pt x="1575" y="0"/>
                    <a:pt x="145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50"/>
            <p:cNvSpPr/>
            <p:nvPr/>
          </p:nvSpPr>
          <p:spPr>
            <a:xfrm>
              <a:off x="4760650" y="6067738"/>
              <a:ext cx="43425" cy="44325"/>
            </a:xfrm>
            <a:custGeom>
              <a:avLst/>
              <a:gdLst/>
              <a:ahLst/>
              <a:cxnLst/>
              <a:rect l="l" t="t" r="r" b="b"/>
              <a:pathLst>
                <a:path w="1737" h="1773" extrusionOk="0">
                  <a:moveTo>
                    <a:pt x="625" y="0"/>
                  </a:moveTo>
                  <a:cubicBezTo>
                    <a:pt x="136" y="407"/>
                    <a:pt x="1" y="977"/>
                    <a:pt x="326" y="1438"/>
                  </a:cubicBezTo>
                  <a:cubicBezTo>
                    <a:pt x="426" y="1663"/>
                    <a:pt x="636" y="1772"/>
                    <a:pt x="845" y="1772"/>
                  </a:cubicBezTo>
                  <a:cubicBezTo>
                    <a:pt x="1091" y="1772"/>
                    <a:pt x="1338" y="1622"/>
                    <a:pt x="1411" y="1329"/>
                  </a:cubicBezTo>
                  <a:cubicBezTo>
                    <a:pt x="1737" y="733"/>
                    <a:pt x="1303" y="0"/>
                    <a:pt x="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50"/>
            <p:cNvSpPr/>
            <p:nvPr/>
          </p:nvSpPr>
          <p:spPr>
            <a:xfrm>
              <a:off x="4731500" y="6161788"/>
              <a:ext cx="61725" cy="59875"/>
            </a:xfrm>
            <a:custGeom>
              <a:avLst/>
              <a:gdLst/>
              <a:ahLst/>
              <a:cxnLst/>
              <a:rect l="l" t="t" r="r" b="b"/>
              <a:pathLst>
                <a:path w="2469" h="2395" extrusionOk="0">
                  <a:moveTo>
                    <a:pt x="1290" y="714"/>
                  </a:moveTo>
                  <a:cubicBezTo>
                    <a:pt x="1339" y="714"/>
                    <a:pt x="1389" y="722"/>
                    <a:pt x="1438" y="741"/>
                  </a:cubicBezTo>
                  <a:cubicBezTo>
                    <a:pt x="1492" y="768"/>
                    <a:pt x="1519" y="795"/>
                    <a:pt x="1547" y="822"/>
                  </a:cubicBezTo>
                  <a:cubicBezTo>
                    <a:pt x="1736" y="985"/>
                    <a:pt x="1764" y="1256"/>
                    <a:pt x="1628" y="1500"/>
                  </a:cubicBezTo>
                  <a:cubicBezTo>
                    <a:pt x="1510" y="1642"/>
                    <a:pt x="1329" y="1722"/>
                    <a:pt x="1141" y="1722"/>
                  </a:cubicBezTo>
                  <a:cubicBezTo>
                    <a:pt x="1113" y="1722"/>
                    <a:pt x="1086" y="1721"/>
                    <a:pt x="1058" y="1717"/>
                  </a:cubicBezTo>
                  <a:cubicBezTo>
                    <a:pt x="1031" y="1717"/>
                    <a:pt x="1031" y="1690"/>
                    <a:pt x="1004" y="1690"/>
                  </a:cubicBezTo>
                  <a:cubicBezTo>
                    <a:pt x="814" y="1500"/>
                    <a:pt x="787" y="1229"/>
                    <a:pt x="896" y="985"/>
                  </a:cubicBezTo>
                  <a:cubicBezTo>
                    <a:pt x="959" y="817"/>
                    <a:pt x="1119" y="714"/>
                    <a:pt x="1290" y="714"/>
                  </a:cubicBezTo>
                  <a:close/>
                  <a:moveTo>
                    <a:pt x="1327" y="1"/>
                  </a:moveTo>
                  <a:cubicBezTo>
                    <a:pt x="1109" y="1"/>
                    <a:pt x="888" y="73"/>
                    <a:pt x="706" y="225"/>
                  </a:cubicBezTo>
                  <a:cubicBezTo>
                    <a:pt x="543" y="361"/>
                    <a:pt x="407" y="497"/>
                    <a:pt x="299" y="659"/>
                  </a:cubicBezTo>
                  <a:cubicBezTo>
                    <a:pt x="0" y="1175"/>
                    <a:pt x="82" y="1826"/>
                    <a:pt x="516" y="2205"/>
                  </a:cubicBezTo>
                  <a:cubicBezTo>
                    <a:pt x="711" y="2332"/>
                    <a:pt x="930" y="2395"/>
                    <a:pt x="1147" y="2395"/>
                  </a:cubicBezTo>
                  <a:cubicBezTo>
                    <a:pt x="1443" y="2395"/>
                    <a:pt x="1734" y="2277"/>
                    <a:pt x="1953" y="2043"/>
                  </a:cubicBezTo>
                  <a:lnTo>
                    <a:pt x="2008" y="2016"/>
                  </a:lnTo>
                  <a:cubicBezTo>
                    <a:pt x="2387" y="1636"/>
                    <a:pt x="2469" y="1039"/>
                    <a:pt x="2225" y="578"/>
                  </a:cubicBezTo>
                  <a:cubicBezTo>
                    <a:pt x="2055" y="204"/>
                    <a:pt x="1693" y="1"/>
                    <a:pt x="1327"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50"/>
            <p:cNvSpPr/>
            <p:nvPr/>
          </p:nvSpPr>
          <p:spPr>
            <a:xfrm>
              <a:off x="4751175" y="6179613"/>
              <a:ext cx="24425" cy="25250"/>
            </a:xfrm>
            <a:custGeom>
              <a:avLst/>
              <a:gdLst/>
              <a:ahLst/>
              <a:cxnLst/>
              <a:rect l="l" t="t" r="r" b="b"/>
              <a:pathLst>
                <a:path w="977" h="1010" extrusionOk="0">
                  <a:moveTo>
                    <a:pt x="503" y="1"/>
                  </a:moveTo>
                  <a:cubicBezTo>
                    <a:pt x="332" y="1"/>
                    <a:pt x="172" y="104"/>
                    <a:pt x="109" y="272"/>
                  </a:cubicBezTo>
                  <a:cubicBezTo>
                    <a:pt x="0" y="516"/>
                    <a:pt x="27" y="787"/>
                    <a:pt x="217" y="977"/>
                  </a:cubicBezTo>
                  <a:cubicBezTo>
                    <a:pt x="244" y="977"/>
                    <a:pt x="244" y="1004"/>
                    <a:pt x="271" y="1004"/>
                  </a:cubicBezTo>
                  <a:cubicBezTo>
                    <a:pt x="299" y="1008"/>
                    <a:pt x="326" y="1009"/>
                    <a:pt x="354" y="1009"/>
                  </a:cubicBezTo>
                  <a:cubicBezTo>
                    <a:pt x="542" y="1009"/>
                    <a:pt x="723" y="929"/>
                    <a:pt x="841" y="787"/>
                  </a:cubicBezTo>
                  <a:cubicBezTo>
                    <a:pt x="977" y="543"/>
                    <a:pt x="949" y="272"/>
                    <a:pt x="787" y="109"/>
                  </a:cubicBezTo>
                  <a:cubicBezTo>
                    <a:pt x="732" y="82"/>
                    <a:pt x="705" y="55"/>
                    <a:pt x="651" y="28"/>
                  </a:cubicBezTo>
                  <a:cubicBezTo>
                    <a:pt x="602" y="9"/>
                    <a:pt x="552" y="1"/>
                    <a:pt x="5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 name="Google Shape;770;p50"/>
          <p:cNvGrpSpPr/>
          <p:nvPr/>
        </p:nvGrpSpPr>
        <p:grpSpPr>
          <a:xfrm rot="5973186">
            <a:off x="705479" y="4259091"/>
            <a:ext cx="525721" cy="428640"/>
            <a:chOff x="5426900" y="3064075"/>
            <a:chExt cx="281450" cy="229525"/>
          </a:xfrm>
        </p:grpSpPr>
        <p:sp>
          <p:nvSpPr>
            <p:cNvPr id="771" name="Google Shape;771;p50"/>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50"/>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0"/>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0"/>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0"/>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50"/>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50"/>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50"/>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50"/>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0" name="Google Shape;780;p50"/>
          <p:cNvGrpSpPr/>
          <p:nvPr/>
        </p:nvGrpSpPr>
        <p:grpSpPr>
          <a:xfrm rot="-1060642">
            <a:off x="8347058" y="2073422"/>
            <a:ext cx="525720" cy="428628"/>
            <a:chOff x="5426900" y="3064075"/>
            <a:chExt cx="281450" cy="229525"/>
          </a:xfrm>
        </p:grpSpPr>
        <p:sp>
          <p:nvSpPr>
            <p:cNvPr id="781" name="Google Shape;781;p50"/>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50"/>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50"/>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50"/>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50"/>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50"/>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50"/>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50"/>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50"/>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741;p50">
            <a:extLst>
              <a:ext uri="{FF2B5EF4-FFF2-40B4-BE49-F238E27FC236}">
                <a16:creationId xmlns:a16="http://schemas.microsoft.com/office/drawing/2014/main" id="{59D99997-3FFF-9D4D-B7F0-6F3AC67C6E2C}"/>
              </a:ext>
            </a:extLst>
          </p:cNvPr>
          <p:cNvSpPr txBox="1">
            <a:spLocks/>
          </p:cNvSpPr>
          <p:nvPr/>
        </p:nvSpPr>
        <p:spPr>
          <a:xfrm>
            <a:off x="698433" y="1633175"/>
            <a:ext cx="4235035" cy="420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70000"/>
              </a:lnSpc>
              <a:spcBef>
                <a:spcPts val="0"/>
              </a:spcBef>
              <a:spcAft>
                <a:spcPts val="0"/>
              </a:spcAft>
              <a:buClr>
                <a:schemeClr val="dk1"/>
              </a:buClr>
              <a:buSzPts val="3200"/>
              <a:buFont typeface="Mali Medium"/>
              <a:buNone/>
              <a:defRPr sz="3200" b="0" i="0" u="none" strike="noStrike" cap="none">
                <a:solidFill>
                  <a:schemeClr val="dk1"/>
                </a:solidFill>
                <a:latin typeface="Mali Medium"/>
                <a:ea typeface="Mali Medium"/>
                <a:cs typeface="Mali Medium"/>
                <a:sym typeface="Mali Medium"/>
              </a:defRPr>
            </a:lvl1pPr>
            <a:lvl2pPr marR="0" lvl="1"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2pPr>
            <a:lvl3pPr marR="0" lvl="2"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3pPr>
            <a:lvl4pPr marR="0" lvl="3"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4pPr>
            <a:lvl5pPr marR="0" lvl="4"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5pPr>
            <a:lvl6pPr marR="0" lvl="5"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6pPr>
            <a:lvl7pPr marR="0" lvl="6"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7pPr>
            <a:lvl8pPr marR="0" lvl="7"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8pPr>
            <a:lvl9pPr marR="0" lvl="8"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9pPr>
          </a:lstStyle>
          <a:p>
            <a:pPr>
              <a:lnSpc>
                <a:spcPct val="100000"/>
              </a:lnSpc>
            </a:pPr>
            <a:r>
              <a:rPr lang="en-US" sz="2000" b="1" dirty="0" err="1">
                <a:solidFill>
                  <a:srgbClr val="FF0000"/>
                </a:solidFill>
              </a:rPr>
              <a:t>Thực</a:t>
            </a:r>
            <a:r>
              <a:rPr lang="en-US" sz="2000" b="1" dirty="0">
                <a:solidFill>
                  <a:srgbClr val="FF0000"/>
                </a:solidFill>
              </a:rPr>
              <a:t> </a:t>
            </a:r>
            <a:r>
              <a:rPr lang="en-US" sz="2000" b="1" dirty="0" err="1">
                <a:solidFill>
                  <a:srgbClr val="FF0000"/>
                </a:solidFill>
              </a:rPr>
              <a:t>hành</a:t>
            </a:r>
            <a:r>
              <a:rPr lang="en-US" sz="2000" b="1" dirty="0">
                <a:solidFill>
                  <a:srgbClr val="FF0000"/>
                </a:solidFill>
              </a:rPr>
              <a:t> </a:t>
            </a:r>
            <a:r>
              <a:rPr lang="en-US" sz="2000" b="1" dirty="0" err="1">
                <a:solidFill>
                  <a:srgbClr val="FF0000"/>
                </a:solidFill>
              </a:rPr>
              <a:t>làm</a:t>
            </a:r>
            <a:r>
              <a:rPr lang="en-US" sz="2000" b="1" dirty="0">
                <a:solidFill>
                  <a:srgbClr val="FF0000"/>
                </a:solidFill>
              </a:rPr>
              <a:t> </a:t>
            </a:r>
            <a:r>
              <a:rPr lang="en-US" sz="2000" b="1" dirty="0" err="1">
                <a:solidFill>
                  <a:srgbClr val="FF0000"/>
                </a:solidFill>
              </a:rPr>
              <a:t>thí</a:t>
            </a:r>
            <a:r>
              <a:rPr lang="en-US" sz="2000" b="1" dirty="0">
                <a:solidFill>
                  <a:srgbClr val="FF0000"/>
                </a:solidFill>
              </a:rPr>
              <a:t> </a:t>
            </a:r>
            <a:r>
              <a:rPr lang="en-US" sz="2000" b="1" dirty="0" err="1">
                <a:solidFill>
                  <a:srgbClr val="FF0000"/>
                </a:solidFill>
              </a:rPr>
              <a:t>nghiệm</a:t>
            </a:r>
            <a:r>
              <a:rPr lang="en-US" sz="2000" b="1" dirty="0">
                <a:solidFill>
                  <a:srgbClr val="FF0000"/>
                </a:solidFill>
              </a:rPr>
              <a:t> </a:t>
            </a:r>
            <a:r>
              <a:rPr lang="en-US" sz="2000" b="1" dirty="0" err="1">
                <a:solidFill>
                  <a:srgbClr val="FF0000"/>
                </a:solidFill>
              </a:rPr>
              <a:t>về</a:t>
            </a:r>
            <a:r>
              <a:rPr lang="en-US" sz="2000" b="1" dirty="0">
                <a:solidFill>
                  <a:srgbClr val="FF0000"/>
                </a:solidFill>
              </a:rPr>
              <a:t> </a:t>
            </a:r>
            <a:r>
              <a:rPr lang="en-US" sz="2000" b="1" dirty="0" err="1">
                <a:solidFill>
                  <a:srgbClr val="FF0000"/>
                </a:solidFill>
              </a:rPr>
              <a:t>biến</a:t>
            </a:r>
            <a:r>
              <a:rPr lang="en-US" sz="2000" b="1" dirty="0">
                <a:solidFill>
                  <a:srgbClr val="FF0000"/>
                </a:solidFill>
              </a:rPr>
              <a:t> </a:t>
            </a:r>
            <a:r>
              <a:rPr lang="en-US" sz="2000" b="1" dirty="0" err="1">
                <a:solidFill>
                  <a:srgbClr val="FF0000"/>
                </a:solidFill>
              </a:rPr>
              <a:t>đổi</a:t>
            </a:r>
            <a:r>
              <a:rPr lang="en-US" sz="2000" b="1" dirty="0">
                <a:solidFill>
                  <a:srgbClr val="FF0000"/>
                </a:solidFill>
              </a:rPr>
              <a:t> </a:t>
            </a:r>
            <a:r>
              <a:rPr lang="en-US" sz="2000" b="1" dirty="0" err="1">
                <a:solidFill>
                  <a:srgbClr val="FF0000"/>
                </a:solidFill>
              </a:rPr>
              <a:t>vật</a:t>
            </a:r>
            <a:r>
              <a:rPr lang="en-US" sz="2000" b="1" dirty="0">
                <a:solidFill>
                  <a:srgbClr val="FF0000"/>
                </a:solidFill>
              </a:rPr>
              <a:t> </a:t>
            </a:r>
            <a:r>
              <a:rPr lang="en-US" sz="2000" b="1" dirty="0" err="1">
                <a:solidFill>
                  <a:srgbClr val="FF0000"/>
                </a:solidFill>
              </a:rPr>
              <a:t>lí</a:t>
            </a:r>
            <a:r>
              <a:rPr lang="en-US" sz="2000" b="1" dirty="0">
                <a:solidFill>
                  <a:srgbClr val="FF0000"/>
                </a:solidFill>
              </a:rPr>
              <a:t>, </a:t>
            </a:r>
            <a:r>
              <a:rPr lang="en-US" sz="2000" b="1" dirty="0" err="1">
                <a:solidFill>
                  <a:srgbClr val="FF0000"/>
                </a:solidFill>
              </a:rPr>
              <a:t>quan</a:t>
            </a:r>
            <a:r>
              <a:rPr lang="en-US" sz="2000" b="1" dirty="0">
                <a:solidFill>
                  <a:srgbClr val="FF0000"/>
                </a:solidFill>
              </a:rPr>
              <a:t> </a:t>
            </a:r>
            <a:r>
              <a:rPr lang="en-US" sz="2000" b="1" dirty="0" err="1">
                <a:solidFill>
                  <a:srgbClr val="FF0000"/>
                </a:solidFill>
              </a:rPr>
              <a:t>sát</a:t>
            </a:r>
            <a:r>
              <a:rPr lang="en-US" sz="2000" b="1" dirty="0">
                <a:solidFill>
                  <a:srgbClr val="FF0000"/>
                </a:solidFill>
              </a:rPr>
              <a:t> </a:t>
            </a:r>
            <a:r>
              <a:rPr lang="en-US" sz="2000" b="1" dirty="0" err="1">
                <a:solidFill>
                  <a:srgbClr val="FF0000"/>
                </a:solidFill>
              </a:rPr>
              <a:t>hiện</a:t>
            </a:r>
            <a:r>
              <a:rPr lang="en-US" sz="2000" b="1" dirty="0">
                <a:solidFill>
                  <a:srgbClr val="FF0000"/>
                </a:solidFill>
              </a:rPr>
              <a:t> </a:t>
            </a:r>
            <a:r>
              <a:rPr lang="en-US" sz="2000" b="1" dirty="0" err="1">
                <a:solidFill>
                  <a:srgbClr val="FF0000"/>
                </a:solidFill>
              </a:rPr>
              <a:t>tượng</a:t>
            </a:r>
            <a:r>
              <a:rPr lang="en-US" sz="2000" b="1" dirty="0">
                <a:solidFill>
                  <a:srgbClr val="FF0000"/>
                </a:solidFill>
              </a:rPr>
              <a:t> </a:t>
            </a:r>
            <a:r>
              <a:rPr lang="en-US" sz="2000" b="1" dirty="0" err="1">
                <a:solidFill>
                  <a:srgbClr val="FF0000"/>
                </a:solidFill>
              </a:rPr>
              <a:t>và</a:t>
            </a:r>
            <a:r>
              <a:rPr lang="en-US" sz="2000" b="1" dirty="0">
                <a:solidFill>
                  <a:srgbClr val="FF0000"/>
                </a:solidFill>
              </a:rPr>
              <a:t> </a:t>
            </a:r>
            <a:r>
              <a:rPr lang="en-US" sz="2000" b="1" dirty="0" err="1">
                <a:solidFill>
                  <a:srgbClr val="FF0000"/>
                </a:solidFill>
              </a:rPr>
              <a:t>trả</a:t>
            </a:r>
            <a:r>
              <a:rPr lang="en-US" sz="2000" b="1" dirty="0">
                <a:solidFill>
                  <a:srgbClr val="FF0000"/>
                </a:solidFill>
              </a:rPr>
              <a:t> </a:t>
            </a:r>
            <a:r>
              <a:rPr lang="en-US" sz="2000" b="1" dirty="0" err="1">
                <a:solidFill>
                  <a:srgbClr val="FF0000"/>
                </a:solidFill>
              </a:rPr>
              <a:t>lời</a:t>
            </a:r>
            <a:r>
              <a:rPr lang="en-US" sz="2000" b="1" dirty="0">
                <a:solidFill>
                  <a:srgbClr val="FF0000"/>
                </a:solidFill>
              </a:rPr>
              <a:t> </a:t>
            </a:r>
            <a:r>
              <a:rPr lang="en-US" sz="2000" b="1" dirty="0" err="1">
                <a:solidFill>
                  <a:srgbClr val="FF0000"/>
                </a:solidFill>
              </a:rPr>
              <a:t>câu</a:t>
            </a:r>
            <a:r>
              <a:rPr lang="en-US" sz="2000" b="1" dirty="0">
                <a:solidFill>
                  <a:srgbClr val="FF0000"/>
                </a:solidFill>
              </a:rPr>
              <a:t> </a:t>
            </a:r>
            <a:r>
              <a:rPr lang="en-US" sz="2000" b="1" dirty="0" err="1">
                <a:solidFill>
                  <a:srgbClr val="FF0000"/>
                </a:solidFill>
              </a:rPr>
              <a:t>hỏi</a:t>
            </a:r>
            <a:endParaRPr lang="en-US" sz="2000" b="1" dirty="0">
              <a:solidFill>
                <a:srgbClr val="FF0000"/>
              </a:solidFill>
            </a:endParaRPr>
          </a:p>
        </p:txBody>
      </p:sp>
      <p:grpSp>
        <p:nvGrpSpPr>
          <p:cNvPr id="18" name="Google Shape;743;p50">
            <a:extLst>
              <a:ext uri="{FF2B5EF4-FFF2-40B4-BE49-F238E27FC236}">
                <a16:creationId xmlns:a16="http://schemas.microsoft.com/office/drawing/2014/main" id="{6BD683C7-A0D2-F4CC-3A01-17F590A62E0C}"/>
              </a:ext>
            </a:extLst>
          </p:cNvPr>
          <p:cNvGrpSpPr/>
          <p:nvPr/>
        </p:nvGrpSpPr>
        <p:grpSpPr>
          <a:xfrm>
            <a:off x="4672316" y="2108548"/>
            <a:ext cx="461690" cy="624316"/>
            <a:chOff x="5905475" y="2032050"/>
            <a:chExt cx="454350" cy="580175"/>
          </a:xfrm>
        </p:grpSpPr>
        <p:sp>
          <p:nvSpPr>
            <p:cNvPr id="19" name="Google Shape;744;p50">
              <a:extLst>
                <a:ext uri="{FF2B5EF4-FFF2-40B4-BE49-F238E27FC236}">
                  <a16:creationId xmlns:a16="http://schemas.microsoft.com/office/drawing/2014/main" id="{CF2521E6-DD91-03B9-3997-46D51FC8C5C0}"/>
                </a:ext>
              </a:extLst>
            </p:cNvPr>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45;p50">
              <a:extLst>
                <a:ext uri="{FF2B5EF4-FFF2-40B4-BE49-F238E27FC236}">
                  <a16:creationId xmlns:a16="http://schemas.microsoft.com/office/drawing/2014/main" id="{E75168F5-D424-EF25-B137-0E5E254C535D}"/>
                </a:ext>
              </a:extLst>
            </p:cNvPr>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46;p50">
              <a:extLst>
                <a:ext uri="{FF2B5EF4-FFF2-40B4-BE49-F238E27FC236}">
                  <a16:creationId xmlns:a16="http://schemas.microsoft.com/office/drawing/2014/main" id="{9380DDAF-D4E0-52B0-42FA-1727CAE5F42B}"/>
                </a:ext>
              </a:extLst>
            </p:cNvPr>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47;p50">
              <a:extLst>
                <a:ext uri="{FF2B5EF4-FFF2-40B4-BE49-F238E27FC236}">
                  <a16:creationId xmlns:a16="http://schemas.microsoft.com/office/drawing/2014/main" id="{8D06750B-50EB-0A3F-CBC6-6D037FCA38E4}"/>
                </a:ext>
              </a:extLst>
            </p:cNvPr>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48;p50">
              <a:extLst>
                <a:ext uri="{FF2B5EF4-FFF2-40B4-BE49-F238E27FC236}">
                  <a16:creationId xmlns:a16="http://schemas.microsoft.com/office/drawing/2014/main" id="{2A738CEE-8BCC-59F6-5F1B-A683F6A0CEBA}"/>
                </a:ext>
              </a:extLst>
            </p:cNvPr>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49;p50">
              <a:extLst>
                <a:ext uri="{FF2B5EF4-FFF2-40B4-BE49-F238E27FC236}">
                  <a16:creationId xmlns:a16="http://schemas.microsoft.com/office/drawing/2014/main" id="{A541EE66-5F4C-0181-43F4-B30810310F79}"/>
                </a:ext>
              </a:extLst>
            </p:cNvPr>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743;p50">
            <a:extLst>
              <a:ext uri="{FF2B5EF4-FFF2-40B4-BE49-F238E27FC236}">
                <a16:creationId xmlns:a16="http://schemas.microsoft.com/office/drawing/2014/main" id="{A1579F18-B5EE-A705-B40A-BF56229ED0EE}"/>
              </a:ext>
            </a:extLst>
          </p:cNvPr>
          <p:cNvGrpSpPr/>
          <p:nvPr/>
        </p:nvGrpSpPr>
        <p:grpSpPr>
          <a:xfrm>
            <a:off x="8100292" y="4070120"/>
            <a:ext cx="461690" cy="624316"/>
            <a:chOff x="5905475" y="2032050"/>
            <a:chExt cx="454350" cy="580175"/>
          </a:xfrm>
        </p:grpSpPr>
        <p:sp>
          <p:nvSpPr>
            <p:cNvPr id="26" name="Google Shape;744;p50">
              <a:extLst>
                <a:ext uri="{FF2B5EF4-FFF2-40B4-BE49-F238E27FC236}">
                  <a16:creationId xmlns:a16="http://schemas.microsoft.com/office/drawing/2014/main" id="{9B3356FC-D8B0-1ABC-F562-DE4CFB4C0D74}"/>
                </a:ext>
              </a:extLst>
            </p:cNvPr>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45;p50">
              <a:extLst>
                <a:ext uri="{FF2B5EF4-FFF2-40B4-BE49-F238E27FC236}">
                  <a16:creationId xmlns:a16="http://schemas.microsoft.com/office/drawing/2014/main" id="{96F2EF70-1FB7-2AD8-5F80-9037BD2822D7}"/>
                </a:ext>
              </a:extLst>
            </p:cNvPr>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46;p50">
              <a:extLst>
                <a:ext uri="{FF2B5EF4-FFF2-40B4-BE49-F238E27FC236}">
                  <a16:creationId xmlns:a16="http://schemas.microsoft.com/office/drawing/2014/main" id="{A038FAF9-8140-C88D-E1D6-15F701E5E0A7}"/>
                </a:ext>
              </a:extLst>
            </p:cNvPr>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47;p50">
              <a:extLst>
                <a:ext uri="{FF2B5EF4-FFF2-40B4-BE49-F238E27FC236}">
                  <a16:creationId xmlns:a16="http://schemas.microsoft.com/office/drawing/2014/main" id="{9FB95FE4-3C1D-F847-E6B8-E71E567BBDF1}"/>
                </a:ext>
              </a:extLst>
            </p:cNvPr>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48;p50">
              <a:extLst>
                <a:ext uri="{FF2B5EF4-FFF2-40B4-BE49-F238E27FC236}">
                  <a16:creationId xmlns:a16="http://schemas.microsoft.com/office/drawing/2014/main" id="{05E1DC41-846C-C5AB-823A-C45B97BA8192}"/>
                </a:ext>
              </a:extLst>
            </p:cNvPr>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49;p50">
              <a:extLst>
                <a:ext uri="{FF2B5EF4-FFF2-40B4-BE49-F238E27FC236}">
                  <a16:creationId xmlns:a16="http://schemas.microsoft.com/office/drawing/2014/main" id="{C7A5E66A-AB71-D200-D4DC-2FF3C1F9C3B5}"/>
                </a:ext>
              </a:extLst>
            </p:cNvPr>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741;p50">
            <a:extLst>
              <a:ext uri="{FF2B5EF4-FFF2-40B4-BE49-F238E27FC236}">
                <a16:creationId xmlns:a16="http://schemas.microsoft.com/office/drawing/2014/main" id="{8323EEE7-19F4-9FF9-AA44-537F8883370E}"/>
              </a:ext>
            </a:extLst>
          </p:cNvPr>
          <p:cNvSpPr txBox="1">
            <a:spLocks/>
          </p:cNvSpPr>
          <p:nvPr/>
        </p:nvSpPr>
        <p:spPr>
          <a:xfrm>
            <a:off x="669732" y="637928"/>
            <a:ext cx="7708500" cy="420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70000"/>
              </a:lnSpc>
              <a:spcBef>
                <a:spcPts val="0"/>
              </a:spcBef>
              <a:spcAft>
                <a:spcPts val="0"/>
              </a:spcAft>
              <a:buClr>
                <a:schemeClr val="dk1"/>
              </a:buClr>
              <a:buSzPts val="3200"/>
              <a:buFont typeface="Mali Medium"/>
              <a:buNone/>
              <a:defRPr sz="3200" b="0" i="0" u="none" strike="noStrike" cap="none">
                <a:solidFill>
                  <a:schemeClr val="dk1"/>
                </a:solidFill>
                <a:latin typeface="Mali Medium"/>
                <a:ea typeface="Mali Medium"/>
                <a:cs typeface="Mali Medium"/>
                <a:sym typeface="Mali Medium"/>
              </a:defRPr>
            </a:lvl1pPr>
            <a:lvl2pPr marR="0" lvl="1"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2pPr>
            <a:lvl3pPr marR="0" lvl="2"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3pPr>
            <a:lvl4pPr marR="0" lvl="3"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4pPr>
            <a:lvl5pPr marR="0" lvl="4"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5pPr>
            <a:lvl6pPr marR="0" lvl="5"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6pPr>
            <a:lvl7pPr marR="0" lvl="6"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7pPr>
            <a:lvl8pPr marR="0" lvl="7"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8pPr>
            <a:lvl9pPr marR="0" lvl="8"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9pPr>
          </a:lstStyle>
          <a:p>
            <a:r>
              <a:rPr lang="en-US" sz="2800" b="1" dirty="0"/>
              <a:t>1. </a:t>
            </a:r>
            <a:r>
              <a:rPr lang="en-US" sz="2800" b="1" dirty="0" err="1"/>
              <a:t>Thí</a:t>
            </a:r>
            <a:r>
              <a:rPr lang="en-US" sz="2800" b="1" dirty="0"/>
              <a:t> </a:t>
            </a:r>
            <a:r>
              <a:rPr lang="en-US" sz="2800" b="1" dirty="0" err="1"/>
              <a:t>nghiệm</a:t>
            </a:r>
            <a:r>
              <a:rPr lang="en-US" sz="2800" b="1" dirty="0"/>
              <a:t> </a:t>
            </a:r>
            <a:r>
              <a:rPr lang="en-US" sz="2800" b="1" dirty="0" err="1"/>
              <a:t>về</a:t>
            </a:r>
            <a:r>
              <a:rPr lang="en-US" sz="2800" b="1" dirty="0"/>
              <a:t> </a:t>
            </a:r>
            <a:r>
              <a:rPr lang="en-US" sz="2800" b="1" dirty="0" err="1"/>
              <a:t>biến</a:t>
            </a:r>
            <a:r>
              <a:rPr lang="en-US" sz="2800" b="1" dirty="0"/>
              <a:t> </a:t>
            </a:r>
            <a:r>
              <a:rPr lang="en-US" sz="2800" b="1" dirty="0" err="1"/>
              <a:t>đổi</a:t>
            </a:r>
            <a:r>
              <a:rPr lang="en-US" sz="2800" b="1" dirty="0"/>
              <a:t> </a:t>
            </a:r>
            <a:r>
              <a:rPr lang="en-US" sz="2800" b="1" dirty="0" err="1"/>
              <a:t>vật</a:t>
            </a:r>
            <a:r>
              <a:rPr lang="en-US" sz="2800" b="1" dirty="0"/>
              <a:t> </a:t>
            </a:r>
            <a:r>
              <a:rPr lang="en-US" sz="2800" b="1" dirty="0" err="1"/>
              <a:t>lí</a:t>
            </a:r>
            <a:endParaRPr lang="en-US" sz="2800" b="1" dirty="0">
              <a:solidFill>
                <a:schemeClr val="accent3"/>
              </a:solidFill>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41"/>
                                        </p:tgtEl>
                                        <p:attrNameLst>
                                          <p:attrName>style.visibility</p:attrName>
                                        </p:attrNameLst>
                                      </p:cBhvr>
                                      <p:to>
                                        <p:strVal val="visible"/>
                                      </p:to>
                                    </p:set>
                                    <p:animEffect transition="in" filter="fade">
                                      <p:cBhvr>
                                        <p:cTn id="12" dur="500"/>
                                        <p:tgtEl>
                                          <p:spTgt spid="7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41" grpId="0"/>
      <p:bldP spid="2"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51"/>
          <p:cNvSpPr/>
          <p:nvPr/>
        </p:nvSpPr>
        <p:spPr>
          <a:xfrm>
            <a:off x="2455504" y="27138"/>
            <a:ext cx="4585554" cy="2351784"/>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TextBox 8">
            <a:extLst>
              <a:ext uri="{FF2B5EF4-FFF2-40B4-BE49-F238E27FC236}">
                <a16:creationId xmlns:a16="http://schemas.microsoft.com/office/drawing/2014/main" id="{DAD94463-B4DD-C238-69E8-6E00CC00C6C2}"/>
              </a:ext>
            </a:extLst>
          </p:cNvPr>
          <p:cNvSpPr txBox="1"/>
          <p:nvPr/>
        </p:nvSpPr>
        <p:spPr>
          <a:xfrm>
            <a:off x="95239" y="2820549"/>
            <a:ext cx="4349170" cy="224742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800" dirty="0"/>
              <a:t>1. </a:t>
            </a:r>
            <a:r>
              <a:rPr lang="en-US" sz="1800" dirty="0" err="1"/>
              <a:t>Các</a:t>
            </a:r>
            <a:r>
              <a:rPr lang="en-US" sz="1800" dirty="0"/>
              <a:t> </a:t>
            </a:r>
            <a:r>
              <a:rPr lang="en-US" sz="1800" dirty="0" err="1"/>
              <a:t>giá</a:t>
            </a:r>
            <a:r>
              <a:rPr lang="en-US" sz="1800" dirty="0"/>
              <a:t> </a:t>
            </a:r>
            <a:r>
              <a:rPr lang="en-US" sz="1800" dirty="0" err="1"/>
              <a:t>trị</a:t>
            </a:r>
            <a:r>
              <a:rPr lang="en-US" sz="1800" dirty="0"/>
              <a:t> </a:t>
            </a:r>
            <a:r>
              <a:rPr lang="en-US" sz="1800" dirty="0" err="1"/>
              <a:t>nhiệt</a:t>
            </a:r>
            <a:r>
              <a:rPr lang="en-US" sz="1800" dirty="0"/>
              <a:t> </a:t>
            </a:r>
            <a:r>
              <a:rPr lang="en-US" sz="1800" dirty="0" err="1"/>
              <a:t>độ</a:t>
            </a:r>
            <a:r>
              <a:rPr lang="en-US" sz="1800" dirty="0"/>
              <a:t> </a:t>
            </a:r>
            <a:r>
              <a:rPr lang="en-US" sz="1800" dirty="0" err="1"/>
              <a:t>tương</a:t>
            </a:r>
            <a:r>
              <a:rPr lang="en-US" sz="1800" dirty="0"/>
              <a:t> </a:t>
            </a:r>
            <a:r>
              <a:rPr lang="en-US" sz="1800" dirty="0" err="1"/>
              <a:t>ứng</a:t>
            </a:r>
            <a:r>
              <a:rPr lang="en-US" sz="1800" dirty="0"/>
              <a:t> </a:t>
            </a:r>
            <a:r>
              <a:rPr lang="en-US" sz="1800" dirty="0" err="1"/>
              <a:t>với</a:t>
            </a:r>
            <a:r>
              <a:rPr lang="en-US" sz="1800" dirty="0"/>
              <a:t> </a:t>
            </a:r>
            <a:r>
              <a:rPr lang="en-US" sz="1800" dirty="0" err="1"/>
              <a:t>các</a:t>
            </a:r>
            <a:r>
              <a:rPr lang="en-US" sz="1800" dirty="0"/>
              <a:t> </a:t>
            </a:r>
            <a:r>
              <a:rPr lang="en-US" sz="1800" dirty="0" err="1"/>
              <a:t>bước</a:t>
            </a:r>
            <a:r>
              <a:rPr lang="en-US" sz="1800" dirty="0"/>
              <a:t> </a:t>
            </a:r>
            <a:r>
              <a:rPr lang="en-US" sz="1800" dirty="0" err="1"/>
              <a:t>thí</a:t>
            </a:r>
            <a:r>
              <a:rPr lang="en-US" sz="1800" dirty="0"/>
              <a:t> </a:t>
            </a:r>
            <a:r>
              <a:rPr lang="en-US" sz="1800" dirty="0" err="1"/>
              <a:t>nghiệm</a:t>
            </a:r>
            <a:r>
              <a:rPr lang="en-US" sz="1800" dirty="0"/>
              <a:t> </a:t>
            </a:r>
            <a:r>
              <a:rPr lang="en-US" sz="1800" dirty="0" err="1"/>
              <a:t>mô</a:t>
            </a:r>
            <a:r>
              <a:rPr lang="en-US" sz="1800" dirty="0"/>
              <a:t> </a:t>
            </a:r>
            <a:r>
              <a:rPr lang="en-US" sz="1800" dirty="0" err="1"/>
              <a:t>tả</a:t>
            </a:r>
            <a:r>
              <a:rPr lang="en-US" sz="1800" dirty="0"/>
              <a:t> </a:t>
            </a:r>
            <a:r>
              <a:rPr lang="en-US" sz="1800" dirty="0" err="1"/>
              <a:t>hình</a:t>
            </a:r>
            <a:r>
              <a:rPr lang="en-US" sz="1800" dirty="0"/>
              <a:t> 2.1 </a:t>
            </a:r>
          </a:p>
          <a:p>
            <a:r>
              <a:rPr lang="en-US" sz="1800" dirty="0" err="1"/>
              <a:t>Cốc</a:t>
            </a:r>
            <a:r>
              <a:rPr lang="en-US" sz="1800" dirty="0"/>
              <a:t> a: </a:t>
            </a:r>
            <a:r>
              <a:rPr lang="en-US" sz="1800" dirty="0" err="1"/>
              <a:t>nước</a:t>
            </a:r>
            <a:r>
              <a:rPr lang="en-US" sz="1800" dirty="0"/>
              <a:t> </a:t>
            </a:r>
            <a:r>
              <a:rPr lang="en-US" sz="1800" dirty="0" err="1"/>
              <a:t>đá</a:t>
            </a:r>
            <a:r>
              <a:rPr lang="en-US" sz="1800" dirty="0"/>
              <a:t>: 0 - 4 </a:t>
            </a:r>
            <a:r>
              <a:rPr lang="en-US" sz="1800" dirty="0" err="1"/>
              <a:t>độ</a:t>
            </a:r>
            <a:r>
              <a:rPr lang="en-US" sz="1800" dirty="0"/>
              <a:t> C</a:t>
            </a:r>
          </a:p>
          <a:p>
            <a:r>
              <a:rPr lang="en-US" sz="1800" dirty="0" err="1"/>
              <a:t>Cốc</a:t>
            </a:r>
            <a:r>
              <a:rPr lang="en-US" sz="1800" dirty="0"/>
              <a:t> b: </a:t>
            </a:r>
            <a:r>
              <a:rPr lang="en-US" sz="1800" dirty="0" err="1"/>
              <a:t>Nước</a:t>
            </a:r>
            <a:r>
              <a:rPr lang="en-US" sz="1800" dirty="0"/>
              <a:t> ở </a:t>
            </a:r>
            <a:r>
              <a:rPr lang="en-US" sz="1800" dirty="0" err="1"/>
              <a:t>thể</a:t>
            </a:r>
            <a:r>
              <a:rPr lang="en-US" sz="1800" dirty="0"/>
              <a:t> </a:t>
            </a:r>
            <a:r>
              <a:rPr lang="en-US" sz="1800" dirty="0" err="1"/>
              <a:t>lỏng</a:t>
            </a:r>
            <a:r>
              <a:rPr lang="en-US" sz="1800" dirty="0"/>
              <a:t> </a:t>
            </a:r>
            <a:r>
              <a:rPr lang="en-US" sz="1800" dirty="0" err="1"/>
              <a:t>nhiệt</a:t>
            </a:r>
            <a:r>
              <a:rPr lang="en-US" sz="1800" dirty="0"/>
              <a:t> </a:t>
            </a:r>
            <a:r>
              <a:rPr lang="en-US" sz="1800" dirty="0" err="1"/>
              <a:t>độ</a:t>
            </a:r>
            <a:r>
              <a:rPr lang="en-US" sz="1800" dirty="0"/>
              <a:t> </a:t>
            </a:r>
            <a:r>
              <a:rPr lang="en-US" sz="1800" dirty="0" err="1"/>
              <a:t>phòng</a:t>
            </a:r>
            <a:r>
              <a:rPr lang="en-US" sz="1800" dirty="0"/>
              <a:t> (20 - 25 </a:t>
            </a:r>
            <a:r>
              <a:rPr lang="en-US" sz="1800" dirty="0" err="1"/>
              <a:t>độ</a:t>
            </a:r>
            <a:r>
              <a:rPr lang="en-US" sz="1800" dirty="0"/>
              <a:t> C)</a:t>
            </a:r>
          </a:p>
          <a:p>
            <a:r>
              <a:rPr lang="en-US" sz="1800" dirty="0" err="1"/>
              <a:t>Cốc</a:t>
            </a:r>
            <a:r>
              <a:rPr lang="en-US" sz="1800" dirty="0"/>
              <a:t> c: </a:t>
            </a:r>
            <a:r>
              <a:rPr lang="en-US" sz="1800" dirty="0" err="1"/>
              <a:t>Nước</a:t>
            </a:r>
            <a:r>
              <a:rPr lang="en-US" sz="1800" dirty="0"/>
              <a:t> </a:t>
            </a:r>
            <a:r>
              <a:rPr lang="en-US" sz="1800" dirty="0" err="1"/>
              <a:t>sôi</a:t>
            </a:r>
            <a:r>
              <a:rPr lang="en-US" sz="1800" dirty="0"/>
              <a:t> </a:t>
            </a:r>
            <a:r>
              <a:rPr lang="en-US" sz="1800" dirty="0" err="1"/>
              <a:t>chuyển</a:t>
            </a:r>
            <a:r>
              <a:rPr lang="en-US" sz="1800" dirty="0"/>
              <a:t> </a:t>
            </a:r>
            <a:r>
              <a:rPr lang="en-US" sz="1800" dirty="0" err="1"/>
              <a:t>từ</a:t>
            </a:r>
            <a:r>
              <a:rPr lang="en-US" sz="1800" dirty="0"/>
              <a:t> </a:t>
            </a:r>
            <a:r>
              <a:rPr lang="en-US" sz="1800" dirty="0" err="1"/>
              <a:t>thể</a:t>
            </a:r>
            <a:r>
              <a:rPr lang="en-US" sz="1800" dirty="0"/>
              <a:t> </a:t>
            </a:r>
            <a:r>
              <a:rPr lang="en-US" sz="1800" dirty="0" err="1"/>
              <a:t>lỏng</a:t>
            </a:r>
            <a:r>
              <a:rPr lang="en-US" sz="1800" dirty="0"/>
              <a:t> sang </a:t>
            </a:r>
            <a:r>
              <a:rPr lang="en-US" sz="1800" dirty="0" err="1"/>
              <a:t>thể</a:t>
            </a:r>
            <a:r>
              <a:rPr lang="en-US" sz="1800" dirty="0"/>
              <a:t> </a:t>
            </a:r>
            <a:r>
              <a:rPr lang="en-US" sz="1800" dirty="0" err="1"/>
              <a:t>hơi</a:t>
            </a:r>
            <a:r>
              <a:rPr lang="en-US" sz="1800" dirty="0"/>
              <a:t> 100 </a:t>
            </a:r>
            <a:r>
              <a:rPr lang="en-US" sz="1800" dirty="0" err="1"/>
              <a:t>độ</a:t>
            </a:r>
            <a:r>
              <a:rPr lang="en-US" sz="1800" dirty="0"/>
              <a:t> C</a:t>
            </a:r>
          </a:p>
        </p:txBody>
      </p:sp>
      <p:sp>
        <p:nvSpPr>
          <p:cNvPr id="12" name="TextBox 11">
            <a:extLst>
              <a:ext uri="{FF2B5EF4-FFF2-40B4-BE49-F238E27FC236}">
                <a16:creationId xmlns:a16="http://schemas.microsoft.com/office/drawing/2014/main" id="{5653E3B3-5825-3965-3EE5-EA9857C162F9}"/>
              </a:ext>
            </a:extLst>
          </p:cNvPr>
          <p:cNvSpPr txBox="1"/>
          <p:nvPr/>
        </p:nvSpPr>
        <p:spPr>
          <a:xfrm>
            <a:off x="5184789" y="2820549"/>
            <a:ext cx="3350363" cy="2247424"/>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vi-VN" sz="1800" dirty="0"/>
              <a:t>2. Ở quá trình ngược lại, hơi nước ngưng tụ thành nước lỏng, nước lỏng đông đặc thành nước đá. Vậy trong quá trình chuyển thể, nước không bị biến đổi thành chất khác </a:t>
            </a:r>
            <a:endParaRPr lang="en-US" sz="1800" dirty="0"/>
          </a:p>
        </p:txBody>
      </p:sp>
      <p:grpSp>
        <p:nvGrpSpPr>
          <p:cNvPr id="801" name="Google Shape;801;p51"/>
          <p:cNvGrpSpPr/>
          <p:nvPr/>
        </p:nvGrpSpPr>
        <p:grpSpPr>
          <a:xfrm>
            <a:off x="6683364" y="75527"/>
            <a:ext cx="543374" cy="600029"/>
            <a:chOff x="5905475" y="2032050"/>
            <a:chExt cx="454350" cy="580175"/>
          </a:xfrm>
        </p:grpSpPr>
        <p:sp>
          <p:nvSpPr>
            <p:cNvPr id="802" name="Google Shape;802;p51"/>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51"/>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51"/>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51"/>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51"/>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51"/>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8" name="Google Shape;808;p51"/>
          <p:cNvGrpSpPr/>
          <p:nvPr/>
        </p:nvGrpSpPr>
        <p:grpSpPr>
          <a:xfrm rot="20696816">
            <a:off x="8010640" y="3811187"/>
            <a:ext cx="1049025" cy="1334938"/>
            <a:chOff x="2586363" y="5410988"/>
            <a:chExt cx="1049025" cy="1334938"/>
          </a:xfrm>
        </p:grpSpPr>
        <p:sp>
          <p:nvSpPr>
            <p:cNvPr id="809" name="Google Shape;809;p51"/>
            <p:cNvSpPr/>
            <p:nvPr/>
          </p:nvSpPr>
          <p:spPr>
            <a:xfrm>
              <a:off x="2586363" y="5419550"/>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51"/>
            <p:cNvSpPr/>
            <p:nvPr/>
          </p:nvSpPr>
          <p:spPr>
            <a:xfrm>
              <a:off x="2586363" y="5410988"/>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51"/>
            <p:cNvSpPr/>
            <p:nvPr/>
          </p:nvSpPr>
          <p:spPr>
            <a:xfrm>
              <a:off x="2608738" y="5558713"/>
              <a:ext cx="903250" cy="1154225"/>
            </a:xfrm>
            <a:custGeom>
              <a:avLst/>
              <a:gdLst/>
              <a:ahLst/>
              <a:cxnLst/>
              <a:rect l="l" t="t" r="r" b="b"/>
              <a:pathLst>
                <a:path w="36130" h="46169" extrusionOk="0">
                  <a:moveTo>
                    <a:pt x="31823" y="1"/>
                  </a:moveTo>
                  <a:cubicBezTo>
                    <a:pt x="31601" y="1"/>
                    <a:pt x="31382" y="117"/>
                    <a:pt x="31247" y="330"/>
                  </a:cubicBezTo>
                  <a:cubicBezTo>
                    <a:pt x="30081" y="2201"/>
                    <a:pt x="28887" y="4100"/>
                    <a:pt x="27694" y="5999"/>
                  </a:cubicBezTo>
                  <a:cubicBezTo>
                    <a:pt x="24846" y="10610"/>
                    <a:pt x="21808" y="15139"/>
                    <a:pt x="18770" y="19669"/>
                  </a:cubicBezTo>
                  <a:cubicBezTo>
                    <a:pt x="18146" y="20646"/>
                    <a:pt x="17468" y="21568"/>
                    <a:pt x="16709" y="22463"/>
                  </a:cubicBezTo>
                  <a:cubicBezTo>
                    <a:pt x="16410" y="22788"/>
                    <a:pt x="16031" y="23060"/>
                    <a:pt x="15597" y="23195"/>
                  </a:cubicBezTo>
                  <a:cubicBezTo>
                    <a:pt x="13915" y="23792"/>
                    <a:pt x="12206" y="24389"/>
                    <a:pt x="10524" y="25012"/>
                  </a:cubicBezTo>
                  <a:cubicBezTo>
                    <a:pt x="8002" y="25935"/>
                    <a:pt x="5506" y="26965"/>
                    <a:pt x="3092" y="28132"/>
                  </a:cubicBezTo>
                  <a:cubicBezTo>
                    <a:pt x="2387" y="28484"/>
                    <a:pt x="1709" y="28891"/>
                    <a:pt x="1058" y="29325"/>
                  </a:cubicBezTo>
                  <a:cubicBezTo>
                    <a:pt x="163" y="29922"/>
                    <a:pt x="0" y="30681"/>
                    <a:pt x="461" y="31658"/>
                  </a:cubicBezTo>
                  <a:cubicBezTo>
                    <a:pt x="570" y="31848"/>
                    <a:pt x="678" y="32038"/>
                    <a:pt x="841" y="32173"/>
                  </a:cubicBezTo>
                  <a:cubicBezTo>
                    <a:pt x="1682" y="33068"/>
                    <a:pt x="2523" y="33963"/>
                    <a:pt x="3391" y="34831"/>
                  </a:cubicBezTo>
                  <a:cubicBezTo>
                    <a:pt x="4937" y="36323"/>
                    <a:pt x="6591" y="37706"/>
                    <a:pt x="8354" y="38981"/>
                  </a:cubicBezTo>
                  <a:cubicBezTo>
                    <a:pt x="10362" y="40473"/>
                    <a:pt x="12450" y="41829"/>
                    <a:pt x="14620" y="43050"/>
                  </a:cubicBezTo>
                  <a:cubicBezTo>
                    <a:pt x="17061" y="44352"/>
                    <a:pt x="19638" y="45355"/>
                    <a:pt x="22296" y="46088"/>
                  </a:cubicBezTo>
                  <a:cubicBezTo>
                    <a:pt x="22470" y="46142"/>
                    <a:pt x="22647" y="46168"/>
                    <a:pt x="22821" y="46168"/>
                  </a:cubicBezTo>
                  <a:cubicBezTo>
                    <a:pt x="23512" y="46168"/>
                    <a:pt x="24157" y="45756"/>
                    <a:pt x="24439" y="45084"/>
                  </a:cubicBezTo>
                  <a:cubicBezTo>
                    <a:pt x="24629" y="44650"/>
                    <a:pt x="24710" y="44189"/>
                    <a:pt x="24710" y="43701"/>
                  </a:cubicBezTo>
                  <a:cubicBezTo>
                    <a:pt x="24683" y="42996"/>
                    <a:pt x="24683" y="42290"/>
                    <a:pt x="24710" y="41558"/>
                  </a:cubicBezTo>
                  <a:cubicBezTo>
                    <a:pt x="24981" y="36404"/>
                    <a:pt x="24412" y="31332"/>
                    <a:pt x="23435" y="26260"/>
                  </a:cubicBezTo>
                  <a:cubicBezTo>
                    <a:pt x="23381" y="25908"/>
                    <a:pt x="23408" y="25555"/>
                    <a:pt x="23544" y="25229"/>
                  </a:cubicBezTo>
                  <a:cubicBezTo>
                    <a:pt x="23924" y="24280"/>
                    <a:pt x="24358" y="23358"/>
                    <a:pt x="24846" y="22463"/>
                  </a:cubicBezTo>
                  <a:cubicBezTo>
                    <a:pt x="26744" y="18828"/>
                    <a:pt x="28724" y="15248"/>
                    <a:pt x="30813" y="11749"/>
                  </a:cubicBezTo>
                  <a:cubicBezTo>
                    <a:pt x="32359" y="9172"/>
                    <a:pt x="33797" y="6541"/>
                    <a:pt x="35288" y="3937"/>
                  </a:cubicBezTo>
                  <a:cubicBezTo>
                    <a:pt x="35505" y="3530"/>
                    <a:pt x="35722" y="3096"/>
                    <a:pt x="35967" y="2635"/>
                  </a:cubicBezTo>
                  <a:cubicBezTo>
                    <a:pt x="36129" y="2310"/>
                    <a:pt x="35967" y="1876"/>
                    <a:pt x="35641" y="1740"/>
                  </a:cubicBezTo>
                  <a:cubicBezTo>
                    <a:pt x="34583" y="1171"/>
                    <a:pt x="32956" y="411"/>
                    <a:pt x="32088" y="59"/>
                  </a:cubicBezTo>
                  <a:cubicBezTo>
                    <a:pt x="32002" y="20"/>
                    <a:pt x="31912" y="1"/>
                    <a:pt x="318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51"/>
            <p:cNvSpPr/>
            <p:nvPr/>
          </p:nvSpPr>
          <p:spPr>
            <a:xfrm>
              <a:off x="2710438" y="6272213"/>
              <a:ext cx="442825" cy="353275"/>
            </a:xfrm>
            <a:custGeom>
              <a:avLst/>
              <a:gdLst/>
              <a:ahLst/>
              <a:cxnLst/>
              <a:rect l="l" t="t" r="r" b="b"/>
              <a:pathLst>
                <a:path w="17713" h="14131" extrusionOk="0">
                  <a:moveTo>
                    <a:pt x="6087" y="1"/>
                  </a:moveTo>
                  <a:cubicBezTo>
                    <a:pt x="5993" y="1"/>
                    <a:pt x="5897" y="18"/>
                    <a:pt x="5805" y="53"/>
                  </a:cubicBezTo>
                  <a:lnTo>
                    <a:pt x="5643" y="134"/>
                  </a:lnTo>
                  <a:cubicBezTo>
                    <a:pt x="4992" y="405"/>
                    <a:pt x="4341" y="704"/>
                    <a:pt x="3663" y="1002"/>
                  </a:cubicBezTo>
                  <a:cubicBezTo>
                    <a:pt x="2551" y="1490"/>
                    <a:pt x="1411" y="1951"/>
                    <a:pt x="272" y="2440"/>
                  </a:cubicBezTo>
                  <a:cubicBezTo>
                    <a:pt x="55" y="2548"/>
                    <a:pt x="1" y="2847"/>
                    <a:pt x="164" y="3036"/>
                  </a:cubicBezTo>
                  <a:cubicBezTo>
                    <a:pt x="1384" y="4420"/>
                    <a:pt x="2713" y="5695"/>
                    <a:pt x="4178" y="6807"/>
                  </a:cubicBezTo>
                  <a:cubicBezTo>
                    <a:pt x="6212" y="8271"/>
                    <a:pt x="8301" y="9628"/>
                    <a:pt x="10444" y="10875"/>
                  </a:cubicBezTo>
                  <a:cubicBezTo>
                    <a:pt x="12695" y="12123"/>
                    <a:pt x="15000" y="13208"/>
                    <a:pt x="17387" y="14130"/>
                  </a:cubicBezTo>
                  <a:lnTo>
                    <a:pt x="17414" y="14130"/>
                  </a:lnTo>
                  <a:cubicBezTo>
                    <a:pt x="17496" y="14130"/>
                    <a:pt x="17550" y="14049"/>
                    <a:pt x="17550" y="13940"/>
                  </a:cubicBezTo>
                  <a:cubicBezTo>
                    <a:pt x="17604" y="11635"/>
                    <a:pt x="17659" y="9329"/>
                    <a:pt x="17713" y="6942"/>
                  </a:cubicBezTo>
                  <a:cubicBezTo>
                    <a:pt x="17713" y="6563"/>
                    <a:pt x="17469" y="6237"/>
                    <a:pt x="17116" y="6129"/>
                  </a:cubicBezTo>
                  <a:cubicBezTo>
                    <a:pt x="16818" y="6047"/>
                    <a:pt x="16574" y="5912"/>
                    <a:pt x="16357" y="5722"/>
                  </a:cubicBezTo>
                  <a:cubicBezTo>
                    <a:pt x="16112" y="5505"/>
                    <a:pt x="15868" y="5342"/>
                    <a:pt x="15624" y="5098"/>
                  </a:cubicBezTo>
                  <a:cubicBezTo>
                    <a:pt x="15217" y="4691"/>
                    <a:pt x="14621" y="4447"/>
                    <a:pt x="14024" y="4420"/>
                  </a:cubicBezTo>
                  <a:cubicBezTo>
                    <a:pt x="13726" y="4420"/>
                    <a:pt x="13400" y="4393"/>
                    <a:pt x="13102" y="4365"/>
                  </a:cubicBezTo>
                  <a:cubicBezTo>
                    <a:pt x="12152" y="4284"/>
                    <a:pt x="11284" y="3769"/>
                    <a:pt x="10769" y="2982"/>
                  </a:cubicBezTo>
                  <a:cubicBezTo>
                    <a:pt x="10633" y="2792"/>
                    <a:pt x="10471" y="2602"/>
                    <a:pt x="10308" y="2413"/>
                  </a:cubicBezTo>
                  <a:cubicBezTo>
                    <a:pt x="10064" y="2087"/>
                    <a:pt x="9711" y="1843"/>
                    <a:pt x="9304" y="1789"/>
                  </a:cubicBezTo>
                  <a:cubicBezTo>
                    <a:pt x="8925" y="1707"/>
                    <a:pt x="8545" y="1599"/>
                    <a:pt x="8192" y="1490"/>
                  </a:cubicBezTo>
                  <a:cubicBezTo>
                    <a:pt x="7568" y="1328"/>
                    <a:pt x="7053" y="921"/>
                    <a:pt x="6755" y="378"/>
                  </a:cubicBezTo>
                  <a:cubicBezTo>
                    <a:pt x="6614" y="137"/>
                    <a:pt x="6355" y="1"/>
                    <a:pt x="60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51"/>
            <p:cNvSpPr/>
            <p:nvPr/>
          </p:nvSpPr>
          <p:spPr>
            <a:xfrm>
              <a:off x="2677213" y="6242938"/>
              <a:ext cx="499100" cy="402200"/>
            </a:xfrm>
            <a:custGeom>
              <a:avLst/>
              <a:gdLst/>
              <a:ahLst/>
              <a:cxnLst/>
              <a:rect l="l" t="t" r="r" b="b"/>
              <a:pathLst>
                <a:path w="19964" h="16088" extrusionOk="0">
                  <a:moveTo>
                    <a:pt x="7416" y="1172"/>
                  </a:moveTo>
                  <a:cubicBezTo>
                    <a:pt x="7684" y="1172"/>
                    <a:pt x="7943" y="1308"/>
                    <a:pt x="8084" y="1549"/>
                  </a:cubicBezTo>
                  <a:cubicBezTo>
                    <a:pt x="8382" y="2092"/>
                    <a:pt x="8897" y="2499"/>
                    <a:pt x="9521" y="2661"/>
                  </a:cubicBezTo>
                  <a:cubicBezTo>
                    <a:pt x="9874" y="2770"/>
                    <a:pt x="10254" y="2878"/>
                    <a:pt x="10633" y="2960"/>
                  </a:cubicBezTo>
                  <a:cubicBezTo>
                    <a:pt x="11040" y="3014"/>
                    <a:pt x="11393" y="3258"/>
                    <a:pt x="11637" y="3584"/>
                  </a:cubicBezTo>
                  <a:cubicBezTo>
                    <a:pt x="11800" y="3773"/>
                    <a:pt x="11962" y="3963"/>
                    <a:pt x="12098" y="4153"/>
                  </a:cubicBezTo>
                  <a:cubicBezTo>
                    <a:pt x="12613" y="4940"/>
                    <a:pt x="13481" y="5455"/>
                    <a:pt x="14431" y="5536"/>
                  </a:cubicBezTo>
                  <a:cubicBezTo>
                    <a:pt x="14729" y="5564"/>
                    <a:pt x="15055" y="5591"/>
                    <a:pt x="15353" y="5591"/>
                  </a:cubicBezTo>
                  <a:cubicBezTo>
                    <a:pt x="15950" y="5618"/>
                    <a:pt x="16546" y="5862"/>
                    <a:pt x="16953" y="6269"/>
                  </a:cubicBezTo>
                  <a:cubicBezTo>
                    <a:pt x="17197" y="6513"/>
                    <a:pt x="17441" y="6676"/>
                    <a:pt x="17686" y="6893"/>
                  </a:cubicBezTo>
                  <a:cubicBezTo>
                    <a:pt x="17903" y="7083"/>
                    <a:pt x="18147" y="7218"/>
                    <a:pt x="18445" y="7300"/>
                  </a:cubicBezTo>
                  <a:cubicBezTo>
                    <a:pt x="18798" y="7408"/>
                    <a:pt x="19042" y="7734"/>
                    <a:pt x="19042" y="8113"/>
                  </a:cubicBezTo>
                  <a:cubicBezTo>
                    <a:pt x="18988" y="10500"/>
                    <a:pt x="18933" y="12806"/>
                    <a:pt x="18879" y="15111"/>
                  </a:cubicBezTo>
                  <a:cubicBezTo>
                    <a:pt x="18879" y="15220"/>
                    <a:pt x="18825" y="15301"/>
                    <a:pt x="18743" y="15301"/>
                  </a:cubicBezTo>
                  <a:lnTo>
                    <a:pt x="18716" y="15301"/>
                  </a:lnTo>
                  <a:cubicBezTo>
                    <a:pt x="16329" y="14379"/>
                    <a:pt x="14024" y="13294"/>
                    <a:pt x="11773" y="12046"/>
                  </a:cubicBezTo>
                  <a:cubicBezTo>
                    <a:pt x="9630" y="10799"/>
                    <a:pt x="7541" y="9442"/>
                    <a:pt x="5507" y="7978"/>
                  </a:cubicBezTo>
                  <a:cubicBezTo>
                    <a:pt x="4042" y="6866"/>
                    <a:pt x="2713" y="5591"/>
                    <a:pt x="1493" y="4207"/>
                  </a:cubicBezTo>
                  <a:cubicBezTo>
                    <a:pt x="1330" y="4018"/>
                    <a:pt x="1384" y="3719"/>
                    <a:pt x="1601" y="3611"/>
                  </a:cubicBezTo>
                  <a:cubicBezTo>
                    <a:pt x="2740" y="3122"/>
                    <a:pt x="3880" y="2661"/>
                    <a:pt x="4992" y="2173"/>
                  </a:cubicBezTo>
                  <a:cubicBezTo>
                    <a:pt x="5670" y="1875"/>
                    <a:pt x="6321" y="1576"/>
                    <a:pt x="6972" y="1305"/>
                  </a:cubicBezTo>
                  <a:lnTo>
                    <a:pt x="7134" y="1224"/>
                  </a:lnTo>
                  <a:cubicBezTo>
                    <a:pt x="7226" y="1189"/>
                    <a:pt x="7322" y="1172"/>
                    <a:pt x="7416" y="1172"/>
                  </a:cubicBezTo>
                  <a:close/>
                  <a:moveTo>
                    <a:pt x="8145" y="0"/>
                  </a:moveTo>
                  <a:cubicBezTo>
                    <a:pt x="8086" y="0"/>
                    <a:pt x="8021" y="10"/>
                    <a:pt x="7948" y="30"/>
                  </a:cubicBezTo>
                  <a:cubicBezTo>
                    <a:pt x="7514" y="166"/>
                    <a:pt x="7080" y="329"/>
                    <a:pt x="6673" y="491"/>
                  </a:cubicBezTo>
                  <a:cubicBezTo>
                    <a:pt x="4775" y="1278"/>
                    <a:pt x="2903" y="2065"/>
                    <a:pt x="1032" y="2878"/>
                  </a:cubicBezTo>
                  <a:cubicBezTo>
                    <a:pt x="815" y="2933"/>
                    <a:pt x="625" y="3041"/>
                    <a:pt x="462" y="3177"/>
                  </a:cubicBezTo>
                  <a:cubicBezTo>
                    <a:pt x="28" y="3502"/>
                    <a:pt x="1" y="3801"/>
                    <a:pt x="299" y="4235"/>
                  </a:cubicBezTo>
                  <a:cubicBezTo>
                    <a:pt x="353" y="4289"/>
                    <a:pt x="381" y="4343"/>
                    <a:pt x="435" y="4397"/>
                  </a:cubicBezTo>
                  <a:cubicBezTo>
                    <a:pt x="1004" y="5048"/>
                    <a:pt x="1547" y="5672"/>
                    <a:pt x="2116" y="6296"/>
                  </a:cubicBezTo>
                  <a:cubicBezTo>
                    <a:pt x="3012" y="7218"/>
                    <a:pt x="4015" y="8032"/>
                    <a:pt x="5073" y="8791"/>
                  </a:cubicBezTo>
                  <a:cubicBezTo>
                    <a:pt x="7596" y="10636"/>
                    <a:pt x="10227" y="12290"/>
                    <a:pt x="12993" y="13755"/>
                  </a:cubicBezTo>
                  <a:cubicBezTo>
                    <a:pt x="14648" y="14623"/>
                    <a:pt x="16384" y="15355"/>
                    <a:pt x="18174" y="15925"/>
                  </a:cubicBezTo>
                  <a:cubicBezTo>
                    <a:pt x="18472" y="16006"/>
                    <a:pt x="18825" y="16061"/>
                    <a:pt x="19150" y="16088"/>
                  </a:cubicBezTo>
                  <a:cubicBezTo>
                    <a:pt x="19503" y="16088"/>
                    <a:pt x="19666" y="15898"/>
                    <a:pt x="19747" y="15545"/>
                  </a:cubicBezTo>
                  <a:cubicBezTo>
                    <a:pt x="19774" y="15328"/>
                    <a:pt x="19801" y="15084"/>
                    <a:pt x="19801" y="14840"/>
                  </a:cubicBezTo>
                  <a:cubicBezTo>
                    <a:pt x="19856" y="12562"/>
                    <a:pt x="19910" y="10283"/>
                    <a:pt x="19964" y="8005"/>
                  </a:cubicBezTo>
                  <a:cubicBezTo>
                    <a:pt x="19964" y="7734"/>
                    <a:pt x="19937" y="7462"/>
                    <a:pt x="19910" y="7218"/>
                  </a:cubicBezTo>
                  <a:cubicBezTo>
                    <a:pt x="19856" y="6676"/>
                    <a:pt x="19856" y="6621"/>
                    <a:pt x="19340" y="6567"/>
                  </a:cubicBezTo>
                  <a:cubicBezTo>
                    <a:pt x="18635" y="6459"/>
                    <a:pt x="18011" y="6106"/>
                    <a:pt x="17550" y="5591"/>
                  </a:cubicBezTo>
                  <a:cubicBezTo>
                    <a:pt x="17007" y="5048"/>
                    <a:pt x="16302" y="4750"/>
                    <a:pt x="15543" y="4723"/>
                  </a:cubicBezTo>
                  <a:cubicBezTo>
                    <a:pt x="15190" y="4696"/>
                    <a:pt x="14865" y="4696"/>
                    <a:pt x="14512" y="4641"/>
                  </a:cubicBezTo>
                  <a:cubicBezTo>
                    <a:pt x="13807" y="4614"/>
                    <a:pt x="13183" y="4207"/>
                    <a:pt x="12803" y="3611"/>
                  </a:cubicBezTo>
                  <a:cubicBezTo>
                    <a:pt x="12668" y="3394"/>
                    <a:pt x="12478" y="3204"/>
                    <a:pt x="12315" y="2987"/>
                  </a:cubicBezTo>
                  <a:cubicBezTo>
                    <a:pt x="11990" y="2526"/>
                    <a:pt x="11501" y="2227"/>
                    <a:pt x="10959" y="2092"/>
                  </a:cubicBezTo>
                  <a:cubicBezTo>
                    <a:pt x="10606" y="2010"/>
                    <a:pt x="10227" y="1902"/>
                    <a:pt x="9874" y="1793"/>
                  </a:cubicBezTo>
                  <a:cubicBezTo>
                    <a:pt x="9413" y="1685"/>
                    <a:pt x="9033" y="1387"/>
                    <a:pt x="8843" y="953"/>
                  </a:cubicBezTo>
                  <a:cubicBezTo>
                    <a:pt x="8735" y="736"/>
                    <a:pt x="8653" y="519"/>
                    <a:pt x="8545" y="302"/>
                  </a:cubicBezTo>
                  <a:cubicBezTo>
                    <a:pt x="8442" y="97"/>
                    <a:pt x="8325" y="0"/>
                    <a:pt x="814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51"/>
            <p:cNvSpPr/>
            <p:nvPr/>
          </p:nvSpPr>
          <p:spPr>
            <a:xfrm>
              <a:off x="2920663" y="6449313"/>
              <a:ext cx="75300" cy="54775"/>
            </a:xfrm>
            <a:custGeom>
              <a:avLst/>
              <a:gdLst/>
              <a:ahLst/>
              <a:cxnLst/>
              <a:rect l="l" t="t" r="r" b="b"/>
              <a:pathLst>
                <a:path w="3012" h="2191" extrusionOk="0">
                  <a:moveTo>
                    <a:pt x="468" y="0"/>
                  </a:moveTo>
                  <a:cubicBezTo>
                    <a:pt x="403" y="0"/>
                    <a:pt x="336" y="16"/>
                    <a:pt x="272" y="48"/>
                  </a:cubicBezTo>
                  <a:cubicBezTo>
                    <a:pt x="82" y="157"/>
                    <a:pt x="0" y="401"/>
                    <a:pt x="82" y="618"/>
                  </a:cubicBezTo>
                  <a:cubicBezTo>
                    <a:pt x="299" y="1133"/>
                    <a:pt x="706" y="1594"/>
                    <a:pt x="1221" y="1838"/>
                  </a:cubicBezTo>
                  <a:cubicBezTo>
                    <a:pt x="1546" y="2028"/>
                    <a:pt x="1926" y="2137"/>
                    <a:pt x="2306" y="2191"/>
                  </a:cubicBezTo>
                  <a:cubicBezTo>
                    <a:pt x="2469" y="2191"/>
                    <a:pt x="2631" y="2164"/>
                    <a:pt x="2794" y="2082"/>
                  </a:cubicBezTo>
                  <a:cubicBezTo>
                    <a:pt x="2903" y="2001"/>
                    <a:pt x="2984" y="1865"/>
                    <a:pt x="3011" y="1730"/>
                  </a:cubicBezTo>
                  <a:cubicBezTo>
                    <a:pt x="2984" y="1594"/>
                    <a:pt x="2903" y="1486"/>
                    <a:pt x="2767" y="1404"/>
                  </a:cubicBezTo>
                  <a:cubicBezTo>
                    <a:pt x="2658" y="1350"/>
                    <a:pt x="2550" y="1296"/>
                    <a:pt x="2441" y="1296"/>
                  </a:cubicBezTo>
                  <a:cubicBezTo>
                    <a:pt x="1736" y="1269"/>
                    <a:pt x="1139" y="862"/>
                    <a:pt x="814" y="238"/>
                  </a:cubicBezTo>
                  <a:cubicBezTo>
                    <a:pt x="757" y="86"/>
                    <a:pt x="620" y="0"/>
                    <a:pt x="46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1"/>
            <p:cNvSpPr/>
            <p:nvPr/>
          </p:nvSpPr>
          <p:spPr>
            <a:xfrm>
              <a:off x="3022363" y="6450338"/>
              <a:ext cx="23775" cy="21375"/>
            </a:xfrm>
            <a:custGeom>
              <a:avLst/>
              <a:gdLst/>
              <a:ahLst/>
              <a:cxnLst/>
              <a:rect l="l" t="t" r="r" b="b"/>
              <a:pathLst>
                <a:path w="951" h="855" extrusionOk="0">
                  <a:moveTo>
                    <a:pt x="479" y="0"/>
                  </a:moveTo>
                  <a:cubicBezTo>
                    <a:pt x="360" y="0"/>
                    <a:pt x="245" y="48"/>
                    <a:pt x="164" y="143"/>
                  </a:cubicBezTo>
                  <a:cubicBezTo>
                    <a:pt x="1" y="305"/>
                    <a:pt x="1" y="550"/>
                    <a:pt x="164" y="712"/>
                  </a:cubicBezTo>
                  <a:cubicBezTo>
                    <a:pt x="245" y="807"/>
                    <a:pt x="360" y="855"/>
                    <a:pt x="479" y="855"/>
                  </a:cubicBezTo>
                  <a:cubicBezTo>
                    <a:pt x="598" y="855"/>
                    <a:pt x="720" y="807"/>
                    <a:pt x="815" y="712"/>
                  </a:cubicBezTo>
                  <a:cubicBezTo>
                    <a:pt x="950" y="550"/>
                    <a:pt x="950" y="305"/>
                    <a:pt x="815" y="143"/>
                  </a:cubicBezTo>
                  <a:cubicBezTo>
                    <a:pt x="720" y="48"/>
                    <a:pt x="598"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51"/>
            <p:cNvSpPr/>
            <p:nvPr/>
          </p:nvSpPr>
          <p:spPr>
            <a:xfrm>
              <a:off x="2922013" y="6393213"/>
              <a:ext cx="23750" cy="21300"/>
            </a:xfrm>
            <a:custGeom>
              <a:avLst/>
              <a:gdLst/>
              <a:ahLst/>
              <a:cxnLst/>
              <a:rect l="l" t="t" r="r" b="b"/>
              <a:pathLst>
                <a:path w="950" h="852" extrusionOk="0">
                  <a:moveTo>
                    <a:pt x="479" y="0"/>
                  </a:moveTo>
                  <a:cubicBezTo>
                    <a:pt x="360" y="0"/>
                    <a:pt x="245" y="41"/>
                    <a:pt x="163" y="122"/>
                  </a:cubicBezTo>
                  <a:cubicBezTo>
                    <a:pt x="1" y="285"/>
                    <a:pt x="1" y="556"/>
                    <a:pt x="163" y="719"/>
                  </a:cubicBezTo>
                  <a:cubicBezTo>
                    <a:pt x="248" y="803"/>
                    <a:pt x="369" y="851"/>
                    <a:pt x="488" y="851"/>
                  </a:cubicBezTo>
                  <a:cubicBezTo>
                    <a:pt x="599" y="851"/>
                    <a:pt x="709" y="810"/>
                    <a:pt x="787" y="719"/>
                  </a:cubicBezTo>
                  <a:cubicBezTo>
                    <a:pt x="950" y="556"/>
                    <a:pt x="950" y="312"/>
                    <a:pt x="814" y="122"/>
                  </a:cubicBezTo>
                  <a:cubicBezTo>
                    <a:pt x="719" y="41"/>
                    <a:pt x="597"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51"/>
            <p:cNvSpPr/>
            <p:nvPr/>
          </p:nvSpPr>
          <p:spPr>
            <a:xfrm>
              <a:off x="2995963" y="6198838"/>
              <a:ext cx="88825" cy="76375"/>
            </a:xfrm>
            <a:custGeom>
              <a:avLst/>
              <a:gdLst/>
              <a:ahLst/>
              <a:cxnLst/>
              <a:rect l="l" t="t" r="r" b="b"/>
              <a:pathLst>
                <a:path w="3553" h="3055" extrusionOk="0">
                  <a:moveTo>
                    <a:pt x="1554" y="967"/>
                  </a:moveTo>
                  <a:cubicBezTo>
                    <a:pt x="1834" y="967"/>
                    <a:pt x="2129" y="1072"/>
                    <a:pt x="2332" y="1252"/>
                  </a:cubicBezTo>
                  <a:cubicBezTo>
                    <a:pt x="2386" y="1333"/>
                    <a:pt x="2467" y="1415"/>
                    <a:pt x="2494" y="1496"/>
                  </a:cubicBezTo>
                  <a:cubicBezTo>
                    <a:pt x="2630" y="1794"/>
                    <a:pt x="2440" y="2147"/>
                    <a:pt x="2115" y="2174"/>
                  </a:cubicBezTo>
                  <a:cubicBezTo>
                    <a:pt x="2074" y="2179"/>
                    <a:pt x="2034" y="2182"/>
                    <a:pt x="1994" y="2182"/>
                  </a:cubicBezTo>
                  <a:cubicBezTo>
                    <a:pt x="1607" y="2182"/>
                    <a:pt x="1256" y="1949"/>
                    <a:pt x="1084" y="1604"/>
                  </a:cubicBezTo>
                  <a:cubicBezTo>
                    <a:pt x="976" y="1360"/>
                    <a:pt x="1111" y="1062"/>
                    <a:pt x="1382" y="981"/>
                  </a:cubicBezTo>
                  <a:cubicBezTo>
                    <a:pt x="1438" y="971"/>
                    <a:pt x="1496" y="967"/>
                    <a:pt x="1554" y="967"/>
                  </a:cubicBezTo>
                  <a:close/>
                  <a:moveTo>
                    <a:pt x="1518" y="1"/>
                  </a:moveTo>
                  <a:cubicBezTo>
                    <a:pt x="1482" y="1"/>
                    <a:pt x="1446" y="2"/>
                    <a:pt x="1409" y="4"/>
                  </a:cubicBezTo>
                  <a:cubicBezTo>
                    <a:pt x="1395" y="4"/>
                    <a:pt x="1380" y="3"/>
                    <a:pt x="1366" y="3"/>
                  </a:cubicBezTo>
                  <a:cubicBezTo>
                    <a:pt x="600" y="3"/>
                    <a:pt x="1" y="697"/>
                    <a:pt x="80" y="1469"/>
                  </a:cubicBezTo>
                  <a:cubicBezTo>
                    <a:pt x="135" y="1876"/>
                    <a:pt x="325" y="2255"/>
                    <a:pt x="650" y="2527"/>
                  </a:cubicBezTo>
                  <a:cubicBezTo>
                    <a:pt x="1034" y="2872"/>
                    <a:pt x="1527" y="3055"/>
                    <a:pt x="2033" y="3055"/>
                  </a:cubicBezTo>
                  <a:cubicBezTo>
                    <a:pt x="2241" y="3055"/>
                    <a:pt x="2451" y="3024"/>
                    <a:pt x="2657" y="2961"/>
                  </a:cubicBezTo>
                  <a:cubicBezTo>
                    <a:pt x="3091" y="2771"/>
                    <a:pt x="3417" y="2337"/>
                    <a:pt x="3471" y="1849"/>
                  </a:cubicBezTo>
                  <a:cubicBezTo>
                    <a:pt x="3552" y="1415"/>
                    <a:pt x="3362" y="981"/>
                    <a:pt x="2983" y="737"/>
                  </a:cubicBezTo>
                  <a:cubicBezTo>
                    <a:pt x="2847" y="628"/>
                    <a:pt x="2711" y="547"/>
                    <a:pt x="2603" y="411"/>
                  </a:cubicBezTo>
                  <a:cubicBezTo>
                    <a:pt x="2305" y="138"/>
                    <a:pt x="1915" y="1"/>
                    <a:pt x="1518"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51"/>
            <p:cNvSpPr/>
            <p:nvPr/>
          </p:nvSpPr>
          <p:spPr>
            <a:xfrm>
              <a:off x="3019663" y="6222988"/>
              <a:ext cx="42075" cy="30400"/>
            </a:xfrm>
            <a:custGeom>
              <a:avLst/>
              <a:gdLst/>
              <a:ahLst/>
              <a:cxnLst/>
              <a:rect l="l" t="t" r="r" b="b"/>
              <a:pathLst>
                <a:path w="1683" h="1216" extrusionOk="0">
                  <a:moveTo>
                    <a:pt x="588" y="1"/>
                  </a:moveTo>
                  <a:cubicBezTo>
                    <a:pt x="528" y="1"/>
                    <a:pt x="468" y="5"/>
                    <a:pt x="407" y="15"/>
                  </a:cubicBezTo>
                  <a:cubicBezTo>
                    <a:pt x="136" y="96"/>
                    <a:pt x="0" y="394"/>
                    <a:pt x="136" y="638"/>
                  </a:cubicBezTo>
                  <a:cubicBezTo>
                    <a:pt x="308" y="983"/>
                    <a:pt x="659" y="1216"/>
                    <a:pt x="1046" y="1216"/>
                  </a:cubicBezTo>
                  <a:cubicBezTo>
                    <a:pt x="1086" y="1216"/>
                    <a:pt x="1126" y="1213"/>
                    <a:pt x="1167" y="1208"/>
                  </a:cubicBezTo>
                  <a:cubicBezTo>
                    <a:pt x="1492" y="1181"/>
                    <a:pt x="1682" y="828"/>
                    <a:pt x="1546" y="530"/>
                  </a:cubicBezTo>
                  <a:cubicBezTo>
                    <a:pt x="1492" y="449"/>
                    <a:pt x="1438" y="367"/>
                    <a:pt x="1384" y="286"/>
                  </a:cubicBezTo>
                  <a:cubicBezTo>
                    <a:pt x="1159" y="106"/>
                    <a:pt x="878" y="1"/>
                    <a:pt x="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1"/>
            <p:cNvSpPr/>
            <p:nvPr/>
          </p:nvSpPr>
          <p:spPr>
            <a:xfrm>
              <a:off x="3108488" y="6151213"/>
              <a:ext cx="63775" cy="60150"/>
            </a:xfrm>
            <a:custGeom>
              <a:avLst/>
              <a:gdLst/>
              <a:ahLst/>
              <a:cxnLst/>
              <a:rect l="l" t="t" r="r" b="b"/>
              <a:pathLst>
                <a:path w="2551" h="2406" extrusionOk="0">
                  <a:moveTo>
                    <a:pt x="1411" y="688"/>
                  </a:moveTo>
                  <a:cubicBezTo>
                    <a:pt x="1637" y="688"/>
                    <a:pt x="1838" y="883"/>
                    <a:pt x="1818" y="1123"/>
                  </a:cubicBezTo>
                  <a:cubicBezTo>
                    <a:pt x="1818" y="1150"/>
                    <a:pt x="1791" y="1177"/>
                    <a:pt x="1791" y="1231"/>
                  </a:cubicBezTo>
                  <a:cubicBezTo>
                    <a:pt x="1740" y="1513"/>
                    <a:pt x="1471" y="1722"/>
                    <a:pt x="1168" y="1722"/>
                  </a:cubicBezTo>
                  <a:cubicBezTo>
                    <a:pt x="1149" y="1722"/>
                    <a:pt x="1131" y="1721"/>
                    <a:pt x="1113" y="1719"/>
                  </a:cubicBezTo>
                  <a:cubicBezTo>
                    <a:pt x="1031" y="1719"/>
                    <a:pt x="869" y="1584"/>
                    <a:pt x="869" y="1557"/>
                  </a:cubicBezTo>
                  <a:cubicBezTo>
                    <a:pt x="896" y="1285"/>
                    <a:pt x="1004" y="1041"/>
                    <a:pt x="1113" y="824"/>
                  </a:cubicBezTo>
                  <a:cubicBezTo>
                    <a:pt x="1140" y="797"/>
                    <a:pt x="1167" y="797"/>
                    <a:pt x="1167" y="770"/>
                  </a:cubicBezTo>
                  <a:cubicBezTo>
                    <a:pt x="1246" y="713"/>
                    <a:pt x="1330" y="688"/>
                    <a:pt x="1411" y="688"/>
                  </a:cubicBezTo>
                  <a:close/>
                  <a:moveTo>
                    <a:pt x="1427" y="0"/>
                  </a:moveTo>
                  <a:cubicBezTo>
                    <a:pt x="1313" y="0"/>
                    <a:pt x="1198" y="21"/>
                    <a:pt x="1086" y="65"/>
                  </a:cubicBezTo>
                  <a:cubicBezTo>
                    <a:pt x="652" y="228"/>
                    <a:pt x="326" y="553"/>
                    <a:pt x="190" y="960"/>
                  </a:cubicBezTo>
                  <a:cubicBezTo>
                    <a:pt x="1" y="1394"/>
                    <a:pt x="163" y="1936"/>
                    <a:pt x="543" y="2208"/>
                  </a:cubicBezTo>
                  <a:cubicBezTo>
                    <a:pt x="679" y="2316"/>
                    <a:pt x="841" y="2370"/>
                    <a:pt x="1031" y="2397"/>
                  </a:cubicBezTo>
                  <a:cubicBezTo>
                    <a:pt x="1081" y="2403"/>
                    <a:pt x="1131" y="2406"/>
                    <a:pt x="1181" y="2406"/>
                  </a:cubicBezTo>
                  <a:cubicBezTo>
                    <a:pt x="1622" y="2406"/>
                    <a:pt x="2065" y="2193"/>
                    <a:pt x="2333" y="1828"/>
                  </a:cubicBezTo>
                  <a:cubicBezTo>
                    <a:pt x="2550" y="1448"/>
                    <a:pt x="2550" y="960"/>
                    <a:pt x="2333" y="607"/>
                  </a:cubicBezTo>
                  <a:cubicBezTo>
                    <a:pt x="2166" y="231"/>
                    <a:pt x="1806" y="0"/>
                    <a:pt x="142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1"/>
            <p:cNvSpPr/>
            <p:nvPr/>
          </p:nvSpPr>
          <p:spPr>
            <a:xfrm>
              <a:off x="3130188" y="6168388"/>
              <a:ext cx="24250" cy="25875"/>
            </a:xfrm>
            <a:custGeom>
              <a:avLst/>
              <a:gdLst/>
              <a:ahLst/>
              <a:cxnLst/>
              <a:rect l="l" t="t" r="r" b="b"/>
              <a:pathLst>
                <a:path w="970" h="1035" extrusionOk="0">
                  <a:moveTo>
                    <a:pt x="543" y="1"/>
                  </a:moveTo>
                  <a:cubicBezTo>
                    <a:pt x="462" y="1"/>
                    <a:pt x="378" y="26"/>
                    <a:pt x="299" y="83"/>
                  </a:cubicBezTo>
                  <a:cubicBezTo>
                    <a:pt x="299" y="110"/>
                    <a:pt x="272" y="110"/>
                    <a:pt x="245" y="137"/>
                  </a:cubicBezTo>
                  <a:cubicBezTo>
                    <a:pt x="136" y="354"/>
                    <a:pt x="28" y="598"/>
                    <a:pt x="1" y="870"/>
                  </a:cubicBezTo>
                  <a:cubicBezTo>
                    <a:pt x="1" y="897"/>
                    <a:pt x="163" y="1032"/>
                    <a:pt x="245" y="1032"/>
                  </a:cubicBezTo>
                  <a:cubicBezTo>
                    <a:pt x="263" y="1034"/>
                    <a:pt x="281" y="1035"/>
                    <a:pt x="300" y="1035"/>
                  </a:cubicBezTo>
                  <a:cubicBezTo>
                    <a:pt x="603" y="1035"/>
                    <a:pt x="872" y="826"/>
                    <a:pt x="923" y="544"/>
                  </a:cubicBezTo>
                  <a:cubicBezTo>
                    <a:pt x="923" y="490"/>
                    <a:pt x="950" y="463"/>
                    <a:pt x="950" y="436"/>
                  </a:cubicBezTo>
                  <a:cubicBezTo>
                    <a:pt x="970" y="196"/>
                    <a:pt x="769" y="1"/>
                    <a:pt x="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1"/>
            <p:cNvSpPr/>
            <p:nvPr/>
          </p:nvSpPr>
          <p:spPr>
            <a:xfrm>
              <a:off x="3179013" y="5920263"/>
              <a:ext cx="73250" cy="81850"/>
            </a:xfrm>
            <a:custGeom>
              <a:avLst/>
              <a:gdLst/>
              <a:ahLst/>
              <a:cxnLst/>
              <a:rect l="l" t="t" r="r" b="b"/>
              <a:pathLst>
                <a:path w="2930" h="3274" extrusionOk="0">
                  <a:moveTo>
                    <a:pt x="1508" y="946"/>
                  </a:moveTo>
                  <a:cubicBezTo>
                    <a:pt x="1575" y="946"/>
                    <a:pt x="1642" y="969"/>
                    <a:pt x="1709" y="1003"/>
                  </a:cubicBezTo>
                  <a:cubicBezTo>
                    <a:pt x="1926" y="1166"/>
                    <a:pt x="2008" y="1464"/>
                    <a:pt x="1872" y="1708"/>
                  </a:cubicBezTo>
                  <a:cubicBezTo>
                    <a:pt x="1791" y="1979"/>
                    <a:pt x="1574" y="2223"/>
                    <a:pt x="1275" y="2305"/>
                  </a:cubicBezTo>
                  <a:cubicBezTo>
                    <a:pt x="1031" y="2169"/>
                    <a:pt x="923" y="1898"/>
                    <a:pt x="1004" y="1654"/>
                  </a:cubicBezTo>
                  <a:cubicBezTo>
                    <a:pt x="1004" y="1383"/>
                    <a:pt x="1167" y="1139"/>
                    <a:pt x="1384" y="976"/>
                  </a:cubicBezTo>
                  <a:cubicBezTo>
                    <a:pt x="1425" y="955"/>
                    <a:pt x="1467" y="946"/>
                    <a:pt x="1508" y="946"/>
                  </a:cubicBezTo>
                  <a:close/>
                  <a:moveTo>
                    <a:pt x="1535" y="0"/>
                  </a:moveTo>
                  <a:cubicBezTo>
                    <a:pt x="1106" y="0"/>
                    <a:pt x="688" y="216"/>
                    <a:pt x="434" y="596"/>
                  </a:cubicBezTo>
                  <a:cubicBezTo>
                    <a:pt x="136" y="1003"/>
                    <a:pt x="0" y="1491"/>
                    <a:pt x="55" y="2006"/>
                  </a:cubicBezTo>
                  <a:cubicBezTo>
                    <a:pt x="109" y="2549"/>
                    <a:pt x="462" y="3010"/>
                    <a:pt x="977" y="3200"/>
                  </a:cubicBezTo>
                  <a:cubicBezTo>
                    <a:pt x="1097" y="3251"/>
                    <a:pt x="1212" y="3273"/>
                    <a:pt x="1322" y="3273"/>
                  </a:cubicBezTo>
                  <a:cubicBezTo>
                    <a:pt x="1685" y="3273"/>
                    <a:pt x="2007" y="3030"/>
                    <a:pt x="2360" y="2739"/>
                  </a:cubicBezTo>
                  <a:cubicBezTo>
                    <a:pt x="2523" y="2495"/>
                    <a:pt x="2659" y="2278"/>
                    <a:pt x="2767" y="2034"/>
                  </a:cubicBezTo>
                  <a:cubicBezTo>
                    <a:pt x="2848" y="1844"/>
                    <a:pt x="2903" y="1681"/>
                    <a:pt x="2903" y="1491"/>
                  </a:cubicBezTo>
                  <a:cubicBezTo>
                    <a:pt x="2930" y="840"/>
                    <a:pt x="2550" y="352"/>
                    <a:pt x="1899" y="54"/>
                  </a:cubicBezTo>
                  <a:cubicBezTo>
                    <a:pt x="1779" y="18"/>
                    <a:pt x="1656" y="0"/>
                    <a:pt x="153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1"/>
            <p:cNvSpPr/>
            <p:nvPr/>
          </p:nvSpPr>
          <p:spPr>
            <a:xfrm>
              <a:off x="3202063" y="5943913"/>
              <a:ext cx="27150" cy="33975"/>
            </a:xfrm>
            <a:custGeom>
              <a:avLst/>
              <a:gdLst/>
              <a:ahLst/>
              <a:cxnLst/>
              <a:rect l="l" t="t" r="r" b="b"/>
              <a:pathLst>
                <a:path w="1086" h="1359" extrusionOk="0">
                  <a:moveTo>
                    <a:pt x="586" y="0"/>
                  </a:moveTo>
                  <a:cubicBezTo>
                    <a:pt x="545" y="0"/>
                    <a:pt x="503" y="9"/>
                    <a:pt x="462" y="30"/>
                  </a:cubicBezTo>
                  <a:cubicBezTo>
                    <a:pt x="245" y="193"/>
                    <a:pt x="82" y="437"/>
                    <a:pt x="82" y="708"/>
                  </a:cubicBezTo>
                  <a:cubicBezTo>
                    <a:pt x="1" y="952"/>
                    <a:pt x="109" y="1223"/>
                    <a:pt x="353" y="1359"/>
                  </a:cubicBezTo>
                  <a:cubicBezTo>
                    <a:pt x="652" y="1277"/>
                    <a:pt x="869" y="1033"/>
                    <a:pt x="950" y="762"/>
                  </a:cubicBezTo>
                  <a:cubicBezTo>
                    <a:pt x="1086" y="518"/>
                    <a:pt x="1004" y="220"/>
                    <a:pt x="787" y="57"/>
                  </a:cubicBezTo>
                  <a:cubicBezTo>
                    <a:pt x="720" y="23"/>
                    <a:pt x="653" y="0"/>
                    <a:pt x="5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1"/>
            <p:cNvSpPr/>
            <p:nvPr/>
          </p:nvSpPr>
          <p:spPr>
            <a:xfrm>
              <a:off x="3273263" y="5852338"/>
              <a:ext cx="61050" cy="53175"/>
            </a:xfrm>
            <a:custGeom>
              <a:avLst/>
              <a:gdLst/>
              <a:ahLst/>
              <a:cxnLst/>
              <a:rect l="l" t="t" r="r" b="b"/>
              <a:pathLst>
                <a:path w="2442" h="2127" extrusionOk="0">
                  <a:moveTo>
                    <a:pt x="1277" y="588"/>
                  </a:moveTo>
                  <a:cubicBezTo>
                    <a:pt x="1591" y="588"/>
                    <a:pt x="1828" y="1030"/>
                    <a:pt x="1547" y="1333"/>
                  </a:cubicBezTo>
                  <a:lnTo>
                    <a:pt x="1520" y="1360"/>
                  </a:lnTo>
                  <a:cubicBezTo>
                    <a:pt x="1433" y="1436"/>
                    <a:pt x="1341" y="1468"/>
                    <a:pt x="1253" y="1468"/>
                  </a:cubicBezTo>
                  <a:cubicBezTo>
                    <a:pt x="932" y="1468"/>
                    <a:pt x="673" y="1035"/>
                    <a:pt x="950" y="736"/>
                  </a:cubicBezTo>
                  <a:cubicBezTo>
                    <a:pt x="977" y="709"/>
                    <a:pt x="1004" y="682"/>
                    <a:pt x="1031" y="682"/>
                  </a:cubicBezTo>
                  <a:cubicBezTo>
                    <a:pt x="1113" y="616"/>
                    <a:pt x="1198" y="588"/>
                    <a:pt x="1277" y="588"/>
                  </a:cubicBezTo>
                  <a:close/>
                  <a:moveTo>
                    <a:pt x="1296" y="0"/>
                  </a:moveTo>
                  <a:cubicBezTo>
                    <a:pt x="1000" y="0"/>
                    <a:pt x="709" y="109"/>
                    <a:pt x="489" y="329"/>
                  </a:cubicBezTo>
                  <a:cubicBezTo>
                    <a:pt x="55" y="709"/>
                    <a:pt x="1" y="1387"/>
                    <a:pt x="380" y="1821"/>
                  </a:cubicBezTo>
                  <a:cubicBezTo>
                    <a:pt x="625" y="2025"/>
                    <a:pt x="923" y="2126"/>
                    <a:pt x="1221" y="2126"/>
                  </a:cubicBezTo>
                  <a:cubicBezTo>
                    <a:pt x="1520" y="2126"/>
                    <a:pt x="1818" y="2025"/>
                    <a:pt x="2062" y="1821"/>
                  </a:cubicBezTo>
                  <a:cubicBezTo>
                    <a:pt x="2442" y="1387"/>
                    <a:pt x="2442" y="763"/>
                    <a:pt x="2116" y="302"/>
                  </a:cubicBezTo>
                  <a:cubicBezTo>
                    <a:pt x="1876" y="102"/>
                    <a:pt x="1584" y="0"/>
                    <a:pt x="1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51"/>
            <p:cNvSpPr/>
            <p:nvPr/>
          </p:nvSpPr>
          <p:spPr>
            <a:xfrm>
              <a:off x="3290063" y="5867038"/>
              <a:ext cx="28925" cy="22000"/>
            </a:xfrm>
            <a:custGeom>
              <a:avLst/>
              <a:gdLst/>
              <a:ahLst/>
              <a:cxnLst/>
              <a:rect l="l" t="t" r="r" b="b"/>
              <a:pathLst>
                <a:path w="1157" h="880" extrusionOk="0">
                  <a:moveTo>
                    <a:pt x="605" y="0"/>
                  </a:moveTo>
                  <a:cubicBezTo>
                    <a:pt x="526" y="0"/>
                    <a:pt x="441" y="28"/>
                    <a:pt x="359" y="94"/>
                  </a:cubicBezTo>
                  <a:cubicBezTo>
                    <a:pt x="332" y="94"/>
                    <a:pt x="305" y="121"/>
                    <a:pt x="278" y="148"/>
                  </a:cubicBezTo>
                  <a:cubicBezTo>
                    <a:pt x="1" y="447"/>
                    <a:pt x="260" y="880"/>
                    <a:pt x="581" y="880"/>
                  </a:cubicBezTo>
                  <a:cubicBezTo>
                    <a:pt x="669" y="880"/>
                    <a:pt x="761" y="848"/>
                    <a:pt x="848" y="772"/>
                  </a:cubicBezTo>
                  <a:lnTo>
                    <a:pt x="875" y="745"/>
                  </a:lnTo>
                  <a:cubicBezTo>
                    <a:pt x="1156" y="442"/>
                    <a:pt x="919" y="0"/>
                    <a:pt x="6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 name="Google Shape;825;p51"/>
          <p:cNvGrpSpPr/>
          <p:nvPr/>
        </p:nvGrpSpPr>
        <p:grpSpPr>
          <a:xfrm rot="5973186">
            <a:off x="2258718" y="1636243"/>
            <a:ext cx="682837" cy="554997"/>
            <a:chOff x="5426900" y="3064075"/>
            <a:chExt cx="281450" cy="229525"/>
          </a:xfrm>
        </p:grpSpPr>
        <p:sp>
          <p:nvSpPr>
            <p:cNvPr id="826" name="Google Shape;826;p51"/>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1"/>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1"/>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51"/>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51"/>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51"/>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51"/>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51"/>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1"/>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 name="Straight Arrow Connector 10">
            <a:extLst>
              <a:ext uri="{FF2B5EF4-FFF2-40B4-BE49-F238E27FC236}">
                <a16:creationId xmlns:a16="http://schemas.microsoft.com/office/drawing/2014/main" id="{3AE7A93C-EE81-9786-2328-5A356C5219BD}"/>
              </a:ext>
            </a:extLst>
          </p:cNvPr>
          <p:cNvCxnSpPr>
            <a:cxnSpLocks/>
            <a:endCxn id="9" idx="0"/>
          </p:cNvCxnSpPr>
          <p:nvPr/>
        </p:nvCxnSpPr>
        <p:spPr>
          <a:xfrm flipH="1">
            <a:off x="2269824" y="2378922"/>
            <a:ext cx="2302176" cy="4416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5BA6641-66C4-C447-CA4C-76CFE764D6C2}"/>
              </a:ext>
            </a:extLst>
          </p:cNvPr>
          <p:cNvCxnSpPr>
            <a:cxnSpLocks/>
            <a:endCxn id="12" idx="0"/>
          </p:cNvCxnSpPr>
          <p:nvPr/>
        </p:nvCxnSpPr>
        <p:spPr>
          <a:xfrm>
            <a:off x="4545355" y="2378922"/>
            <a:ext cx="2314616" cy="44162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oogle Shape;808;p51">
            <a:extLst>
              <a:ext uri="{FF2B5EF4-FFF2-40B4-BE49-F238E27FC236}">
                <a16:creationId xmlns:a16="http://schemas.microsoft.com/office/drawing/2014/main" id="{F6F5F912-55B8-0BE7-942C-91897DD19BB6}"/>
              </a:ext>
            </a:extLst>
          </p:cNvPr>
          <p:cNvGrpSpPr/>
          <p:nvPr/>
        </p:nvGrpSpPr>
        <p:grpSpPr>
          <a:xfrm rot="20696816">
            <a:off x="3920111" y="3773519"/>
            <a:ext cx="1049025" cy="1334938"/>
            <a:chOff x="2586363" y="5410988"/>
            <a:chExt cx="1049025" cy="1334938"/>
          </a:xfrm>
        </p:grpSpPr>
        <p:sp>
          <p:nvSpPr>
            <p:cNvPr id="19" name="Google Shape;809;p51">
              <a:extLst>
                <a:ext uri="{FF2B5EF4-FFF2-40B4-BE49-F238E27FC236}">
                  <a16:creationId xmlns:a16="http://schemas.microsoft.com/office/drawing/2014/main" id="{82631903-18D2-6816-6557-DC5B5F7AA4FC}"/>
                </a:ext>
              </a:extLst>
            </p:cNvPr>
            <p:cNvSpPr/>
            <p:nvPr/>
          </p:nvSpPr>
          <p:spPr>
            <a:xfrm>
              <a:off x="2586363" y="5419550"/>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10;p51">
              <a:extLst>
                <a:ext uri="{FF2B5EF4-FFF2-40B4-BE49-F238E27FC236}">
                  <a16:creationId xmlns:a16="http://schemas.microsoft.com/office/drawing/2014/main" id="{BF073F6D-14BC-91B4-1AFD-7876C98CEECF}"/>
                </a:ext>
              </a:extLst>
            </p:cNvPr>
            <p:cNvSpPr/>
            <p:nvPr/>
          </p:nvSpPr>
          <p:spPr>
            <a:xfrm>
              <a:off x="2586363" y="5410988"/>
              <a:ext cx="1049025" cy="1326375"/>
            </a:xfrm>
            <a:custGeom>
              <a:avLst/>
              <a:gdLst/>
              <a:ahLst/>
              <a:cxnLst/>
              <a:rect l="l" t="t" r="r" b="b"/>
              <a:pathLst>
                <a:path w="41961" h="53055" extrusionOk="0">
                  <a:moveTo>
                    <a:pt x="32169" y="814"/>
                  </a:moveTo>
                  <a:cubicBezTo>
                    <a:pt x="32223" y="814"/>
                    <a:pt x="32305" y="841"/>
                    <a:pt x="32386" y="868"/>
                  </a:cubicBezTo>
                  <a:cubicBezTo>
                    <a:pt x="34041" y="1492"/>
                    <a:pt x="38760" y="3825"/>
                    <a:pt x="40686" y="4828"/>
                  </a:cubicBezTo>
                  <a:cubicBezTo>
                    <a:pt x="40930" y="4964"/>
                    <a:pt x="41066" y="5262"/>
                    <a:pt x="40957" y="5534"/>
                  </a:cubicBezTo>
                  <a:cubicBezTo>
                    <a:pt x="40767" y="6022"/>
                    <a:pt x="40578" y="6402"/>
                    <a:pt x="40361" y="6836"/>
                  </a:cubicBezTo>
                  <a:cubicBezTo>
                    <a:pt x="40252" y="7080"/>
                    <a:pt x="40116" y="7351"/>
                    <a:pt x="39981" y="7649"/>
                  </a:cubicBezTo>
                  <a:cubicBezTo>
                    <a:pt x="39872" y="7866"/>
                    <a:pt x="39655" y="8029"/>
                    <a:pt x="39411" y="8029"/>
                  </a:cubicBezTo>
                  <a:cubicBezTo>
                    <a:pt x="39303" y="8029"/>
                    <a:pt x="39221" y="8002"/>
                    <a:pt x="39140" y="7948"/>
                  </a:cubicBezTo>
                  <a:cubicBezTo>
                    <a:pt x="38326" y="7568"/>
                    <a:pt x="37485" y="7161"/>
                    <a:pt x="36672" y="6781"/>
                  </a:cubicBezTo>
                  <a:cubicBezTo>
                    <a:pt x="34882" y="5886"/>
                    <a:pt x="32983" y="4964"/>
                    <a:pt x="31084" y="4150"/>
                  </a:cubicBezTo>
                  <a:cubicBezTo>
                    <a:pt x="30759" y="4015"/>
                    <a:pt x="30623" y="3662"/>
                    <a:pt x="30732" y="3309"/>
                  </a:cubicBezTo>
                  <a:cubicBezTo>
                    <a:pt x="30976" y="2550"/>
                    <a:pt x="31328" y="1818"/>
                    <a:pt x="31600" y="1194"/>
                  </a:cubicBezTo>
                  <a:cubicBezTo>
                    <a:pt x="31708" y="977"/>
                    <a:pt x="31925" y="814"/>
                    <a:pt x="32169" y="814"/>
                  </a:cubicBezTo>
                  <a:close/>
                  <a:moveTo>
                    <a:pt x="32628" y="5937"/>
                  </a:moveTo>
                  <a:cubicBezTo>
                    <a:pt x="32647" y="5937"/>
                    <a:pt x="32666" y="5938"/>
                    <a:pt x="32684" y="5940"/>
                  </a:cubicBezTo>
                  <a:cubicBezTo>
                    <a:pt x="32766" y="5940"/>
                    <a:pt x="32874" y="5940"/>
                    <a:pt x="32956" y="5968"/>
                  </a:cubicBezTo>
                  <a:cubicBezTo>
                    <a:pt x="33824" y="6320"/>
                    <a:pt x="35424" y="7080"/>
                    <a:pt x="36482" y="7649"/>
                  </a:cubicBezTo>
                  <a:cubicBezTo>
                    <a:pt x="36834" y="7812"/>
                    <a:pt x="36997" y="8219"/>
                    <a:pt x="36807" y="8571"/>
                  </a:cubicBezTo>
                  <a:cubicBezTo>
                    <a:pt x="36590" y="9005"/>
                    <a:pt x="36373" y="9439"/>
                    <a:pt x="36129" y="9873"/>
                  </a:cubicBezTo>
                  <a:cubicBezTo>
                    <a:pt x="34665" y="12477"/>
                    <a:pt x="33200" y="15108"/>
                    <a:pt x="31681" y="17658"/>
                  </a:cubicBezTo>
                  <a:cubicBezTo>
                    <a:pt x="29592" y="21184"/>
                    <a:pt x="27612" y="24764"/>
                    <a:pt x="25714" y="28372"/>
                  </a:cubicBezTo>
                  <a:cubicBezTo>
                    <a:pt x="25198" y="29267"/>
                    <a:pt x="24764" y="30189"/>
                    <a:pt x="24385" y="31138"/>
                  </a:cubicBezTo>
                  <a:cubicBezTo>
                    <a:pt x="24249" y="31491"/>
                    <a:pt x="24222" y="31844"/>
                    <a:pt x="24303" y="32196"/>
                  </a:cubicBezTo>
                  <a:cubicBezTo>
                    <a:pt x="25253" y="37241"/>
                    <a:pt x="25822" y="42341"/>
                    <a:pt x="25578" y="47494"/>
                  </a:cubicBezTo>
                  <a:cubicBezTo>
                    <a:pt x="25551" y="48199"/>
                    <a:pt x="25578" y="48932"/>
                    <a:pt x="25578" y="49637"/>
                  </a:cubicBezTo>
                  <a:cubicBezTo>
                    <a:pt x="25578" y="50098"/>
                    <a:pt x="25470" y="50586"/>
                    <a:pt x="25280" y="51020"/>
                  </a:cubicBezTo>
                  <a:cubicBezTo>
                    <a:pt x="25018" y="51675"/>
                    <a:pt x="24369" y="52102"/>
                    <a:pt x="23673" y="52102"/>
                  </a:cubicBezTo>
                  <a:cubicBezTo>
                    <a:pt x="23505" y="52102"/>
                    <a:pt x="23333" y="52077"/>
                    <a:pt x="23164" y="52024"/>
                  </a:cubicBezTo>
                  <a:cubicBezTo>
                    <a:pt x="20506" y="51291"/>
                    <a:pt x="17929" y="50261"/>
                    <a:pt x="15488" y="48986"/>
                  </a:cubicBezTo>
                  <a:cubicBezTo>
                    <a:pt x="13318" y="47765"/>
                    <a:pt x="11202" y="46409"/>
                    <a:pt x="9222" y="44917"/>
                  </a:cubicBezTo>
                  <a:cubicBezTo>
                    <a:pt x="7459" y="43643"/>
                    <a:pt x="5805" y="42259"/>
                    <a:pt x="4232" y="40767"/>
                  </a:cubicBezTo>
                  <a:cubicBezTo>
                    <a:pt x="3364" y="39899"/>
                    <a:pt x="2550" y="39004"/>
                    <a:pt x="1682" y="38109"/>
                  </a:cubicBezTo>
                  <a:cubicBezTo>
                    <a:pt x="1546" y="37947"/>
                    <a:pt x="1411" y="37784"/>
                    <a:pt x="1329" y="37567"/>
                  </a:cubicBezTo>
                  <a:cubicBezTo>
                    <a:pt x="868" y="36617"/>
                    <a:pt x="1031" y="35858"/>
                    <a:pt x="1926" y="35261"/>
                  </a:cubicBezTo>
                  <a:cubicBezTo>
                    <a:pt x="2577" y="34827"/>
                    <a:pt x="3255" y="34420"/>
                    <a:pt x="3960" y="34068"/>
                  </a:cubicBezTo>
                  <a:cubicBezTo>
                    <a:pt x="6374" y="32902"/>
                    <a:pt x="8843" y="31871"/>
                    <a:pt x="11392" y="30949"/>
                  </a:cubicBezTo>
                  <a:cubicBezTo>
                    <a:pt x="13074" y="30325"/>
                    <a:pt x="14783" y="29728"/>
                    <a:pt x="16464" y="29131"/>
                  </a:cubicBezTo>
                  <a:cubicBezTo>
                    <a:pt x="16898" y="28969"/>
                    <a:pt x="17278" y="28724"/>
                    <a:pt x="17576" y="28372"/>
                  </a:cubicBezTo>
                  <a:cubicBezTo>
                    <a:pt x="18336" y="27504"/>
                    <a:pt x="19014" y="26582"/>
                    <a:pt x="19638" y="25605"/>
                  </a:cubicBezTo>
                  <a:cubicBezTo>
                    <a:pt x="22649" y="21076"/>
                    <a:pt x="25687" y="16546"/>
                    <a:pt x="28562" y="11908"/>
                  </a:cubicBezTo>
                  <a:cubicBezTo>
                    <a:pt x="29728" y="10009"/>
                    <a:pt x="30949" y="8137"/>
                    <a:pt x="32115" y="6239"/>
                  </a:cubicBezTo>
                  <a:cubicBezTo>
                    <a:pt x="32214" y="6065"/>
                    <a:pt x="32427" y="5937"/>
                    <a:pt x="32628" y="5937"/>
                  </a:cubicBezTo>
                  <a:close/>
                  <a:moveTo>
                    <a:pt x="31600" y="0"/>
                  </a:moveTo>
                  <a:cubicBezTo>
                    <a:pt x="31383" y="0"/>
                    <a:pt x="31274" y="109"/>
                    <a:pt x="31111" y="516"/>
                  </a:cubicBezTo>
                  <a:cubicBezTo>
                    <a:pt x="30786" y="1248"/>
                    <a:pt x="30460" y="2008"/>
                    <a:pt x="30162" y="2740"/>
                  </a:cubicBezTo>
                  <a:lnTo>
                    <a:pt x="29891" y="3418"/>
                  </a:lnTo>
                  <a:cubicBezTo>
                    <a:pt x="29864" y="3526"/>
                    <a:pt x="29836" y="3635"/>
                    <a:pt x="29809" y="3716"/>
                  </a:cubicBezTo>
                  <a:cubicBezTo>
                    <a:pt x="29674" y="4042"/>
                    <a:pt x="29864" y="4422"/>
                    <a:pt x="30216" y="4503"/>
                  </a:cubicBezTo>
                  <a:cubicBezTo>
                    <a:pt x="30487" y="4611"/>
                    <a:pt x="30732" y="4747"/>
                    <a:pt x="31003" y="4883"/>
                  </a:cubicBezTo>
                  <a:cubicBezTo>
                    <a:pt x="31193" y="4964"/>
                    <a:pt x="31301" y="5127"/>
                    <a:pt x="31355" y="5317"/>
                  </a:cubicBezTo>
                  <a:cubicBezTo>
                    <a:pt x="31410" y="5506"/>
                    <a:pt x="31383" y="5696"/>
                    <a:pt x="31301" y="5859"/>
                  </a:cubicBezTo>
                  <a:cubicBezTo>
                    <a:pt x="31138" y="6103"/>
                    <a:pt x="31003" y="6320"/>
                    <a:pt x="30867" y="6564"/>
                  </a:cubicBezTo>
                  <a:cubicBezTo>
                    <a:pt x="30298" y="7432"/>
                    <a:pt x="29755" y="8300"/>
                    <a:pt x="29213" y="9195"/>
                  </a:cubicBezTo>
                  <a:cubicBezTo>
                    <a:pt x="27938" y="11257"/>
                    <a:pt x="26609" y="13372"/>
                    <a:pt x="25280" y="15461"/>
                  </a:cubicBezTo>
                  <a:cubicBezTo>
                    <a:pt x="23842" y="17712"/>
                    <a:pt x="22350" y="19963"/>
                    <a:pt x="20940" y="22160"/>
                  </a:cubicBezTo>
                  <a:cubicBezTo>
                    <a:pt x="20018" y="23571"/>
                    <a:pt x="19095" y="24981"/>
                    <a:pt x="18173" y="26392"/>
                  </a:cubicBezTo>
                  <a:cubicBezTo>
                    <a:pt x="17821" y="26907"/>
                    <a:pt x="17414" y="27395"/>
                    <a:pt x="16953" y="27829"/>
                  </a:cubicBezTo>
                  <a:cubicBezTo>
                    <a:pt x="16681" y="28101"/>
                    <a:pt x="16356" y="28290"/>
                    <a:pt x="16003" y="28399"/>
                  </a:cubicBezTo>
                  <a:cubicBezTo>
                    <a:pt x="13644" y="29158"/>
                    <a:pt x="11175" y="30054"/>
                    <a:pt x="8436" y="31166"/>
                  </a:cubicBezTo>
                  <a:cubicBezTo>
                    <a:pt x="6483" y="31979"/>
                    <a:pt x="4557" y="32793"/>
                    <a:pt x="2957" y="33498"/>
                  </a:cubicBezTo>
                  <a:cubicBezTo>
                    <a:pt x="2062" y="33878"/>
                    <a:pt x="1302" y="34475"/>
                    <a:pt x="705" y="35207"/>
                  </a:cubicBezTo>
                  <a:cubicBezTo>
                    <a:pt x="109" y="35858"/>
                    <a:pt x="0" y="36807"/>
                    <a:pt x="380" y="37567"/>
                  </a:cubicBezTo>
                  <a:cubicBezTo>
                    <a:pt x="651" y="38218"/>
                    <a:pt x="1058" y="38787"/>
                    <a:pt x="1519" y="39276"/>
                  </a:cubicBezTo>
                  <a:cubicBezTo>
                    <a:pt x="2089" y="39845"/>
                    <a:pt x="2658" y="40415"/>
                    <a:pt x="3228" y="40957"/>
                  </a:cubicBezTo>
                  <a:cubicBezTo>
                    <a:pt x="3526" y="41283"/>
                    <a:pt x="3825" y="41581"/>
                    <a:pt x="4123" y="41879"/>
                  </a:cubicBezTo>
                  <a:cubicBezTo>
                    <a:pt x="4313" y="42069"/>
                    <a:pt x="4638" y="42368"/>
                    <a:pt x="4828" y="42558"/>
                  </a:cubicBezTo>
                  <a:cubicBezTo>
                    <a:pt x="6049" y="43588"/>
                    <a:pt x="7405" y="44646"/>
                    <a:pt x="9087" y="45921"/>
                  </a:cubicBezTo>
                  <a:cubicBezTo>
                    <a:pt x="11772" y="47928"/>
                    <a:pt x="14674" y="49637"/>
                    <a:pt x="17739" y="51047"/>
                  </a:cubicBezTo>
                  <a:cubicBezTo>
                    <a:pt x="19611" y="51861"/>
                    <a:pt x="21564" y="52512"/>
                    <a:pt x="23571" y="53000"/>
                  </a:cubicBezTo>
                  <a:cubicBezTo>
                    <a:pt x="23734" y="53027"/>
                    <a:pt x="23923" y="53054"/>
                    <a:pt x="24113" y="53054"/>
                  </a:cubicBezTo>
                  <a:cubicBezTo>
                    <a:pt x="24602" y="53054"/>
                    <a:pt x="25063" y="52892"/>
                    <a:pt x="25442" y="52566"/>
                  </a:cubicBezTo>
                  <a:cubicBezTo>
                    <a:pt x="25849" y="52241"/>
                    <a:pt x="26121" y="51807"/>
                    <a:pt x="26229" y="51291"/>
                  </a:cubicBezTo>
                  <a:cubicBezTo>
                    <a:pt x="26446" y="50640"/>
                    <a:pt x="26527" y="49962"/>
                    <a:pt x="26527" y="49257"/>
                  </a:cubicBezTo>
                  <a:cubicBezTo>
                    <a:pt x="26527" y="48308"/>
                    <a:pt x="26500" y="47169"/>
                    <a:pt x="26446" y="46029"/>
                  </a:cubicBezTo>
                  <a:lnTo>
                    <a:pt x="26446" y="45650"/>
                  </a:lnTo>
                  <a:cubicBezTo>
                    <a:pt x="26365" y="43832"/>
                    <a:pt x="26283" y="41934"/>
                    <a:pt x="26175" y="40062"/>
                  </a:cubicBezTo>
                  <a:lnTo>
                    <a:pt x="26175" y="40008"/>
                  </a:lnTo>
                  <a:cubicBezTo>
                    <a:pt x="26093" y="38164"/>
                    <a:pt x="25904" y="36319"/>
                    <a:pt x="25578" y="34475"/>
                  </a:cubicBezTo>
                  <a:cubicBezTo>
                    <a:pt x="25497" y="34014"/>
                    <a:pt x="25442" y="33498"/>
                    <a:pt x="25388" y="33037"/>
                  </a:cubicBezTo>
                  <a:cubicBezTo>
                    <a:pt x="25334" y="32739"/>
                    <a:pt x="25307" y="32468"/>
                    <a:pt x="25280" y="32196"/>
                  </a:cubicBezTo>
                  <a:cubicBezTo>
                    <a:pt x="25198" y="31735"/>
                    <a:pt x="25280" y="31247"/>
                    <a:pt x="25470" y="30813"/>
                  </a:cubicBezTo>
                  <a:cubicBezTo>
                    <a:pt x="25741" y="30298"/>
                    <a:pt x="26012" y="29755"/>
                    <a:pt x="26283" y="29213"/>
                  </a:cubicBezTo>
                  <a:cubicBezTo>
                    <a:pt x="28155" y="25632"/>
                    <a:pt x="29864" y="22513"/>
                    <a:pt x="31518" y="19746"/>
                  </a:cubicBezTo>
                  <a:lnTo>
                    <a:pt x="32440" y="18173"/>
                  </a:lnTo>
                  <a:cubicBezTo>
                    <a:pt x="34176" y="15217"/>
                    <a:pt x="35994" y="12179"/>
                    <a:pt x="37594" y="9033"/>
                  </a:cubicBezTo>
                  <a:cubicBezTo>
                    <a:pt x="37757" y="8707"/>
                    <a:pt x="38082" y="8517"/>
                    <a:pt x="38435" y="8517"/>
                  </a:cubicBezTo>
                  <a:cubicBezTo>
                    <a:pt x="38570" y="8517"/>
                    <a:pt x="38706" y="8544"/>
                    <a:pt x="38842" y="8599"/>
                  </a:cubicBezTo>
                  <a:lnTo>
                    <a:pt x="38977" y="8653"/>
                  </a:lnTo>
                  <a:lnTo>
                    <a:pt x="39031" y="8680"/>
                  </a:lnTo>
                  <a:cubicBezTo>
                    <a:pt x="39221" y="8761"/>
                    <a:pt x="39438" y="8843"/>
                    <a:pt x="39628" y="8897"/>
                  </a:cubicBezTo>
                  <a:cubicBezTo>
                    <a:pt x="39737" y="8897"/>
                    <a:pt x="39818" y="8924"/>
                    <a:pt x="39899" y="8924"/>
                  </a:cubicBezTo>
                  <a:cubicBezTo>
                    <a:pt x="40089" y="8924"/>
                    <a:pt x="40198" y="8870"/>
                    <a:pt x="40361" y="8544"/>
                  </a:cubicBezTo>
                  <a:cubicBezTo>
                    <a:pt x="40550" y="8083"/>
                    <a:pt x="40740" y="7703"/>
                    <a:pt x="40930" y="7351"/>
                  </a:cubicBezTo>
                  <a:cubicBezTo>
                    <a:pt x="41174" y="6836"/>
                    <a:pt x="41391" y="6374"/>
                    <a:pt x="41662" y="5751"/>
                  </a:cubicBezTo>
                  <a:cubicBezTo>
                    <a:pt x="41771" y="5534"/>
                    <a:pt x="41852" y="5317"/>
                    <a:pt x="41907" y="5100"/>
                  </a:cubicBezTo>
                  <a:cubicBezTo>
                    <a:pt x="41961" y="4828"/>
                    <a:pt x="41825" y="4530"/>
                    <a:pt x="41554" y="4422"/>
                  </a:cubicBezTo>
                  <a:lnTo>
                    <a:pt x="41473" y="4367"/>
                  </a:lnTo>
                  <a:lnTo>
                    <a:pt x="41256" y="4259"/>
                  </a:lnTo>
                  <a:cubicBezTo>
                    <a:pt x="40469" y="3879"/>
                    <a:pt x="39710" y="3445"/>
                    <a:pt x="38950" y="3038"/>
                  </a:cubicBezTo>
                  <a:cubicBezTo>
                    <a:pt x="37296" y="2089"/>
                    <a:pt x="35560" y="1275"/>
                    <a:pt x="33797" y="597"/>
                  </a:cubicBezTo>
                  <a:cubicBezTo>
                    <a:pt x="33200" y="380"/>
                    <a:pt x="32603" y="217"/>
                    <a:pt x="32006" y="55"/>
                  </a:cubicBezTo>
                  <a:cubicBezTo>
                    <a:pt x="31871" y="27"/>
                    <a:pt x="31735" y="0"/>
                    <a:pt x="31600"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11;p51">
              <a:extLst>
                <a:ext uri="{FF2B5EF4-FFF2-40B4-BE49-F238E27FC236}">
                  <a16:creationId xmlns:a16="http://schemas.microsoft.com/office/drawing/2014/main" id="{FA939EE0-CA71-4664-A674-00EF41F802D9}"/>
                </a:ext>
              </a:extLst>
            </p:cNvPr>
            <p:cNvSpPr/>
            <p:nvPr/>
          </p:nvSpPr>
          <p:spPr>
            <a:xfrm>
              <a:off x="2608738" y="5558713"/>
              <a:ext cx="903250" cy="1154225"/>
            </a:xfrm>
            <a:custGeom>
              <a:avLst/>
              <a:gdLst/>
              <a:ahLst/>
              <a:cxnLst/>
              <a:rect l="l" t="t" r="r" b="b"/>
              <a:pathLst>
                <a:path w="36130" h="46169" extrusionOk="0">
                  <a:moveTo>
                    <a:pt x="31823" y="1"/>
                  </a:moveTo>
                  <a:cubicBezTo>
                    <a:pt x="31601" y="1"/>
                    <a:pt x="31382" y="117"/>
                    <a:pt x="31247" y="330"/>
                  </a:cubicBezTo>
                  <a:cubicBezTo>
                    <a:pt x="30081" y="2201"/>
                    <a:pt x="28887" y="4100"/>
                    <a:pt x="27694" y="5999"/>
                  </a:cubicBezTo>
                  <a:cubicBezTo>
                    <a:pt x="24846" y="10610"/>
                    <a:pt x="21808" y="15139"/>
                    <a:pt x="18770" y="19669"/>
                  </a:cubicBezTo>
                  <a:cubicBezTo>
                    <a:pt x="18146" y="20646"/>
                    <a:pt x="17468" y="21568"/>
                    <a:pt x="16709" y="22463"/>
                  </a:cubicBezTo>
                  <a:cubicBezTo>
                    <a:pt x="16410" y="22788"/>
                    <a:pt x="16031" y="23060"/>
                    <a:pt x="15597" y="23195"/>
                  </a:cubicBezTo>
                  <a:cubicBezTo>
                    <a:pt x="13915" y="23792"/>
                    <a:pt x="12206" y="24389"/>
                    <a:pt x="10524" y="25012"/>
                  </a:cubicBezTo>
                  <a:cubicBezTo>
                    <a:pt x="8002" y="25935"/>
                    <a:pt x="5506" y="26965"/>
                    <a:pt x="3092" y="28132"/>
                  </a:cubicBezTo>
                  <a:cubicBezTo>
                    <a:pt x="2387" y="28484"/>
                    <a:pt x="1709" y="28891"/>
                    <a:pt x="1058" y="29325"/>
                  </a:cubicBezTo>
                  <a:cubicBezTo>
                    <a:pt x="163" y="29922"/>
                    <a:pt x="0" y="30681"/>
                    <a:pt x="461" y="31658"/>
                  </a:cubicBezTo>
                  <a:cubicBezTo>
                    <a:pt x="570" y="31848"/>
                    <a:pt x="678" y="32038"/>
                    <a:pt x="841" y="32173"/>
                  </a:cubicBezTo>
                  <a:cubicBezTo>
                    <a:pt x="1682" y="33068"/>
                    <a:pt x="2523" y="33963"/>
                    <a:pt x="3391" y="34831"/>
                  </a:cubicBezTo>
                  <a:cubicBezTo>
                    <a:pt x="4937" y="36323"/>
                    <a:pt x="6591" y="37706"/>
                    <a:pt x="8354" y="38981"/>
                  </a:cubicBezTo>
                  <a:cubicBezTo>
                    <a:pt x="10362" y="40473"/>
                    <a:pt x="12450" y="41829"/>
                    <a:pt x="14620" y="43050"/>
                  </a:cubicBezTo>
                  <a:cubicBezTo>
                    <a:pt x="17061" y="44352"/>
                    <a:pt x="19638" y="45355"/>
                    <a:pt x="22296" y="46088"/>
                  </a:cubicBezTo>
                  <a:cubicBezTo>
                    <a:pt x="22470" y="46142"/>
                    <a:pt x="22647" y="46168"/>
                    <a:pt x="22821" y="46168"/>
                  </a:cubicBezTo>
                  <a:cubicBezTo>
                    <a:pt x="23512" y="46168"/>
                    <a:pt x="24157" y="45756"/>
                    <a:pt x="24439" y="45084"/>
                  </a:cubicBezTo>
                  <a:cubicBezTo>
                    <a:pt x="24629" y="44650"/>
                    <a:pt x="24710" y="44189"/>
                    <a:pt x="24710" y="43701"/>
                  </a:cubicBezTo>
                  <a:cubicBezTo>
                    <a:pt x="24683" y="42996"/>
                    <a:pt x="24683" y="42290"/>
                    <a:pt x="24710" y="41558"/>
                  </a:cubicBezTo>
                  <a:cubicBezTo>
                    <a:pt x="24981" y="36404"/>
                    <a:pt x="24412" y="31332"/>
                    <a:pt x="23435" y="26260"/>
                  </a:cubicBezTo>
                  <a:cubicBezTo>
                    <a:pt x="23381" y="25908"/>
                    <a:pt x="23408" y="25555"/>
                    <a:pt x="23544" y="25229"/>
                  </a:cubicBezTo>
                  <a:cubicBezTo>
                    <a:pt x="23924" y="24280"/>
                    <a:pt x="24358" y="23358"/>
                    <a:pt x="24846" y="22463"/>
                  </a:cubicBezTo>
                  <a:cubicBezTo>
                    <a:pt x="26744" y="18828"/>
                    <a:pt x="28724" y="15248"/>
                    <a:pt x="30813" y="11749"/>
                  </a:cubicBezTo>
                  <a:cubicBezTo>
                    <a:pt x="32359" y="9172"/>
                    <a:pt x="33797" y="6541"/>
                    <a:pt x="35288" y="3937"/>
                  </a:cubicBezTo>
                  <a:cubicBezTo>
                    <a:pt x="35505" y="3530"/>
                    <a:pt x="35722" y="3096"/>
                    <a:pt x="35967" y="2635"/>
                  </a:cubicBezTo>
                  <a:cubicBezTo>
                    <a:pt x="36129" y="2310"/>
                    <a:pt x="35967" y="1876"/>
                    <a:pt x="35641" y="1740"/>
                  </a:cubicBezTo>
                  <a:cubicBezTo>
                    <a:pt x="34583" y="1171"/>
                    <a:pt x="32956" y="411"/>
                    <a:pt x="32088" y="59"/>
                  </a:cubicBezTo>
                  <a:cubicBezTo>
                    <a:pt x="32002" y="20"/>
                    <a:pt x="31912" y="1"/>
                    <a:pt x="318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12;p51">
              <a:extLst>
                <a:ext uri="{FF2B5EF4-FFF2-40B4-BE49-F238E27FC236}">
                  <a16:creationId xmlns:a16="http://schemas.microsoft.com/office/drawing/2014/main" id="{D3A10266-D0B5-4967-364E-2248BAF259DF}"/>
                </a:ext>
              </a:extLst>
            </p:cNvPr>
            <p:cNvSpPr/>
            <p:nvPr/>
          </p:nvSpPr>
          <p:spPr>
            <a:xfrm>
              <a:off x="2710438" y="6272213"/>
              <a:ext cx="442825" cy="353275"/>
            </a:xfrm>
            <a:custGeom>
              <a:avLst/>
              <a:gdLst/>
              <a:ahLst/>
              <a:cxnLst/>
              <a:rect l="l" t="t" r="r" b="b"/>
              <a:pathLst>
                <a:path w="17713" h="14131" extrusionOk="0">
                  <a:moveTo>
                    <a:pt x="6087" y="1"/>
                  </a:moveTo>
                  <a:cubicBezTo>
                    <a:pt x="5993" y="1"/>
                    <a:pt x="5897" y="18"/>
                    <a:pt x="5805" y="53"/>
                  </a:cubicBezTo>
                  <a:lnTo>
                    <a:pt x="5643" y="134"/>
                  </a:lnTo>
                  <a:cubicBezTo>
                    <a:pt x="4992" y="405"/>
                    <a:pt x="4341" y="704"/>
                    <a:pt x="3663" y="1002"/>
                  </a:cubicBezTo>
                  <a:cubicBezTo>
                    <a:pt x="2551" y="1490"/>
                    <a:pt x="1411" y="1951"/>
                    <a:pt x="272" y="2440"/>
                  </a:cubicBezTo>
                  <a:cubicBezTo>
                    <a:pt x="55" y="2548"/>
                    <a:pt x="1" y="2847"/>
                    <a:pt x="164" y="3036"/>
                  </a:cubicBezTo>
                  <a:cubicBezTo>
                    <a:pt x="1384" y="4420"/>
                    <a:pt x="2713" y="5695"/>
                    <a:pt x="4178" y="6807"/>
                  </a:cubicBezTo>
                  <a:cubicBezTo>
                    <a:pt x="6212" y="8271"/>
                    <a:pt x="8301" y="9628"/>
                    <a:pt x="10444" y="10875"/>
                  </a:cubicBezTo>
                  <a:cubicBezTo>
                    <a:pt x="12695" y="12123"/>
                    <a:pt x="15000" y="13208"/>
                    <a:pt x="17387" y="14130"/>
                  </a:cubicBezTo>
                  <a:lnTo>
                    <a:pt x="17414" y="14130"/>
                  </a:lnTo>
                  <a:cubicBezTo>
                    <a:pt x="17496" y="14130"/>
                    <a:pt x="17550" y="14049"/>
                    <a:pt x="17550" y="13940"/>
                  </a:cubicBezTo>
                  <a:cubicBezTo>
                    <a:pt x="17604" y="11635"/>
                    <a:pt x="17659" y="9329"/>
                    <a:pt x="17713" y="6942"/>
                  </a:cubicBezTo>
                  <a:cubicBezTo>
                    <a:pt x="17713" y="6563"/>
                    <a:pt x="17469" y="6237"/>
                    <a:pt x="17116" y="6129"/>
                  </a:cubicBezTo>
                  <a:cubicBezTo>
                    <a:pt x="16818" y="6047"/>
                    <a:pt x="16574" y="5912"/>
                    <a:pt x="16357" y="5722"/>
                  </a:cubicBezTo>
                  <a:cubicBezTo>
                    <a:pt x="16112" y="5505"/>
                    <a:pt x="15868" y="5342"/>
                    <a:pt x="15624" y="5098"/>
                  </a:cubicBezTo>
                  <a:cubicBezTo>
                    <a:pt x="15217" y="4691"/>
                    <a:pt x="14621" y="4447"/>
                    <a:pt x="14024" y="4420"/>
                  </a:cubicBezTo>
                  <a:cubicBezTo>
                    <a:pt x="13726" y="4420"/>
                    <a:pt x="13400" y="4393"/>
                    <a:pt x="13102" y="4365"/>
                  </a:cubicBezTo>
                  <a:cubicBezTo>
                    <a:pt x="12152" y="4284"/>
                    <a:pt x="11284" y="3769"/>
                    <a:pt x="10769" y="2982"/>
                  </a:cubicBezTo>
                  <a:cubicBezTo>
                    <a:pt x="10633" y="2792"/>
                    <a:pt x="10471" y="2602"/>
                    <a:pt x="10308" y="2413"/>
                  </a:cubicBezTo>
                  <a:cubicBezTo>
                    <a:pt x="10064" y="2087"/>
                    <a:pt x="9711" y="1843"/>
                    <a:pt x="9304" y="1789"/>
                  </a:cubicBezTo>
                  <a:cubicBezTo>
                    <a:pt x="8925" y="1707"/>
                    <a:pt x="8545" y="1599"/>
                    <a:pt x="8192" y="1490"/>
                  </a:cubicBezTo>
                  <a:cubicBezTo>
                    <a:pt x="7568" y="1328"/>
                    <a:pt x="7053" y="921"/>
                    <a:pt x="6755" y="378"/>
                  </a:cubicBezTo>
                  <a:cubicBezTo>
                    <a:pt x="6614" y="137"/>
                    <a:pt x="6355" y="1"/>
                    <a:pt x="6087"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13;p51">
              <a:extLst>
                <a:ext uri="{FF2B5EF4-FFF2-40B4-BE49-F238E27FC236}">
                  <a16:creationId xmlns:a16="http://schemas.microsoft.com/office/drawing/2014/main" id="{2F292915-3661-7F7B-AB0D-572F85FA7059}"/>
                </a:ext>
              </a:extLst>
            </p:cNvPr>
            <p:cNvSpPr/>
            <p:nvPr/>
          </p:nvSpPr>
          <p:spPr>
            <a:xfrm>
              <a:off x="2677213" y="6242938"/>
              <a:ext cx="499100" cy="402200"/>
            </a:xfrm>
            <a:custGeom>
              <a:avLst/>
              <a:gdLst/>
              <a:ahLst/>
              <a:cxnLst/>
              <a:rect l="l" t="t" r="r" b="b"/>
              <a:pathLst>
                <a:path w="19964" h="16088" extrusionOk="0">
                  <a:moveTo>
                    <a:pt x="7416" y="1172"/>
                  </a:moveTo>
                  <a:cubicBezTo>
                    <a:pt x="7684" y="1172"/>
                    <a:pt x="7943" y="1308"/>
                    <a:pt x="8084" y="1549"/>
                  </a:cubicBezTo>
                  <a:cubicBezTo>
                    <a:pt x="8382" y="2092"/>
                    <a:pt x="8897" y="2499"/>
                    <a:pt x="9521" y="2661"/>
                  </a:cubicBezTo>
                  <a:cubicBezTo>
                    <a:pt x="9874" y="2770"/>
                    <a:pt x="10254" y="2878"/>
                    <a:pt x="10633" y="2960"/>
                  </a:cubicBezTo>
                  <a:cubicBezTo>
                    <a:pt x="11040" y="3014"/>
                    <a:pt x="11393" y="3258"/>
                    <a:pt x="11637" y="3584"/>
                  </a:cubicBezTo>
                  <a:cubicBezTo>
                    <a:pt x="11800" y="3773"/>
                    <a:pt x="11962" y="3963"/>
                    <a:pt x="12098" y="4153"/>
                  </a:cubicBezTo>
                  <a:cubicBezTo>
                    <a:pt x="12613" y="4940"/>
                    <a:pt x="13481" y="5455"/>
                    <a:pt x="14431" y="5536"/>
                  </a:cubicBezTo>
                  <a:cubicBezTo>
                    <a:pt x="14729" y="5564"/>
                    <a:pt x="15055" y="5591"/>
                    <a:pt x="15353" y="5591"/>
                  </a:cubicBezTo>
                  <a:cubicBezTo>
                    <a:pt x="15950" y="5618"/>
                    <a:pt x="16546" y="5862"/>
                    <a:pt x="16953" y="6269"/>
                  </a:cubicBezTo>
                  <a:cubicBezTo>
                    <a:pt x="17197" y="6513"/>
                    <a:pt x="17441" y="6676"/>
                    <a:pt x="17686" y="6893"/>
                  </a:cubicBezTo>
                  <a:cubicBezTo>
                    <a:pt x="17903" y="7083"/>
                    <a:pt x="18147" y="7218"/>
                    <a:pt x="18445" y="7300"/>
                  </a:cubicBezTo>
                  <a:cubicBezTo>
                    <a:pt x="18798" y="7408"/>
                    <a:pt x="19042" y="7734"/>
                    <a:pt x="19042" y="8113"/>
                  </a:cubicBezTo>
                  <a:cubicBezTo>
                    <a:pt x="18988" y="10500"/>
                    <a:pt x="18933" y="12806"/>
                    <a:pt x="18879" y="15111"/>
                  </a:cubicBezTo>
                  <a:cubicBezTo>
                    <a:pt x="18879" y="15220"/>
                    <a:pt x="18825" y="15301"/>
                    <a:pt x="18743" y="15301"/>
                  </a:cubicBezTo>
                  <a:lnTo>
                    <a:pt x="18716" y="15301"/>
                  </a:lnTo>
                  <a:cubicBezTo>
                    <a:pt x="16329" y="14379"/>
                    <a:pt x="14024" y="13294"/>
                    <a:pt x="11773" y="12046"/>
                  </a:cubicBezTo>
                  <a:cubicBezTo>
                    <a:pt x="9630" y="10799"/>
                    <a:pt x="7541" y="9442"/>
                    <a:pt x="5507" y="7978"/>
                  </a:cubicBezTo>
                  <a:cubicBezTo>
                    <a:pt x="4042" y="6866"/>
                    <a:pt x="2713" y="5591"/>
                    <a:pt x="1493" y="4207"/>
                  </a:cubicBezTo>
                  <a:cubicBezTo>
                    <a:pt x="1330" y="4018"/>
                    <a:pt x="1384" y="3719"/>
                    <a:pt x="1601" y="3611"/>
                  </a:cubicBezTo>
                  <a:cubicBezTo>
                    <a:pt x="2740" y="3122"/>
                    <a:pt x="3880" y="2661"/>
                    <a:pt x="4992" y="2173"/>
                  </a:cubicBezTo>
                  <a:cubicBezTo>
                    <a:pt x="5670" y="1875"/>
                    <a:pt x="6321" y="1576"/>
                    <a:pt x="6972" y="1305"/>
                  </a:cubicBezTo>
                  <a:lnTo>
                    <a:pt x="7134" y="1224"/>
                  </a:lnTo>
                  <a:cubicBezTo>
                    <a:pt x="7226" y="1189"/>
                    <a:pt x="7322" y="1172"/>
                    <a:pt x="7416" y="1172"/>
                  </a:cubicBezTo>
                  <a:close/>
                  <a:moveTo>
                    <a:pt x="8145" y="0"/>
                  </a:moveTo>
                  <a:cubicBezTo>
                    <a:pt x="8086" y="0"/>
                    <a:pt x="8021" y="10"/>
                    <a:pt x="7948" y="30"/>
                  </a:cubicBezTo>
                  <a:cubicBezTo>
                    <a:pt x="7514" y="166"/>
                    <a:pt x="7080" y="329"/>
                    <a:pt x="6673" y="491"/>
                  </a:cubicBezTo>
                  <a:cubicBezTo>
                    <a:pt x="4775" y="1278"/>
                    <a:pt x="2903" y="2065"/>
                    <a:pt x="1032" y="2878"/>
                  </a:cubicBezTo>
                  <a:cubicBezTo>
                    <a:pt x="815" y="2933"/>
                    <a:pt x="625" y="3041"/>
                    <a:pt x="462" y="3177"/>
                  </a:cubicBezTo>
                  <a:cubicBezTo>
                    <a:pt x="28" y="3502"/>
                    <a:pt x="1" y="3801"/>
                    <a:pt x="299" y="4235"/>
                  </a:cubicBezTo>
                  <a:cubicBezTo>
                    <a:pt x="353" y="4289"/>
                    <a:pt x="381" y="4343"/>
                    <a:pt x="435" y="4397"/>
                  </a:cubicBezTo>
                  <a:cubicBezTo>
                    <a:pt x="1004" y="5048"/>
                    <a:pt x="1547" y="5672"/>
                    <a:pt x="2116" y="6296"/>
                  </a:cubicBezTo>
                  <a:cubicBezTo>
                    <a:pt x="3012" y="7218"/>
                    <a:pt x="4015" y="8032"/>
                    <a:pt x="5073" y="8791"/>
                  </a:cubicBezTo>
                  <a:cubicBezTo>
                    <a:pt x="7596" y="10636"/>
                    <a:pt x="10227" y="12290"/>
                    <a:pt x="12993" y="13755"/>
                  </a:cubicBezTo>
                  <a:cubicBezTo>
                    <a:pt x="14648" y="14623"/>
                    <a:pt x="16384" y="15355"/>
                    <a:pt x="18174" y="15925"/>
                  </a:cubicBezTo>
                  <a:cubicBezTo>
                    <a:pt x="18472" y="16006"/>
                    <a:pt x="18825" y="16061"/>
                    <a:pt x="19150" y="16088"/>
                  </a:cubicBezTo>
                  <a:cubicBezTo>
                    <a:pt x="19503" y="16088"/>
                    <a:pt x="19666" y="15898"/>
                    <a:pt x="19747" y="15545"/>
                  </a:cubicBezTo>
                  <a:cubicBezTo>
                    <a:pt x="19774" y="15328"/>
                    <a:pt x="19801" y="15084"/>
                    <a:pt x="19801" y="14840"/>
                  </a:cubicBezTo>
                  <a:cubicBezTo>
                    <a:pt x="19856" y="12562"/>
                    <a:pt x="19910" y="10283"/>
                    <a:pt x="19964" y="8005"/>
                  </a:cubicBezTo>
                  <a:cubicBezTo>
                    <a:pt x="19964" y="7734"/>
                    <a:pt x="19937" y="7462"/>
                    <a:pt x="19910" y="7218"/>
                  </a:cubicBezTo>
                  <a:cubicBezTo>
                    <a:pt x="19856" y="6676"/>
                    <a:pt x="19856" y="6621"/>
                    <a:pt x="19340" y="6567"/>
                  </a:cubicBezTo>
                  <a:cubicBezTo>
                    <a:pt x="18635" y="6459"/>
                    <a:pt x="18011" y="6106"/>
                    <a:pt x="17550" y="5591"/>
                  </a:cubicBezTo>
                  <a:cubicBezTo>
                    <a:pt x="17007" y="5048"/>
                    <a:pt x="16302" y="4750"/>
                    <a:pt x="15543" y="4723"/>
                  </a:cubicBezTo>
                  <a:cubicBezTo>
                    <a:pt x="15190" y="4696"/>
                    <a:pt x="14865" y="4696"/>
                    <a:pt x="14512" y="4641"/>
                  </a:cubicBezTo>
                  <a:cubicBezTo>
                    <a:pt x="13807" y="4614"/>
                    <a:pt x="13183" y="4207"/>
                    <a:pt x="12803" y="3611"/>
                  </a:cubicBezTo>
                  <a:cubicBezTo>
                    <a:pt x="12668" y="3394"/>
                    <a:pt x="12478" y="3204"/>
                    <a:pt x="12315" y="2987"/>
                  </a:cubicBezTo>
                  <a:cubicBezTo>
                    <a:pt x="11990" y="2526"/>
                    <a:pt x="11501" y="2227"/>
                    <a:pt x="10959" y="2092"/>
                  </a:cubicBezTo>
                  <a:cubicBezTo>
                    <a:pt x="10606" y="2010"/>
                    <a:pt x="10227" y="1902"/>
                    <a:pt x="9874" y="1793"/>
                  </a:cubicBezTo>
                  <a:cubicBezTo>
                    <a:pt x="9413" y="1685"/>
                    <a:pt x="9033" y="1387"/>
                    <a:pt x="8843" y="953"/>
                  </a:cubicBezTo>
                  <a:cubicBezTo>
                    <a:pt x="8735" y="736"/>
                    <a:pt x="8653" y="519"/>
                    <a:pt x="8545" y="302"/>
                  </a:cubicBezTo>
                  <a:cubicBezTo>
                    <a:pt x="8442" y="97"/>
                    <a:pt x="8325" y="0"/>
                    <a:pt x="814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14;p51">
              <a:extLst>
                <a:ext uri="{FF2B5EF4-FFF2-40B4-BE49-F238E27FC236}">
                  <a16:creationId xmlns:a16="http://schemas.microsoft.com/office/drawing/2014/main" id="{6983E630-E064-0764-7EE2-565906897849}"/>
                </a:ext>
              </a:extLst>
            </p:cNvPr>
            <p:cNvSpPr/>
            <p:nvPr/>
          </p:nvSpPr>
          <p:spPr>
            <a:xfrm>
              <a:off x="2920663" y="6449313"/>
              <a:ext cx="75300" cy="54775"/>
            </a:xfrm>
            <a:custGeom>
              <a:avLst/>
              <a:gdLst/>
              <a:ahLst/>
              <a:cxnLst/>
              <a:rect l="l" t="t" r="r" b="b"/>
              <a:pathLst>
                <a:path w="3012" h="2191" extrusionOk="0">
                  <a:moveTo>
                    <a:pt x="468" y="0"/>
                  </a:moveTo>
                  <a:cubicBezTo>
                    <a:pt x="403" y="0"/>
                    <a:pt x="336" y="16"/>
                    <a:pt x="272" y="48"/>
                  </a:cubicBezTo>
                  <a:cubicBezTo>
                    <a:pt x="82" y="157"/>
                    <a:pt x="0" y="401"/>
                    <a:pt x="82" y="618"/>
                  </a:cubicBezTo>
                  <a:cubicBezTo>
                    <a:pt x="299" y="1133"/>
                    <a:pt x="706" y="1594"/>
                    <a:pt x="1221" y="1838"/>
                  </a:cubicBezTo>
                  <a:cubicBezTo>
                    <a:pt x="1546" y="2028"/>
                    <a:pt x="1926" y="2137"/>
                    <a:pt x="2306" y="2191"/>
                  </a:cubicBezTo>
                  <a:cubicBezTo>
                    <a:pt x="2469" y="2191"/>
                    <a:pt x="2631" y="2164"/>
                    <a:pt x="2794" y="2082"/>
                  </a:cubicBezTo>
                  <a:cubicBezTo>
                    <a:pt x="2903" y="2001"/>
                    <a:pt x="2984" y="1865"/>
                    <a:pt x="3011" y="1730"/>
                  </a:cubicBezTo>
                  <a:cubicBezTo>
                    <a:pt x="2984" y="1594"/>
                    <a:pt x="2903" y="1486"/>
                    <a:pt x="2767" y="1404"/>
                  </a:cubicBezTo>
                  <a:cubicBezTo>
                    <a:pt x="2658" y="1350"/>
                    <a:pt x="2550" y="1296"/>
                    <a:pt x="2441" y="1296"/>
                  </a:cubicBezTo>
                  <a:cubicBezTo>
                    <a:pt x="1736" y="1269"/>
                    <a:pt x="1139" y="862"/>
                    <a:pt x="814" y="238"/>
                  </a:cubicBezTo>
                  <a:cubicBezTo>
                    <a:pt x="757" y="86"/>
                    <a:pt x="620" y="0"/>
                    <a:pt x="46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15;p51">
              <a:extLst>
                <a:ext uri="{FF2B5EF4-FFF2-40B4-BE49-F238E27FC236}">
                  <a16:creationId xmlns:a16="http://schemas.microsoft.com/office/drawing/2014/main" id="{2DC732AD-D238-39AD-C724-52BFCF672E4A}"/>
                </a:ext>
              </a:extLst>
            </p:cNvPr>
            <p:cNvSpPr/>
            <p:nvPr/>
          </p:nvSpPr>
          <p:spPr>
            <a:xfrm>
              <a:off x="3022363" y="6450338"/>
              <a:ext cx="23775" cy="21375"/>
            </a:xfrm>
            <a:custGeom>
              <a:avLst/>
              <a:gdLst/>
              <a:ahLst/>
              <a:cxnLst/>
              <a:rect l="l" t="t" r="r" b="b"/>
              <a:pathLst>
                <a:path w="951" h="855" extrusionOk="0">
                  <a:moveTo>
                    <a:pt x="479" y="0"/>
                  </a:moveTo>
                  <a:cubicBezTo>
                    <a:pt x="360" y="0"/>
                    <a:pt x="245" y="48"/>
                    <a:pt x="164" y="143"/>
                  </a:cubicBezTo>
                  <a:cubicBezTo>
                    <a:pt x="1" y="305"/>
                    <a:pt x="1" y="550"/>
                    <a:pt x="164" y="712"/>
                  </a:cubicBezTo>
                  <a:cubicBezTo>
                    <a:pt x="245" y="807"/>
                    <a:pt x="360" y="855"/>
                    <a:pt x="479" y="855"/>
                  </a:cubicBezTo>
                  <a:cubicBezTo>
                    <a:pt x="598" y="855"/>
                    <a:pt x="720" y="807"/>
                    <a:pt x="815" y="712"/>
                  </a:cubicBezTo>
                  <a:cubicBezTo>
                    <a:pt x="950" y="550"/>
                    <a:pt x="950" y="305"/>
                    <a:pt x="815" y="143"/>
                  </a:cubicBezTo>
                  <a:cubicBezTo>
                    <a:pt x="720" y="48"/>
                    <a:pt x="598"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16;p51">
              <a:extLst>
                <a:ext uri="{FF2B5EF4-FFF2-40B4-BE49-F238E27FC236}">
                  <a16:creationId xmlns:a16="http://schemas.microsoft.com/office/drawing/2014/main" id="{092D109D-03C5-C018-2B8A-096ADD5D74D5}"/>
                </a:ext>
              </a:extLst>
            </p:cNvPr>
            <p:cNvSpPr/>
            <p:nvPr/>
          </p:nvSpPr>
          <p:spPr>
            <a:xfrm>
              <a:off x="2922013" y="6393213"/>
              <a:ext cx="23750" cy="21300"/>
            </a:xfrm>
            <a:custGeom>
              <a:avLst/>
              <a:gdLst/>
              <a:ahLst/>
              <a:cxnLst/>
              <a:rect l="l" t="t" r="r" b="b"/>
              <a:pathLst>
                <a:path w="950" h="852" extrusionOk="0">
                  <a:moveTo>
                    <a:pt x="479" y="0"/>
                  </a:moveTo>
                  <a:cubicBezTo>
                    <a:pt x="360" y="0"/>
                    <a:pt x="245" y="41"/>
                    <a:pt x="163" y="122"/>
                  </a:cubicBezTo>
                  <a:cubicBezTo>
                    <a:pt x="1" y="285"/>
                    <a:pt x="1" y="556"/>
                    <a:pt x="163" y="719"/>
                  </a:cubicBezTo>
                  <a:cubicBezTo>
                    <a:pt x="248" y="803"/>
                    <a:pt x="369" y="851"/>
                    <a:pt x="488" y="851"/>
                  </a:cubicBezTo>
                  <a:cubicBezTo>
                    <a:pt x="599" y="851"/>
                    <a:pt x="709" y="810"/>
                    <a:pt x="787" y="719"/>
                  </a:cubicBezTo>
                  <a:cubicBezTo>
                    <a:pt x="950" y="556"/>
                    <a:pt x="950" y="312"/>
                    <a:pt x="814" y="122"/>
                  </a:cubicBezTo>
                  <a:cubicBezTo>
                    <a:pt x="719" y="41"/>
                    <a:pt x="597" y="0"/>
                    <a:pt x="479"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17;p51">
              <a:extLst>
                <a:ext uri="{FF2B5EF4-FFF2-40B4-BE49-F238E27FC236}">
                  <a16:creationId xmlns:a16="http://schemas.microsoft.com/office/drawing/2014/main" id="{BA503C9A-5697-36C6-124E-A2EEA3A3E18A}"/>
                </a:ext>
              </a:extLst>
            </p:cNvPr>
            <p:cNvSpPr/>
            <p:nvPr/>
          </p:nvSpPr>
          <p:spPr>
            <a:xfrm>
              <a:off x="2995963" y="6198838"/>
              <a:ext cx="88825" cy="76375"/>
            </a:xfrm>
            <a:custGeom>
              <a:avLst/>
              <a:gdLst/>
              <a:ahLst/>
              <a:cxnLst/>
              <a:rect l="l" t="t" r="r" b="b"/>
              <a:pathLst>
                <a:path w="3553" h="3055" extrusionOk="0">
                  <a:moveTo>
                    <a:pt x="1554" y="967"/>
                  </a:moveTo>
                  <a:cubicBezTo>
                    <a:pt x="1834" y="967"/>
                    <a:pt x="2129" y="1072"/>
                    <a:pt x="2332" y="1252"/>
                  </a:cubicBezTo>
                  <a:cubicBezTo>
                    <a:pt x="2386" y="1333"/>
                    <a:pt x="2467" y="1415"/>
                    <a:pt x="2494" y="1496"/>
                  </a:cubicBezTo>
                  <a:cubicBezTo>
                    <a:pt x="2630" y="1794"/>
                    <a:pt x="2440" y="2147"/>
                    <a:pt x="2115" y="2174"/>
                  </a:cubicBezTo>
                  <a:cubicBezTo>
                    <a:pt x="2074" y="2179"/>
                    <a:pt x="2034" y="2182"/>
                    <a:pt x="1994" y="2182"/>
                  </a:cubicBezTo>
                  <a:cubicBezTo>
                    <a:pt x="1607" y="2182"/>
                    <a:pt x="1256" y="1949"/>
                    <a:pt x="1084" y="1604"/>
                  </a:cubicBezTo>
                  <a:cubicBezTo>
                    <a:pt x="976" y="1360"/>
                    <a:pt x="1111" y="1062"/>
                    <a:pt x="1382" y="981"/>
                  </a:cubicBezTo>
                  <a:cubicBezTo>
                    <a:pt x="1438" y="971"/>
                    <a:pt x="1496" y="967"/>
                    <a:pt x="1554" y="967"/>
                  </a:cubicBezTo>
                  <a:close/>
                  <a:moveTo>
                    <a:pt x="1518" y="1"/>
                  </a:moveTo>
                  <a:cubicBezTo>
                    <a:pt x="1482" y="1"/>
                    <a:pt x="1446" y="2"/>
                    <a:pt x="1409" y="4"/>
                  </a:cubicBezTo>
                  <a:cubicBezTo>
                    <a:pt x="1395" y="4"/>
                    <a:pt x="1380" y="3"/>
                    <a:pt x="1366" y="3"/>
                  </a:cubicBezTo>
                  <a:cubicBezTo>
                    <a:pt x="600" y="3"/>
                    <a:pt x="1" y="697"/>
                    <a:pt x="80" y="1469"/>
                  </a:cubicBezTo>
                  <a:cubicBezTo>
                    <a:pt x="135" y="1876"/>
                    <a:pt x="325" y="2255"/>
                    <a:pt x="650" y="2527"/>
                  </a:cubicBezTo>
                  <a:cubicBezTo>
                    <a:pt x="1034" y="2872"/>
                    <a:pt x="1527" y="3055"/>
                    <a:pt x="2033" y="3055"/>
                  </a:cubicBezTo>
                  <a:cubicBezTo>
                    <a:pt x="2241" y="3055"/>
                    <a:pt x="2451" y="3024"/>
                    <a:pt x="2657" y="2961"/>
                  </a:cubicBezTo>
                  <a:cubicBezTo>
                    <a:pt x="3091" y="2771"/>
                    <a:pt x="3417" y="2337"/>
                    <a:pt x="3471" y="1849"/>
                  </a:cubicBezTo>
                  <a:cubicBezTo>
                    <a:pt x="3552" y="1415"/>
                    <a:pt x="3362" y="981"/>
                    <a:pt x="2983" y="737"/>
                  </a:cubicBezTo>
                  <a:cubicBezTo>
                    <a:pt x="2847" y="628"/>
                    <a:pt x="2711" y="547"/>
                    <a:pt x="2603" y="411"/>
                  </a:cubicBezTo>
                  <a:cubicBezTo>
                    <a:pt x="2305" y="138"/>
                    <a:pt x="1915" y="1"/>
                    <a:pt x="1518"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18;p51">
              <a:extLst>
                <a:ext uri="{FF2B5EF4-FFF2-40B4-BE49-F238E27FC236}">
                  <a16:creationId xmlns:a16="http://schemas.microsoft.com/office/drawing/2014/main" id="{0657CF22-6583-C37B-112D-018E0CAD358E}"/>
                </a:ext>
              </a:extLst>
            </p:cNvPr>
            <p:cNvSpPr/>
            <p:nvPr/>
          </p:nvSpPr>
          <p:spPr>
            <a:xfrm>
              <a:off x="3019663" y="6222988"/>
              <a:ext cx="42075" cy="30400"/>
            </a:xfrm>
            <a:custGeom>
              <a:avLst/>
              <a:gdLst/>
              <a:ahLst/>
              <a:cxnLst/>
              <a:rect l="l" t="t" r="r" b="b"/>
              <a:pathLst>
                <a:path w="1683" h="1216" extrusionOk="0">
                  <a:moveTo>
                    <a:pt x="588" y="1"/>
                  </a:moveTo>
                  <a:cubicBezTo>
                    <a:pt x="528" y="1"/>
                    <a:pt x="468" y="5"/>
                    <a:pt x="407" y="15"/>
                  </a:cubicBezTo>
                  <a:cubicBezTo>
                    <a:pt x="136" y="96"/>
                    <a:pt x="0" y="394"/>
                    <a:pt x="136" y="638"/>
                  </a:cubicBezTo>
                  <a:cubicBezTo>
                    <a:pt x="308" y="983"/>
                    <a:pt x="659" y="1216"/>
                    <a:pt x="1046" y="1216"/>
                  </a:cubicBezTo>
                  <a:cubicBezTo>
                    <a:pt x="1086" y="1216"/>
                    <a:pt x="1126" y="1213"/>
                    <a:pt x="1167" y="1208"/>
                  </a:cubicBezTo>
                  <a:cubicBezTo>
                    <a:pt x="1492" y="1181"/>
                    <a:pt x="1682" y="828"/>
                    <a:pt x="1546" y="530"/>
                  </a:cubicBezTo>
                  <a:cubicBezTo>
                    <a:pt x="1492" y="449"/>
                    <a:pt x="1438" y="367"/>
                    <a:pt x="1384" y="286"/>
                  </a:cubicBezTo>
                  <a:cubicBezTo>
                    <a:pt x="1159" y="106"/>
                    <a:pt x="878" y="1"/>
                    <a:pt x="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19;p51">
              <a:extLst>
                <a:ext uri="{FF2B5EF4-FFF2-40B4-BE49-F238E27FC236}">
                  <a16:creationId xmlns:a16="http://schemas.microsoft.com/office/drawing/2014/main" id="{AAF8B8D4-200A-6ED7-33F8-75748258A989}"/>
                </a:ext>
              </a:extLst>
            </p:cNvPr>
            <p:cNvSpPr/>
            <p:nvPr/>
          </p:nvSpPr>
          <p:spPr>
            <a:xfrm>
              <a:off x="3108488" y="6151213"/>
              <a:ext cx="63775" cy="60150"/>
            </a:xfrm>
            <a:custGeom>
              <a:avLst/>
              <a:gdLst/>
              <a:ahLst/>
              <a:cxnLst/>
              <a:rect l="l" t="t" r="r" b="b"/>
              <a:pathLst>
                <a:path w="2551" h="2406" extrusionOk="0">
                  <a:moveTo>
                    <a:pt x="1411" y="688"/>
                  </a:moveTo>
                  <a:cubicBezTo>
                    <a:pt x="1637" y="688"/>
                    <a:pt x="1838" y="883"/>
                    <a:pt x="1818" y="1123"/>
                  </a:cubicBezTo>
                  <a:cubicBezTo>
                    <a:pt x="1818" y="1150"/>
                    <a:pt x="1791" y="1177"/>
                    <a:pt x="1791" y="1231"/>
                  </a:cubicBezTo>
                  <a:cubicBezTo>
                    <a:pt x="1740" y="1513"/>
                    <a:pt x="1471" y="1722"/>
                    <a:pt x="1168" y="1722"/>
                  </a:cubicBezTo>
                  <a:cubicBezTo>
                    <a:pt x="1149" y="1722"/>
                    <a:pt x="1131" y="1721"/>
                    <a:pt x="1113" y="1719"/>
                  </a:cubicBezTo>
                  <a:cubicBezTo>
                    <a:pt x="1031" y="1719"/>
                    <a:pt x="869" y="1584"/>
                    <a:pt x="869" y="1557"/>
                  </a:cubicBezTo>
                  <a:cubicBezTo>
                    <a:pt x="896" y="1285"/>
                    <a:pt x="1004" y="1041"/>
                    <a:pt x="1113" y="824"/>
                  </a:cubicBezTo>
                  <a:cubicBezTo>
                    <a:pt x="1140" y="797"/>
                    <a:pt x="1167" y="797"/>
                    <a:pt x="1167" y="770"/>
                  </a:cubicBezTo>
                  <a:cubicBezTo>
                    <a:pt x="1246" y="713"/>
                    <a:pt x="1330" y="688"/>
                    <a:pt x="1411" y="688"/>
                  </a:cubicBezTo>
                  <a:close/>
                  <a:moveTo>
                    <a:pt x="1427" y="0"/>
                  </a:moveTo>
                  <a:cubicBezTo>
                    <a:pt x="1313" y="0"/>
                    <a:pt x="1198" y="21"/>
                    <a:pt x="1086" y="65"/>
                  </a:cubicBezTo>
                  <a:cubicBezTo>
                    <a:pt x="652" y="228"/>
                    <a:pt x="326" y="553"/>
                    <a:pt x="190" y="960"/>
                  </a:cubicBezTo>
                  <a:cubicBezTo>
                    <a:pt x="1" y="1394"/>
                    <a:pt x="163" y="1936"/>
                    <a:pt x="543" y="2208"/>
                  </a:cubicBezTo>
                  <a:cubicBezTo>
                    <a:pt x="679" y="2316"/>
                    <a:pt x="841" y="2370"/>
                    <a:pt x="1031" y="2397"/>
                  </a:cubicBezTo>
                  <a:cubicBezTo>
                    <a:pt x="1081" y="2403"/>
                    <a:pt x="1131" y="2406"/>
                    <a:pt x="1181" y="2406"/>
                  </a:cubicBezTo>
                  <a:cubicBezTo>
                    <a:pt x="1622" y="2406"/>
                    <a:pt x="2065" y="2193"/>
                    <a:pt x="2333" y="1828"/>
                  </a:cubicBezTo>
                  <a:cubicBezTo>
                    <a:pt x="2550" y="1448"/>
                    <a:pt x="2550" y="960"/>
                    <a:pt x="2333" y="607"/>
                  </a:cubicBezTo>
                  <a:cubicBezTo>
                    <a:pt x="2166" y="231"/>
                    <a:pt x="1806" y="0"/>
                    <a:pt x="1427"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20;p51">
              <a:extLst>
                <a:ext uri="{FF2B5EF4-FFF2-40B4-BE49-F238E27FC236}">
                  <a16:creationId xmlns:a16="http://schemas.microsoft.com/office/drawing/2014/main" id="{B5F34D37-B628-6D6A-6A7E-F284999074F4}"/>
                </a:ext>
              </a:extLst>
            </p:cNvPr>
            <p:cNvSpPr/>
            <p:nvPr/>
          </p:nvSpPr>
          <p:spPr>
            <a:xfrm>
              <a:off x="3130188" y="6168388"/>
              <a:ext cx="24250" cy="25875"/>
            </a:xfrm>
            <a:custGeom>
              <a:avLst/>
              <a:gdLst/>
              <a:ahLst/>
              <a:cxnLst/>
              <a:rect l="l" t="t" r="r" b="b"/>
              <a:pathLst>
                <a:path w="970" h="1035" extrusionOk="0">
                  <a:moveTo>
                    <a:pt x="543" y="1"/>
                  </a:moveTo>
                  <a:cubicBezTo>
                    <a:pt x="462" y="1"/>
                    <a:pt x="378" y="26"/>
                    <a:pt x="299" y="83"/>
                  </a:cubicBezTo>
                  <a:cubicBezTo>
                    <a:pt x="299" y="110"/>
                    <a:pt x="272" y="110"/>
                    <a:pt x="245" y="137"/>
                  </a:cubicBezTo>
                  <a:cubicBezTo>
                    <a:pt x="136" y="354"/>
                    <a:pt x="28" y="598"/>
                    <a:pt x="1" y="870"/>
                  </a:cubicBezTo>
                  <a:cubicBezTo>
                    <a:pt x="1" y="897"/>
                    <a:pt x="163" y="1032"/>
                    <a:pt x="245" y="1032"/>
                  </a:cubicBezTo>
                  <a:cubicBezTo>
                    <a:pt x="263" y="1034"/>
                    <a:pt x="281" y="1035"/>
                    <a:pt x="300" y="1035"/>
                  </a:cubicBezTo>
                  <a:cubicBezTo>
                    <a:pt x="603" y="1035"/>
                    <a:pt x="872" y="826"/>
                    <a:pt x="923" y="544"/>
                  </a:cubicBezTo>
                  <a:cubicBezTo>
                    <a:pt x="923" y="490"/>
                    <a:pt x="950" y="463"/>
                    <a:pt x="950" y="436"/>
                  </a:cubicBezTo>
                  <a:cubicBezTo>
                    <a:pt x="970" y="196"/>
                    <a:pt x="769" y="1"/>
                    <a:pt x="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21;p51">
              <a:extLst>
                <a:ext uri="{FF2B5EF4-FFF2-40B4-BE49-F238E27FC236}">
                  <a16:creationId xmlns:a16="http://schemas.microsoft.com/office/drawing/2014/main" id="{224059A9-9090-92F5-75DF-D1957A98A0B3}"/>
                </a:ext>
              </a:extLst>
            </p:cNvPr>
            <p:cNvSpPr/>
            <p:nvPr/>
          </p:nvSpPr>
          <p:spPr>
            <a:xfrm>
              <a:off x="3179013" y="5920263"/>
              <a:ext cx="73250" cy="81850"/>
            </a:xfrm>
            <a:custGeom>
              <a:avLst/>
              <a:gdLst/>
              <a:ahLst/>
              <a:cxnLst/>
              <a:rect l="l" t="t" r="r" b="b"/>
              <a:pathLst>
                <a:path w="2930" h="3274" extrusionOk="0">
                  <a:moveTo>
                    <a:pt x="1508" y="946"/>
                  </a:moveTo>
                  <a:cubicBezTo>
                    <a:pt x="1575" y="946"/>
                    <a:pt x="1642" y="969"/>
                    <a:pt x="1709" y="1003"/>
                  </a:cubicBezTo>
                  <a:cubicBezTo>
                    <a:pt x="1926" y="1166"/>
                    <a:pt x="2008" y="1464"/>
                    <a:pt x="1872" y="1708"/>
                  </a:cubicBezTo>
                  <a:cubicBezTo>
                    <a:pt x="1791" y="1979"/>
                    <a:pt x="1574" y="2223"/>
                    <a:pt x="1275" y="2305"/>
                  </a:cubicBezTo>
                  <a:cubicBezTo>
                    <a:pt x="1031" y="2169"/>
                    <a:pt x="923" y="1898"/>
                    <a:pt x="1004" y="1654"/>
                  </a:cubicBezTo>
                  <a:cubicBezTo>
                    <a:pt x="1004" y="1383"/>
                    <a:pt x="1167" y="1139"/>
                    <a:pt x="1384" y="976"/>
                  </a:cubicBezTo>
                  <a:cubicBezTo>
                    <a:pt x="1425" y="955"/>
                    <a:pt x="1467" y="946"/>
                    <a:pt x="1508" y="946"/>
                  </a:cubicBezTo>
                  <a:close/>
                  <a:moveTo>
                    <a:pt x="1535" y="0"/>
                  </a:moveTo>
                  <a:cubicBezTo>
                    <a:pt x="1106" y="0"/>
                    <a:pt x="688" y="216"/>
                    <a:pt x="434" y="596"/>
                  </a:cubicBezTo>
                  <a:cubicBezTo>
                    <a:pt x="136" y="1003"/>
                    <a:pt x="0" y="1491"/>
                    <a:pt x="55" y="2006"/>
                  </a:cubicBezTo>
                  <a:cubicBezTo>
                    <a:pt x="109" y="2549"/>
                    <a:pt x="462" y="3010"/>
                    <a:pt x="977" y="3200"/>
                  </a:cubicBezTo>
                  <a:cubicBezTo>
                    <a:pt x="1097" y="3251"/>
                    <a:pt x="1212" y="3273"/>
                    <a:pt x="1322" y="3273"/>
                  </a:cubicBezTo>
                  <a:cubicBezTo>
                    <a:pt x="1685" y="3273"/>
                    <a:pt x="2007" y="3030"/>
                    <a:pt x="2360" y="2739"/>
                  </a:cubicBezTo>
                  <a:cubicBezTo>
                    <a:pt x="2523" y="2495"/>
                    <a:pt x="2659" y="2278"/>
                    <a:pt x="2767" y="2034"/>
                  </a:cubicBezTo>
                  <a:cubicBezTo>
                    <a:pt x="2848" y="1844"/>
                    <a:pt x="2903" y="1681"/>
                    <a:pt x="2903" y="1491"/>
                  </a:cubicBezTo>
                  <a:cubicBezTo>
                    <a:pt x="2930" y="840"/>
                    <a:pt x="2550" y="352"/>
                    <a:pt x="1899" y="54"/>
                  </a:cubicBezTo>
                  <a:cubicBezTo>
                    <a:pt x="1779" y="18"/>
                    <a:pt x="1656" y="0"/>
                    <a:pt x="1535"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22;p51">
              <a:extLst>
                <a:ext uri="{FF2B5EF4-FFF2-40B4-BE49-F238E27FC236}">
                  <a16:creationId xmlns:a16="http://schemas.microsoft.com/office/drawing/2014/main" id="{64B5DF9B-7911-E070-FB17-C12A07A4EBBD}"/>
                </a:ext>
              </a:extLst>
            </p:cNvPr>
            <p:cNvSpPr/>
            <p:nvPr/>
          </p:nvSpPr>
          <p:spPr>
            <a:xfrm>
              <a:off x="3202063" y="5943913"/>
              <a:ext cx="27150" cy="33975"/>
            </a:xfrm>
            <a:custGeom>
              <a:avLst/>
              <a:gdLst/>
              <a:ahLst/>
              <a:cxnLst/>
              <a:rect l="l" t="t" r="r" b="b"/>
              <a:pathLst>
                <a:path w="1086" h="1359" extrusionOk="0">
                  <a:moveTo>
                    <a:pt x="586" y="0"/>
                  </a:moveTo>
                  <a:cubicBezTo>
                    <a:pt x="545" y="0"/>
                    <a:pt x="503" y="9"/>
                    <a:pt x="462" y="30"/>
                  </a:cubicBezTo>
                  <a:cubicBezTo>
                    <a:pt x="245" y="193"/>
                    <a:pt x="82" y="437"/>
                    <a:pt x="82" y="708"/>
                  </a:cubicBezTo>
                  <a:cubicBezTo>
                    <a:pt x="1" y="952"/>
                    <a:pt x="109" y="1223"/>
                    <a:pt x="353" y="1359"/>
                  </a:cubicBezTo>
                  <a:cubicBezTo>
                    <a:pt x="652" y="1277"/>
                    <a:pt x="869" y="1033"/>
                    <a:pt x="950" y="762"/>
                  </a:cubicBezTo>
                  <a:cubicBezTo>
                    <a:pt x="1086" y="518"/>
                    <a:pt x="1004" y="220"/>
                    <a:pt x="787" y="57"/>
                  </a:cubicBezTo>
                  <a:cubicBezTo>
                    <a:pt x="720" y="23"/>
                    <a:pt x="653" y="0"/>
                    <a:pt x="5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23;p51">
              <a:extLst>
                <a:ext uri="{FF2B5EF4-FFF2-40B4-BE49-F238E27FC236}">
                  <a16:creationId xmlns:a16="http://schemas.microsoft.com/office/drawing/2014/main" id="{7738092E-6968-F117-2D51-2E4F9C49EDFA}"/>
                </a:ext>
              </a:extLst>
            </p:cNvPr>
            <p:cNvSpPr/>
            <p:nvPr/>
          </p:nvSpPr>
          <p:spPr>
            <a:xfrm>
              <a:off x="3273263" y="5852338"/>
              <a:ext cx="61050" cy="53175"/>
            </a:xfrm>
            <a:custGeom>
              <a:avLst/>
              <a:gdLst/>
              <a:ahLst/>
              <a:cxnLst/>
              <a:rect l="l" t="t" r="r" b="b"/>
              <a:pathLst>
                <a:path w="2442" h="2127" extrusionOk="0">
                  <a:moveTo>
                    <a:pt x="1277" y="588"/>
                  </a:moveTo>
                  <a:cubicBezTo>
                    <a:pt x="1591" y="588"/>
                    <a:pt x="1828" y="1030"/>
                    <a:pt x="1547" y="1333"/>
                  </a:cubicBezTo>
                  <a:lnTo>
                    <a:pt x="1520" y="1360"/>
                  </a:lnTo>
                  <a:cubicBezTo>
                    <a:pt x="1433" y="1436"/>
                    <a:pt x="1341" y="1468"/>
                    <a:pt x="1253" y="1468"/>
                  </a:cubicBezTo>
                  <a:cubicBezTo>
                    <a:pt x="932" y="1468"/>
                    <a:pt x="673" y="1035"/>
                    <a:pt x="950" y="736"/>
                  </a:cubicBezTo>
                  <a:cubicBezTo>
                    <a:pt x="977" y="709"/>
                    <a:pt x="1004" y="682"/>
                    <a:pt x="1031" y="682"/>
                  </a:cubicBezTo>
                  <a:cubicBezTo>
                    <a:pt x="1113" y="616"/>
                    <a:pt x="1198" y="588"/>
                    <a:pt x="1277" y="588"/>
                  </a:cubicBezTo>
                  <a:close/>
                  <a:moveTo>
                    <a:pt x="1296" y="0"/>
                  </a:moveTo>
                  <a:cubicBezTo>
                    <a:pt x="1000" y="0"/>
                    <a:pt x="709" y="109"/>
                    <a:pt x="489" y="329"/>
                  </a:cubicBezTo>
                  <a:cubicBezTo>
                    <a:pt x="55" y="709"/>
                    <a:pt x="1" y="1387"/>
                    <a:pt x="380" y="1821"/>
                  </a:cubicBezTo>
                  <a:cubicBezTo>
                    <a:pt x="625" y="2025"/>
                    <a:pt x="923" y="2126"/>
                    <a:pt x="1221" y="2126"/>
                  </a:cubicBezTo>
                  <a:cubicBezTo>
                    <a:pt x="1520" y="2126"/>
                    <a:pt x="1818" y="2025"/>
                    <a:pt x="2062" y="1821"/>
                  </a:cubicBezTo>
                  <a:cubicBezTo>
                    <a:pt x="2442" y="1387"/>
                    <a:pt x="2442" y="763"/>
                    <a:pt x="2116" y="302"/>
                  </a:cubicBezTo>
                  <a:cubicBezTo>
                    <a:pt x="1876" y="102"/>
                    <a:pt x="1584" y="0"/>
                    <a:pt x="1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24;p51">
              <a:extLst>
                <a:ext uri="{FF2B5EF4-FFF2-40B4-BE49-F238E27FC236}">
                  <a16:creationId xmlns:a16="http://schemas.microsoft.com/office/drawing/2014/main" id="{73AA5213-F640-A0A8-2AD5-23FFFDE54956}"/>
                </a:ext>
              </a:extLst>
            </p:cNvPr>
            <p:cNvSpPr/>
            <p:nvPr/>
          </p:nvSpPr>
          <p:spPr>
            <a:xfrm>
              <a:off x="3290063" y="5867038"/>
              <a:ext cx="28925" cy="22000"/>
            </a:xfrm>
            <a:custGeom>
              <a:avLst/>
              <a:gdLst/>
              <a:ahLst/>
              <a:cxnLst/>
              <a:rect l="l" t="t" r="r" b="b"/>
              <a:pathLst>
                <a:path w="1157" h="880" extrusionOk="0">
                  <a:moveTo>
                    <a:pt x="605" y="0"/>
                  </a:moveTo>
                  <a:cubicBezTo>
                    <a:pt x="526" y="0"/>
                    <a:pt x="441" y="28"/>
                    <a:pt x="359" y="94"/>
                  </a:cubicBezTo>
                  <a:cubicBezTo>
                    <a:pt x="332" y="94"/>
                    <a:pt x="305" y="121"/>
                    <a:pt x="278" y="148"/>
                  </a:cubicBezTo>
                  <a:cubicBezTo>
                    <a:pt x="1" y="447"/>
                    <a:pt x="260" y="880"/>
                    <a:pt x="581" y="880"/>
                  </a:cubicBezTo>
                  <a:cubicBezTo>
                    <a:pt x="669" y="880"/>
                    <a:pt x="761" y="848"/>
                    <a:pt x="848" y="772"/>
                  </a:cubicBezTo>
                  <a:lnTo>
                    <a:pt x="875" y="745"/>
                  </a:lnTo>
                  <a:cubicBezTo>
                    <a:pt x="1156" y="442"/>
                    <a:pt x="919" y="0"/>
                    <a:pt x="6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801;p51">
            <a:extLst>
              <a:ext uri="{FF2B5EF4-FFF2-40B4-BE49-F238E27FC236}">
                <a16:creationId xmlns:a16="http://schemas.microsoft.com/office/drawing/2014/main" id="{1A5AECDF-1B80-542B-8C11-4A243DE9B7CD}"/>
              </a:ext>
            </a:extLst>
          </p:cNvPr>
          <p:cNvGrpSpPr/>
          <p:nvPr/>
        </p:nvGrpSpPr>
        <p:grpSpPr>
          <a:xfrm>
            <a:off x="4120920" y="2832528"/>
            <a:ext cx="543374" cy="600029"/>
            <a:chOff x="5905475" y="2032050"/>
            <a:chExt cx="454350" cy="580175"/>
          </a:xfrm>
        </p:grpSpPr>
        <p:sp>
          <p:nvSpPr>
            <p:cNvPr id="36" name="Google Shape;802;p51">
              <a:extLst>
                <a:ext uri="{FF2B5EF4-FFF2-40B4-BE49-F238E27FC236}">
                  <a16:creationId xmlns:a16="http://schemas.microsoft.com/office/drawing/2014/main" id="{7C58CC4D-562A-79BB-9CC7-B8D0FE75A07D}"/>
                </a:ext>
              </a:extLst>
            </p:cNvPr>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03;p51">
              <a:extLst>
                <a:ext uri="{FF2B5EF4-FFF2-40B4-BE49-F238E27FC236}">
                  <a16:creationId xmlns:a16="http://schemas.microsoft.com/office/drawing/2014/main" id="{D8A50176-01FC-259D-355C-F98B00AC4344}"/>
                </a:ext>
              </a:extLst>
            </p:cNvPr>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04;p51">
              <a:extLst>
                <a:ext uri="{FF2B5EF4-FFF2-40B4-BE49-F238E27FC236}">
                  <a16:creationId xmlns:a16="http://schemas.microsoft.com/office/drawing/2014/main" id="{736FF946-2AE0-E720-BD24-9690F1146A47}"/>
                </a:ext>
              </a:extLst>
            </p:cNvPr>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05;p51">
              <a:extLst>
                <a:ext uri="{FF2B5EF4-FFF2-40B4-BE49-F238E27FC236}">
                  <a16:creationId xmlns:a16="http://schemas.microsoft.com/office/drawing/2014/main" id="{6DCCD30C-8AC1-71B1-F9D2-D110FAA4C943}"/>
                </a:ext>
              </a:extLst>
            </p:cNvPr>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06;p51">
              <a:extLst>
                <a:ext uri="{FF2B5EF4-FFF2-40B4-BE49-F238E27FC236}">
                  <a16:creationId xmlns:a16="http://schemas.microsoft.com/office/drawing/2014/main" id="{0105CBAD-C423-B3E7-2E57-F4A678DD8511}"/>
                </a:ext>
              </a:extLst>
            </p:cNvPr>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07;p51">
              <a:extLst>
                <a:ext uri="{FF2B5EF4-FFF2-40B4-BE49-F238E27FC236}">
                  <a16:creationId xmlns:a16="http://schemas.microsoft.com/office/drawing/2014/main" id="{7556DC3E-7563-91F7-7B34-D40EB95C6F03}"/>
                </a:ext>
              </a:extLst>
            </p:cNvPr>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801;p51">
            <a:extLst>
              <a:ext uri="{FF2B5EF4-FFF2-40B4-BE49-F238E27FC236}">
                <a16:creationId xmlns:a16="http://schemas.microsoft.com/office/drawing/2014/main" id="{2F6383A6-7E39-AF14-9805-68A428D4CD02}"/>
              </a:ext>
            </a:extLst>
          </p:cNvPr>
          <p:cNvGrpSpPr/>
          <p:nvPr/>
        </p:nvGrpSpPr>
        <p:grpSpPr>
          <a:xfrm>
            <a:off x="8303084" y="2763469"/>
            <a:ext cx="543374" cy="600029"/>
            <a:chOff x="5905475" y="2032050"/>
            <a:chExt cx="454350" cy="580175"/>
          </a:xfrm>
        </p:grpSpPr>
        <p:sp>
          <p:nvSpPr>
            <p:cNvPr id="43" name="Google Shape;802;p51">
              <a:extLst>
                <a:ext uri="{FF2B5EF4-FFF2-40B4-BE49-F238E27FC236}">
                  <a16:creationId xmlns:a16="http://schemas.microsoft.com/office/drawing/2014/main" id="{DD0BBF37-D7A9-54CA-869D-D3D5B1F5D3D7}"/>
                </a:ext>
              </a:extLst>
            </p:cNvPr>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03;p51">
              <a:extLst>
                <a:ext uri="{FF2B5EF4-FFF2-40B4-BE49-F238E27FC236}">
                  <a16:creationId xmlns:a16="http://schemas.microsoft.com/office/drawing/2014/main" id="{DCE895EF-1CAA-202B-2672-692034D17015}"/>
                </a:ext>
              </a:extLst>
            </p:cNvPr>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04;p51">
              <a:extLst>
                <a:ext uri="{FF2B5EF4-FFF2-40B4-BE49-F238E27FC236}">
                  <a16:creationId xmlns:a16="http://schemas.microsoft.com/office/drawing/2014/main" id="{2287BED5-0EC1-C6B8-3CED-043112418900}"/>
                </a:ext>
              </a:extLst>
            </p:cNvPr>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05;p51">
              <a:extLst>
                <a:ext uri="{FF2B5EF4-FFF2-40B4-BE49-F238E27FC236}">
                  <a16:creationId xmlns:a16="http://schemas.microsoft.com/office/drawing/2014/main" id="{8E505563-A067-1828-948B-148B623BC5E9}"/>
                </a:ext>
              </a:extLst>
            </p:cNvPr>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806;p51">
              <a:extLst>
                <a:ext uri="{FF2B5EF4-FFF2-40B4-BE49-F238E27FC236}">
                  <a16:creationId xmlns:a16="http://schemas.microsoft.com/office/drawing/2014/main" id="{4811EB82-314E-D0D7-5E56-57D6CE127F48}"/>
                </a:ext>
              </a:extLst>
            </p:cNvPr>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07;p51">
              <a:extLst>
                <a:ext uri="{FF2B5EF4-FFF2-40B4-BE49-F238E27FC236}">
                  <a16:creationId xmlns:a16="http://schemas.microsoft.com/office/drawing/2014/main" id="{1DBB705B-D25F-4FC6-A005-F3139369EA50}"/>
                </a:ext>
              </a:extLst>
            </p:cNvPr>
            <p:cNvSpPr/>
            <p:nvPr/>
          </p:nvSpPr>
          <p:spPr>
            <a:xfrm>
              <a:off x="5951884" y="2432837"/>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94"/>
                                        </p:tgtEl>
                                        <p:attrNameLst>
                                          <p:attrName>style.visibility</p:attrName>
                                        </p:attrNameLst>
                                      </p:cBhvr>
                                      <p:to>
                                        <p:strVal val="visible"/>
                                      </p:to>
                                    </p:set>
                                    <p:animEffect transition="in" filter="barn(inVertical)">
                                      <p:cBhvr>
                                        <p:cTn id="7" dur="500"/>
                                        <p:tgtEl>
                                          <p:spTgt spid="7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 grpId="0" animBg="1"/>
      <p:bldP spid="9"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5F837B3-A06E-EE7D-61CF-14DFF3EE69F0}"/>
              </a:ext>
            </a:extLst>
          </p:cNvPr>
          <p:cNvGrpSpPr/>
          <p:nvPr/>
        </p:nvGrpSpPr>
        <p:grpSpPr>
          <a:xfrm>
            <a:off x="391645" y="189496"/>
            <a:ext cx="8360709" cy="4954004"/>
            <a:chOff x="391645" y="189496"/>
            <a:chExt cx="8360709" cy="4954004"/>
          </a:xfrm>
        </p:grpSpPr>
        <p:sp>
          <p:nvSpPr>
            <p:cNvPr id="12" name="Rectangle: Rounded Corners 11">
              <a:extLst>
                <a:ext uri="{FF2B5EF4-FFF2-40B4-BE49-F238E27FC236}">
                  <a16:creationId xmlns:a16="http://schemas.microsoft.com/office/drawing/2014/main" id="{14347724-67EC-A587-5EB1-5B4A9A9DE11F}"/>
                </a:ext>
              </a:extLst>
            </p:cNvPr>
            <p:cNvSpPr/>
            <p:nvPr/>
          </p:nvSpPr>
          <p:spPr>
            <a:xfrm>
              <a:off x="1756611" y="517357"/>
              <a:ext cx="5546557" cy="4102769"/>
            </a:xfrm>
            <a:prstGeom prst="roundRect">
              <a:avLst/>
            </a:prstGeom>
            <a:solidFill>
              <a:srgbClr val="3333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8387794-ACB6-86B5-8E2D-0371F032F1AC}"/>
                </a:ext>
              </a:extLst>
            </p:cNvPr>
            <p:cNvPicPr>
              <a:picLocks noChangeAspect="1"/>
            </p:cNvPicPr>
            <p:nvPr/>
          </p:nvPicPr>
          <p:blipFill>
            <a:blip r:embed="rId2"/>
            <a:srcRect l="6231" t="12398" r="4652" b="12514"/>
            <a:stretch/>
          </p:blipFill>
          <p:spPr>
            <a:xfrm>
              <a:off x="391645" y="189496"/>
              <a:ext cx="8360709" cy="4954004"/>
            </a:xfrm>
            <a:prstGeom prst="rect">
              <a:avLst/>
            </a:prstGeom>
          </p:spPr>
        </p:pic>
      </p:grpSp>
      <p:sp>
        <p:nvSpPr>
          <p:cNvPr id="14" name="TextBox 13">
            <a:extLst>
              <a:ext uri="{FF2B5EF4-FFF2-40B4-BE49-F238E27FC236}">
                <a16:creationId xmlns:a16="http://schemas.microsoft.com/office/drawing/2014/main" id="{0D3A0E07-1A92-0F5D-4448-EA7049576A17}"/>
              </a:ext>
            </a:extLst>
          </p:cNvPr>
          <p:cNvSpPr txBox="1"/>
          <p:nvPr/>
        </p:nvSpPr>
        <p:spPr>
          <a:xfrm>
            <a:off x="3332747" y="890337"/>
            <a:ext cx="2258952" cy="584775"/>
          </a:xfrm>
          <a:prstGeom prst="rect">
            <a:avLst/>
          </a:prstGeom>
          <a:noFill/>
        </p:spPr>
        <p:txBody>
          <a:bodyPr wrap="none" rtlCol="0">
            <a:spAutoFit/>
          </a:bodyPr>
          <a:lstStyle/>
          <a:p>
            <a:r>
              <a:rPr lang="en-US" sz="3200" b="1" dirty="0">
                <a:solidFill>
                  <a:schemeClr val="bg2">
                    <a:lumMod val="75000"/>
                  </a:schemeClr>
                </a:solidFill>
              </a:rPr>
              <a:t>KẾT LUẬN</a:t>
            </a:r>
          </a:p>
        </p:txBody>
      </p:sp>
      <p:sp>
        <p:nvSpPr>
          <p:cNvPr id="16" name="TextBox 15">
            <a:extLst>
              <a:ext uri="{FF2B5EF4-FFF2-40B4-BE49-F238E27FC236}">
                <a16:creationId xmlns:a16="http://schemas.microsoft.com/office/drawing/2014/main" id="{E47FE150-18D3-7651-7236-4184A65ACFED}"/>
              </a:ext>
            </a:extLst>
          </p:cNvPr>
          <p:cNvSpPr txBox="1"/>
          <p:nvPr/>
        </p:nvSpPr>
        <p:spPr>
          <a:xfrm>
            <a:off x="2140873" y="1512336"/>
            <a:ext cx="4862251" cy="2308324"/>
          </a:xfrm>
          <a:prstGeom prst="rect">
            <a:avLst/>
          </a:prstGeom>
          <a:noFill/>
        </p:spPr>
        <p:txBody>
          <a:bodyPr wrap="square">
            <a:spAutoFit/>
          </a:bodyPr>
          <a:lstStyle/>
          <a:p>
            <a:pPr algn="l"/>
            <a:r>
              <a:rPr lang="vi-VN" sz="3600" b="1" i="0" dirty="0">
                <a:solidFill>
                  <a:schemeClr val="bg1"/>
                </a:solidFill>
                <a:effectLst/>
                <a:latin typeface="+mn-lt"/>
              </a:rPr>
              <a:t>Quá trình chuyển thể của nước là một biến đổi vật lý, vậy biến đổi vật lí là gì?</a:t>
            </a:r>
          </a:p>
        </p:txBody>
      </p:sp>
      <p:grpSp>
        <p:nvGrpSpPr>
          <p:cNvPr id="2" name="Google Shape;2613;p80">
            <a:extLst>
              <a:ext uri="{FF2B5EF4-FFF2-40B4-BE49-F238E27FC236}">
                <a16:creationId xmlns:a16="http://schemas.microsoft.com/office/drawing/2014/main" id="{AA6260CD-E6D4-1844-E1A7-85D226BB6D82}"/>
              </a:ext>
            </a:extLst>
          </p:cNvPr>
          <p:cNvGrpSpPr/>
          <p:nvPr/>
        </p:nvGrpSpPr>
        <p:grpSpPr>
          <a:xfrm rot="2201299">
            <a:off x="161639" y="2697274"/>
            <a:ext cx="1573697" cy="1062885"/>
            <a:chOff x="5491650" y="2658300"/>
            <a:chExt cx="1636200" cy="1105100"/>
          </a:xfrm>
        </p:grpSpPr>
        <p:grpSp>
          <p:nvGrpSpPr>
            <p:cNvPr id="3" name="Google Shape;2614;p80">
              <a:extLst>
                <a:ext uri="{FF2B5EF4-FFF2-40B4-BE49-F238E27FC236}">
                  <a16:creationId xmlns:a16="http://schemas.microsoft.com/office/drawing/2014/main" id="{CF0C02DE-84BF-7874-C9BB-70BD2769320B}"/>
                </a:ext>
              </a:extLst>
            </p:cNvPr>
            <p:cNvGrpSpPr/>
            <p:nvPr/>
          </p:nvGrpSpPr>
          <p:grpSpPr>
            <a:xfrm>
              <a:off x="5491650" y="2658300"/>
              <a:ext cx="1636200" cy="1105100"/>
              <a:chOff x="5477850" y="2649400"/>
              <a:chExt cx="1636200" cy="1105100"/>
            </a:xfrm>
          </p:grpSpPr>
          <p:sp>
            <p:nvSpPr>
              <p:cNvPr id="29" name="Google Shape;2615;p80">
                <a:extLst>
                  <a:ext uri="{FF2B5EF4-FFF2-40B4-BE49-F238E27FC236}">
                    <a16:creationId xmlns:a16="http://schemas.microsoft.com/office/drawing/2014/main" id="{2221F7BA-13D9-01BC-78AB-020CBED08A18}"/>
                  </a:ext>
                </a:extLst>
              </p:cNvPr>
              <p:cNvSpPr/>
              <p:nvPr/>
            </p:nvSpPr>
            <p:spPr>
              <a:xfrm>
                <a:off x="6439300" y="2873625"/>
                <a:ext cx="273300" cy="301925"/>
              </a:xfrm>
              <a:custGeom>
                <a:avLst/>
                <a:gdLst/>
                <a:ahLst/>
                <a:cxnLst/>
                <a:rect l="l" t="t" r="r" b="b"/>
                <a:pathLst>
                  <a:path w="10932" h="12077" extrusionOk="0">
                    <a:moveTo>
                      <a:pt x="6601" y="0"/>
                    </a:moveTo>
                    <a:cubicBezTo>
                      <a:pt x="6516" y="0"/>
                      <a:pt x="6431" y="11"/>
                      <a:pt x="6348" y="33"/>
                    </a:cubicBezTo>
                    <a:lnTo>
                      <a:pt x="923" y="1471"/>
                    </a:lnTo>
                    <a:cubicBezTo>
                      <a:pt x="326" y="1606"/>
                      <a:pt x="1" y="2284"/>
                      <a:pt x="272" y="2827"/>
                    </a:cubicBezTo>
                    <a:cubicBezTo>
                      <a:pt x="1466" y="5214"/>
                      <a:pt x="2388" y="7736"/>
                      <a:pt x="2984" y="10313"/>
                    </a:cubicBezTo>
                    <a:cubicBezTo>
                      <a:pt x="3066" y="10584"/>
                      <a:pt x="3147" y="11208"/>
                      <a:pt x="3174" y="12076"/>
                    </a:cubicBezTo>
                    <a:lnTo>
                      <a:pt x="3201" y="12076"/>
                    </a:lnTo>
                    <a:cubicBezTo>
                      <a:pt x="4015" y="11913"/>
                      <a:pt x="5588" y="11642"/>
                      <a:pt x="6402" y="11479"/>
                    </a:cubicBezTo>
                    <a:cubicBezTo>
                      <a:pt x="7867" y="11208"/>
                      <a:pt x="9738" y="10693"/>
                      <a:pt x="10905" y="10367"/>
                    </a:cubicBezTo>
                    <a:lnTo>
                      <a:pt x="10932" y="10367"/>
                    </a:lnTo>
                    <a:cubicBezTo>
                      <a:pt x="10145" y="5458"/>
                      <a:pt x="8246" y="1850"/>
                      <a:pt x="7433" y="467"/>
                    </a:cubicBezTo>
                    <a:cubicBezTo>
                      <a:pt x="7260" y="165"/>
                      <a:pt x="6933" y="0"/>
                      <a:pt x="6601"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616;p80">
                <a:extLst>
                  <a:ext uri="{FF2B5EF4-FFF2-40B4-BE49-F238E27FC236}">
                    <a16:creationId xmlns:a16="http://schemas.microsoft.com/office/drawing/2014/main" id="{C9F1F27B-D1DA-73B3-CD87-4B9DC741E00B}"/>
                  </a:ext>
                </a:extLst>
              </p:cNvPr>
              <p:cNvSpPr/>
              <p:nvPr/>
            </p:nvSpPr>
            <p:spPr>
              <a:xfrm>
                <a:off x="5857500" y="3123975"/>
                <a:ext cx="871375" cy="626700"/>
              </a:xfrm>
              <a:custGeom>
                <a:avLst/>
                <a:gdLst/>
                <a:ahLst/>
                <a:cxnLst/>
                <a:rect l="l" t="t" r="r" b="b"/>
                <a:pathLst>
                  <a:path w="34855" h="25068" extrusionOk="0">
                    <a:moveTo>
                      <a:pt x="760" y="1"/>
                    </a:moveTo>
                    <a:lnTo>
                      <a:pt x="760" y="1"/>
                    </a:lnTo>
                    <a:cubicBezTo>
                      <a:pt x="1" y="4856"/>
                      <a:pt x="1" y="10742"/>
                      <a:pt x="2415" y="16275"/>
                    </a:cubicBezTo>
                    <a:cubicBezTo>
                      <a:pt x="4976" y="22195"/>
                      <a:pt x="10803" y="25068"/>
                      <a:pt x="16754" y="25068"/>
                    </a:cubicBezTo>
                    <a:cubicBezTo>
                      <a:pt x="23346" y="25068"/>
                      <a:pt x="30089" y="21543"/>
                      <a:pt x="32712" y="14729"/>
                    </a:cubicBezTo>
                    <a:cubicBezTo>
                      <a:pt x="34746" y="9385"/>
                      <a:pt x="34855" y="4395"/>
                      <a:pt x="34204" y="353"/>
                    </a:cubicBezTo>
                    <a:lnTo>
                      <a:pt x="34150" y="353"/>
                    </a:lnTo>
                    <a:cubicBezTo>
                      <a:pt x="33010" y="679"/>
                      <a:pt x="31112" y="1194"/>
                      <a:pt x="29674" y="1465"/>
                    </a:cubicBezTo>
                    <a:cubicBezTo>
                      <a:pt x="28833" y="1628"/>
                      <a:pt x="27287" y="1899"/>
                      <a:pt x="26473" y="2062"/>
                    </a:cubicBezTo>
                    <a:lnTo>
                      <a:pt x="26446" y="2062"/>
                    </a:lnTo>
                    <a:cubicBezTo>
                      <a:pt x="26582" y="5453"/>
                      <a:pt x="25877" y="12315"/>
                      <a:pt x="19340" y="13590"/>
                    </a:cubicBezTo>
                    <a:cubicBezTo>
                      <a:pt x="18729" y="13714"/>
                      <a:pt x="18111" y="13777"/>
                      <a:pt x="17495" y="13777"/>
                    </a:cubicBezTo>
                    <a:cubicBezTo>
                      <a:pt x="15568" y="13777"/>
                      <a:pt x="13673" y="13162"/>
                      <a:pt x="12152" y="11908"/>
                    </a:cubicBezTo>
                    <a:cubicBezTo>
                      <a:pt x="9060" y="9331"/>
                      <a:pt x="8707" y="5317"/>
                      <a:pt x="9331" y="1628"/>
                    </a:cubicBezTo>
                    <a:lnTo>
                      <a:pt x="9196" y="1628"/>
                    </a:lnTo>
                    <a:cubicBezTo>
                      <a:pt x="6483" y="1248"/>
                      <a:pt x="3391" y="706"/>
                      <a:pt x="760" y="1"/>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617;p80">
                <a:extLst>
                  <a:ext uri="{FF2B5EF4-FFF2-40B4-BE49-F238E27FC236}">
                    <a16:creationId xmlns:a16="http://schemas.microsoft.com/office/drawing/2014/main" id="{7FF69B30-5734-709A-FB1D-07B7946762BA}"/>
                  </a:ext>
                </a:extLst>
              </p:cNvPr>
              <p:cNvSpPr/>
              <p:nvPr/>
            </p:nvSpPr>
            <p:spPr>
              <a:xfrm>
                <a:off x="5876500" y="2865000"/>
                <a:ext cx="276000" cy="299700"/>
              </a:xfrm>
              <a:custGeom>
                <a:avLst/>
                <a:gdLst/>
                <a:ahLst/>
                <a:cxnLst/>
                <a:rect l="l" t="t" r="r" b="b"/>
                <a:pathLst>
                  <a:path w="11040" h="11988" extrusionOk="0">
                    <a:moveTo>
                      <a:pt x="3663" y="0"/>
                    </a:moveTo>
                    <a:cubicBezTo>
                      <a:pt x="3236" y="0"/>
                      <a:pt x="2845" y="238"/>
                      <a:pt x="2685" y="649"/>
                    </a:cubicBezTo>
                    <a:cubicBezTo>
                      <a:pt x="2034" y="2195"/>
                      <a:pt x="678" y="5830"/>
                      <a:pt x="0" y="10360"/>
                    </a:cubicBezTo>
                    <a:cubicBezTo>
                      <a:pt x="2631" y="11065"/>
                      <a:pt x="5750" y="11607"/>
                      <a:pt x="8436" y="11987"/>
                    </a:cubicBezTo>
                    <a:lnTo>
                      <a:pt x="8571" y="11987"/>
                    </a:lnTo>
                    <a:cubicBezTo>
                      <a:pt x="8598" y="11770"/>
                      <a:pt x="8653" y="11553"/>
                      <a:pt x="8680" y="11336"/>
                    </a:cubicBezTo>
                    <a:cubicBezTo>
                      <a:pt x="9303" y="8244"/>
                      <a:pt x="10524" y="5288"/>
                      <a:pt x="11012" y="2168"/>
                    </a:cubicBezTo>
                    <a:cubicBezTo>
                      <a:pt x="11039" y="2087"/>
                      <a:pt x="11039" y="1978"/>
                      <a:pt x="10985" y="1924"/>
                    </a:cubicBezTo>
                    <a:cubicBezTo>
                      <a:pt x="10958" y="1816"/>
                      <a:pt x="10850" y="1816"/>
                      <a:pt x="10768" y="1789"/>
                    </a:cubicBezTo>
                    <a:lnTo>
                      <a:pt x="3906" y="25"/>
                    </a:lnTo>
                    <a:cubicBezTo>
                      <a:pt x="3825" y="8"/>
                      <a:pt x="3743" y="0"/>
                      <a:pt x="3663"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618;p80">
                <a:extLst>
                  <a:ext uri="{FF2B5EF4-FFF2-40B4-BE49-F238E27FC236}">
                    <a16:creationId xmlns:a16="http://schemas.microsoft.com/office/drawing/2014/main" id="{C1E2663F-9E01-B42B-58CB-5DC63D765470}"/>
                  </a:ext>
                </a:extLst>
              </p:cNvPr>
              <p:cNvSpPr/>
              <p:nvPr/>
            </p:nvSpPr>
            <p:spPr>
              <a:xfrm>
                <a:off x="5860225" y="3199925"/>
                <a:ext cx="863225" cy="550750"/>
              </a:xfrm>
              <a:custGeom>
                <a:avLst/>
                <a:gdLst/>
                <a:ahLst/>
                <a:cxnLst/>
                <a:rect l="l" t="t" r="r" b="b"/>
                <a:pathLst>
                  <a:path w="34529" h="22030" extrusionOk="0">
                    <a:moveTo>
                      <a:pt x="298" y="1"/>
                    </a:moveTo>
                    <a:cubicBezTo>
                      <a:pt x="0" y="4178"/>
                      <a:pt x="380" y="8816"/>
                      <a:pt x="2306" y="13237"/>
                    </a:cubicBezTo>
                    <a:cubicBezTo>
                      <a:pt x="4867" y="19157"/>
                      <a:pt x="10694" y="22030"/>
                      <a:pt x="16645" y="22030"/>
                    </a:cubicBezTo>
                    <a:cubicBezTo>
                      <a:pt x="23237" y="22030"/>
                      <a:pt x="29980" y="18505"/>
                      <a:pt x="32603" y="11691"/>
                    </a:cubicBezTo>
                    <a:cubicBezTo>
                      <a:pt x="34041" y="7894"/>
                      <a:pt x="34529" y="4286"/>
                      <a:pt x="34420" y="1058"/>
                    </a:cubicBezTo>
                    <a:lnTo>
                      <a:pt x="34420" y="1058"/>
                    </a:lnTo>
                    <a:cubicBezTo>
                      <a:pt x="34230" y="3472"/>
                      <a:pt x="33688" y="6022"/>
                      <a:pt x="32684" y="8680"/>
                    </a:cubicBezTo>
                    <a:cubicBezTo>
                      <a:pt x="30078" y="15487"/>
                      <a:pt x="23345" y="19004"/>
                      <a:pt x="16756" y="19004"/>
                    </a:cubicBezTo>
                    <a:cubicBezTo>
                      <a:pt x="10795" y="19004"/>
                      <a:pt x="4951" y="16125"/>
                      <a:pt x="2387" y="10199"/>
                    </a:cubicBezTo>
                    <a:cubicBezTo>
                      <a:pt x="922" y="6836"/>
                      <a:pt x="353" y="3337"/>
                      <a:pt x="298" y="1"/>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619;p80">
                <a:extLst>
                  <a:ext uri="{FF2B5EF4-FFF2-40B4-BE49-F238E27FC236}">
                    <a16:creationId xmlns:a16="http://schemas.microsoft.com/office/drawing/2014/main" id="{EC310332-E64A-13BA-3517-0EA575C236C0}"/>
                  </a:ext>
                </a:extLst>
              </p:cNvPr>
              <p:cNvSpPr/>
              <p:nvPr/>
            </p:nvSpPr>
            <p:spPr>
              <a:xfrm>
                <a:off x="5857500" y="2860925"/>
                <a:ext cx="868675" cy="893575"/>
              </a:xfrm>
              <a:custGeom>
                <a:avLst/>
                <a:gdLst/>
                <a:ahLst/>
                <a:cxnLst/>
                <a:rect l="l" t="t" r="r" b="b"/>
                <a:pathLst>
                  <a:path w="34747" h="35743" extrusionOk="0">
                    <a:moveTo>
                      <a:pt x="4412" y="355"/>
                    </a:moveTo>
                    <a:cubicBezTo>
                      <a:pt x="4483" y="355"/>
                      <a:pt x="4558" y="363"/>
                      <a:pt x="4639" y="378"/>
                    </a:cubicBezTo>
                    <a:cubicBezTo>
                      <a:pt x="4829" y="405"/>
                      <a:pt x="5018" y="487"/>
                      <a:pt x="5208" y="514"/>
                    </a:cubicBezTo>
                    <a:cubicBezTo>
                      <a:pt x="6971" y="975"/>
                      <a:pt x="8734" y="1409"/>
                      <a:pt x="10497" y="1870"/>
                    </a:cubicBezTo>
                    <a:cubicBezTo>
                      <a:pt x="10769" y="1924"/>
                      <a:pt x="11067" y="1979"/>
                      <a:pt x="11338" y="2087"/>
                    </a:cubicBezTo>
                    <a:cubicBezTo>
                      <a:pt x="11365" y="2087"/>
                      <a:pt x="11447" y="2087"/>
                      <a:pt x="11474" y="2114"/>
                    </a:cubicBezTo>
                    <a:cubicBezTo>
                      <a:pt x="11745" y="2331"/>
                      <a:pt x="11474" y="3091"/>
                      <a:pt x="11420" y="3389"/>
                    </a:cubicBezTo>
                    <a:cubicBezTo>
                      <a:pt x="11013" y="5288"/>
                      <a:pt x="10416" y="7132"/>
                      <a:pt x="9874" y="9004"/>
                    </a:cubicBezTo>
                    <a:cubicBezTo>
                      <a:pt x="9060" y="12069"/>
                      <a:pt x="8436" y="15351"/>
                      <a:pt x="9385" y="18470"/>
                    </a:cubicBezTo>
                    <a:cubicBezTo>
                      <a:pt x="10280" y="21481"/>
                      <a:pt x="12776" y="23759"/>
                      <a:pt x="15895" y="24329"/>
                    </a:cubicBezTo>
                    <a:cubicBezTo>
                      <a:pt x="16444" y="24429"/>
                      <a:pt x="17005" y="24478"/>
                      <a:pt x="17566" y="24478"/>
                    </a:cubicBezTo>
                    <a:cubicBezTo>
                      <a:pt x="19749" y="24478"/>
                      <a:pt x="21942" y="23723"/>
                      <a:pt x="23517" y="22213"/>
                    </a:cubicBezTo>
                    <a:cubicBezTo>
                      <a:pt x="25117" y="20721"/>
                      <a:pt x="25958" y="18606"/>
                      <a:pt x="26365" y="16517"/>
                    </a:cubicBezTo>
                    <a:cubicBezTo>
                      <a:pt x="26745" y="14483"/>
                      <a:pt x="26799" y="12259"/>
                      <a:pt x="26311" y="10251"/>
                    </a:cubicBezTo>
                    <a:cubicBezTo>
                      <a:pt x="25850" y="8434"/>
                      <a:pt x="25226" y="6671"/>
                      <a:pt x="24493" y="4962"/>
                    </a:cubicBezTo>
                    <a:cubicBezTo>
                      <a:pt x="24304" y="4528"/>
                      <a:pt x="24114" y="4094"/>
                      <a:pt x="23897" y="3687"/>
                    </a:cubicBezTo>
                    <a:cubicBezTo>
                      <a:pt x="23680" y="3199"/>
                      <a:pt x="23408" y="2630"/>
                      <a:pt x="23978" y="2250"/>
                    </a:cubicBezTo>
                    <a:cubicBezTo>
                      <a:pt x="24141" y="2141"/>
                      <a:pt x="24385" y="2087"/>
                      <a:pt x="24602" y="2033"/>
                    </a:cubicBezTo>
                    <a:cubicBezTo>
                      <a:pt x="26229" y="1599"/>
                      <a:pt x="27857" y="1138"/>
                      <a:pt x="29511" y="731"/>
                    </a:cubicBezTo>
                    <a:cubicBezTo>
                      <a:pt x="29628" y="703"/>
                      <a:pt x="29740" y="688"/>
                      <a:pt x="29846" y="688"/>
                    </a:cubicBezTo>
                    <a:cubicBezTo>
                      <a:pt x="30158" y="688"/>
                      <a:pt x="30421" y="821"/>
                      <a:pt x="30623" y="1165"/>
                    </a:cubicBezTo>
                    <a:cubicBezTo>
                      <a:pt x="30840" y="1518"/>
                      <a:pt x="31030" y="1897"/>
                      <a:pt x="31220" y="2277"/>
                    </a:cubicBezTo>
                    <a:cubicBezTo>
                      <a:pt x="31817" y="3443"/>
                      <a:pt x="32332" y="4664"/>
                      <a:pt x="32766" y="5912"/>
                    </a:cubicBezTo>
                    <a:cubicBezTo>
                      <a:pt x="33336" y="7539"/>
                      <a:pt x="33743" y="9221"/>
                      <a:pt x="34041" y="10930"/>
                    </a:cubicBezTo>
                    <a:cubicBezTo>
                      <a:pt x="34043" y="10943"/>
                      <a:pt x="34046" y="10955"/>
                      <a:pt x="34051" y="10966"/>
                    </a:cubicBezTo>
                    <a:lnTo>
                      <a:pt x="34051" y="10966"/>
                    </a:lnTo>
                    <a:cubicBezTo>
                      <a:pt x="34582" y="14363"/>
                      <a:pt x="34497" y="17840"/>
                      <a:pt x="33743" y="21182"/>
                    </a:cubicBezTo>
                    <a:cubicBezTo>
                      <a:pt x="33119" y="24030"/>
                      <a:pt x="32115" y="26851"/>
                      <a:pt x="30298" y="29184"/>
                    </a:cubicBezTo>
                    <a:cubicBezTo>
                      <a:pt x="27477" y="32710"/>
                      <a:pt x="23164" y="34853"/>
                      <a:pt x="18716" y="35314"/>
                    </a:cubicBezTo>
                    <a:cubicBezTo>
                      <a:pt x="18075" y="35382"/>
                      <a:pt x="17428" y="35416"/>
                      <a:pt x="16781" y="35416"/>
                    </a:cubicBezTo>
                    <a:cubicBezTo>
                      <a:pt x="13047" y="35416"/>
                      <a:pt x="9291" y="34273"/>
                      <a:pt x="6402" y="31869"/>
                    </a:cubicBezTo>
                    <a:cubicBezTo>
                      <a:pt x="4557" y="30323"/>
                      <a:pt x="3201" y="28370"/>
                      <a:pt x="2333" y="26173"/>
                    </a:cubicBezTo>
                    <a:cubicBezTo>
                      <a:pt x="923" y="22701"/>
                      <a:pt x="407" y="18958"/>
                      <a:pt x="489" y="15215"/>
                    </a:cubicBezTo>
                    <a:cubicBezTo>
                      <a:pt x="597" y="11716"/>
                      <a:pt x="1194" y="8217"/>
                      <a:pt x="2198" y="4854"/>
                    </a:cubicBezTo>
                    <a:cubicBezTo>
                      <a:pt x="2550" y="3633"/>
                      <a:pt x="2957" y="2467"/>
                      <a:pt x="3418" y="1301"/>
                    </a:cubicBezTo>
                    <a:cubicBezTo>
                      <a:pt x="3610" y="796"/>
                      <a:pt x="3866" y="355"/>
                      <a:pt x="4412" y="355"/>
                    </a:cubicBezTo>
                    <a:close/>
                    <a:moveTo>
                      <a:pt x="4435" y="0"/>
                    </a:moveTo>
                    <a:cubicBezTo>
                      <a:pt x="4067" y="0"/>
                      <a:pt x="3710" y="131"/>
                      <a:pt x="3472" y="433"/>
                    </a:cubicBezTo>
                    <a:cubicBezTo>
                      <a:pt x="3174" y="785"/>
                      <a:pt x="3038" y="1328"/>
                      <a:pt x="2876" y="1735"/>
                    </a:cubicBezTo>
                    <a:cubicBezTo>
                      <a:pt x="1709" y="4800"/>
                      <a:pt x="923" y="8027"/>
                      <a:pt x="489" y="11255"/>
                    </a:cubicBezTo>
                    <a:cubicBezTo>
                      <a:pt x="1" y="14808"/>
                      <a:pt x="1" y="18416"/>
                      <a:pt x="706" y="21942"/>
                    </a:cubicBezTo>
                    <a:cubicBezTo>
                      <a:pt x="1302" y="24871"/>
                      <a:pt x="2360" y="27828"/>
                      <a:pt x="4259" y="30160"/>
                    </a:cubicBezTo>
                    <a:cubicBezTo>
                      <a:pt x="7080" y="33659"/>
                      <a:pt x="11474" y="35531"/>
                      <a:pt x="15895" y="35721"/>
                    </a:cubicBezTo>
                    <a:cubicBezTo>
                      <a:pt x="16194" y="35735"/>
                      <a:pt x="16494" y="35742"/>
                      <a:pt x="16793" y="35742"/>
                    </a:cubicBezTo>
                    <a:cubicBezTo>
                      <a:pt x="20978" y="35742"/>
                      <a:pt x="25185" y="34331"/>
                      <a:pt x="28399" y="31598"/>
                    </a:cubicBezTo>
                    <a:cubicBezTo>
                      <a:pt x="30189" y="30106"/>
                      <a:pt x="31600" y="28180"/>
                      <a:pt x="32549" y="26065"/>
                    </a:cubicBezTo>
                    <a:cubicBezTo>
                      <a:pt x="34014" y="22755"/>
                      <a:pt x="34719" y="19067"/>
                      <a:pt x="34719" y="15486"/>
                    </a:cubicBezTo>
                    <a:cubicBezTo>
                      <a:pt x="34746" y="13913"/>
                      <a:pt x="34611" y="12367"/>
                      <a:pt x="34366" y="10821"/>
                    </a:cubicBezTo>
                    <a:cubicBezTo>
                      <a:pt x="34366" y="10815"/>
                      <a:pt x="34365" y="10809"/>
                      <a:pt x="34364" y="10804"/>
                    </a:cubicBezTo>
                    <a:lnTo>
                      <a:pt x="34364" y="10804"/>
                    </a:lnTo>
                    <a:cubicBezTo>
                      <a:pt x="33848" y="7745"/>
                      <a:pt x="32899" y="4740"/>
                      <a:pt x="31464" y="2006"/>
                    </a:cubicBezTo>
                    <a:cubicBezTo>
                      <a:pt x="31097" y="1296"/>
                      <a:pt x="30730" y="343"/>
                      <a:pt x="29865" y="343"/>
                    </a:cubicBezTo>
                    <a:cubicBezTo>
                      <a:pt x="29771" y="343"/>
                      <a:pt x="29672" y="355"/>
                      <a:pt x="29566" y="378"/>
                    </a:cubicBezTo>
                    <a:cubicBezTo>
                      <a:pt x="28887" y="514"/>
                      <a:pt x="28237" y="731"/>
                      <a:pt x="27586" y="894"/>
                    </a:cubicBezTo>
                    <a:cubicBezTo>
                      <a:pt x="26636" y="1138"/>
                      <a:pt x="25714" y="1409"/>
                      <a:pt x="24765" y="1653"/>
                    </a:cubicBezTo>
                    <a:cubicBezTo>
                      <a:pt x="24087" y="1843"/>
                      <a:pt x="23300" y="2033"/>
                      <a:pt x="23300" y="2928"/>
                    </a:cubicBezTo>
                    <a:cubicBezTo>
                      <a:pt x="23300" y="3253"/>
                      <a:pt x="23463" y="3552"/>
                      <a:pt x="23625" y="3850"/>
                    </a:cubicBezTo>
                    <a:cubicBezTo>
                      <a:pt x="23842" y="4311"/>
                      <a:pt x="24059" y="4800"/>
                      <a:pt x="24276" y="5261"/>
                    </a:cubicBezTo>
                    <a:cubicBezTo>
                      <a:pt x="24683" y="6210"/>
                      <a:pt x="25036" y="7186"/>
                      <a:pt x="25361" y="8163"/>
                    </a:cubicBezTo>
                    <a:cubicBezTo>
                      <a:pt x="25850" y="9709"/>
                      <a:pt x="26256" y="11228"/>
                      <a:pt x="26311" y="12882"/>
                    </a:cubicBezTo>
                    <a:cubicBezTo>
                      <a:pt x="26365" y="14917"/>
                      <a:pt x="26094" y="17005"/>
                      <a:pt x="25334" y="18877"/>
                    </a:cubicBezTo>
                    <a:cubicBezTo>
                      <a:pt x="24385" y="21237"/>
                      <a:pt x="22568" y="23054"/>
                      <a:pt x="20099" y="23759"/>
                    </a:cubicBezTo>
                    <a:cubicBezTo>
                      <a:pt x="19283" y="23992"/>
                      <a:pt x="18441" y="24108"/>
                      <a:pt x="17604" y="24108"/>
                    </a:cubicBezTo>
                    <a:cubicBezTo>
                      <a:pt x="14935" y="24108"/>
                      <a:pt x="12317" y="22932"/>
                      <a:pt x="10769" y="20640"/>
                    </a:cubicBezTo>
                    <a:cubicBezTo>
                      <a:pt x="8897" y="17846"/>
                      <a:pt x="9033" y="14239"/>
                      <a:pt x="9711" y="11092"/>
                    </a:cubicBezTo>
                    <a:cubicBezTo>
                      <a:pt x="10145" y="9139"/>
                      <a:pt x="10769" y="7214"/>
                      <a:pt x="11284" y="5288"/>
                    </a:cubicBezTo>
                    <a:cubicBezTo>
                      <a:pt x="11555" y="4338"/>
                      <a:pt x="11799" y="3362"/>
                      <a:pt x="11935" y="2386"/>
                    </a:cubicBezTo>
                    <a:cubicBezTo>
                      <a:pt x="11989" y="2006"/>
                      <a:pt x="11827" y="1843"/>
                      <a:pt x="11474" y="1762"/>
                    </a:cubicBezTo>
                    <a:cubicBezTo>
                      <a:pt x="9819" y="1301"/>
                      <a:pt x="8138" y="894"/>
                      <a:pt x="6483" y="487"/>
                    </a:cubicBezTo>
                    <a:cubicBezTo>
                      <a:pt x="5886" y="324"/>
                      <a:pt x="5317" y="161"/>
                      <a:pt x="4720" y="26"/>
                    </a:cubicBezTo>
                    <a:cubicBezTo>
                      <a:pt x="4625" y="9"/>
                      <a:pt x="4530" y="0"/>
                      <a:pt x="4435"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620;p80">
                <a:extLst>
                  <a:ext uri="{FF2B5EF4-FFF2-40B4-BE49-F238E27FC236}">
                    <a16:creationId xmlns:a16="http://schemas.microsoft.com/office/drawing/2014/main" id="{E09A7746-B413-A822-A79F-DBDE3BDD6D3A}"/>
                  </a:ext>
                </a:extLst>
              </p:cNvPr>
              <p:cNvSpPr/>
              <p:nvPr/>
            </p:nvSpPr>
            <p:spPr>
              <a:xfrm>
                <a:off x="6448725" y="3541700"/>
                <a:ext cx="131550" cy="98650"/>
              </a:xfrm>
              <a:custGeom>
                <a:avLst/>
                <a:gdLst/>
                <a:ahLst/>
                <a:cxnLst/>
                <a:rect l="l" t="t" r="r" b="b"/>
                <a:pathLst>
                  <a:path w="5262" h="3946" extrusionOk="0">
                    <a:moveTo>
                      <a:pt x="5019" y="0"/>
                    </a:moveTo>
                    <a:cubicBezTo>
                      <a:pt x="4982" y="0"/>
                      <a:pt x="4945" y="16"/>
                      <a:pt x="4913" y="54"/>
                    </a:cubicBezTo>
                    <a:cubicBezTo>
                      <a:pt x="3665" y="1627"/>
                      <a:pt x="2038" y="2848"/>
                      <a:pt x="193" y="3607"/>
                    </a:cubicBezTo>
                    <a:cubicBezTo>
                      <a:pt x="0" y="3680"/>
                      <a:pt x="44" y="3946"/>
                      <a:pt x="209" y="3946"/>
                    </a:cubicBezTo>
                    <a:cubicBezTo>
                      <a:pt x="229" y="3946"/>
                      <a:pt x="251" y="3942"/>
                      <a:pt x="275" y="3933"/>
                    </a:cubicBezTo>
                    <a:cubicBezTo>
                      <a:pt x="2173" y="3146"/>
                      <a:pt x="3882" y="1899"/>
                      <a:pt x="5157" y="298"/>
                    </a:cubicBezTo>
                    <a:cubicBezTo>
                      <a:pt x="5261" y="173"/>
                      <a:pt x="5142" y="0"/>
                      <a:pt x="5019"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621;p80">
                <a:extLst>
                  <a:ext uri="{FF2B5EF4-FFF2-40B4-BE49-F238E27FC236}">
                    <a16:creationId xmlns:a16="http://schemas.microsoft.com/office/drawing/2014/main" id="{D56EAB52-6B3E-3E24-B6CB-B0DDB948515C}"/>
                  </a:ext>
                </a:extLst>
              </p:cNvPr>
              <p:cNvSpPr/>
              <p:nvPr/>
            </p:nvSpPr>
            <p:spPr>
              <a:xfrm>
                <a:off x="6589850" y="3501000"/>
                <a:ext cx="10875" cy="8850"/>
              </a:xfrm>
              <a:custGeom>
                <a:avLst/>
                <a:gdLst/>
                <a:ahLst/>
                <a:cxnLst/>
                <a:rect l="l" t="t" r="r" b="b"/>
                <a:pathLst>
                  <a:path w="435" h="354" extrusionOk="0">
                    <a:moveTo>
                      <a:pt x="217" y="0"/>
                    </a:moveTo>
                    <a:cubicBezTo>
                      <a:pt x="0" y="0"/>
                      <a:pt x="0" y="353"/>
                      <a:pt x="217" y="353"/>
                    </a:cubicBezTo>
                    <a:cubicBezTo>
                      <a:pt x="434" y="353"/>
                      <a:pt x="434" y="0"/>
                      <a:pt x="217"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622;p80">
                <a:extLst>
                  <a:ext uri="{FF2B5EF4-FFF2-40B4-BE49-F238E27FC236}">
                    <a16:creationId xmlns:a16="http://schemas.microsoft.com/office/drawing/2014/main" id="{F5C25720-0B76-E618-9246-678B60F41C66}"/>
                  </a:ext>
                </a:extLst>
              </p:cNvPr>
              <p:cNvSpPr/>
              <p:nvPr/>
            </p:nvSpPr>
            <p:spPr>
              <a:xfrm>
                <a:off x="5968700" y="2956200"/>
                <a:ext cx="19025" cy="9125"/>
              </a:xfrm>
              <a:custGeom>
                <a:avLst/>
                <a:gdLst/>
                <a:ahLst/>
                <a:cxnLst/>
                <a:rect l="l" t="t" r="r" b="b"/>
                <a:pathLst>
                  <a:path w="761" h="365" extrusionOk="0">
                    <a:moveTo>
                      <a:pt x="134" y="1"/>
                    </a:moveTo>
                    <a:cubicBezTo>
                      <a:pt x="107" y="1"/>
                      <a:pt x="74" y="20"/>
                      <a:pt x="55" y="39"/>
                    </a:cubicBezTo>
                    <a:cubicBezTo>
                      <a:pt x="28" y="66"/>
                      <a:pt x="1" y="121"/>
                      <a:pt x="1" y="175"/>
                    </a:cubicBezTo>
                    <a:cubicBezTo>
                      <a:pt x="1" y="202"/>
                      <a:pt x="28" y="256"/>
                      <a:pt x="55" y="283"/>
                    </a:cubicBezTo>
                    <a:cubicBezTo>
                      <a:pt x="82" y="310"/>
                      <a:pt x="136" y="338"/>
                      <a:pt x="164" y="338"/>
                    </a:cubicBezTo>
                    <a:lnTo>
                      <a:pt x="598" y="365"/>
                    </a:lnTo>
                    <a:cubicBezTo>
                      <a:pt x="625" y="365"/>
                      <a:pt x="679" y="338"/>
                      <a:pt x="706" y="310"/>
                    </a:cubicBezTo>
                    <a:cubicBezTo>
                      <a:pt x="733" y="283"/>
                      <a:pt x="760" y="229"/>
                      <a:pt x="760" y="202"/>
                    </a:cubicBezTo>
                    <a:cubicBezTo>
                      <a:pt x="760" y="148"/>
                      <a:pt x="733" y="121"/>
                      <a:pt x="706" y="66"/>
                    </a:cubicBezTo>
                    <a:cubicBezTo>
                      <a:pt x="679" y="39"/>
                      <a:pt x="625" y="39"/>
                      <a:pt x="598" y="39"/>
                    </a:cubicBezTo>
                    <a:lnTo>
                      <a:pt x="164" y="12"/>
                    </a:lnTo>
                    <a:cubicBezTo>
                      <a:pt x="156" y="4"/>
                      <a:pt x="145" y="1"/>
                      <a:pt x="134" y="1"/>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623;p80">
                <a:extLst>
                  <a:ext uri="{FF2B5EF4-FFF2-40B4-BE49-F238E27FC236}">
                    <a16:creationId xmlns:a16="http://schemas.microsoft.com/office/drawing/2014/main" id="{4D330782-07EC-2F97-98C3-F488DDCCAA83}"/>
                  </a:ext>
                </a:extLst>
              </p:cNvPr>
              <p:cNvSpPr/>
              <p:nvPr/>
            </p:nvSpPr>
            <p:spPr>
              <a:xfrm>
                <a:off x="5966000" y="2995150"/>
                <a:ext cx="26475" cy="10175"/>
              </a:xfrm>
              <a:custGeom>
                <a:avLst/>
                <a:gdLst/>
                <a:ahLst/>
                <a:cxnLst/>
                <a:rect l="l" t="t" r="r" b="b"/>
                <a:pathLst>
                  <a:path w="1059" h="407" extrusionOk="0">
                    <a:moveTo>
                      <a:pt x="163" y="0"/>
                    </a:moveTo>
                    <a:cubicBezTo>
                      <a:pt x="82" y="0"/>
                      <a:pt x="0" y="82"/>
                      <a:pt x="0" y="163"/>
                    </a:cubicBezTo>
                    <a:cubicBezTo>
                      <a:pt x="0" y="271"/>
                      <a:pt x="82" y="326"/>
                      <a:pt x="163" y="353"/>
                    </a:cubicBezTo>
                    <a:cubicBezTo>
                      <a:pt x="407" y="353"/>
                      <a:pt x="651" y="380"/>
                      <a:pt x="895" y="407"/>
                    </a:cubicBezTo>
                    <a:cubicBezTo>
                      <a:pt x="977" y="407"/>
                      <a:pt x="1058" y="326"/>
                      <a:pt x="1058" y="217"/>
                    </a:cubicBezTo>
                    <a:cubicBezTo>
                      <a:pt x="1058" y="136"/>
                      <a:pt x="1004" y="54"/>
                      <a:pt x="895" y="54"/>
                    </a:cubicBezTo>
                    <a:cubicBezTo>
                      <a:pt x="651" y="27"/>
                      <a:pt x="407" y="27"/>
                      <a:pt x="163"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624;p80">
                <a:extLst>
                  <a:ext uri="{FF2B5EF4-FFF2-40B4-BE49-F238E27FC236}">
                    <a16:creationId xmlns:a16="http://schemas.microsoft.com/office/drawing/2014/main" id="{016299AB-D61B-5D58-683C-4B33CC0349C0}"/>
                  </a:ext>
                </a:extLst>
              </p:cNvPr>
              <p:cNvSpPr/>
              <p:nvPr/>
            </p:nvSpPr>
            <p:spPr>
              <a:xfrm>
                <a:off x="5923275" y="3345725"/>
                <a:ext cx="29075" cy="116600"/>
              </a:xfrm>
              <a:custGeom>
                <a:avLst/>
                <a:gdLst/>
                <a:ahLst/>
                <a:cxnLst/>
                <a:rect l="l" t="t" r="r" b="b"/>
                <a:pathLst>
                  <a:path w="1163" h="4664" extrusionOk="0">
                    <a:moveTo>
                      <a:pt x="336" y="0"/>
                    </a:moveTo>
                    <a:cubicBezTo>
                      <a:pt x="251" y="0"/>
                      <a:pt x="163" y="54"/>
                      <a:pt x="163" y="163"/>
                    </a:cubicBezTo>
                    <a:cubicBezTo>
                      <a:pt x="1" y="1655"/>
                      <a:pt x="218" y="3146"/>
                      <a:pt x="787" y="4557"/>
                    </a:cubicBezTo>
                    <a:cubicBezTo>
                      <a:pt x="819" y="4631"/>
                      <a:pt x="887" y="4663"/>
                      <a:pt x="954" y="4663"/>
                    </a:cubicBezTo>
                    <a:cubicBezTo>
                      <a:pt x="1060" y="4663"/>
                      <a:pt x="1162" y="4581"/>
                      <a:pt x="1113" y="4448"/>
                    </a:cubicBezTo>
                    <a:cubicBezTo>
                      <a:pt x="570" y="3092"/>
                      <a:pt x="353" y="1628"/>
                      <a:pt x="489" y="163"/>
                    </a:cubicBezTo>
                    <a:cubicBezTo>
                      <a:pt x="502" y="54"/>
                      <a:pt x="421" y="0"/>
                      <a:pt x="336"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625;p80">
                <a:extLst>
                  <a:ext uri="{FF2B5EF4-FFF2-40B4-BE49-F238E27FC236}">
                    <a16:creationId xmlns:a16="http://schemas.microsoft.com/office/drawing/2014/main" id="{0F2D9BCC-B282-B898-B990-853517C34FF7}"/>
                  </a:ext>
                </a:extLst>
              </p:cNvPr>
              <p:cNvSpPr/>
              <p:nvPr/>
            </p:nvSpPr>
            <p:spPr>
              <a:xfrm>
                <a:off x="5963275" y="3515250"/>
                <a:ext cx="10875" cy="8825"/>
              </a:xfrm>
              <a:custGeom>
                <a:avLst/>
                <a:gdLst/>
                <a:ahLst/>
                <a:cxnLst/>
                <a:rect l="l" t="t" r="r" b="b"/>
                <a:pathLst>
                  <a:path w="435" h="353" extrusionOk="0">
                    <a:moveTo>
                      <a:pt x="218" y="0"/>
                    </a:moveTo>
                    <a:cubicBezTo>
                      <a:pt x="1" y="0"/>
                      <a:pt x="1" y="353"/>
                      <a:pt x="218" y="353"/>
                    </a:cubicBezTo>
                    <a:cubicBezTo>
                      <a:pt x="435" y="353"/>
                      <a:pt x="435" y="0"/>
                      <a:pt x="218"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626;p80">
                <a:extLst>
                  <a:ext uri="{FF2B5EF4-FFF2-40B4-BE49-F238E27FC236}">
                    <a16:creationId xmlns:a16="http://schemas.microsoft.com/office/drawing/2014/main" id="{AD5C13FD-C670-C2D4-6D61-E8AC898E6940}"/>
                  </a:ext>
                </a:extLst>
              </p:cNvPr>
              <p:cNvSpPr/>
              <p:nvPr/>
            </p:nvSpPr>
            <p:spPr>
              <a:xfrm>
                <a:off x="6557300" y="2985650"/>
                <a:ext cx="16975" cy="9525"/>
              </a:xfrm>
              <a:custGeom>
                <a:avLst/>
                <a:gdLst/>
                <a:ahLst/>
                <a:cxnLst/>
                <a:rect l="l" t="t" r="r" b="b"/>
                <a:pathLst>
                  <a:path w="679" h="381" extrusionOk="0">
                    <a:moveTo>
                      <a:pt x="163" y="0"/>
                    </a:moveTo>
                    <a:cubicBezTo>
                      <a:pt x="136" y="0"/>
                      <a:pt x="82" y="28"/>
                      <a:pt x="55" y="55"/>
                    </a:cubicBezTo>
                    <a:cubicBezTo>
                      <a:pt x="28" y="82"/>
                      <a:pt x="0" y="136"/>
                      <a:pt x="0" y="190"/>
                    </a:cubicBezTo>
                    <a:cubicBezTo>
                      <a:pt x="0" y="217"/>
                      <a:pt x="28" y="272"/>
                      <a:pt x="55" y="299"/>
                    </a:cubicBezTo>
                    <a:cubicBezTo>
                      <a:pt x="82" y="326"/>
                      <a:pt x="136" y="353"/>
                      <a:pt x="163" y="353"/>
                    </a:cubicBezTo>
                    <a:cubicBezTo>
                      <a:pt x="299" y="353"/>
                      <a:pt x="407" y="353"/>
                      <a:pt x="516" y="380"/>
                    </a:cubicBezTo>
                    <a:cubicBezTo>
                      <a:pt x="570" y="380"/>
                      <a:pt x="597" y="353"/>
                      <a:pt x="624" y="326"/>
                    </a:cubicBezTo>
                    <a:cubicBezTo>
                      <a:pt x="678" y="299"/>
                      <a:pt x="678" y="245"/>
                      <a:pt x="678" y="190"/>
                    </a:cubicBezTo>
                    <a:cubicBezTo>
                      <a:pt x="678" y="163"/>
                      <a:pt x="678" y="109"/>
                      <a:pt x="624" y="82"/>
                    </a:cubicBezTo>
                    <a:cubicBezTo>
                      <a:pt x="597" y="55"/>
                      <a:pt x="570" y="28"/>
                      <a:pt x="516" y="28"/>
                    </a:cubicBezTo>
                    <a:cubicBezTo>
                      <a:pt x="407" y="28"/>
                      <a:pt x="299" y="0"/>
                      <a:pt x="163"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27;p80">
                <a:extLst>
                  <a:ext uri="{FF2B5EF4-FFF2-40B4-BE49-F238E27FC236}">
                    <a16:creationId xmlns:a16="http://schemas.microsoft.com/office/drawing/2014/main" id="{62562D1B-A151-548F-AC4F-D2FB30C7FFAC}"/>
                  </a:ext>
                </a:extLst>
              </p:cNvPr>
              <p:cNvSpPr/>
              <p:nvPr/>
            </p:nvSpPr>
            <p:spPr>
              <a:xfrm>
                <a:off x="6558650" y="3029050"/>
                <a:ext cx="16975" cy="8825"/>
              </a:xfrm>
              <a:custGeom>
                <a:avLst/>
                <a:gdLst/>
                <a:ahLst/>
                <a:cxnLst/>
                <a:rect l="l" t="t" r="r" b="b"/>
                <a:pathLst>
                  <a:path w="679" h="353" extrusionOk="0">
                    <a:moveTo>
                      <a:pt x="163" y="0"/>
                    </a:moveTo>
                    <a:cubicBezTo>
                      <a:pt x="136" y="0"/>
                      <a:pt x="82" y="27"/>
                      <a:pt x="55" y="55"/>
                    </a:cubicBezTo>
                    <a:cubicBezTo>
                      <a:pt x="28" y="82"/>
                      <a:pt x="1" y="136"/>
                      <a:pt x="1" y="163"/>
                    </a:cubicBezTo>
                    <a:cubicBezTo>
                      <a:pt x="1" y="217"/>
                      <a:pt x="1" y="244"/>
                      <a:pt x="55" y="299"/>
                    </a:cubicBezTo>
                    <a:cubicBezTo>
                      <a:pt x="82" y="326"/>
                      <a:pt x="109" y="326"/>
                      <a:pt x="163" y="326"/>
                    </a:cubicBezTo>
                    <a:cubicBezTo>
                      <a:pt x="272" y="353"/>
                      <a:pt x="380" y="353"/>
                      <a:pt x="516" y="353"/>
                    </a:cubicBezTo>
                    <a:cubicBezTo>
                      <a:pt x="543" y="353"/>
                      <a:pt x="597" y="353"/>
                      <a:pt x="624" y="299"/>
                    </a:cubicBezTo>
                    <a:cubicBezTo>
                      <a:pt x="652" y="272"/>
                      <a:pt x="679" y="244"/>
                      <a:pt x="679" y="190"/>
                    </a:cubicBezTo>
                    <a:cubicBezTo>
                      <a:pt x="679" y="136"/>
                      <a:pt x="652" y="109"/>
                      <a:pt x="624" y="82"/>
                    </a:cubicBezTo>
                    <a:cubicBezTo>
                      <a:pt x="597" y="55"/>
                      <a:pt x="543" y="27"/>
                      <a:pt x="516" y="27"/>
                    </a:cubicBezTo>
                    <a:cubicBezTo>
                      <a:pt x="380" y="27"/>
                      <a:pt x="272" y="0"/>
                      <a:pt x="163"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628;p80">
                <a:extLst>
                  <a:ext uri="{FF2B5EF4-FFF2-40B4-BE49-F238E27FC236}">
                    <a16:creationId xmlns:a16="http://schemas.microsoft.com/office/drawing/2014/main" id="{AA6D2A7F-B41C-B11B-01B9-29D5891C259F}"/>
                  </a:ext>
                </a:extLst>
              </p:cNvPr>
              <p:cNvSpPr/>
              <p:nvPr/>
            </p:nvSpPr>
            <p:spPr>
              <a:xfrm>
                <a:off x="5643900" y="2668300"/>
                <a:ext cx="233975" cy="284825"/>
              </a:xfrm>
              <a:custGeom>
                <a:avLst/>
                <a:gdLst/>
                <a:ahLst/>
                <a:cxnLst/>
                <a:rect l="l" t="t" r="r" b="b"/>
                <a:pathLst>
                  <a:path w="9359" h="11393" extrusionOk="0">
                    <a:moveTo>
                      <a:pt x="2306" y="0"/>
                    </a:moveTo>
                    <a:lnTo>
                      <a:pt x="1" y="1682"/>
                    </a:lnTo>
                    <a:cubicBezTo>
                      <a:pt x="977" y="3988"/>
                      <a:pt x="1926" y="6266"/>
                      <a:pt x="2903" y="8572"/>
                    </a:cubicBezTo>
                    <a:cubicBezTo>
                      <a:pt x="2930" y="8680"/>
                      <a:pt x="2984" y="8816"/>
                      <a:pt x="3120" y="8870"/>
                    </a:cubicBezTo>
                    <a:cubicBezTo>
                      <a:pt x="3154" y="8887"/>
                      <a:pt x="3190" y="8895"/>
                      <a:pt x="3228" y="8895"/>
                    </a:cubicBezTo>
                    <a:cubicBezTo>
                      <a:pt x="3370" y="8895"/>
                      <a:pt x="3528" y="8787"/>
                      <a:pt x="3635" y="8680"/>
                    </a:cubicBezTo>
                    <a:cubicBezTo>
                      <a:pt x="4395" y="8029"/>
                      <a:pt x="5073" y="7297"/>
                      <a:pt x="5697" y="6510"/>
                    </a:cubicBezTo>
                    <a:cubicBezTo>
                      <a:pt x="5805" y="6347"/>
                      <a:pt x="5968" y="6185"/>
                      <a:pt x="6185" y="6185"/>
                    </a:cubicBezTo>
                    <a:cubicBezTo>
                      <a:pt x="6402" y="6212"/>
                      <a:pt x="6510" y="6483"/>
                      <a:pt x="6592" y="6700"/>
                    </a:cubicBezTo>
                    <a:cubicBezTo>
                      <a:pt x="7080" y="8246"/>
                      <a:pt x="7595" y="9819"/>
                      <a:pt x="8083" y="11392"/>
                    </a:cubicBezTo>
                    <a:cubicBezTo>
                      <a:pt x="9141" y="8707"/>
                      <a:pt x="9358" y="5696"/>
                      <a:pt x="8680" y="2876"/>
                    </a:cubicBezTo>
                    <a:cubicBezTo>
                      <a:pt x="8626" y="2713"/>
                      <a:pt x="8572" y="2550"/>
                      <a:pt x="8463" y="2442"/>
                    </a:cubicBezTo>
                    <a:cubicBezTo>
                      <a:pt x="8366" y="2366"/>
                      <a:pt x="8257" y="2338"/>
                      <a:pt x="8142" y="2338"/>
                    </a:cubicBezTo>
                    <a:cubicBezTo>
                      <a:pt x="7969" y="2338"/>
                      <a:pt x="7786" y="2403"/>
                      <a:pt x="7622" y="2469"/>
                    </a:cubicBezTo>
                    <a:cubicBezTo>
                      <a:pt x="6239" y="3120"/>
                      <a:pt x="4964" y="4015"/>
                      <a:pt x="3906" y="5100"/>
                    </a:cubicBezTo>
                    <a:cubicBezTo>
                      <a:pt x="3500" y="2631"/>
                      <a:pt x="2821" y="1845"/>
                      <a:pt x="2306"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629;p80">
                <a:extLst>
                  <a:ext uri="{FF2B5EF4-FFF2-40B4-BE49-F238E27FC236}">
                    <a16:creationId xmlns:a16="http://schemas.microsoft.com/office/drawing/2014/main" id="{D55A66D6-B91B-7232-6B30-5E486ACCF902}"/>
                  </a:ext>
                </a:extLst>
              </p:cNvPr>
              <p:cNvSpPr/>
              <p:nvPr/>
            </p:nvSpPr>
            <p:spPr>
              <a:xfrm>
                <a:off x="5638950" y="2664075"/>
                <a:ext cx="242300" cy="293200"/>
              </a:xfrm>
              <a:custGeom>
                <a:avLst/>
                <a:gdLst/>
                <a:ahLst/>
                <a:cxnLst/>
                <a:rect l="l" t="t" r="r" b="b"/>
                <a:pathLst>
                  <a:path w="9692" h="11728" extrusionOk="0">
                    <a:moveTo>
                      <a:pt x="2404" y="441"/>
                    </a:moveTo>
                    <a:lnTo>
                      <a:pt x="2404" y="441"/>
                    </a:lnTo>
                    <a:cubicBezTo>
                      <a:pt x="2618" y="1151"/>
                      <a:pt x="2911" y="1840"/>
                      <a:pt x="3182" y="2529"/>
                    </a:cubicBezTo>
                    <a:cubicBezTo>
                      <a:pt x="3535" y="3424"/>
                      <a:pt x="3779" y="4347"/>
                      <a:pt x="3942" y="5296"/>
                    </a:cubicBezTo>
                    <a:cubicBezTo>
                      <a:pt x="3959" y="5381"/>
                      <a:pt x="4039" y="5423"/>
                      <a:pt x="4117" y="5423"/>
                    </a:cubicBezTo>
                    <a:cubicBezTo>
                      <a:pt x="4164" y="5423"/>
                      <a:pt x="4209" y="5408"/>
                      <a:pt x="4240" y="5377"/>
                    </a:cubicBezTo>
                    <a:cubicBezTo>
                      <a:pt x="4999" y="4591"/>
                      <a:pt x="5867" y="3913"/>
                      <a:pt x="6844" y="3343"/>
                    </a:cubicBezTo>
                    <a:cubicBezTo>
                      <a:pt x="7061" y="3207"/>
                      <a:pt x="7278" y="3099"/>
                      <a:pt x="7522" y="2990"/>
                    </a:cubicBezTo>
                    <a:cubicBezTo>
                      <a:pt x="7739" y="2874"/>
                      <a:pt x="8017" y="2695"/>
                      <a:pt x="8269" y="2695"/>
                    </a:cubicBezTo>
                    <a:cubicBezTo>
                      <a:pt x="8427" y="2695"/>
                      <a:pt x="8573" y="2765"/>
                      <a:pt x="8688" y="2963"/>
                    </a:cubicBezTo>
                    <a:cubicBezTo>
                      <a:pt x="8770" y="3153"/>
                      <a:pt x="8797" y="3479"/>
                      <a:pt x="8851" y="3696"/>
                    </a:cubicBezTo>
                    <a:cubicBezTo>
                      <a:pt x="8905" y="4021"/>
                      <a:pt x="8960" y="4347"/>
                      <a:pt x="9014" y="4699"/>
                    </a:cubicBezTo>
                    <a:cubicBezTo>
                      <a:pt x="9265" y="6838"/>
                      <a:pt x="9027" y="9001"/>
                      <a:pt x="8319" y="11035"/>
                    </a:cubicBezTo>
                    <a:lnTo>
                      <a:pt x="8319" y="11035"/>
                    </a:lnTo>
                    <a:cubicBezTo>
                      <a:pt x="7882" y="9674"/>
                      <a:pt x="7444" y="8315"/>
                      <a:pt x="7007" y="6978"/>
                    </a:cubicBezTo>
                    <a:cubicBezTo>
                      <a:pt x="6910" y="6663"/>
                      <a:pt x="6748" y="6197"/>
                      <a:pt x="6367" y="6197"/>
                    </a:cubicBezTo>
                    <a:cubicBezTo>
                      <a:pt x="6321" y="6197"/>
                      <a:pt x="6272" y="6204"/>
                      <a:pt x="6220" y="6218"/>
                    </a:cubicBezTo>
                    <a:cubicBezTo>
                      <a:pt x="5976" y="6272"/>
                      <a:pt x="5813" y="6489"/>
                      <a:pt x="5678" y="6679"/>
                    </a:cubicBezTo>
                    <a:cubicBezTo>
                      <a:pt x="5461" y="6950"/>
                      <a:pt x="5244" y="7222"/>
                      <a:pt x="4999" y="7466"/>
                    </a:cubicBezTo>
                    <a:cubicBezTo>
                      <a:pt x="4755" y="7737"/>
                      <a:pt x="4511" y="7981"/>
                      <a:pt x="4267" y="8225"/>
                    </a:cubicBezTo>
                    <a:cubicBezTo>
                      <a:pt x="4110" y="8382"/>
                      <a:pt x="3750" y="8835"/>
                      <a:pt x="3461" y="8835"/>
                    </a:cubicBezTo>
                    <a:cubicBezTo>
                      <a:pt x="3400" y="8835"/>
                      <a:pt x="3343" y="8815"/>
                      <a:pt x="3291" y="8768"/>
                    </a:cubicBezTo>
                    <a:cubicBezTo>
                      <a:pt x="3155" y="8632"/>
                      <a:pt x="3074" y="8225"/>
                      <a:pt x="2992" y="8062"/>
                    </a:cubicBezTo>
                    <a:cubicBezTo>
                      <a:pt x="2911" y="7873"/>
                      <a:pt x="2830" y="7683"/>
                      <a:pt x="2748" y="7520"/>
                    </a:cubicBezTo>
                    <a:cubicBezTo>
                      <a:pt x="2585" y="7113"/>
                      <a:pt x="2423" y="6733"/>
                      <a:pt x="2260" y="6354"/>
                    </a:cubicBezTo>
                    <a:cubicBezTo>
                      <a:pt x="1652" y="4873"/>
                      <a:pt x="1044" y="3392"/>
                      <a:pt x="410" y="1936"/>
                    </a:cubicBezTo>
                    <a:lnTo>
                      <a:pt x="410" y="1936"/>
                    </a:lnTo>
                    <a:lnTo>
                      <a:pt x="2404" y="441"/>
                    </a:lnTo>
                    <a:close/>
                    <a:moveTo>
                      <a:pt x="2504" y="0"/>
                    </a:moveTo>
                    <a:cubicBezTo>
                      <a:pt x="2475" y="0"/>
                      <a:pt x="2447" y="10"/>
                      <a:pt x="2423" y="34"/>
                    </a:cubicBezTo>
                    <a:lnTo>
                      <a:pt x="117" y="1716"/>
                    </a:lnTo>
                    <a:cubicBezTo>
                      <a:pt x="114" y="1718"/>
                      <a:pt x="111" y="1721"/>
                      <a:pt x="108" y="1723"/>
                    </a:cubicBezTo>
                    <a:lnTo>
                      <a:pt x="108" y="1723"/>
                    </a:lnTo>
                    <a:cubicBezTo>
                      <a:pt x="43" y="1755"/>
                      <a:pt x="0" y="1822"/>
                      <a:pt x="36" y="1905"/>
                    </a:cubicBezTo>
                    <a:cubicBezTo>
                      <a:pt x="687" y="3424"/>
                      <a:pt x="1311" y="4916"/>
                      <a:pt x="1934" y="6435"/>
                    </a:cubicBezTo>
                    <a:lnTo>
                      <a:pt x="2857" y="8632"/>
                    </a:lnTo>
                    <a:cubicBezTo>
                      <a:pt x="2997" y="8933"/>
                      <a:pt x="3167" y="9204"/>
                      <a:pt x="3444" y="9204"/>
                    </a:cubicBezTo>
                    <a:cubicBezTo>
                      <a:pt x="3541" y="9204"/>
                      <a:pt x="3652" y="9171"/>
                      <a:pt x="3779" y="9093"/>
                    </a:cubicBezTo>
                    <a:cubicBezTo>
                      <a:pt x="4321" y="8768"/>
                      <a:pt x="4810" y="8171"/>
                      <a:pt x="5244" y="7710"/>
                    </a:cubicBezTo>
                    <a:cubicBezTo>
                      <a:pt x="5461" y="7439"/>
                      <a:pt x="5705" y="7195"/>
                      <a:pt x="5922" y="6923"/>
                    </a:cubicBezTo>
                    <a:cubicBezTo>
                      <a:pt x="5976" y="6815"/>
                      <a:pt x="6112" y="6598"/>
                      <a:pt x="6247" y="6571"/>
                    </a:cubicBezTo>
                    <a:cubicBezTo>
                      <a:pt x="6281" y="6558"/>
                      <a:pt x="6313" y="6553"/>
                      <a:pt x="6341" y="6553"/>
                    </a:cubicBezTo>
                    <a:cubicBezTo>
                      <a:pt x="6564" y="6553"/>
                      <a:pt x="6633" y="6891"/>
                      <a:pt x="6681" y="7059"/>
                    </a:cubicBezTo>
                    <a:cubicBezTo>
                      <a:pt x="7169" y="8578"/>
                      <a:pt x="7658" y="10097"/>
                      <a:pt x="8146" y="11616"/>
                    </a:cubicBezTo>
                    <a:cubicBezTo>
                      <a:pt x="8172" y="11693"/>
                      <a:pt x="8229" y="11728"/>
                      <a:pt x="8290" y="11728"/>
                    </a:cubicBezTo>
                    <a:cubicBezTo>
                      <a:pt x="8357" y="11728"/>
                      <a:pt x="8429" y="11687"/>
                      <a:pt x="8471" y="11616"/>
                    </a:cubicBezTo>
                    <a:cubicBezTo>
                      <a:pt x="9448" y="9066"/>
                      <a:pt x="9692" y="6272"/>
                      <a:pt x="9177" y="3587"/>
                    </a:cubicBezTo>
                    <a:cubicBezTo>
                      <a:pt x="9068" y="3153"/>
                      <a:pt x="9041" y="2502"/>
                      <a:pt x="8553" y="2366"/>
                    </a:cubicBezTo>
                    <a:cubicBezTo>
                      <a:pt x="8482" y="2347"/>
                      <a:pt x="8409" y="2338"/>
                      <a:pt x="8335" y="2338"/>
                    </a:cubicBezTo>
                    <a:cubicBezTo>
                      <a:pt x="7902" y="2338"/>
                      <a:pt x="7436" y="2642"/>
                      <a:pt x="7088" y="2828"/>
                    </a:cubicBezTo>
                    <a:cubicBezTo>
                      <a:pt x="6038" y="3378"/>
                      <a:pt x="5080" y="4089"/>
                      <a:pt x="4214" y="4920"/>
                    </a:cubicBezTo>
                    <a:lnTo>
                      <a:pt x="4214" y="4920"/>
                    </a:lnTo>
                    <a:cubicBezTo>
                      <a:pt x="4053" y="4074"/>
                      <a:pt x="3824" y="3250"/>
                      <a:pt x="3508" y="2448"/>
                    </a:cubicBezTo>
                    <a:cubicBezTo>
                      <a:pt x="3209" y="1661"/>
                      <a:pt x="2884" y="929"/>
                      <a:pt x="2667" y="115"/>
                    </a:cubicBezTo>
                    <a:cubicBezTo>
                      <a:pt x="2648" y="58"/>
                      <a:pt x="2574" y="0"/>
                      <a:pt x="2504"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630;p80">
                <a:extLst>
                  <a:ext uri="{FF2B5EF4-FFF2-40B4-BE49-F238E27FC236}">
                    <a16:creationId xmlns:a16="http://schemas.microsoft.com/office/drawing/2014/main" id="{FB4B36AE-03A0-DC16-E5FC-A89F2D624C4E}"/>
                  </a:ext>
                </a:extLst>
              </p:cNvPr>
              <p:cNvSpPr/>
              <p:nvPr/>
            </p:nvSpPr>
            <p:spPr>
              <a:xfrm>
                <a:off x="5482525" y="3119175"/>
                <a:ext cx="319400" cy="197175"/>
              </a:xfrm>
              <a:custGeom>
                <a:avLst/>
                <a:gdLst/>
                <a:ahLst/>
                <a:cxnLst/>
                <a:rect l="l" t="t" r="r" b="b"/>
                <a:pathLst>
                  <a:path w="12776" h="7887" extrusionOk="0">
                    <a:moveTo>
                      <a:pt x="5340" y="0"/>
                    </a:moveTo>
                    <a:cubicBezTo>
                      <a:pt x="5278" y="0"/>
                      <a:pt x="5216" y="9"/>
                      <a:pt x="5154" y="30"/>
                    </a:cubicBezTo>
                    <a:cubicBezTo>
                      <a:pt x="4882" y="138"/>
                      <a:pt x="4801" y="491"/>
                      <a:pt x="4774" y="789"/>
                    </a:cubicBezTo>
                    <a:cubicBezTo>
                      <a:pt x="4638" y="2281"/>
                      <a:pt x="4801" y="3827"/>
                      <a:pt x="5235" y="5292"/>
                    </a:cubicBezTo>
                    <a:cubicBezTo>
                      <a:pt x="2875" y="4451"/>
                      <a:pt x="1872" y="4641"/>
                      <a:pt x="0" y="4180"/>
                    </a:cubicBezTo>
                    <a:lnTo>
                      <a:pt x="0" y="4180"/>
                    </a:lnTo>
                    <a:lnTo>
                      <a:pt x="353" y="7001"/>
                    </a:lnTo>
                    <a:lnTo>
                      <a:pt x="7757" y="7869"/>
                    </a:lnTo>
                    <a:cubicBezTo>
                      <a:pt x="7802" y="7880"/>
                      <a:pt x="7852" y="7887"/>
                      <a:pt x="7902" y="7887"/>
                    </a:cubicBezTo>
                    <a:cubicBezTo>
                      <a:pt x="7974" y="7887"/>
                      <a:pt x="8047" y="7873"/>
                      <a:pt x="8110" y="7842"/>
                    </a:cubicBezTo>
                    <a:cubicBezTo>
                      <a:pt x="8273" y="7706"/>
                      <a:pt x="8273" y="7462"/>
                      <a:pt x="8219" y="7272"/>
                    </a:cubicBezTo>
                    <a:cubicBezTo>
                      <a:pt x="8002" y="6296"/>
                      <a:pt x="7703" y="5346"/>
                      <a:pt x="7351" y="4424"/>
                    </a:cubicBezTo>
                    <a:cubicBezTo>
                      <a:pt x="7269" y="4234"/>
                      <a:pt x="7188" y="4017"/>
                      <a:pt x="7296" y="3854"/>
                    </a:cubicBezTo>
                    <a:cubicBezTo>
                      <a:pt x="7376" y="3742"/>
                      <a:pt x="7503" y="3706"/>
                      <a:pt x="7644" y="3706"/>
                    </a:cubicBezTo>
                    <a:cubicBezTo>
                      <a:pt x="7742" y="3706"/>
                      <a:pt x="7847" y="3724"/>
                      <a:pt x="7947" y="3746"/>
                    </a:cubicBezTo>
                    <a:cubicBezTo>
                      <a:pt x="9548" y="4071"/>
                      <a:pt x="11148" y="4397"/>
                      <a:pt x="12775" y="4722"/>
                    </a:cubicBezTo>
                    <a:cubicBezTo>
                      <a:pt x="10958" y="2498"/>
                      <a:pt x="8408" y="844"/>
                      <a:pt x="5642" y="57"/>
                    </a:cubicBezTo>
                    <a:cubicBezTo>
                      <a:pt x="5541" y="24"/>
                      <a:pt x="5441" y="0"/>
                      <a:pt x="5340"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631;p80">
                <a:extLst>
                  <a:ext uri="{FF2B5EF4-FFF2-40B4-BE49-F238E27FC236}">
                    <a16:creationId xmlns:a16="http://schemas.microsoft.com/office/drawing/2014/main" id="{6D9395B4-F185-1AA0-9E4A-47DA4424F122}"/>
                  </a:ext>
                </a:extLst>
              </p:cNvPr>
              <p:cNvSpPr/>
              <p:nvPr/>
            </p:nvSpPr>
            <p:spPr>
              <a:xfrm>
                <a:off x="5477850" y="3114600"/>
                <a:ext cx="329175" cy="205625"/>
              </a:xfrm>
              <a:custGeom>
                <a:avLst/>
                <a:gdLst/>
                <a:ahLst/>
                <a:cxnLst/>
                <a:rect l="l" t="t" r="r" b="b"/>
                <a:pathLst>
                  <a:path w="13167" h="8225" extrusionOk="0">
                    <a:moveTo>
                      <a:pt x="5564" y="372"/>
                    </a:moveTo>
                    <a:cubicBezTo>
                      <a:pt x="5744" y="372"/>
                      <a:pt x="5947" y="442"/>
                      <a:pt x="6100" y="484"/>
                    </a:cubicBezTo>
                    <a:cubicBezTo>
                      <a:pt x="6643" y="647"/>
                      <a:pt x="7185" y="864"/>
                      <a:pt x="7700" y="1081"/>
                    </a:cubicBezTo>
                    <a:cubicBezTo>
                      <a:pt x="9555" y="1908"/>
                      <a:pt x="11178" y="3129"/>
                      <a:pt x="12506" y="4637"/>
                    </a:cubicBezTo>
                    <a:lnTo>
                      <a:pt x="12506" y="4637"/>
                    </a:lnTo>
                    <a:cubicBezTo>
                      <a:pt x="11108" y="4347"/>
                      <a:pt x="9727" y="4056"/>
                      <a:pt x="8324" y="3766"/>
                    </a:cubicBezTo>
                    <a:cubicBezTo>
                      <a:pt x="8189" y="3745"/>
                      <a:pt x="8022" y="3716"/>
                      <a:pt x="7859" y="3716"/>
                    </a:cubicBezTo>
                    <a:cubicBezTo>
                      <a:pt x="7598" y="3716"/>
                      <a:pt x="7350" y="3791"/>
                      <a:pt x="7266" y="4092"/>
                    </a:cubicBezTo>
                    <a:cubicBezTo>
                      <a:pt x="7212" y="4336"/>
                      <a:pt x="7348" y="4580"/>
                      <a:pt x="7429" y="4797"/>
                    </a:cubicBezTo>
                    <a:cubicBezTo>
                      <a:pt x="7565" y="5149"/>
                      <a:pt x="7700" y="5529"/>
                      <a:pt x="7809" y="5909"/>
                    </a:cubicBezTo>
                    <a:cubicBezTo>
                      <a:pt x="7944" y="6262"/>
                      <a:pt x="8053" y="6641"/>
                      <a:pt x="8134" y="7021"/>
                    </a:cubicBezTo>
                    <a:cubicBezTo>
                      <a:pt x="8161" y="7184"/>
                      <a:pt x="8243" y="7346"/>
                      <a:pt x="8243" y="7482"/>
                    </a:cubicBezTo>
                    <a:cubicBezTo>
                      <a:pt x="8243" y="7797"/>
                      <a:pt x="8131" y="7869"/>
                      <a:pt x="7922" y="7869"/>
                    </a:cubicBezTo>
                    <a:cubicBezTo>
                      <a:pt x="7879" y="7869"/>
                      <a:pt x="7833" y="7866"/>
                      <a:pt x="7782" y="7862"/>
                    </a:cubicBezTo>
                    <a:cubicBezTo>
                      <a:pt x="6995" y="7753"/>
                      <a:pt x="6209" y="7672"/>
                      <a:pt x="5422" y="7591"/>
                    </a:cubicBezTo>
                    <a:cubicBezTo>
                      <a:pt x="3843" y="7406"/>
                      <a:pt x="2264" y="7222"/>
                      <a:pt x="686" y="7038"/>
                    </a:cubicBezTo>
                    <a:lnTo>
                      <a:pt x="686" y="7038"/>
                    </a:lnTo>
                    <a:cubicBezTo>
                      <a:pt x="591" y="6211"/>
                      <a:pt x="495" y="5402"/>
                      <a:pt x="380" y="4576"/>
                    </a:cubicBezTo>
                    <a:lnTo>
                      <a:pt x="380" y="4576"/>
                    </a:lnTo>
                    <a:cubicBezTo>
                      <a:pt x="1098" y="4731"/>
                      <a:pt x="1836" y="4809"/>
                      <a:pt x="2574" y="4932"/>
                    </a:cubicBezTo>
                    <a:cubicBezTo>
                      <a:pt x="3550" y="5068"/>
                      <a:pt x="4473" y="5312"/>
                      <a:pt x="5368" y="5611"/>
                    </a:cubicBezTo>
                    <a:cubicBezTo>
                      <a:pt x="5389" y="5619"/>
                      <a:pt x="5410" y="5623"/>
                      <a:pt x="5429" y="5623"/>
                    </a:cubicBezTo>
                    <a:cubicBezTo>
                      <a:pt x="5534" y="5623"/>
                      <a:pt x="5608" y="5512"/>
                      <a:pt x="5585" y="5421"/>
                    </a:cubicBezTo>
                    <a:cubicBezTo>
                      <a:pt x="5232" y="4173"/>
                      <a:pt x="5069" y="2871"/>
                      <a:pt x="5096" y="1569"/>
                    </a:cubicBezTo>
                    <a:cubicBezTo>
                      <a:pt x="5096" y="1271"/>
                      <a:pt x="5096" y="945"/>
                      <a:pt x="5178" y="647"/>
                    </a:cubicBezTo>
                    <a:cubicBezTo>
                      <a:pt x="5244" y="436"/>
                      <a:pt x="5394" y="372"/>
                      <a:pt x="5564" y="372"/>
                    </a:cubicBezTo>
                    <a:close/>
                    <a:moveTo>
                      <a:pt x="5577" y="1"/>
                    </a:moveTo>
                    <a:cubicBezTo>
                      <a:pt x="5474" y="1"/>
                      <a:pt x="5375" y="16"/>
                      <a:pt x="5286" y="50"/>
                    </a:cubicBezTo>
                    <a:cubicBezTo>
                      <a:pt x="4852" y="186"/>
                      <a:pt x="4798" y="728"/>
                      <a:pt x="4771" y="1108"/>
                    </a:cubicBezTo>
                    <a:cubicBezTo>
                      <a:pt x="4670" y="2492"/>
                      <a:pt x="4827" y="3876"/>
                      <a:pt x="5175" y="5196"/>
                    </a:cubicBezTo>
                    <a:lnTo>
                      <a:pt x="5175" y="5196"/>
                    </a:lnTo>
                    <a:cubicBezTo>
                      <a:pt x="4366" y="4938"/>
                      <a:pt x="3535" y="4729"/>
                      <a:pt x="2682" y="4607"/>
                    </a:cubicBezTo>
                    <a:cubicBezTo>
                      <a:pt x="1869" y="4471"/>
                      <a:pt x="1055" y="4390"/>
                      <a:pt x="241" y="4200"/>
                    </a:cubicBezTo>
                    <a:cubicBezTo>
                      <a:pt x="227" y="4197"/>
                      <a:pt x="212" y="4195"/>
                      <a:pt x="198" y="4195"/>
                    </a:cubicBezTo>
                    <a:cubicBezTo>
                      <a:pt x="100" y="4195"/>
                      <a:pt x="1" y="4269"/>
                      <a:pt x="24" y="4363"/>
                    </a:cubicBezTo>
                    <a:cubicBezTo>
                      <a:pt x="133" y="5312"/>
                      <a:pt x="241" y="6234"/>
                      <a:pt x="377" y="7184"/>
                    </a:cubicBezTo>
                    <a:cubicBezTo>
                      <a:pt x="377" y="7184"/>
                      <a:pt x="377" y="7184"/>
                      <a:pt x="377" y="7185"/>
                    </a:cubicBezTo>
                    <a:lnTo>
                      <a:pt x="377" y="7185"/>
                    </a:lnTo>
                    <a:cubicBezTo>
                      <a:pt x="380" y="7271"/>
                      <a:pt x="434" y="7360"/>
                      <a:pt x="540" y="7374"/>
                    </a:cubicBezTo>
                    <a:cubicBezTo>
                      <a:pt x="2113" y="7536"/>
                      <a:pt x="3686" y="7726"/>
                      <a:pt x="5259" y="7916"/>
                    </a:cubicBezTo>
                    <a:cubicBezTo>
                      <a:pt x="6046" y="7997"/>
                      <a:pt x="6805" y="8106"/>
                      <a:pt x="7592" y="8187"/>
                    </a:cubicBezTo>
                    <a:cubicBezTo>
                      <a:pt x="7739" y="8205"/>
                      <a:pt x="7894" y="8225"/>
                      <a:pt x="8037" y="8225"/>
                    </a:cubicBezTo>
                    <a:cubicBezTo>
                      <a:pt x="8343" y="8225"/>
                      <a:pt x="8595" y="8133"/>
                      <a:pt x="8595" y="7726"/>
                    </a:cubicBezTo>
                    <a:cubicBezTo>
                      <a:pt x="8623" y="7102"/>
                      <a:pt x="8324" y="6397"/>
                      <a:pt x="8134" y="5828"/>
                    </a:cubicBezTo>
                    <a:cubicBezTo>
                      <a:pt x="8026" y="5475"/>
                      <a:pt x="7917" y="5122"/>
                      <a:pt x="7782" y="4797"/>
                    </a:cubicBezTo>
                    <a:cubicBezTo>
                      <a:pt x="7727" y="4661"/>
                      <a:pt x="7592" y="4444"/>
                      <a:pt x="7619" y="4336"/>
                    </a:cubicBezTo>
                    <a:cubicBezTo>
                      <a:pt x="7647" y="4112"/>
                      <a:pt x="7776" y="4054"/>
                      <a:pt x="7924" y="4054"/>
                    </a:cubicBezTo>
                    <a:cubicBezTo>
                      <a:pt x="8063" y="4054"/>
                      <a:pt x="8219" y="4106"/>
                      <a:pt x="8324" y="4119"/>
                    </a:cubicBezTo>
                    <a:cubicBezTo>
                      <a:pt x="9843" y="4444"/>
                      <a:pt x="11389" y="4770"/>
                      <a:pt x="12908" y="5068"/>
                    </a:cubicBezTo>
                    <a:cubicBezTo>
                      <a:pt x="12931" y="5075"/>
                      <a:pt x="12952" y="5078"/>
                      <a:pt x="12972" y="5078"/>
                    </a:cubicBezTo>
                    <a:cubicBezTo>
                      <a:pt x="13115" y="5078"/>
                      <a:pt x="13166" y="4916"/>
                      <a:pt x="13071" y="4797"/>
                    </a:cubicBezTo>
                    <a:cubicBezTo>
                      <a:pt x="11471" y="2817"/>
                      <a:pt x="9355" y="1298"/>
                      <a:pt x="6968" y="430"/>
                    </a:cubicBezTo>
                    <a:cubicBezTo>
                      <a:pt x="6613" y="297"/>
                      <a:pt x="6041" y="1"/>
                      <a:pt x="5577" y="1"/>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632;p80">
                <a:extLst>
                  <a:ext uri="{FF2B5EF4-FFF2-40B4-BE49-F238E27FC236}">
                    <a16:creationId xmlns:a16="http://schemas.microsoft.com/office/drawing/2014/main" id="{06C6B4AD-5F82-E36E-5DA4-174AABF50C63}"/>
                  </a:ext>
                </a:extLst>
              </p:cNvPr>
              <p:cNvSpPr/>
              <p:nvPr/>
            </p:nvSpPr>
            <p:spPr>
              <a:xfrm>
                <a:off x="6806150" y="3085325"/>
                <a:ext cx="302475" cy="211075"/>
              </a:xfrm>
              <a:custGeom>
                <a:avLst/>
                <a:gdLst/>
                <a:ahLst/>
                <a:cxnLst/>
                <a:rect l="l" t="t" r="r" b="b"/>
                <a:pathLst>
                  <a:path w="12099" h="8443" extrusionOk="0">
                    <a:moveTo>
                      <a:pt x="10769" y="1"/>
                    </a:moveTo>
                    <a:cubicBezTo>
                      <a:pt x="8382" y="597"/>
                      <a:pt x="5968" y="1221"/>
                      <a:pt x="3554" y="1845"/>
                    </a:cubicBezTo>
                    <a:cubicBezTo>
                      <a:pt x="3446" y="1872"/>
                      <a:pt x="3310" y="1899"/>
                      <a:pt x="3229" y="2008"/>
                    </a:cubicBezTo>
                    <a:cubicBezTo>
                      <a:pt x="3120" y="2171"/>
                      <a:pt x="3229" y="2387"/>
                      <a:pt x="3337" y="2550"/>
                    </a:cubicBezTo>
                    <a:cubicBezTo>
                      <a:pt x="3880" y="3391"/>
                      <a:pt x="4503" y="4178"/>
                      <a:pt x="5182" y="4910"/>
                    </a:cubicBezTo>
                    <a:cubicBezTo>
                      <a:pt x="5317" y="5046"/>
                      <a:pt x="5453" y="5235"/>
                      <a:pt x="5398" y="5425"/>
                    </a:cubicBezTo>
                    <a:cubicBezTo>
                      <a:pt x="5344" y="5642"/>
                      <a:pt x="5073" y="5724"/>
                      <a:pt x="4856" y="5778"/>
                    </a:cubicBezTo>
                    <a:cubicBezTo>
                      <a:pt x="3229" y="6022"/>
                      <a:pt x="1601" y="6293"/>
                      <a:pt x="1" y="6565"/>
                    </a:cubicBezTo>
                    <a:cubicBezTo>
                      <a:pt x="2125" y="7788"/>
                      <a:pt x="4584" y="8442"/>
                      <a:pt x="7042" y="8442"/>
                    </a:cubicBezTo>
                    <a:cubicBezTo>
                      <a:pt x="7471" y="8442"/>
                      <a:pt x="7900" y="8422"/>
                      <a:pt x="8328" y="8382"/>
                    </a:cubicBezTo>
                    <a:cubicBezTo>
                      <a:pt x="8491" y="8382"/>
                      <a:pt x="8653" y="8355"/>
                      <a:pt x="8789" y="8246"/>
                    </a:cubicBezTo>
                    <a:cubicBezTo>
                      <a:pt x="9006" y="8056"/>
                      <a:pt x="8952" y="7704"/>
                      <a:pt x="8870" y="7405"/>
                    </a:cubicBezTo>
                    <a:cubicBezTo>
                      <a:pt x="8436" y="5941"/>
                      <a:pt x="7758" y="4585"/>
                      <a:pt x="6836" y="3364"/>
                    </a:cubicBezTo>
                    <a:cubicBezTo>
                      <a:pt x="9331" y="3310"/>
                      <a:pt x="10199" y="2767"/>
                      <a:pt x="12098" y="2523"/>
                    </a:cubicBezTo>
                    <a:lnTo>
                      <a:pt x="10769" y="1"/>
                    </a:ln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633;p80">
                <a:extLst>
                  <a:ext uri="{FF2B5EF4-FFF2-40B4-BE49-F238E27FC236}">
                    <a16:creationId xmlns:a16="http://schemas.microsoft.com/office/drawing/2014/main" id="{A30791A1-0DEC-824F-F523-523BD0EDF007}"/>
                  </a:ext>
                </a:extLst>
              </p:cNvPr>
              <p:cNvSpPr/>
              <p:nvPr/>
            </p:nvSpPr>
            <p:spPr>
              <a:xfrm>
                <a:off x="6800725" y="3081100"/>
                <a:ext cx="313325" cy="219500"/>
              </a:xfrm>
              <a:custGeom>
                <a:avLst/>
                <a:gdLst/>
                <a:ahLst/>
                <a:cxnLst/>
                <a:rect l="l" t="t" r="r" b="b"/>
                <a:pathLst>
                  <a:path w="12533" h="8780" extrusionOk="0">
                    <a:moveTo>
                      <a:pt x="10912" y="364"/>
                    </a:moveTo>
                    <a:lnTo>
                      <a:pt x="10912" y="364"/>
                    </a:lnTo>
                    <a:cubicBezTo>
                      <a:pt x="11312" y="1097"/>
                      <a:pt x="11692" y="1829"/>
                      <a:pt x="12070" y="2561"/>
                    </a:cubicBezTo>
                    <a:lnTo>
                      <a:pt x="12070" y="2561"/>
                    </a:lnTo>
                    <a:cubicBezTo>
                      <a:pt x="11356" y="2673"/>
                      <a:pt x="10642" y="2843"/>
                      <a:pt x="9928" y="2990"/>
                    </a:cubicBezTo>
                    <a:cubicBezTo>
                      <a:pt x="8979" y="3207"/>
                      <a:pt x="8030" y="3343"/>
                      <a:pt x="7080" y="3343"/>
                    </a:cubicBezTo>
                    <a:cubicBezTo>
                      <a:pt x="6945" y="3370"/>
                      <a:pt x="6836" y="3506"/>
                      <a:pt x="6917" y="3614"/>
                    </a:cubicBezTo>
                    <a:cubicBezTo>
                      <a:pt x="7623" y="4537"/>
                      <a:pt x="8192" y="5567"/>
                      <a:pt x="8599" y="6652"/>
                    </a:cubicBezTo>
                    <a:cubicBezTo>
                      <a:pt x="8789" y="7086"/>
                      <a:pt x="9331" y="8171"/>
                      <a:pt x="8653" y="8361"/>
                    </a:cubicBezTo>
                    <a:cubicBezTo>
                      <a:pt x="8409" y="8442"/>
                      <a:pt x="8111" y="8463"/>
                      <a:pt x="7809" y="8463"/>
                    </a:cubicBezTo>
                    <a:cubicBezTo>
                      <a:pt x="7507" y="8463"/>
                      <a:pt x="7202" y="8442"/>
                      <a:pt x="6945" y="8442"/>
                    </a:cubicBezTo>
                    <a:cubicBezTo>
                      <a:pt x="4780" y="8392"/>
                      <a:pt x="2663" y="7828"/>
                      <a:pt x="744" y="6816"/>
                    </a:cubicBezTo>
                    <a:lnTo>
                      <a:pt x="744" y="6816"/>
                    </a:lnTo>
                    <a:cubicBezTo>
                      <a:pt x="2155" y="6576"/>
                      <a:pt x="3549" y="6354"/>
                      <a:pt x="4965" y="6110"/>
                    </a:cubicBezTo>
                    <a:cubicBezTo>
                      <a:pt x="5317" y="6055"/>
                      <a:pt x="5860" y="5947"/>
                      <a:pt x="5805" y="5486"/>
                    </a:cubicBezTo>
                    <a:cubicBezTo>
                      <a:pt x="5805" y="5269"/>
                      <a:pt x="5643" y="5106"/>
                      <a:pt x="5507" y="4943"/>
                    </a:cubicBezTo>
                    <a:cubicBezTo>
                      <a:pt x="5263" y="4672"/>
                      <a:pt x="5019" y="4401"/>
                      <a:pt x="4775" y="4103"/>
                    </a:cubicBezTo>
                    <a:cubicBezTo>
                      <a:pt x="4531" y="3804"/>
                      <a:pt x="4286" y="3479"/>
                      <a:pt x="4042" y="3126"/>
                    </a:cubicBezTo>
                    <a:cubicBezTo>
                      <a:pt x="3798" y="2801"/>
                      <a:pt x="3391" y="2367"/>
                      <a:pt x="3988" y="2123"/>
                    </a:cubicBezTo>
                    <a:cubicBezTo>
                      <a:pt x="4341" y="1987"/>
                      <a:pt x="4775" y="1933"/>
                      <a:pt x="5127" y="1824"/>
                    </a:cubicBezTo>
                    <a:cubicBezTo>
                      <a:pt x="5534" y="1743"/>
                      <a:pt x="5914" y="1634"/>
                      <a:pt x="6294" y="1526"/>
                    </a:cubicBezTo>
                    <a:lnTo>
                      <a:pt x="10912" y="364"/>
                    </a:lnTo>
                    <a:close/>
                    <a:moveTo>
                      <a:pt x="11006" y="1"/>
                    </a:moveTo>
                    <a:cubicBezTo>
                      <a:pt x="10991" y="1"/>
                      <a:pt x="10975" y="3"/>
                      <a:pt x="10959" y="7"/>
                    </a:cubicBezTo>
                    <a:lnTo>
                      <a:pt x="6185" y="1227"/>
                    </a:lnTo>
                    <a:cubicBezTo>
                      <a:pt x="5426" y="1417"/>
                      <a:pt x="4666" y="1607"/>
                      <a:pt x="3907" y="1797"/>
                    </a:cubicBezTo>
                    <a:cubicBezTo>
                      <a:pt x="3446" y="1906"/>
                      <a:pt x="3066" y="2123"/>
                      <a:pt x="3310" y="2665"/>
                    </a:cubicBezTo>
                    <a:cubicBezTo>
                      <a:pt x="3581" y="3235"/>
                      <a:pt x="4069" y="3804"/>
                      <a:pt x="4476" y="4292"/>
                    </a:cubicBezTo>
                    <a:cubicBezTo>
                      <a:pt x="4720" y="4564"/>
                      <a:pt x="4937" y="4835"/>
                      <a:pt x="5182" y="5079"/>
                    </a:cubicBezTo>
                    <a:cubicBezTo>
                      <a:pt x="5290" y="5215"/>
                      <a:pt x="5561" y="5459"/>
                      <a:pt x="5371" y="5676"/>
                    </a:cubicBezTo>
                    <a:cubicBezTo>
                      <a:pt x="5290" y="5757"/>
                      <a:pt x="4992" y="5784"/>
                      <a:pt x="4883" y="5811"/>
                    </a:cubicBezTo>
                    <a:cubicBezTo>
                      <a:pt x="3310" y="6055"/>
                      <a:pt x="1737" y="6300"/>
                      <a:pt x="164" y="6571"/>
                    </a:cubicBezTo>
                    <a:cubicBezTo>
                      <a:pt x="28" y="6598"/>
                      <a:pt x="1" y="6815"/>
                      <a:pt x="136" y="6869"/>
                    </a:cubicBezTo>
                    <a:cubicBezTo>
                      <a:pt x="2282" y="8106"/>
                      <a:pt x="4756" y="8779"/>
                      <a:pt x="7254" y="8779"/>
                    </a:cubicBezTo>
                    <a:cubicBezTo>
                      <a:pt x="7440" y="8779"/>
                      <a:pt x="7626" y="8775"/>
                      <a:pt x="7813" y="8768"/>
                    </a:cubicBezTo>
                    <a:cubicBezTo>
                      <a:pt x="7904" y="8768"/>
                      <a:pt x="8007" y="8770"/>
                      <a:pt x="8116" y="8770"/>
                    </a:cubicBezTo>
                    <a:cubicBezTo>
                      <a:pt x="8524" y="8770"/>
                      <a:pt x="9009" y="8736"/>
                      <a:pt x="9223" y="8415"/>
                    </a:cubicBezTo>
                    <a:cubicBezTo>
                      <a:pt x="9494" y="8008"/>
                      <a:pt x="9223" y="7385"/>
                      <a:pt x="9087" y="6978"/>
                    </a:cubicBezTo>
                    <a:cubicBezTo>
                      <a:pt x="8685" y="5795"/>
                      <a:pt x="8095" y="4683"/>
                      <a:pt x="7384" y="3683"/>
                    </a:cubicBezTo>
                    <a:lnTo>
                      <a:pt x="7384" y="3683"/>
                    </a:lnTo>
                    <a:cubicBezTo>
                      <a:pt x="8245" y="3643"/>
                      <a:pt x="9083" y="3535"/>
                      <a:pt x="9901" y="3343"/>
                    </a:cubicBezTo>
                    <a:cubicBezTo>
                      <a:pt x="10742" y="3180"/>
                      <a:pt x="11556" y="2963"/>
                      <a:pt x="12369" y="2855"/>
                    </a:cubicBezTo>
                    <a:cubicBezTo>
                      <a:pt x="12505" y="2828"/>
                      <a:pt x="12532" y="2692"/>
                      <a:pt x="12478" y="2584"/>
                    </a:cubicBezTo>
                    <a:cubicBezTo>
                      <a:pt x="12044" y="1770"/>
                      <a:pt x="11583" y="929"/>
                      <a:pt x="11149" y="88"/>
                    </a:cubicBezTo>
                    <a:cubicBezTo>
                      <a:pt x="11136" y="65"/>
                      <a:pt x="11120" y="47"/>
                      <a:pt x="11103" y="34"/>
                    </a:cubicBezTo>
                    <a:lnTo>
                      <a:pt x="11103" y="34"/>
                    </a:lnTo>
                    <a:cubicBezTo>
                      <a:pt x="11077" y="14"/>
                      <a:pt x="11045" y="1"/>
                      <a:pt x="11006" y="1"/>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634;p80">
                <a:extLst>
                  <a:ext uri="{FF2B5EF4-FFF2-40B4-BE49-F238E27FC236}">
                    <a16:creationId xmlns:a16="http://schemas.microsoft.com/office/drawing/2014/main" id="{3336768C-E0C3-EEC1-476A-C1F8A52F6B9D}"/>
                  </a:ext>
                </a:extLst>
              </p:cNvPr>
              <p:cNvSpPr/>
              <p:nvPr/>
            </p:nvSpPr>
            <p:spPr>
              <a:xfrm>
                <a:off x="6766825" y="2654050"/>
                <a:ext cx="223800" cy="268950"/>
              </a:xfrm>
              <a:custGeom>
                <a:avLst/>
                <a:gdLst/>
                <a:ahLst/>
                <a:cxnLst/>
                <a:rect l="l" t="t" r="r" b="b"/>
                <a:pathLst>
                  <a:path w="8952" h="10758" extrusionOk="0">
                    <a:moveTo>
                      <a:pt x="6619" y="1"/>
                    </a:moveTo>
                    <a:cubicBezTo>
                      <a:pt x="4774" y="1628"/>
                      <a:pt x="2903" y="3256"/>
                      <a:pt x="1031" y="4910"/>
                    </a:cubicBezTo>
                    <a:cubicBezTo>
                      <a:pt x="923" y="4992"/>
                      <a:pt x="814" y="5073"/>
                      <a:pt x="814" y="5209"/>
                    </a:cubicBezTo>
                    <a:cubicBezTo>
                      <a:pt x="787" y="5399"/>
                      <a:pt x="977" y="5534"/>
                      <a:pt x="1167" y="5643"/>
                    </a:cubicBezTo>
                    <a:cubicBezTo>
                      <a:pt x="2008" y="6158"/>
                      <a:pt x="2930" y="6565"/>
                      <a:pt x="3852" y="6917"/>
                    </a:cubicBezTo>
                    <a:cubicBezTo>
                      <a:pt x="4042" y="6972"/>
                      <a:pt x="4259" y="7080"/>
                      <a:pt x="4313" y="7270"/>
                    </a:cubicBezTo>
                    <a:cubicBezTo>
                      <a:pt x="4368" y="7487"/>
                      <a:pt x="4151" y="7677"/>
                      <a:pt x="3961" y="7813"/>
                    </a:cubicBezTo>
                    <a:cubicBezTo>
                      <a:pt x="2632" y="8789"/>
                      <a:pt x="1330" y="9765"/>
                      <a:pt x="1" y="10742"/>
                    </a:cubicBezTo>
                    <a:cubicBezTo>
                      <a:pt x="219" y="10752"/>
                      <a:pt x="439" y="10757"/>
                      <a:pt x="658" y="10757"/>
                    </a:cubicBezTo>
                    <a:cubicBezTo>
                      <a:pt x="3319" y="10757"/>
                      <a:pt x="5991" y="10000"/>
                      <a:pt x="8246" y="8572"/>
                    </a:cubicBezTo>
                    <a:cubicBezTo>
                      <a:pt x="8382" y="8491"/>
                      <a:pt x="8518" y="8409"/>
                      <a:pt x="8599" y="8246"/>
                    </a:cubicBezTo>
                    <a:cubicBezTo>
                      <a:pt x="8707" y="7975"/>
                      <a:pt x="8490" y="7677"/>
                      <a:pt x="8301" y="7460"/>
                    </a:cubicBezTo>
                    <a:cubicBezTo>
                      <a:pt x="7243" y="6348"/>
                      <a:pt x="5995" y="5426"/>
                      <a:pt x="4639" y="4775"/>
                    </a:cubicBezTo>
                    <a:cubicBezTo>
                      <a:pt x="6836" y="3608"/>
                      <a:pt x="7378" y="2713"/>
                      <a:pt x="8952" y="1628"/>
                    </a:cubicBezTo>
                    <a:lnTo>
                      <a:pt x="6619" y="1"/>
                    </a:ln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635;p80">
                <a:extLst>
                  <a:ext uri="{FF2B5EF4-FFF2-40B4-BE49-F238E27FC236}">
                    <a16:creationId xmlns:a16="http://schemas.microsoft.com/office/drawing/2014/main" id="{39646CD9-EA85-FB56-176D-E4FBD3E84DAB}"/>
                  </a:ext>
                </a:extLst>
              </p:cNvPr>
              <p:cNvSpPr/>
              <p:nvPr/>
            </p:nvSpPr>
            <p:spPr>
              <a:xfrm>
                <a:off x="6760725" y="2649400"/>
                <a:ext cx="234650" cy="277725"/>
              </a:xfrm>
              <a:custGeom>
                <a:avLst/>
                <a:gdLst/>
                <a:ahLst/>
                <a:cxnLst/>
                <a:rect l="l" t="t" r="r" b="b"/>
                <a:pathLst>
                  <a:path w="9386" h="11109" extrusionOk="0">
                    <a:moveTo>
                      <a:pt x="6885" y="394"/>
                    </a:moveTo>
                    <a:lnTo>
                      <a:pt x="6885" y="394"/>
                    </a:lnTo>
                    <a:cubicBezTo>
                      <a:pt x="7571" y="868"/>
                      <a:pt x="8238" y="1343"/>
                      <a:pt x="8922" y="1817"/>
                    </a:cubicBezTo>
                    <a:lnTo>
                      <a:pt x="8922" y="1817"/>
                    </a:lnTo>
                    <a:cubicBezTo>
                      <a:pt x="8340" y="2242"/>
                      <a:pt x="7778" y="2706"/>
                      <a:pt x="7215" y="3170"/>
                    </a:cubicBezTo>
                    <a:cubicBezTo>
                      <a:pt x="6483" y="3794"/>
                      <a:pt x="5669" y="4337"/>
                      <a:pt x="4801" y="4798"/>
                    </a:cubicBezTo>
                    <a:cubicBezTo>
                      <a:pt x="4693" y="4852"/>
                      <a:pt x="4693" y="5042"/>
                      <a:pt x="4801" y="5096"/>
                    </a:cubicBezTo>
                    <a:cubicBezTo>
                      <a:pt x="5805" y="5612"/>
                      <a:pt x="6754" y="6208"/>
                      <a:pt x="7595" y="6968"/>
                    </a:cubicBezTo>
                    <a:cubicBezTo>
                      <a:pt x="7948" y="7293"/>
                      <a:pt x="9006" y="8053"/>
                      <a:pt x="8490" y="8568"/>
                    </a:cubicBezTo>
                    <a:cubicBezTo>
                      <a:pt x="8300" y="8731"/>
                      <a:pt x="8002" y="8866"/>
                      <a:pt x="7758" y="9002"/>
                    </a:cubicBezTo>
                    <a:cubicBezTo>
                      <a:pt x="7514" y="9138"/>
                      <a:pt x="7243" y="9273"/>
                      <a:pt x="6971" y="9409"/>
                    </a:cubicBezTo>
                    <a:cubicBezTo>
                      <a:pt x="5091" y="10312"/>
                      <a:pt x="3013" y="10754"/>
                      <a:pt x="915" y="10754"/>
                    </a:cubicBezTo>
                    <a:cubicBezTo>
                      <a:pt x="852" y="10754"/>
                      <a:pt x="788" y="10754"/>
                      <a:pt x="725" y="10753"/>
                    </a:cubicBezTo>
                    <a:lnTo>
                      <a:pt x="725" y="10753"/>
                    </a:lnTo>
                    <a:cubicBezTo>
                      <a:pt x="1880" y="9912"/>
                      <a:pt x="3015" y="9088"/>
                      <a:pt x="4151" y="8243"/>
                    </a:cubicBezTo>
                    <a:cubicBezTo>
                      <a:pt x="4476" y="8026"/>
                      <a:pt x="4937" y="7673"/>
                      <a:pt x="4639" y="7239"/>
                    </a:cubicBezTo>
                    <a:cubicBezTo>
                      <a:pt x="4503" y="7076"/>
                      <a:pt x="4313" y="6995"/>
                      <a:pt x="4151" y="6914"/>
                    </a:cubicBezTo>
                    <a:cubicBezTo>
                      <a:pt x="3771" y="6778"/>
                      <a:pt x="3391" y="6642"/>
                      <a:pt x="3011" y="6480"/>
                    </a:cubicBezTo>
                    <a:cubicBezTo>
                      <a:pt x="2686" y="6317"/>
                      <a:pt x="2360" y="6154"/>
                      <a:pt x="2035" y="5991"/>
                    </a:cubicBezTo>
                    <a:cubicBezTo>
                      <a:pt x="1845" y="5883"/>
                      <a:pt x="1655" y="5801"/>
                      <a:pt x="1492" y="5693"/>
                    </a:cubicBezTo>
                    <a:cubicBezTo>
                      <a:pt x="1248" y="5530"/>
                      <a:pt x="1248" y="5395"/>
                      <a:pt x="1384" y="5205"/>
                    </a:cubicBezTo>
                    <a:cubicBezTo>
                      <a:pt x="1492" y="5042"/>
                      <a:pt x="1736" y="4879"/>
                      <a:pt x="1899" y="4744"/>
                    </a:cubicBezTo>
                    <a:cubicBezTo>
                      <a:pt x="2035" y="4635"/>
                      <a:pt x="2198" y="4500"/>
                      <a:pt x="2333" y="4364"/>
                    </a:cubicBezTo>
                    <a:cubicBezTo>
                      <a:pt x="2659" y="4093"/>
                      <a:pt x="2984" y="3794"/>
                      <a:pt x="3283" y="3523"/>
                    </a:cubicBezTo>
                    <a:cubicBezTo>
                      <a:pt x="4492" y="2471"/>
                      <a:pt x="5677" y="1445"/>
                      <a:pt x="6885" y="394"/>
                    </a:cubicBezTo>
                    <a:close/>
                    <a:moveTo>
                      <a:pt x="6872" y="1"/>
                    </a:moveTo>
                    <a:cubicBezTo>
                      <a:pt x="6848" y="1"/>
                      <a:pt x="6825" y="9"/>
                      <a:pt x="6804" y="22"/>
                    </a:cubicBezTo>
                    <a:lnTo>
                      <a:pt x="6804" y="22"/>
                    </a:lnTo>
                    <a:cubicBezTo>
                      <a:pt x="6787" y="28"/>
                      <a:pt x="6770" y="38"/>
                      <a:pt x="6754" y="51"/>
                    </a:cubicBezTo>
                    <a:lnTo>
                      <a:pt x="3174" y="3170"/>
                    </a:lnTo>
                    <a:cubicBezTo>
                      <a:pt x="2604" y="3713"/>
                      <a:pt x="2008" y="4228"/>
                      <a:pt x="1411" y="4744"/>
                    </a:cubicBezTo>
                    <a:cubicBezTo>
                      <a:pt x="1031" y="5069"/>
                      <a:pt x="624" y="5422"/>
                      <a:pt x="1113" y="5856"/>
                    </a:cubicBezTo>
                    <a:cubicBezTo>
                      <a:pt x="1601" y="6263"/>
                      <a:pt x="2333" y="6534"/>
                      <a:pt x="2930" y="6805"/>
                    </a:cubicBezTo>
                    <a:cubicBezTo>
                      <a:pt x="3228" y="6941"/>
                      <a:pt x="3527" y="7049"/>
                      <a:pt x="3825" y="7185"/>
                    </a:cubicBezTo>
                    <a:cubicBezTo>
                      <a:pt x="3961" y="7212"/>
                      <a:pt x="4286" y="7293"/>
                      <a:pt x="4340" y="7402"/>
                    </a:cubicBezTo>
                    <a:cubicBezTo>
                      <a:pt x="4476" y="7700"/>
                      <a:pt x="4069" y="7890"/>
                      <a:pt x="3934" y="7999"/>
                    </a:cubicBezTo>
                    <a:cubicBezTo>
                      <a:pt x="2659" y="8921"/>
                      <a:pt x="1411" y="9843"/>
                      <a:pt x="136" y="10765"/>
                    </a:cubicBezTo>
                    <a:cubicBezTo>
                      <a:pt x="1" y="10874"/>
                      <a:pt x="55" y="11091"/>
                      <a:pt x="218" y="11091"/>
                    </a:cubicBezTo>
                    <a:cubicBezTo>
                      <a:pt x="458" y="11103"/>
                      <a:pt x="699" y="11109"/>
                      <a:pt x="940" y="11109"/>
                    </a:cubicBezTo>
                    <a:cubicBezTo>
                      <a:pt x="3382" y="11109"/>
                      <a:pt x="5800" y="10486"/>
                      <a:pt x="7948" y="9300"/>
                    </a:cubicBezTo>
                    <a:cubicBezTo>
                      <a:pt x="8328" y="9083"/>
                      <a:pt x="8979" y="8812"/>
                      <a:pt x="9033" y="8297"/>
                    </a:cubicBezTo>
                    <a:cubicBezTo>
                      <a:pt x="9060" y="7782"/>
                      <a:pt x="8490" y="7320"/>
                      <a:pt x="8138" y="7022"/>
                    </a:cubicBezTo>
                    <a:cubicBezTo>
                      <a:pt x="7290" y="6200"/>
                      <a:pt x="6306" y="5515"/>
                      <a:pt x="5247" y="4946"/>
                    </a:cubicBezTo>
                    <a:lnTo>
                      <a:pt x="5247" y="4946"/>
                    </a:lnTo>
                    <a:cubicBezTo>
                      <a:pt x="5977" y="4545"/>
                      <a:pt x="6647" y="4079"/>
                      <a:pt x="7297" y="3550"/>
                    </a:cubicBezTo>
                    <a:cubicBezTo>
                      <a:pt x="7948" y="3008"/>
                      <a:pt x="8572" y="2438"/>
                      <a:pt x="9277" y="1950"/>
                    </a:cubicBezTo>
                    <a:cubicBezTo>
                      <a:pt x="9385" y="1896"/>
                      <a:pt x="9385" y="1733"/>
                      <a:pt x="9277" y="1679"/>
                    </a:cubicBezTo>
                    <a:cubicBezTo>
                      <a:pt x="8517" y="1136"/>
                      <a:pt x="7731" y="567"/>
                      <a:pt x="6944" y="24"/>
                    </a:cubicBezTo>
                    <a:cubicBezTo>
                      <a:pt x="6920" y="8"/>
                      <a:pt x="6896" y="1"/>
                      <a:pt x="6872" y="1"/>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2636;p80">
              <a:extLst>
                <a:ext uri="{FF2B5EF4-FFF2-40B4-BE49-F238E27FC236}">
                  <a16:creationId xmlns:a16="http://schemas.microsoft.com/office/drawing/2014/main" id="{49F714B9-9D01-6D99-A4CB-1B8EC5208436}"/>
                </a:ext>
              </a:extLst>
            </p:cNvPr>
            <p:cNvGrpSpPr/>
            <p:nvPr/>
          </p:nvGrpSpPr>
          <p:grpSpPr>
            <a:xfrm>
              <a:off x="5491650" y="2658300"/>
              <a:ext cx="1636200" cy="1105100"/>
              <a:chOff x="5477850" y="2649400"/>
              <a:chExt cx="1636200" cy="1105100"/>
            </a:xfrm>
          </p:grpSpPr>
          <p:sp>
            <p:nvSpPr>
              <p:cNvPr id="5" name="Google Shape;2637;p80">
                <a:extLst>
                  <a:ext uri="{FF2B5EF4-FFF2-40B4-BE49-F238E27FC236}">
                    <a16:creationId xmlns:a16="http://schemas.microsoft.com/office/drawing/2014/main" id="{692B7A49-9A53-4ADA-3E44-2A02D8B062BB}"/>
                  </a:ext>
                </a:extLst>
              </p:cNvPr>
              <p:cNvSpPr/>
              <p:nvPr/>
            </p:nvSpPr>
            <p:spPr>
              <a:xfrm>
                <a:off x="6439300" y="2873625"/>
                <a:ext cx="273300" cy="301925"/>
              </a:xfrm>
              <a:custGeom>
                <a:avLst/>
                <a:gdLst/>
                <a:ahLst/>
                <a:cxnLst/>
                <a:rect l="l" t="t" r="r" b="b"/>
                <a:pathLst>
                  <a:path w="10932" h="12077" extrusionOk="0">
                    <a:moveTo>
                      <a:pt x="6601" y="0"/>
                    </a:moveTo>
                    <a:cubicBezTo>
                      <a:pt x="6516" y="0"/>
                      <a:pt x="6431" y="11"/>
                      <a:pt x="6348" y="33"/>
                    </a:cubicBezTo>
                    <a:lnTo>
                      <a:pt x="923" y="1471"/>
                    </a:lnTo>
                    <a:cubicBezTo>
                      <a:pt x="326" y="1606"/>
                      <a:pt x="1" y="2284"/>
                      <a:pt x="272" y="2827"/>
                    </a:cubicBezTo>
                    <a:cubicBezTo>
                      <a:pt x="1466" y="5214"/>
                      <a:pt x="2388" y="7736"/>
                      <a:pt x="2984" y="10313"/>
                    </a:cubicBezTo>
                    <a:cubicBezTo>
                      <a:pt x="3066" y="10584"/>
                      <a:pt x="3147" y="11208"/>
                      <a:pt x="3174" y="12076"/>
                    </a:cubicBezTo>
                    <a:lnTo>
                      <a:pt x="3201" y="12076"/>
                    </a:lnTo>
                    <a:cubicBezTo>
                      <a:pt x="4015" y="11913"/>
                      <a:pt x="5588" y="11642"/>
                      <a:pt x="6402" y="11479"/>
                    </a:cubicBezTo>
                    <a:cubicBezTo>
                      <a:pt x="7867" y="11208"/>
                      <a:pt x="9738" y="10693"/>
                      <a:pt x="10905" y="10367"/>
                    </a:cubicBezTo>
                    <a:lnTo>
                      <a:pt x="10932" y="10367"/>
                    </a:lnTo>
                    <a:cubicBezTo>
                      <a:pt x="10145" y="5458"/>
                      <a:pt x="8246" y="1850"/>
                      <a:pt x="7433" y="467"/>
                    </a:cubicBezTo>
                    <a:cubicBezTo>
                      <a:pt x="7260" y="165"/>
                      <a:pt x="6933" y="0"/>
                      <a:pt x="6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638;p80">
                <a:extLst>
                  <a:ext uri="{FF2B5EF4-FFF2-40B4-BE49-F238E27FC236}">
                    <a16:creationId xmlns:a16="http://schemas.microsoft.com/office/drawing/2014/main" id="{2988F5A3-EF25-A34E-5072-2F2F4E413DEB}"/>
                  </a:ext>
                </a:extLst>
              </p:cNvPr>
              <p:cNvSpPr/>
              <p:nvPr/>
            </p:nvSpPr>
            <p:spPr>
              <a:xfrm>
                <a:off x="5857500" y="3123975"/>
                <a:ext cx="871375" cy="626700"/>
              </a:xfrm>
              <a:custGeom>
                <a:avLst/>
                <a:gdLst/>
                <a:ahLst/>
                <a:cxnLst/>
                <a:rect l="l" t="t" r="r" b="b"/>
                <a:pathLst>
                  <a:path w="34855" h="25068" extrusionOk="0">
                    <a:moveTo>
                      <a:pt x="760" y="1"/>
                    </a:moveTo>
                    <a:lnTo>
                      <a:pt x="760" y="1"/>
                    </a:lnTo>
                    <a:cubicBezTo>
                      <a:pt x="1" y="4856"/>
                      <a:pt x="1" y="10742"/>
                      <a:pt x="2415" y="16275"/>
                    </a:cubicBezTo>
                    <a:cubicBezTo>
                      <a:pt x="4976" y="22195"/>
                      <a:pt x="10803" y="25068"/>
                      <a:pt x="16754" y="25068"/>
                    </a:cubicBezTo>
                    <a:cubicBezTo>
                      <a:pt x="23346" y="25068"/>
                      <a:pt x="30089" y="21543"/>
                      <a:pt x="32712" y="14729"/>
                    </a:cubicBezTo>
                    <a:cubicBezTo>
                      <a:pt x="34746" y="9385"/>
                      <a:pt x="34855" y="4395"/>
                      <a:pt x="34204" y="353"/>
                    </a:cubicBezTo>
                    <a:lnTo>
                      <a:pt x="34150" y="353"/>
                    </a:lnTo>
                    <a:cubicBezTo>
                      <a:pt x="33010" y="679"/>
                      <a:pt x="31112" y="1194"/>
                      <a:pt x="29674" y="1465"/>
                    </a:cubicBezTo>
                    <a:cubicBezTo>
                      <a:pt x="28833" y="1628"/>
                      <a:pt x="27287" y="1899"/>
                      <a:pt x="26473" y="2062"/>
                    </a:cubicBezTo>
                    <a:lnTo>
                      <a:pt x="26446" y="2062"/>
                    </a:lnTo>
                    <a:cubicBezTo>
                      <a:pt x="26582" y="5453"/>
                      <a:pt x="25877" y="12315"/>
                      <a:pt x="19340" y="13590"/>
                    </a:cubicBezTo>
                    <a:cubicBezTo>
                      <a:pt x="18729" y="13714"/>
                      <a:pt x="18111" y="13777"/>
                      <a:pt x="17495" y="13777"/>
                    </a:cubicBezTo>
                    <a:cubicBezTo>
                      <a:pt x="15568" y="13777"/>
                      <a:pt x="13673" y="13162"/>
                      <a:pt x="12152" y="11908"/>
                    </a:cubicBezTo>
                    <a:cubicBezTo>
                      <a:pt x="9060" y="9331"/>
                      <a:pt x="8707" y="5317"/>
                      <a:pt x="9331" y="1628"/>
                    </a:cubicBezTo>
                    <a:lnTo>
                      <a:pt x="9196" y="1628"/>
                    </a:lnTo>
                    <a:cubicBezTo>
                      <a:pt x="6483" y="1248"/>
                      <a:pt x="3391" y="706"/>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39;p80">
                <a:extLst>
                  <a:ext uri="{FF2B5EF4-FFF2-40B4-BE49-F238E27FC236}">
                    <a16:creationId xmlns:a16="http://schemas.microsoft.com/office/drawing/2014/main" id="{8434D438-DDEA-A733-C9E0-0AA97E871258}"/>
                  </a:ext>
                </a:extLst>
              </p:cNvPr>
              <p:cNvSpPr/>
              <p:nvPr/>
            </p:nvSpPr>
            <p:spPr>
              <a:xfrm>
                <a:off x="5876500" y="2865000"/>
                <a:ext cx="276000" cy="299700"/>
              </a:xfrm>
              <a:custGeom>
                <a:avLst/>
                <a:gdLst/>
                <a:ahLst/>
                <a:cxnLst/>
                <a:rect l="l" t="t" r="r" b="b"/>
                <a:pathLst>
                  <a:path w="11040" h="11988" extrusionOk="0">
                    <a:moveTo>
                      <a:pt x="3663" y="0"/>
                    </a:moveTo>
                    <a:cubicBezTo>
                      <a:pt x="3236" y="0"/>
                      <a:pt x="2845" y="238"/>
                      <a:pt x="2685" y="649"/>
                    </a:cubicBezTo>
                    <a:cubicBezTo>
                      <a:pt x="2034" y="2195"/>
                      <a:pt x="678" y="5830"/>
                      <a:pt x="0" y="10360"/>
                    </a:cubicBezTo>
                    <a:cubicBezTo>
                      <a:pt x="2631" y="11065"/>
                      <a:pt x="5750" y="11607"/>
                      <a:pt x="8436" y="11987"/>
                    </a:cubicBezTo>
                    <a:lnTo>
                      <a:pt x="8571" y="11987"/>
                    </a:lnTo>
                    <a:cubicBezTo>
                      <a:pt x="8598" y="11770"/>
                      <a:pt x="8653" y="11553"/>
                      <a:pt x="8680" y="11336"/>
                    </a:cubicBezTo>
                    <a:cubicBezTo>
                      <a:pt x="9303" y="8244"/>
                      <a:pt x="10524" y="5288"/>
                      <a:pt x="11012" y="2168"/>
                    </a:cubicBezTo>
                    <a:cubicBezTo>
                      <a:pt x="11039" y="2087"/>
                      <a:pt x="11039" y="1978"/>
                      <a:pt x="10985" y="1924"/>
                    </a:cubicBezTo>
                    <a:cubicBezTo>
                      <a:pt x="10958" y="1816"/>
                      <a:pt x="10850" y="1816"/>
                      <a:pt x="10768" y="1789"/>
                    </a:cubicBezTo>
                    <a:lnTo>
                      <a:pt x="3906" y="25"/>
                    </a:lnTo>
                    <a:cubicBezTo>
                      <a:pt x="3825" y="8"/>
                      <a:pt x="3743" y="0"/>
                      <a:pt x="36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640;p80">
                <a:extLst>
                  <a:ext uri="{FF2B5EF4-FFF2-40B4-BE49-F238E27FC236}">
                    <a16:creationId xmlns:a16="http://schemas.microsoft.com/office/drawing/2014/main" id="{4A5A8EB3-A48B-A821-9AD8-39D6C68BDE6B}"/>
                  </a:ext>
                </a:extLst>
              </p:cNvPr>
              <p:cNvSpPr/>
              <p:nvPr/>
            </p:nvSpPr>
            <p:spPr>
              <a:xfrm>
                <a:off x="5860225" y="3199925"/>
                <a:ext cx="863225" cy="550750"/>
              </a:xfrm>
              <a:custGeom>
                <a:avLst/>
                <a:gdLst/>
                <a:ahLst/>
                <a:cxnLst/>
                <a:rect l="l" t="t" r="r" b="b"/>
                <a:pathLst>
                  <a:path w="34529" h="22030" extrusionOk="0">
                    <a:moveTo>
                      <a:pt x="298" y="1"/>
                    </a:moveTo>
                    <a:cubicBezTo>
                      <a:pt x="0" y="4178"/>
                      <a:pt x="380" y="8816"/>
                      <a:pt x="2306" y="13237"/>
                    </a:cubicBezTo>
                    <a:cubicBezTo>
                      <a:pt x="4867" y="19157"/>
                      <a:pt x="10694" y="22030"/>
                      <a:pt x="16645" y="22030"/>
                    </a:cubicBezTo>
                    <a:cubicBezTo>
                      <a:pt x="23237" y="22030"/>
                      <a:pt x="29980" y="18505"/>
                      <a:pt x="32603" y="11691"/>
                    </a:cubicBezTo>
                    <a:cubicBezTo>
                      <a:pt x="34041" y="7894"/>
                      <a:pt x="34529" y="4286"/>
                      <a:pt x="34420" y="1058"/>
                    </a:cubicBezTo>
                    <a:lnTo>
                      <a:pt x="34420" y="1058"/>
                    </a:lnTo>
                    <a:cubicBezTo>
                      <a:pt x="34230" y="3472"/>
                      <a:pt x="33688" y="6022"/>
                      <a:pt x="32684" y="8680"/>
                    </a:cubicBezTo>
                    <a:cubicBezTo>
                      <a:pt x="30078" y="15487"/>
                      <a:pt x="23345" y="19004"/>
                      <a:pt x="16756" y="19004"/>
                    </a:cubicBezTo>
                    <a:cubicBezTo>
                      <a:pt x="10795" y="19004"/>
                      <a:pt x="4951" y="16125"/>
                      <a:pt x="2387" y="10199"/>
                    </a:cubicBezTo>
                    <a:cubicBezTo>
                      <a:pt x="922" y="6836"/>
                      <a:pt x="353" y="3337"/>
                      <a:pt x="298" y="1"/>
                    </a:cubicBezTo>
                    <a:close/>
                  </a:path>
                </a:pathLst>
              </a:custGeom>
              <a:solidFill>
                <a:srgbClr val="221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641;p80">
                <a:extLst>
                  <a:ext uri="{FF2B5EF4-FFF2-40B4-BE49-F238E27FC236}">
                    <a16:creationId xmlns:a16="http://schemas.microsoft.com/office/drawing/2014/main" id="{EBB26BBF-E9A8-8C99-F29A-A92ED17DA4FD}"/>
                  </a:ext>
                </a:extLst>
              </p:cNvPr>
              <p:cNvSpPr/>
              <p:nvPr/>
            </p:nvSpPr>
            <p:spPr>
              <a:xfrm>
                <a:off x="5857500" y="2860925"/>
                <a:ext cx="868675" cy="893575"/>
              </a:xfrm>
              <a:custGeom>
                <a:avLst/>
                <a:gdLst/>
                <a:ahLst/>
                <a:cxnLst/>
                <a:rect l="l" t="t" r="r" b="b"/>
                <a:pathLst>
                  <a:path w="34747" h="35743" extrusionOk="0">
                    <a:moveTo>
                      <a:pt x="4412" y="355"/>
                    </a:moveTo>
                    <a:cubicBezTo>
                      <a:pt x="4483" y="355"/>
                      <a:pt x="4558" y="363"/>
                      <a:pt x="4639" y="378"/>
                    </a:cubicBezTo>
                    <a:cubicBezTo>
                      <a:pt x="4829" y="405"/>
                      <a:pt x="5018" y="487"/>
                      <a:pt x="5208" y="514"/>
                    </a:cubicBezTo>
                    <a:cubicBezTo>
                      <a:pt x="6971" y="975"/>
                      <a:pt x="8734" y="1409"/>
                      <a:pt x="10497" y="1870"/>
                    </a:cubicBezTo>
                    <a:cubicBezTo>
                      <a:pt x="10769" y="1924"/>
                      <a:pt x="11067" y="1979"/>
                      <a:pt x="11338" y="2087"/>
                    </a:cubicBezTo>
                    <a:cubicBezTo>
                      <a:pt x="11365" y="2087"/>
                      <a:pt x="11447" y="2087"/>
                      <a:pt x="11474" y="2114"/>
                    </a:cubicBezTo>
                    <a:cubicBezTo>
                      <a:pt x="11745" y="2331"/>
                      <a:pt x="11474" y="3091"/>
                      <a:pt x="11420" y="3389"/>
                    </a:cubicBezTo>
                    <a:cubicBezTo>
                      <a:pt x="11013" y="5288"/>
                      <a:pt x="10416" y="7132"/>
                      <a:pt x="9874" y="9004"/>
                    </a:cubicBezTo>
                    <a:cubicBezTo>
                      <a:pt x="9060" y="12069"/>
                      <a:pt x="8436" y="15351"/>
                      <a:pt x="9385" y="18470"/>
                    </a:cubicBezTo>
                    <a:cubicBezTo>
                      <a:pt x="10280" y="21481"/>
                      <a:pt x="12776" y="23759"/>
                      <a:pt x="15895" y="24329"/>
                    </a:cubicBezTo>
                    <a:cubicBezTo>
                      <a:pt x="16444" y="24429"/>
                      <a:pt x="17005" y="24478"/>
                      <a:pt x="17566" y="24478"/>
                    </a:cubicBezTo>
                    <a:cubicBezTo>
                      <a:pt x="19749" y="24478"/>
                      <a:pt x="21942" y="23723"/>
                      <a:pt x="23517" y="22213"/>
                    </a:cubicBezTo>
                    <a:cubicBezTo>
                      <a:pt x="25117" y="20721"/>
                      <a:pt x="25958" y="18606"/>
                      <a:pt x="26365" y="16517"/>
                    </a:cubicBezTo>
                    <a:cubicBezTo>
                      <a:pt x="26745" y="14483"/>
                      <a:pt x="26799" y="12259"/>
                      <a:pt x="26311" y="10251"/>
                    </a:cubicBezTo>
                    <a:cubicBezTo>
                      <a:pt x="25850" y="8434"/>
                      <a:pt x="25226" y="6671"/>
                      <a:pt x="24493" y="4962"/>
                    </a:cubicBezTo>
                    <a:cubicBezTo>
                      <a:pt x="24304" y="4528"/>
                      <a:pt x="24114" y="4094"/>
                      <a:pt x="23897" y="3687"/>
                    </a:cubicBezTo>
                    <a:cubicBezTo>
                      <a:pt x="23680" y="3199"/>
                      <a:pt x="23408" y="2630"/>
                      <a:pt x="23978" y="2250"/>
                    </a:cubicBezTo>
                    <a:cubicBezTo>
                      <a:pt x="24141" y="2141"/>
                      <a:pt x="24385" y="2087"/>
                      <a:pt x="24602" y="2033"/>
                    </a:cubicBezTo>
                    <a:cubicBezTo>
                      <a:pt x="26229" y="1599"/>
                      <a:pt x="27857" y="1138"/>
                      <a:pt x="29511" y="731"/>
                    </a:cubicBezTo>
                    <a:cubicBezTo>
                      <a:pt x="29628" y="703"/>
                      <a:pt x="29740" y="688"/>
                      <a:pt x="29846" y="688"/>
                    </a:cubicBezTo>
                    <a:cubicBezTo>
                      <a:pt x="30158" y="688"/>
                      <a:pt x="30421" y="821"/>
                      <a:pt x="30623" y="1165"/>
                    </a:cubicBezTo>
                    <a:cubicBezTo>
                      <a:pt x="30840" y="1518"/>
                      <a:pt x="31030" y="1897"/>
                      <a:pt x="31220" y="2277"/>
                    </a:cubicBezTo>
                    <a:cubicBezTo>
                      <a:pt x="31817" y="3443"/>
                      <a:pt x="32332" y="4664"/>
                      <a:pt x="32766" y="5912"/>
                    </a:cubicBezTo>
                    <a:cubicBezTo>
                      <a:pt x="33336" y="7539"/>
                      <a:pt x="33743" y="9221"/>
                      <a:pt x="34041" y="10930"/>
                    </a:cubicBezTo>
                    <a:cubicBezTo>
                      <a:pt x="34043" y="10943"/>
                      <a:pt x="34046" y="10955"/>
                      <a:pt x="34051" y="10966"/>
                    </a:cubicBezTo>
                    <a:lnTo>
                      <a:pt x="34051" y="10966"/>
                    </a:lnTo>
                    <a:cubicBezTo>
                      <a:pt x="34582" y="14363"/>
                      <a:pt x="34497" y="17840"/>
                      <a:pt x="33743" y="21182"/>
                    </a:cubicBezTo>
                    <a:cubicBezTo>
                      <a:pt x="33119" y="24030"/>
                      <a:pt x="32115" y="26851"/>
                      <a:pt x="30298" y="29184"/>
                    </a:cubicBezTo>
                    <a:cubicBezTo>
                      <a:pt x="27477" y="32710"/>
                      <a:pt x="23164" y="34853"/>
                      <a:pt x="18716" y="35314"/>
                    </a:cubicBezTo>
                    <a:cubicBezTo>
                      <a:pt x="18075" y="35382"/>
                      <a:pt x="17428" y="35416"/>
                      <a:pt x="16781" y="35416"/>
                    </a:cubicBezTo>
                    <a:cubicBezTo>
                      <a:pt x="13047" y="35416"/>
                      <a:pt x="9291" y="34273"/>
                      <a:pt x="6402" y="31869"/>
                    </a:cubicBezTo>
                    <a:cubicBezTo>
                      <a:pt x="4557" y="30323"/>
                      <a:pt x="3201" y="28370"/>
                      <a:pt x="2333" y="26173"/>
                    </a:cubicBezTo>
                    <a:cubicBezTo>
                      <a:pt x="923" y="22701"/>
                      <a:pt x="407" y="18958"/>
                      <a:pt x="489" y="15215"/>
                    </a:cubicBezTo>
                    <a:cubicBezTo>
                      <a:pt x="597" y="11716"/>
                      <a:pt x="1194" y="8217"/>
                      <a:pt x="2198" y="4854"/>
                    </a:cubicBezTo>
                    <a:cubicBezTo>
                      <a:pt x="2550" y="3633"/>
                      <a:pt x="2957" y="2467"/>
                      <a:pt x="3418" y="1301"/>
                    </a:cubicBezTo>
                    <a:cubicBezTo>
                      <a:pt x="3610" y="796"/>
                      <a:pt x="3866" y="355"/>
                      <a:pt x="4412" y="355"/>
                    </a:cubicBezTo>
                    <a:close/>
                    <a:moveTo>
                      <a:pt x="4435" y="0"/>
                    </a:moveTo>
                    <a:cubicBezTo>
                      <a:pt x="4067" y="0"/>
                      <a:pt x="3710" y="131"/>
                      <a:pt x="3472" y="433"/>
                    </a:cubicBezTo>
                    <a:cubicBezTo>
                      <a:pt x="3174" y="785"/>
                      <a:pt x="3038" y="1328"/>
                      <a:pt x="2876" y="1735"/>
                    </a:cubicBezTo>
                    <a:cubicBezTo>
                      <a:pt x="1709" y="4800"/>
                      <a:pt x="923" y="8027"/>
                      <a:pt x="489" y="11255"/>
                    </a:cubicBezTo>
                    <a:cubicBezTo>
                      <a:pt x="1" y="14808"/>
                      <a:pt x="1" y="18416"/>
                      <a:pt x="706" y="21942"/>
                    </a:cubicBezTo>
                    <a:cubicBezTo>
                      <a:pt x="1302" y="24871"/>
                      <a:pt x="2360" y="27828"/>
                      <a:pt x="4259" y="30160"/>
                    </a:cubicBezTo>
                    <a:cubicBezTo>
                      <a:pt x="7080" y="33659"/>
                      <a:pt x="11474" y="35531"/>
                      <a:pt x="15895" y="35721"/>
                    </a:cubicBezTo>
                    <a:cubicBezTo>
                      <a:pt x="16194" y="35735"/>
                      <a:pt x="16494" y="35742"/>
                      <a:pt x="16793" y="35742"/>
                    </a:cubicBezTo>
                    <a:cubicBezTo>
                      <a:pt x="20978" y="35742"/>
                      <a:pt x="25185" y="34331"/>
                      <a:pt x="28399" y="31598"/>
                    </a:cubicBezTo>
                    <a:cubicBezTo>
                      <a:pt x="30189" y="30106"/>
                      <a:pt x="31600" y="28180"/>
                      <a:pt x="32549" y="26065"/>
                    </a:cubicBezTo>
                    <a:cubicBezTo>
                      <a:pt x="34014" y="22755"/>
                      <a:pt x="34719" y="19067"/>
                      <a:pt x="34719" y="15486"/>
                    </a:cubicBezTo>
                    <a:cubicBezTo>
                      <a:pt x="34746" y="13913"/>
                      <a:pt x="34611" y="12367"/>
                      <a:pt x="34366" y="10821"/>
                    </a:cubicBezTo>
                    <a:cubicBezTo>
                      <a:pt x="34366" y="10815"/>
                      <a:pt x="34365" y="10809"/>
                      <a:pt x="34364" y="10804"/>
                    </a:cubicBezTo>
                    <a:lnTo>
                      <a:pt x="34364" y="10804"/>
                    </a:lnTo>
                    <a:cubicBezTo>
                      <a:pt x="33848" y="7745"/>
                      <a:pt x="32899" y="4740"/>
                      <a:pt x="31464" y="2006"/>
                    </a:cubicBezTo>
                    <a:cubicBezTo>
                      <a:pt x="31097" y="1296"/>
                      <a:pt x="30730" y="343"/>
                      <a:pt x="29865" y="343"/>
                    </a:cubicBezTo>
                    <a:cubicBezTo>
                      <a:pt x="29771" y="343"/>
                      <a:pt x="29672" y="355"/>
                      <a:pt x="29566" y="378"/>
                    </a:cubicBezTo>
                    <a:cubicBezTo>
                      <a:pt x="28887" y="514"/>
                      <a:pt x="28237" y="731"/>
                      <a:pt x="27586" y="894"/>
                    </a:cubicBezTo>
                    <a:cubicBezTo>
                      <a:pt x="26636" y="1138"/>
                      <a:pt x="25714" y="1409"/>
                      <a:pt x="24765" y="1653"/>
                    </a:cubicBezTo>
                    <a:cubicBezTo>
                      <a:pt x="24087" y="1843"/>
                      <a:pt x="23300" y="2033"/>
                      <a:pt x="23300" y="2928"/>
                    </a:cubicBezTo>
                    <a:cubicBezTo>
                      <a:pt x="23300" y="3253"/>
                      <a:pt x="23463" y="3552"/>
                      <a:pt x="23625" y="3850"/>
                    </a:cubicBezTo>
                    <a:cubicBezTo>
                      <a:pt x="23842" y="4311"/>
                      <a:pt x="24059" y="4800"/>
                      <a:pt x="24276" y="5261"/>
                    </a:cubicBezTo>
                    <a:cubicBezTo>
                      <a:pt x="24683" y="6210"/>
                      <a:pt x="25036" y="7186"/>
                      <a:pt x="25361" y="8163"/>
                    </a:cubicBezTo>
                    <a:cubicBezTo>
                      <a:pt x="25850" y="9709"/>
                      <a:pt x="26256" y="11228"/>
                      <a:pt x="26311" y="12882"/>
                    </a:cubicBezTo>
                    <a:cubicBezTo>
                      <a:pt x="26365" y="14917"/>
                      <a:pt x="26094" y="17005"/>
                      <a:pt x="25334" y="18877"/>
                    </a:cubicBezTo>
                    <a:cubicBezTo>
                      <a:pt x="24385" y="21237"/>
                      <a:pt x="22568" y="23054"/>
                      <a:pt x="20099" y="23759"/>
                    </a:cubicBezTo>
                    <a:cubicBezTo>
                      <a:pt x="19283" y="23992"/>
                      <a:pt x="18441" y="24108"/>
                      <a:pt x="17604" y="24108"/>
                    </a:cubicBezTo>
                    <a:cubicBezTo>
                      <a:pt x="14935" y="24108"/>
                      <a:pt x="12317" y="22932"/>
                      <a:pt x="10769" y="20640"/>
                    </a:cubicBezTo>
                    <a:cubicBezTo>
                      <a:pt x="8897" y="17846"/>
                      <a:pt x="9033" y="14239"/>
                      <a:pt x="9711" y="11092"/>
                    </a:cubicBezTo>
                    <a:cubicBezTo>
                      <a:pt x="10145" y="9139"/>
                      <a:pt x="10769" y="7214"/>
                      <a:pt x="11284" y="5288"/>
                    </a:cubicBezTo>
                    <a:cubicBezTo>
                      <a:pt x="11555" y="4338"/>
                      <a:pt x="11799" y="3362"/>
                      <a:pt x="11935" y="2386"/>
                    </a:cubicBezTo>
                    <a:cubicBezTo>
                      <a:pt x="11989" y="2006"/>
                      <a:pt x="11827" y="1843"/>
                      <a:pt x="11474" y="1762"/>
                    </a:cubicBezTo>
                    <a:cubicBezTo>
                      <a:pt x="9819" y="1301"/>
                      <a:pt x="8138" y="894"/>
                      <a:pt x="6483" y="487"/>
                    </a:cubicBezTo>
                    <a:cubicBezTo>
                      <a:pt x="5886" y="324"/>
                      <a:pt x="5317" y="161"/>
                      <a:pt x="4720" y="26"/>
                    </a:cubicBezTo>
                    <a:cubicBezTo>
                      <a:pt x="4625" y="9"/>
                      <a:pt x="4530" y="0"/>
                      <a:pt x="4435" y="0"/>
                    </a:cubicBezTo>
                    <a:close/>
                  </a:path>
                </a:pathLst>
              </a:custGeom>
              <a:solidFill>
                <a:srgbClr val="221C42"/>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42;p80">
                <a:extLst>
                  <a:ext uri="{FF2B5EF4-FFF2-40B4-BE49-F238E27FC236}">
                    <a16:creationId xmlns:a16="http://schemas.microsoft.com/office/drawing/2014/main" id="{F68CBEF3-A516-8618-3181-67538B97C642}"/>
                  </a:ext>
                </a:extLst>
              </p:cNvPr>
              <p:cNvSpPr/>
              <p:nvPr/>
            </p:nvSpPr>
            <p:spPr>
              <a:xfrm>
                <a:off x="5870750" y="3119750"/>
                <a:ext cx="223225" cy="49050"/>
              </a:xfrm>
              <a:custGeom>
                <a:avLst/>
                <a:gdLst/>
                <a:ahLst/>
                <a:cxnLst/>
                <a:rect l="l" t="t" r="r" b="b"/>
                <a:pathLst>
                  <a:path w="8929" h="1962" extrusionOk="0">
                    <a:moveTo>
                      <a:pt x="237" y="1"/>
                    </a:moveTo>
                    <a:cubicBezTo>
                      <a:pt x="56" y="1"/>
                      <a:pt x="0" y="282"/>
                      <a:pt x="176" y="332"/>
                    </a:cubicBezTo>
                    <a:cubicBezTo>
                      <a:pt x="2970" y="1065"/>
                      <a:pt x="5790" y="1553"/>
                      <a:pt x="8638" y="1960"/>
                    </a:cubicBezTo>
                    <a:cubicBezTo>
                      <a:pt x="8647" y="1961"/>
                      <a:pt x="8656" y="1961"/>
                      <a:pt x="8664" y="1961"/>
                    </a:cubicBezTo>
                    <a:cubicBezTo>
                      <a:pt x="8861" y="1961"/>
                      <a:pt x="8928" y="1660"/>
                      <a:pt x="8720" y="1634"/>
                    </a:cubicBezTo>
                    <a:cubicBezTo>
                      <a:pt x="5872" y="1227"/>
                      <a:pt x="3051" y="739"/>
                      <a:pt x="284" y="7"/>
                    </a:cubicBezTo>
                    <a:cubicBezTo>
                      <a:pt x="268" y="3"/>
                      <a:pt x="252" y="1"/>
                      <a:pt x="237" y="1"/>
                    </a:cubicBezTo>
                    <a:close/>
                  </a:path>
                </a:pathLst>
              </a:custGeom>
              <a:solidFill>
                <a:srgbClr val="221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643;p80">
                <a:extLst>
                  <a:ext uri="{FF2B5EF4-FFF2-40B4-BE49-F238E27FC236}">
                    <a16:creationId xmlns:a16="http://schemas.microsoft.com/office/drawing/2014/main" id="{E99CAE37-6CB3-F76D-540D-AAE4F4B92B84}"/>
                  </a:ext>
                </a:extLst>
              </p:cNvPr>
              <p:cNvSpPr/>
              <p:nvPr/>
            </p:nvSpPr>
            <p:spPr>
              <a:xfrm>
                <a:off x="6513400" y="3128425"/>
                <a:ext cx="204075" cy="51225"/>
              </a:xfrm>
              <a:custGeom>
                <a:avLst/>
                <a:gdLst/>
                <a:ahLst/>
                <a:cxnLst/>
                <a:rect l="l" t="t" r="r" b="b"/>
                <a:pathLst>
                  <a:path w="8163" h="2049" extrusionOk="0">
                    <a:moveTo>
                      <a:pt x="7949" y="0"/>
                    </a:moveTo>
                    <a:cubicBezTo>
                      <a:pt x="7929" y="0"/>
                      <a:pt x="7909" y="4"/>
                      <a:pt x="7886" y="13"/>
                    </a:cubicBezTo>
                    <a:cubicBezTo>
                      <a:pt x="6557" y="392"/>
                      <a:pt x="5228" y="745"/>
                      <a:pt x="3872" y="1043"/>
                    </a:cubicBezTo>
                    <a:cubicBezTo>
                      <a:pt x="2651" y="1287"/>
                      <a:pt x="1404" y="1477"/>
                      <a:pt x="183" y="1721"/>
                    </a:cubicBezTo>
                    <a:cubicBezTo>
                      <a:pt x="1" y="1747"/>
                      <a:pt x="69" y="2048"/>
                      <a:pt x="266" y="2048"/>
                    </a:cubicBezTo>
                    <a:cubicBezTo>
                      <a:pt x="275" y="2048"/>
                      <a:pt x="283" y="2048"/>
                      <a:pt x="292" y="2047"/>
                    </a:cubicBezTo>
                    <a:cubicBezTo>
                      <a:pt x="1512" y="1803"/>
                      <a:pt x="2733" y="1640"/>
                      <a:pt x="3953" y="1369"/>
                    </a:cubicBezTo>
                    <a:cubicBezTo>
                      <a:pt x="5310" y="1097"/>
                      <a:pt x="6639" y="718"/>
                      <a:pt x="7968" y="338"/>
                    </a:cubicBezTo>
                    <a:cubicBezTo>
                      <a:pt x="8162" y="289"/>
                      <a:pt x="8117" y="0"/>
                      <a:pt x="7949" y="0"/>
                    </a:cubicBezTo>
                    <a:close/>
                  </a:path>
                </a:pathLst>
              </a:custGeom>
              <a:solidFill>
                <a:srgbClr val="221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644;p80">
                <a:extLst>
                  <a:ext uri="{FF2B5EF4-FFF2-40B4-BE49-F238E27FC236}">
                    <a16:creationId xmlns:a16="http://schemas.microsoft.com/office/drawing/2014/main" id="{5B3ADCE3-96F3-6368-1BC4-E45D4AB2691D}"/>
                  </a:ext>
                </a:extLst>
              </p:cNvPr>
              <p:cNvSpPr/>
              <p:nvPr/>
            </p:nvSpPr>
            <p:spPr>
              <a:xfrm>
                <a:off x="5968700" y="2956200"/>
                <a:ext cx="19025" cy="9125"/>
              </a:xfrm>
              <a:custGeom>
                <a:avLst/>
                <a:gdLst/>
                <a:ahLst/>
                <a:cxnLst/>
                <a:rect l="l" t="t" r="r" b="b"/>
                <a:pathLst>
                  <a:path w="761" h="365" extrusionOk="0">
                    <a:moveTo>
                      <a:pt x="134" y="1"/>
                    </a:moveTo>
                    <a:cubicBezTo>
                      <a:pt x="107" y="1"/>
                      <a:pt x="74" y="20"/>
                      <a:pt x="55" y="39"/>
                    </a:cubicBezTo>
                    <a:cubicBezTo>
                      <a:pt x="28" y="66"/>
                      <a:pt x="1" y="121"/>
                      <a:pt x="1" y="175"/>
                    </a:cubicBezTo>
                    <a:cubicBezTo>
                      <a:pt x="1" y="202"/>
                      <a:pt x="28" y="256"/>
                      <a:pt x="55" y="283"/>
                    </a:cubicBezTo>
                    <a:cubicBezTo>
                      <a:pt x="82" y="310"/>
                      <a:pt x="136" y="338"/>
                      <a:pt x="164" y="338"/>
                    </a:cubicBezTo>
                    <a:lnTo>
                      <a:pt x="598" y="365"/>
                    </a:lnTo>
                    <a:cubicBezTo>
                      <a:pt x="625" y="365"/>
                      <a:pt x="679" y="338"/>
                      <a:pt x="706" y="310"/>
                    </a:cubicBezTo>
                    <a:cubicBezTo>
                      <a:pt x="733" y="283"/>
                      <a:pt x="760" y="229"/>
                      <a:pt x="760" y="202"/>
                    </a:cubicBezTo>
                    <a:cubicBezTo>
                      <a:pt x="760" y="148"/>
                      <a:pt x="733" y="121"/>
                      <a:pt x="706" y="66"/>
                    </a:cubicBezTo>
                    <a:cubicBezTo>
                      <a:pt x="679" y="39"/>
                      <a:pt x="625" y="39"/>
                      <a:pt x="598" y="39"/>
                    </a:cubicBezTo>
                    <a:lnTo>
                      <a:pt x="164" y="12"/>
                    </a:lnTo>
                    <a:cubicBezTo>
                      <a:pt x="156" y="4"/>
                      <a:pt x="145" y="1"/>
                      <a:pt x="134" y="1"/>
                    </a:cubicBezTo>
                    <a:close/>
                  </a:path>
                </a:pathLst>
              </a:custGeom>
              <a:solidFill>
                <a:srgbClr val="221C42"/>
              </a:solid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645;p80">
                <a:extLst>
                  <a:ext uri="{FF2B5EF4-FFF2-40B4-BE49-F238E27FC236}">
                    <a16:creationId xmlns:a16="http://schemas.microsoft.com/office/drawing/2014/main" id="{3966FA2E-25AD-88F6-9084-78BDD36541A3}"/>
                  </a:ext>
                </a:extLst>
              </p:cNvPr>
              <p:cNvSpPr/>
              <p:nvPr/>
            </p:nvSpPr>
            <p:spPr>
              <a:xfrm>
                <a:off x="5966000" y="2995150"/>
                <a:ext cx="26475" cy="10175"/>
              </a:xfrm>
              <a:custGeom>
                <a:avLst/>
                <a:gdLst/>
                <a:ahLst/>
                <a:cxnLst/>
                <a:rect l="l" t="t" r="r" b="b"/>
                <a:pathLst>
                  <a:path w="1059" h="407" extrusionOk="0">
                    <a:moveTo>
                      <a:pt x="163" y="0"/>
                    </a:moveTo>
                    <a:cubicBezTo>
                      <a:pt x="82" y="0"/>
                      <a:pt x="0" y="82"/>
                      <a:pt x="0" y="163"/>
                    </a:cubicBezTo>
                    <a:cubicBezTo>
                      <a:pt x="0" y="271"/>
                      <a:pt x="82" y="326"/>
                      <a:pt x="163" y="353"/>
                    </a:cubicBezTo>
                    <a:cubicBezTo>
                      <a:pt x="407" y="353"/>
                      <a:pt x="651" y="380"/>
                      <a:pt x="895" y="407"/>
                    </a:cubicBezTo>
                    <a:cubicBezTo>
                      <a:pt x="977" y="407"/>
                      <a:pt x="1058" y="326"/>
                      <a:pt x="1058" y="217"/>
                    </a:cubicBezTo>
                    <a:cubicBezTo>
                      <a:pt x="1058" y="136"/>
                      <a:pt x="1004" y="54"/>
                      <a:pt x="895" y="54"/>
                    </a:cubicBezTo>
                    <a:cubicBezTo>
                      <a:pt x="651" y="27"/>
                      <a:pt x="407" y="27"/>
                      <a:pt x="163" y="0"/>
                    </a:cubicBezTo>
                    <a:close/>
                  </a:path>
                </a:pathLst>
              </a:custGeom>
              <a:solidFill>
                <a:srgbClr val="221C42"/>
              </a:solid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646;p80">
                <a:extLst>
                  <a:ext uri="{FF2B5EF4-FFF2-40B4-BE49-F238E27FC236}">
                    <a16:creationId xmlns:a16="http://schemas.microsoft.com/office/drawing/2014/main" id="{F5E38C73-BFB0-3981-C16D-D48C444A7B7A}"/>
                  </a:ext>
                </a:extLst>
              </p:cNvPr>
              <p:cNvSpPr/>
              <p:nvPr/>
            </p:nvSpPr>
            <p:spPr>
              <a:xfrm>
                <a:off x="6557300" y="2985650"/>
                <a:ext cx="16975" cy="9525"/>
              </a:xfrm>
              <a:custGeom>
                <a:avLst/>
                <a:gdLst/>
                <a:ahLst/>
                <a:cxnLst/>
                <a:rect l="l" t="t" r="r" b="b"/>
                <a:pathLst>
                  <a:path w="679" h="381" extrusionOk="0">
                    <a:moveTo>
                      <a:pt x="163" y="0"/>
                    </a:moveTo>
                    <a:cubicBezTo>
                      <a:pt x="136" y="0"/>
                      <a:pt x="82" y="28"/>
                      <a:pt x="55" y="55"/>
                    </a:cubicBezTo>
                    <a:cubicBezTo>
                      <a:pt x="28" y="82"/>
                      <a:pt x="0" y="136"/>
                      <a:pt x="0" y="190"/>
                    </a:cubicBezTo>
                    <a:cubicBezTo>
                      <a:pt x="0" y="217"/>
                      <a:pt x="28" y="272"/>
                      <a:pt x="55" y="299"/>
                    </a:cubicBezTo>
                    <a:cubicBezTo>
                      <a:pt x="82" y="326"/>
                      <a:pt x="136" y="353"/>
                      <a:pt x="163" y="353"/>
                    </a:cubicBezTo>
                    <a:cubicBezTo>
                      <a:pt x="299" y="353"/>
                      <a:pt x="407" y="353"/>
                      <a:pt x="516" y="380"/>
                    </a:cubicBezTo>
                    <a:cubicBezTo>
                      <a:pt x="570" y="380"/>
                      <a:pt x="597" y="353"/>
                      <a:pt x="624" y="326"/>
                    </a:cubicBezTo>
                    <a:cubicBezTo>
                      <a:pt x="678" y="299"/>
                      <a:pt x="678" y="245"/>
                      <a:pt x="678" y="190"/>
                    </a:cubicBezTo>
                    <a:cubicBezTo>
                      <a:pt x="678" y="163"/>
                      <a:pt x="678" y="109"/>
                      <a:pt x="624" y="82"/>
                    </a:cubicBezTo>
                    <a:cubicBezTo>
                      <a:pt x="597" y="55"/>
                      <a:pt x="570" y="28"/>
                      <a:pt x="516" y="28"/>
                    </a:cubicBezTo>
                    <a:cubicBezTo>
                      <a:pt x="407" y="28"/>
                      <a:pt x="299" y="0"/>
                      <a:pt x="163" y="0"/>
                    </a:cubicBezTo>
                    <a:close/>
                  </a:path>
                </a:pathLst>
              </a:custGeom>
              <a:solidFill>
                <a:srgbClr val="221C42"/>
              </a:solid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647;p80">
                <a:extLst>
                  <a:ext uri="{FF2B5EF4-FFF2-40B4-BE49-F238E27FC236}">
                    <a16:creationId xmlns:a16="http://schemas.microsoft.com/office/drawing/2014/main" id="{EF20F056-D989-44E1-B067-42BA72A37837}"/>
                  </a:ext>
                </a:extLst>
              </p:cNvPr>
              <p:cNvSpPr/>
              <p:nvPr/>
            </p:nvSpPr>
            <p:spPr>
              <a:xfrm>
                <a:off x="6558650" y="3029050"/>
                <a:ext cx="16975" cy="8825"/>
              </a:xfrm>
              <a:custGeom>
                <a:avLst/>
                <a:gdLst/>
                <a:ahLst/>
                <a:cxnLst/>
                <a:rect l="l" t="t" r="r" b="b"/>
                <a:pathLst>
                  <a:path w="679" h="353" extrusionOk="0">
                    <a:moveTo>
                      <a:pt x="163" y="0"/>
                    </a:moveTo>
                    <a:cubicBezTo>
                      <a:pt x="136" y="0"/>
                      <a:pt x="82" y="27"/>
                      <a:pt x="55" y="55"/>
                    </a:cubicBezTo>
                    <a:cubicBezTo>
                      <a:pt x="28" y="82"/>
                      <a:pt x="1" y="136"/>
                      <a:pt x="1" y="163"/>
                    </a:cubicBezTo>
                    <a:cubicBezTo>
                      <a:pt x="1" y="217"/>
                      <a:pt x="1" y="244"/>
                      <a:pt x="55" y="299"/>
                    </a:cubicBezTo>
                    <a:cubicBezTo>
                      <a:pt x="82" y="326"/>
                      <a:pt x="109" y="326"/>
                      <a:pt x="163" y="326"/>
                    </a:cubicBezTo>
                    <a:cubicBezTo>
                      <a:pt x="272" y="353"/>
                      <a:pt x="380" y="353"/>
                      <a:pt x="516" y="353"/>
                    </a:cubicBezTo>
                    <a:cubicBezTo>
                      <a:pt x="543" y="353"/>
                      <a:pt x="597" y="353"/>
                      <a:pt x="624" y="299"/>
                    </a:cubicBezTo>
                    <a:cubicBezTo>
                      <a:pt x="652" y="272"/>
                      <a:pt x="679" y="244"/>
                      <a:pt x="679" y="190"/>
                    </a:cubicBezTo>
                    <a:cubicBezTo>
                      <a:pt x="679" y="136"/>
                      <a:pt x="652" y="109"/>
                      <a:pt x="624" y="82"/>
                    </a:cubicBezTo>
                    <a:cubicBezTo>
                      <a:pt x="597" y="55"/>
                      <a:pt x="543" y="27"/>
                      <a:pt x="516" y="27"/>
                    </a:cubicBezTo>
                    <a:cubicBezTo>
                      <a:pt x="380" y="27"/>
                      <a:pt x="272" y="0"/>
                      <a:pt x="163" y="0"/>
                    </a:cubicBezTo>
                    <a:close/>
                  </a:path>
                </a:pathLst>
              </a:custGeom>
              <a:solidFill>
                <a:srgbClr val="221C42"/>
              </a:solid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648;p80">
                <a:extLst>
                  <a:ext uri="{FF2B5EF4-FFF2-40B4-BE49-F238E27FC236}">
                    <a16:creationId xmlns:a16="http://schemas.microsoft.com/office/drawing/2014/main" id="{692D4B80-FC14-9AC5-122C-5AAC31CD650B}"/>
                  </a:ext>
                </a:extLst>
              </p:cNvPr>
              <p:cNvSpPr/>
              <p:nvPr/>
            </p:nvSpPr>
            <p:spPr>
              <a:xfrm>
                <a:off x="5643900" y="2668300"/>
                <a:ext cx="233975" cy="284825"/>
              </a:xfrm>
              <a:custGeom>
                <a:avLst/>
                <a:gdLst/>
                <a:ahLst/>
                <a:cxnLst/>
                <a:rect l="l" t="t" r="r" b="b"/>
                <a:pathLst>
                  <a:path w="9359" h="11393" extrusionOk="0">
                    <a:moveTo>
                      <a:pt x="2306" y="0"/>
                    </a:moveTo>
                    <a:lnTo>
                      <a:pt x="1" y="1682"/>
                    </a:lnTo>
                    <a:cubicBezTo>
                      <a:pt x="977" y="3988"/>
                      <a:pt x="1926" y="6266"/>
                      <a:pt x="2903" y="8572"/>
                    </a:cubicBezTo>
                    <a:cubicBezTo>
                      <a:pt x="2930" y="8680"/>
                      <a:pt x="2984" y="8816"/>
                      <a:pt x="3120" y="8870"/>
                    </a:cubicBezTo>
                    <a:cubicBezTo>
                      <a:pt x="3154" y="8887"/>
                      <a:pt x="3190" y="8895"/>
                      <a:pt x="3228" y="8895"/>
                    </a:cubicBezTo>
                    <a:cubicBezTo>
                      <a:pt x="3370" y="8895"/>
                      <a:pt x="3528" y="8787"/>
                      <a:pt x="3635" y="8680"/>
                    </a:cubicBezTo>
                    <a:cubicBezTo>
                      <a:pt x="4395" y="8029"/>
                      <a:pt x="5073" y="7297"/>
                      <a:pt x="5697" y="6510"/>
                    </a:cubicBezTo>
                    <a:cubicBezTo>
                      <a:pt x="5805" y="6347"/>
                      <a:pt x="5968" y="6185"/>
                      <a:pt x="6185" y="6185"/>
                    </a:cubicBezTo>
                    <a:cubicBezTo>
                      <a:pt x="6402" y="6212"/>
                      <a:pt x="6510" y="6483"/>
                      <a:pt x="6592" y="6700"/>
                    </a:cubicBezTo>
                    <a:cubicBezTo>
                      <a:pt x="7080" y="8246"/>
                      <a:pt x="7595" y="9819"/>
                      <a:pt x="8083" y="11392"/>
                    </a:cubicBezTo>
                    <a:cubicBezTo>
                      <a:pt x="9141" y="8707"/>
                      <a:pt x="9358" y="5696"/>
                      <a:pt x="8680" y="2876"/>
                    </a:cubicBezTo>
                    <a:cubicBezTo>
                      <a:pt x="8626" y="2713"/>
                      <a:pt x="8572" y="2550"/>
                      <a:pt x="8463" y="2442"/>
                    </a:cubicBezTo>
                    <a:cubicBezTo>
                      <a:pt x="8366" y="2366"/>
                      <a:pt x="8257" y="2338"/>
                      <a:pt x="8142" y="2338"/>
                    </a:cubicBezTo>
                    <a:cubicBezTo>
                      <a:pt x="7969" y="2338"/>
                      <a:pt x="7786" y="2403"/>
                      <a:pt x="7622" y="2469"/>
                    </a:cubicBezTo>
                    <a:cubicBezTo>
                      <a:pt x="6239" y="3120"/>
                      <a:pt x="4964" y="4015"/>
                      <a:pt x="3906" y="5100"/>
                    </a:cubicBezTo>
                    <a:cubicBezTo>
                      <a:pt x="3500" y="2631"/>
                      <a:pt x="2821" y="1845"/>
                      <a:pt x="2306" y="0"/>
                    </a:cubicBezTo>
                    <a:close/>
                  </a:path>
                </a:pathLst>
              </a:custGeom>
              <a:solidFill>
                <a:srgbClr val="FFC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49;p80">
                <a:extLst>
                  <a:ext uri="{FF2B5EF4-FFF2-40B4-BE49-F238E27FC236}">
                    <a16:creationId xmlns:a16="http://schemas.microsoft.com/office/drawing/2014/main" id="{AB93176C-0117-24E6-BC8B-6D696EACDCDF}"/>
                  </a:ext>
                </a:extLst>
              </p:cNvPr>
              <p:cNvSpPr/>
              <p:nvPr/>
            </p:nvSpPr>
            <p:spPr>
              <a:xfrm>
                <a:off x="5638950" y="2664075"/>
                <a:ext cx="242300" cy="293200"/>
              </a:xfrm>
              <a:custGeom>
                <a:avLst/>
                <a:gdLst/>
                <a:ahLst/>
                <a:cxnLst/>
                <a:rect l="l" t="t" r="r" b="b"/>
                <a:pathLst>
                  <a:path w="9692" h="11728" extrusionOk="0">
                    <a:moveTo>
                      <a:pt x="2404" y="441"/>
                    </a:moveTo>
                    <a:lnTo>
                      <a:pt x="2404" y="441"/>
                    </a:lnTo>
                    <a:cubicBezTo>
                      <a:pt x="2618" y="1151"/>
                      <a:pt x="2911" y="1840"/>
                      <a:pt x="3182" y="2529"/>
                    </a:cubicBezTo>
                    <a:cubicBezTo>
                      <a:pt x="3535" y="3424"/>
                      <a:pt x="3779" y="4347"/>
                      <a:pt x="3942" y="5296"/>
                    </a:cubicBezTo>
                    <a:cubicBezTo>
                      <a:pt x="3959" y="5381"/>
                      <a:pt x="4039" y="5423"/>
                      <a:pt x="4117" y="5423"/>
                    </a:cubicBezTo>
                    <a:cubicBezTo>
                      <a:pt x="4164" y="5423"/>
                      <a:pt x="4209" y="5408"/>
                      <a:pt x="4240" y="5377"/>
                    </a:cubicBezTo>
                    <a:cubicBezTo>
                      <a:pt x="4999" y="4591"/>
                      <a:pt x="5867" y="3913"/>
                      <a:pt x="6844" y="3343"/>
                    </a:cubicBezTo>
                    <a:cubicBezTo>
                      <a:pt x="7061" y="3207"/>
                      <a:pt x="7278" y="3099"/>
                      <a:pt x="7522" y="2990"/>
                    </a:cubicBezTo>
                    <a:cubicBezTo>
                      <a:pt x="7739" y="2874"/>
                      <a:pt x="8017" y="2695"/>
                      <a:pt x="8269" y="2695"/>
                    </a:cubicBezTo>
                    <a:cubicBezTo>
                      <a:pt x="8427" y="2695"/>
                      <a:pt x="8573" y="2765"/>
                      <a:pt x="8688" y="2963"/>
                    </a:cubicBezTo>
                    <a:cubicBezTo>
                      <a:pt x="8770" y="3153"/>
                      <a:pt x="8797" y="3479"/>
                      <a:pt x="8851" y="3696"/>
                    </a:cubicBezTo>
                    <a:cubicBezTo>
                      <a:pt x="8905" y="4021"/>
                      <a:pt x="8960" y="4347"/>
                      <a:pt x="9014" y="4699"/>
                    </a:cubicBezTo>
                    <a:cubicBezTo>
                      <a:pt x="9265" y="6838"/>
                      <a:pt x="9027" y="9001"/>
                      <a:pt x="8319" y="11035"/>
                    </a:cubicBezTo>
                    <a:lnTo>
                      <a:pt x="8319" y="11035"/>
                    </a:lnTo>
                    <a:cubicBezTo>
                      <a:pt x="7882" y="9674"/>
                      <a:pt x="7444" y="8315"/>
                      <a:pt x="7007" y="6978"/>
                    </a:cubicBezTo>
                    <a:cubicBezTo>
                      <a:pt x="6910" y="6663"/>
                      <a:pt x="6748" y="6197"/>
                      <a:pt x="6367" y="6197"/>
                    </a:cubicBezTo>
                    <a:cubicBezTo>
                      <a:pt x="6321" y="6197"/>
                      <a:pt x="6272" y="6204"/>
                      <a:pt x="6220" y="6218"/>
                    </a:cubicBezTo>
                    <a:cubicBezTo>
                      <a:pt x="5976" y="6272"/>
                      <a:pt x="5813" y="6489"/>
                      <a:pt x="5678" y="6679"/>
                    </a:cubicBezTo>
                    <a:cubicBezTo>
                      <a:pt x="5461" y="6950"/>
                      <a:pt x="5244" y="7222"/>
                      <a:pt x="4999" y="7466"/>
                    </a:cubicBezTo>
                    <a:cubicBezTo>
                      <a:pt x="4755" y="7737"/>
                      <a:pt x="4511" y="7981"/>
                      <a:pt x="4267" y="8225"/>
                    </a:cubicBezTo>
                    <a:cubicBezTo>
                      <a:pt x="4110" y="8382"/>
                      <a:pt x="3750" y="8835"/>
                      <a:pt x="3461" y="8835"/>
                    </a:cubicBezTo>
                    <a:cubicBezTo>
                      <a:pt x="3400" y="8835"/>
                      <a:pt x="3343" y="8815"/>
                      <a:pt x="3291" y="8768"/>
                    </a:cubicBezTo>
                    <a:cubicBezTo>
                      <a:pt x="3155" y="8632"/>
                      <a:pt x="3074" y="8225"/>
                      <a:pt x="2992" y="8062"/>
                    </a:cubicBezTo>
                    <a:cubicBezTo>
                      <a:pt x="2911" y="7873"/>
                      <a:pt x="2830" y="7683"/>
                      <a:pt x="2748" y="7520"/>
                    </a:cubicBezTo>
                    <a:cubicBezTo>
                      <a:pt x="2585" y="7113"/>
                      <a:pt x="2423" y="6733"/>
                      <a:pt x="2260" y="6354"/>
                    </a:cubicBezTo>
                    <a:cubicBezTo>
                      <a:pt x="1652" y="4873"/>
                      <a:pt x="1044" y="3392"/>
                      <a:pt x="410" y="1936"/>
                    </a:cubicBezTo>
                    <a:lnTo>
                      <a:pt x="410" y="1936"/>
                    </a:lnTo>
                    <a:lnTo>
                      <a:pt x="2404" y="441"/>
                    </a:lnTo>
                    <a:close/>
                    <a:moveTo>
                      <a:pt x="2504" y="0"/>
                    </a:moveTo>
                    <a:cubicBezTo>
                      <a:pt x="2475" y="0"/>
                      <a:pt x="2447" y="10"/>
                      <a:pt x="2423" y="34"/>
                    </a:cubicBezTo>
                    <a:lnTo>
                      <a:pt x="117" y="1716"/>
                    </a:lnTo>
                    <a:cubicBezTo>
                      <a:pt x="114" y="1718"/>
                      <a:pt x="111" y="1721"/>
                      <a:pt x="108" y="1723"/>
                    </a:cubicBezTo>
                    <a:lnTo>
                      <a:pt x="108" y="1723"/>
                    </a:lnTo>
                    <a:cubicBezTo>
                      <a:pt x="43" y="1755"/>
                      <a:pt x="0" y="1822"/>
                      <a:pt x="36" y="1905"/>
                    </a:cubicBezTo>
                    <a:cubicBezTo>
                      <a:pt x="687" y="3424"/>
                      <a:pt x="1311" y="4916"/>
                      <a:pt x="1934" y="6435"/>
                    </a:cubicBezTo>
                    <a:lnTo>
                      <a:pt x="2857" y="8632"/>
                    </a:lnTo>
                    <a:cubicBezTo>
                      <a:pt x="2997" y="8933"/>
                      <a:pt x="3167" y="9204"/>
                      <a:pt x="3444" y="9204"/>
                    </a:cubicBezTo>
                    <a:cubicBezTo>
                      <a:pt x="3541" y="9204"/>
                      <a:pt x="3652" y="9171"/>
                      <a:pt x="3779" y="9093"/>
                    </a:cubicBezTo>
                    <a:cubicBezTo>
                      <a:pt x="4321" y="8768"/>
                      <a:pt x="4810" y="8171"/>
                      <a:pt x="5244" y="7710"/>
                    </a:cubicBezTo>
                    <a:cubicBezTo>
                      <a:pt x="5461" y="7439"/>
                      <a:pt x="5705" y="7195"/>
                      <a:pt x="5922" y="6923"/>
                    </a:cubicBezTo>
                    <a:cubicBezTo>
                      <a:pt x="5976" y="6815"/>
                      <a:pt x="6112" y="6598"/>
                      <a:pt x="6247" y="6571"/>
                    </a:cubicBezTo>
                    <a:cubicBezTo>
                      <a:pt x="6281" y="6558"/>
                      <a:pt x="6313" y="6553"/>
                      <a:pt x="6341" y="6553"/>
                    </a:cubicBezTo>
                    <a:cubicBezTo>
                      <a:pt x="6564" y="6553"/>
                      <a:pt x="6633" y="6891"/>
                      <a:pt x="6681" y="7059"/>
                    </a:cubicBezTo>
                    <a:cubicBezTo>
                      <a:pt x="7169" y="8578"/>
                      <a:pt x="7658" y="10097"/>
                      <a:pt x="8146" y="11616"/>
                    </a:cubicBezTo>
                    <a:cubicBezTo>
                      <a:pt x="8172" y="11693"/>
                      <a:pt x="8229" y="11728"/>
                      <a:pt x="8290" y="11728"/>
                    </a:cubicBezTo>
                    <a:cubicBezTo>
                      <a:pt x="8357" y="11728"/>
                      <a:pt x="8429" y="11687"/>
                      <a:pt x="8471" y="11616"/>
                    </a:cubicBezTo>
                    <a:cubicBezTo>
                      <a:pt x="9448" y="9066"/>
                      <a:pt x="9692" y="6272"/>
                      <a:pt x="9177" y="3587"/>
                    </a:cubicBezTo>
                    <a:cubicBezTo>
                      <a:pt x="9068" y="3153"/>
                      <a:pt x="9041" y="2502"/>
                      <a:pt x="8553" y="2366"/>
                    </a:cubicBezTo>
                    <a:cubicBezTo>
                      <a:pt x="8482" y="2347"/>
                      <a:pt x="8409" y="2338"/>
                      <a:pt x="8335" y="2338"/>
                    </a:cubicBezTo>
                    <a:cubicBezTo>
                      <a:pt x="7902" y="2338"/>
                      <a:pt x="7436" y="2642"/>
                      <a:pt x="7088" y="2828"/>
                    </a:cubicBezTo>
                    <a:cubicBezTo>
                      <a:pt x="6038" y="3378"/>
                      <a:pt x="5080" y="4089"/>
                      <a:pt x="4214" y="4920"/>
                    </a:cubicBezTo>
                    <a:lnTo>
                      <a:pt x="4214" y="4920"/>
                    </a:lnTo>
                    <a:cubicBezTo>
                      <a:pt x="4053" y="4074"/>
                      <a:pt x="3824" y="3250"/>
                      <a:pt x="3508" y="2448"/>
                    </a:cubicBezTo>
                    <a:cubicBezTo>
                      <a:pt x="3209" y="1661"/>
                      <a:pt x="2884" y="929"/>
                      <a:pt x="2667" y="115"/>
                    </a:cubicBezTo>
                    <a:cubicBezTo>
                      <a:pt x="2648" y="58"/>
                      <a:pt x="2574" y="0"/>
                      <a:pt x="2504" y="0"/>
                    </a:cubicBezTo>
                    <a:close/>
                  </a:path>
                </a:pathLst>
              </a:custGeom>
              <a:solidFill>
                <a:schemeClr val="dk2"/>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650;p80">
                <a:extLst>
                  <a:ext uri="{FF2B5EF4-FFF2-40B4-BE49-F238E27FC236}">
                    <a16:creationId xmlns:a16="http://schemas.microsoft.com/office/drawing/2014/main" id="{BA51DEC0-644A-AEEE-F680-8C593D51434F}"/>
                  </a:ext>
                </a:extLst>
              </p:cNvPr>
              <p:cNvSpPr/>
              <p:nvPr/>
            </p:nvSpPr>
            <p:spPr>
              <a:xfrm>
                <a:off x="5482525" y="3119175"/>
                <a:ext cx="319400" cy="197175"/>
              </a:xfrm>
              <a:custGeom>
                <a:avLst/>
                <a:gdLst/>
                <a:ahLst/>
                <a:cxnLst/>
                <a:rect l="l" t="t" r="r" b="b"/>
                <a:pathLst>
                  <a:path w="12776" h="7887" extrusionOk="0">
                    <a:moveTo>
                      <a:pt x="5340" y="0"/>
                    </a:moveTo>
                    <a:cubicBezTo>
                      <a:pt x="5278" y="0"/>
                      <a:pt x="5216" y="9"/>
                      <a:pt x="5154" y="30"/>
                    </a:cubicBezTo>
                    <a:cubicBezTo>
                      <a:pt x="4882" y="138"/>
                      <a:pt x="4801" y="491"/>
                      <a:pt x="4774" y="789"/>
                    </a:cubicBezTo>
                    <a:cubicBezTo>
                      <a:pt x="4638" y="2281"/>
                      <a:pt x="4801" y="3827"/>
                      <a:pt x="5235" y="5292"/>
                    </a:cubicBezTo>
                    <a:cubicBezTo>
                      <a:pt x="2875" y="4451"/>
                      <a:pt x="1872" y="4641"/>
                      <a:pt x="0" y="4180"/>
                    </a:cubicBezTo>
                    <a:lnTo>
                      <a:pt x="0" y="4180"/>
                    </a:lnTo>
                    <a:lnTo>
                      <a:pt x="353" y="7001"/>
                    </a:lnTo>
                    <a:lnTo>
                      <a:pt x="7757" y="7869"/>
                    </a:lnTo>
                    <a:cubicBezTo>
                      <a:pt x="7802" y="7880"/>
                      <a:pt x="7852" y="7887"/>
                      <a:pt x="7902" y="7887"/>
                    </a:cubicBezTo>
                    <a:cubicBezTo>
                      <a:pt x="7974" y="7887"/>
                      <a:pt x="8047" y="7873"/>
                      <a:pt x="8110" y="7842"/>
                    </a:cubicBezTo>
                    <a:cubicBezTo>
                      <a:pt x="8273" y="7706"/>
                      <a:pt x="8273" y="7462"/>
                      <a:pt x="8219" y="7272"/>
                    </a:cubicBezTo>
                    <a:cubicBezTo>
                      <a:pt x="8002" y="6296"/>
                      <a:pt x="7703" y="5346"/>
                      <a:pt x="7351" y="4424"/>
                    </a:cubicBezTo>
                    <a:cubicBezTo>
                      <a:pt x="7269" y="4234"/>
                      <a:pt x="7188" y="4017"/>
                      <a:pt x="7296" y="3854"/>
                    </a:cubicBezTo>
                    <a:cubicBezTo>
                      <a:pt x="7376" y="3742"/>
                      <a:pt x="7503" y="3706"/>
                      <a:pt x="7644" y="3706"/>
                    </a:cubicBezTo>
                    <a:cubicBezTo>
                      <a:pt x="7742" y="3706"/>
                      <a:pt x="7847" y="3724"/>
                      <a:pt x="7947" y="3746"/>
                    </a:cubicBezTo>
                    <a:cubicBezTo>
                      <a:pt x="9548" y="4071"/>
                      <a:pt x="11148" y="4397"/>
                      <a:pt x="12775" y="4722"/>
                    </a:cubicBezTo>
                    <a:cubicBezTo>
                      <a:pt x="10958" y="2498"/>
                      <a:pt x="8408" y="844"/>
                      <a:pt x="5642" y="57"/>
                    </a:cubicBezTo>
                    <a:cubicBezTo>
                      <a:pt x="5541" y="24"/>
                      <a:pt x="5441" y="0"/>
                      <a:pt x="5340" y="0"/>
                    </a:cubicBezTo>
                    <a:close/>
                  </a:path>
                </a:pathLst>
              </a:custGeom>
              <a:solidFill>
                <a:srgbClr val="FFC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651;p80">
                <a:extLst>
                  <a:ext uri="{FF2B5EF4-FFF2-40B4-BE49-F238E27FC236}">
                    <a16:creationId xmlns:a16="http://schemas.microsoft.com/office/drawing/2014/main" id="{D3225CDE-8309-A807-FF73-8D06C6384EDD}"/>
                  </a:ext>
                </a:extLst>
              </p:cNvPr>
              <p:cNvSpPr/>
              <p:nvPr/>
            </p:nvSpPr>
            <p:spPr>
              <a:xfrm>
                <a:off x="5477850" y="3114600"/>
                <a:ext cx="329175" cy="205625"/>
              </a:xfrm>
              <a:custGeom>
                <a:avLst/>
                <a:gdLst/>
                <a:ahLst/>
                <a:cxnLst/>
                <a:rect l="l" t="t" r="r" b="b"/>
                <a:pathLst>
                  <a:path w="13167" h="8225" extrusionOk="0">
                    <a:moveTo>
                      <a:pt x="5564" y="372"/>
                    </a:moveTo>
                    <a:cubicBezTo>
                      <a:pt x="5744" y="372"/>
                      <a:pt x="5947" y="442"/>
                      <a:pt x="6100" y="484"/>
                    </a:cubicBezTo>
                    <a:cubicBezTo>
                      <a:pt x="6643" y="647"/>
                      <a:pt x="7185" y="864"/>
                      <a:pt x="7700" y="1081"/>
                    </a:cubicBezTo>
                    <a:cubicBezTo>
                      <a:pt x="9555" y="1908"/>
                      <a:pt x="11178" y="3129"/>
                      <a:pt x="12506" y="4637"/>
                    </a:cubicBezTo>
                    <a:lnTo>
                      <a:pt x="12506" y="4637"/>
                    </a:lnTo>
                    <a:cubicBezTo>
                      <a:pt x="11108" y="4347"/>
                      <a:pt x="9727" y="4056"/>
                      <a:pt x="8324" y="3766"/>
                    </a:cubicBezTo>
                    <a:cubicBezTo>
                      <a:pt x="8189" y="3745"/>
                      <a:pt x="8022" y="3716"/>
                      <a:pt x="7859" y="3716"/>
                    </a:cubicBezTo>
                    <a:cubicBezTo>
                      <a:pt x="7598" y="3716"/>
                      <a:pt x="7350" y="3791"/>
                      <a:pt x="7266" y="4092"/>
                    </a:cubicBezTo>
                    <a:cubicBezTo>
                      <a:pt x="7212" y="4336"/>
                      <a:pt x="7348" y="4580"/>
                      <a:pt x="7429" y="4797"/>
                    </a:cubicBezTo>
                    <a:cubicBezTo>
                      <a:pt x="7565" y="5149"/>
                      <a:pt x="7700" y="5529"/>
                      <a:pt x="7809" y="5909"/>
                    </a:cubicBezTo>
                    <a:cubicBezTo>
                      <a:pt x="7944" y="6262"/>
                      <a:pt x="8053" y="6641"/>
                      <a:pt x="8134" y="7021"/>
                    </a:cubicBezTo>
                    <a:cubicBezTo>
                      <a:pt x="8161" y="7184"/>
                      <a:pt x="8243" y="7346"/>
                      <a:pt x="8243" y="7482"/>
                    </a:cubicBezTo>
                    <a:cubicBezTo>
                      <a:pt x="8243" y="7797"/>
                      <a:pt x="8131" y="7869"/>
                      <a:pt x="7922" y="7869"/>
                    </a:cubicBezTo>
                    <a:cubicBezTo>
                      <a:pt x="7879" y="7869"/>
                      <a:pt x="7833" y="7866"/>
                      <a:pt x="7782" y="7862"/>
                    </a:cubicBezTo>
                    <a:cubicBezTo>
                      <a:pt x="6995" y="7753"/>
                      <a:pt x="6209" y="7672"/>
                      <a:pt x="5422" y="7591"/>
                    </a:cubicBezTo>
                    <a:cubicBezTo>
                      <a:pt x="3843" y="7406"/>
                      <a:pt x="2264" y="7222"/>
                      <a:pt x="686" y="7038"/>
                    </a:cubicBezTo>
                    <a:lnTo>
                      <a:pt x="686" y="7038"/>
                    </a:lnTo>
                    <a:cubicBezTo>
                      <a:pt x="591" y="6211"/>
                      <a:pt x="495" y="5402"/>
                      <a:pt x="380" y="4576"/>
                    </a:cubicBezTo>
                    <a:lnTo>
                      <a:pt x="380" y="4576"/>
                    </a:lnTo>
                    <a:cubicBezTo>
                      <a:pt x="1098" y="4731"/>
                      <a:pt x="1836" y="4809"/>
                      <a:pt x="2574" y="4932"/>
                    </a:cubicBezTo>
                    <a:cubicBezTo>
                      <a:pt x="3550" y="5068"/>
                      <a:pt x="4473" y="5312"/>
                      <a:pt x="5368" y="5611"/>
                    </a:cubicBezTo>
                    <a:cubicBezTo>
                      <a:pt x="5389" y="5619"/>
                      <a:pt x="5410" y="5623"/>
                      <a:pt x="5429" y="5623"/>
                    </a:cubicBezTo>
                    <a:cubicBezTo>
                      <a:pt x="5534" y="5623"/>
                      <a:pt x="5608" y="5512"/>
                      <a:pt x="5585" y="5421"/>
                    </a:cubicBezTo>
                    <a:cubicBezTo>
                      <a:pt x="5232" y="4173"/>
                      <a:pt x="5069" y="2871"/>
                      <a:pt x="5096" y="1569"/>
                    </a:cubicBezTo>
                    <a:cubicBezTo>
                      <a:pt x="5096" y="1271"/>
                      <a:pt x="5096" y="945"/>
                      <a:pt x="5178" y="647"/>
                    </a:cubicBezTo>
                    <a:cubicBezTo>
                      <a:pt x="5244" y="436"/>
                      <a:pt x="5394" y="372"/>
                      <a:pt x="5564" y="372"/>
                    </a:cubicBezTo>
                    <a:close/>
                    <a:moveTo>
                      <a:pt x="5577" y="1"/>
                    </a:moveTo>
                    <a:cubicBezTo>
                      <a:pt x="5474" y="1"/>
                      <a:pt x="5375" y="16"/>
                      <a:pt x="5286" y="50"/>
                    </a:cubicBezTo>
                    <a:cubicBezTo>
                      <a:pt x="4852" y="186"/>
                      <a:pt x="4798" y="728"/>
                      <a:pt x="4771" y="1108"/>
                    </a:cubicBezTo>
                    <a:cubicBezTo>
                      <a:pt x="4670" y="2492"/>
                      <a:pt x="4827" y="3876"/>
                      <a:pt x="5175" y="5196"/>
                    </a:cubicBezTo>
                    <a:lnTo>
                      <a:pt x="5175" y="5196"/>
                    </a:lnTo>
                    <a:cubicBezTo>
                      <a:pt x="4366" y="4938"/>
                      <a:pt x="3535" y="4729"/>
                      <a:pt x="2682" y="4607"/>
                    </a:cubicBezTo>
                    <a:cubicBezTo>
                      <a:pt x="1869" y="4471"/>
                      <a:pt x="1055" y="4390"/>
                      <a:pt x="241" y="4200"/>
                    </a:cubicBezTo>
                    <a:cubicBezTo>
                      <a:pt x="227" y="4197"/>
                      <a:pt x="212" y="4195"/>
                      <a:pt x="198" y="4195"/>
                    </a:cubicBezTo>
                    <a:cubicBezTo>
                      <a:pt x="100" y="4195"/>
                      <a:pt x="1" y="4269"/>
                      <a:pt x="24" y="4363"/>
                    </a:cubicBezTo>
                    <a:cubicBezTo>
                      <a:pt x="133" y="5312"/>
                      <a:pt x="241" y="6234"/>
                      <a:pt x="377" y="7184"/>
                    </a:cubicBezTo>
                    <a:cubicBezTo>
                      <a:pt x="377" y="7184"/>
                      <a:pt x="377" y="7184"/>
                      <a:pt x="377" y="7185"/>
                    </a:cubicBezTo>
                    <a:lnTo>
                      <a:pt x="377" y="7185"/>
                    </a:lnTo>
                    <a:cubicBezTo>
                      <a:pt x="380" y="7271"/>
                      <a:pt x="434" y="7360"/>
                      <a:pt x="540" y="7374"/>
                    </a:cubicBezTo>
                    <a:cubicBezTo>
                      <a:pt x="2113" y="7536"/>
                      <a:pt x="3686" y="7726"/>
                      <a:pt x="5259" y="7916"/>
                    </a:cubicBezTo>
                    <a:cubicBezTo>
                      <a:pt x="6046" y="7997"/>
                      <a:pt x="6805" y="8106"/>
                      <a:pt x="7592" y="8187"/>
                    </a:cubicBezTo>
                    <a:cubicBezTo>
                      <a:pt x="7739" y="8205"/>
                      <a:pt x="7894" y="8225"/>
                      <a:pt x="8037" y="8225"/>
                    </a:cubicBezTo>
                    <a:cubicBezTo>
                      <a:pt x="8343" y="8225"/>
                      <a:pt x="8595" y="8133"/>
                      <a:pt x="8595" y="7726"/>
                    </a:cubicBezTo>
                    <a:cubicBezTo>
                      <a:pt x="8623" y="7102"/>
                      <a:pt x="8324" y="6397"/>
                      <a:pt x="8134" y="5828"/>
                    </a:cubicBezTo>
                    <a:cubicBezTo>
                      <a:pt x="8026" y="5475"/>
                      <a:pt x="7917" y="5122"/>
                      <a:pt x="7782" y="4797"/>
                    </a:cubicBezTo>
                    <a:cubicBezTo>
                      <a:pt x="7727" y="4661"/>
                      <a:pt x="7592" y="4444"/>
                      <a:pt x="7619" y="4336"/>
                    </a:cubicBezTo>
                    <a:cubicBezTo>
                      <a:pt x="7647" y="4112"/>
                      <a:pt x="7776" y="4054"/>
                      <a:pt x="7924" y="4054"/>
                    </a:cubicBezTo>
                    <a:cubicBezTo>
                      <a:pt x="8063" y="4054"/>
                      <a:pt x="8219" y="4106"/>
                      <a:pt x="8324" y="4119"/>
                    </a:cubicBezTo>
                    <a:cubicBezTo>
                      <a:pt x="9843" y="4444"/>
                      <a:pt x="11389" y="4770"/>
                      <a:pt x="12908" y="5068"/>
                    </a:cubicBezTo>
                    <a:cubicBezTo>
                      <a:pt x="12931" y="5075"/>
                      <a:pt x="12952" y="5078"/>
                      <a:pt x="12972" y="5078"/>
                    </a:cubicBezTo>
                    <a:cubicBezTo>
                      <a:pt x="13115" y="5078"/>
                      <a:pt x="13166" y="4916"/>
                      <a:pt x="13071" y="4797"/>
                    </a:cubicBezTo>
                    <a:cubicBezTo>
                      <a:pt x="11471" y="2817"/>
                      <a:pt x="9355" y="1298"/>
                      <a:pt x="6968" y="430"/>
                    </a:cubicBezTo>
                    <a:cubicBezTo>
                      <a:pt x="6613" y="297"/>
                      <a:pt x="6041" y="1"/>
                      <a:pt x="5577" y="1"/>
                    </a:cubicBezTo>
                    <a:close/>
                  </a:path>
                </a:pathLst>
              </a:custGeom>
              <a:solidFill>
                <a:schemeClr val="dk2"/>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52;p80">
                <a:extLst>
                  <a:ext uri="{FF2B5EF4-FFF2-40B4-BE49-F238E27FC236}">
                    <a16:creationId xmlns:a16="http://schemas.microsoft.com/office/drawing/2014/main" id="{7D498969-8BA7-7103-2848-138ADA1E087D}"/>
                  </a:ext>
                </a:extLst>
              </p:cNvPr>
              <p:cNvSpPr/>
              <p:nvPr/>
            </p:nvSpPr>
            <p:spPr>
              <a:xfrm>
                <a:off x="6806150" y="3085325"/>
                <a:ext cx="302475" cy="211075"/>
              </a:xfrm>
              <a:custGeom>
                <a:avLst/>
                <a:gdLst/>
                <a:ahLst/>
                <a:cxnLst/>
                <a:rect l="l" t="t" r="r" b="b"/>
                <a:pathLst>
                  <a:path w="12099" h="8443" extrusionOk="0">
                    <a:moveTo>
                      <a:pt x="10769" y="1"/>
                    </a:moveTo>
                    <a:cubicBezTo>
                      <a:pt x="8382" y="597"/>
                      <a:pt x="5968" y="1221"/>
                      <a:pt x="3554" y="1845"/>
                    </a:cubicBezTo>
                    <a:cubicBezTo>
                      <a:pt x="3446" y="1872"/>
                      <a:pt x="3310" y="1899"/>
                      <a:pt x="3229" y="2008"/>
                    </a:cubicBezTo>
                    <a:cubicBezTo>
                      <a:pt x="3120" y="2171"/>
                      <a:pt x="3229" y="2387"/>
                      <a:pt x="3337" y="2550"/>
                    </a:cubicBezTo>
                    <a:cubicBezTo>
                      <a:pt x="3880" y="3391"/>
                      <a:pt x="4503" y="4178"/>
                      <a:pt x="5182" y="4910"/>
                    </a:cubicBezTo>
                    <a:cubicBezTo>
                      <a:pt x="5317" y="5046"/>
                      <a:pt x="5453" y="5235"/>
                      <a:pt x="5398" y="5425"/>
                    </a:cubicBezTo>
                    <a:cubicBezTo>
                      <a:pt x="5344" y="5642"/>
                      <a:pt x="5073" y="5724"/>
                      <a:pt x="4856" y="5778"/>
                    </a:cubicBezTo>
                    <a:cubicBezTo>
                      <a:pt x="3229" y="6022"/>
                      <a:pt x="1601" y="6293"/>
                      <a:pt x="1" y="6565"/>
                    </a:cubicBezTo>
                    <a:cubicBezTo>
                      <a:pt x="2125" y="7788"/>
                      <a:pt x="4584" y="8442"/>
                      <a:pt x="7042" y="8442"/>
                    </a:cubicBezTo>
                    <a:cubicBezTo>
                      <a:pt x="7471" y="8442"/>
                      <a:pt x="7900" y="8422"/>
                      <a:pt x="8328" y="8382"/>
                    </a:cubicBezTo>
                    <a:cubicBezTo>
                      <a:pt x="8491" y="8382"/>
                      <a:pt x="8653" y="8355"/>
                      <a:pt x="8789" y="8246"/>
                    </a:cubicBezTo>
                    <a:cubicBezTo>
                      <a:pt x="9006" y="8056"/>
                      <a:pt x="8952" y="7704"/>
                      <a:pt x="8870" y="7405"/>
                    </a:cubicBezTo>
                    <a:cubicBezTo>
                      <a:pt x="8436" y="5941"/>
                      <a:pt x="7758" y="4585"/>
                      <a:pt x="6836" y="3364"/>
                    </a:cubicBezTo>
                    <a:cubicBezTo>
                      <a:pt x="9331" y="3310"/>
                      <a:pt x="10199" y="2767"/>
                      <a:pt x="12098" y="2523"/>
                    </a:cubicBezTo>
                    <a:lnTo>
                      <a:pt x="10769" y="1"/>
                    </a:lnTo>
                    <a:close/>
                  </a:path>
                </a:pathLst>
              </a:custGeom>
              <a:solidFill>
                <a:srgbClr val="FFC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53;p80">
                <a:extLst>
                  <a:ext uri="{FF2B5EF4-FFF2-40B4-BE49-F238E27FC236}">
                    <a16:creationId xmlns:a16="http://schemas.microsoft.com/office/drawing/2014/main" id="{3BE317AE-1AEB-7D38-020F-93C31DBA111E}"/>
                  </a:ext>
                </a:extLst>
              </p:cNvPr>
              <p:cNvSpPr/>
              <p:nvPr/>
            </p:nvSpPr>
            <p:spPr>
              <a:xfrm>
                <a:off x="6800725" y="3081100"/>
                <a:ext cx="313325" cy="219500"/>
              </a:xfrm>
              <a:custGeom>
                <a:avLst/>
                <a:gdLst/>
                <a:ahLst/>
                <a:cxnLst/>
                <a:rect l="l" t="t" r="r" b="b"/>
                <a:pathLst>
                  <a:path w="12533" h="8780" extrusionOk="0">
                    <a:moveTo>
                      <a:pt x="10912" y="364"/>
                    </a:moveTo>
                    <a:lnTo>
                      <a:pt x="10912" y="364"/>
                    </a:lnTo>
                    <a:cubicBezTo>
                      <a:pt x="11312" y="1097"/>
                      <a:pt x="11692" y="1829"/>
                      <a:pt x="12070" y="2561"/>
                    </a:cubicBezTo>
                    <a:lnTo>
                      <a:pt x="12070" y="2561"/>
                    </a:lnTo>
                    <a:cubicBezTo>
                      <a:pt x="11356" y="2673"/>
                      <a:pt x="10642" y="2843"/>
                      <a:pt x="9928" y="2990"/>
                    </a:cubicBezTo>
                    <a:cubicBezTo>
                      <a:pt x="8979" y="3207"/>
                      <a:pt x="8030" y="3343"/>
                      <a:pt x="7080" y="3343"/>
                    </a:cubicBezTo>
                    <a:cubicBezTo>
                      <a:pt x="6945" y="3370"/>
                      <a:pt x="6836" y="3506"/>
                      <a:pt x="6917" y="3614"/>
                    </a:cubicBezTo>
                    <a:cubicBezTo>
                      <a:pt x="7623" y="4537"/>
                      <a:pt x="8192" y="5567"/>
                      <a:pt x="8599" y="6652"/>
                    </a:cubicBezTo>
                    <a:cubicBezTo>
                      <a:pt x="8789" y="7086"/>
                      <a:pt x="9331" y="8171"/>
                      <a:pt x="8653" y="8361"/>
                    </a:cubicBezTo>
                    <a:cubicBezTo>
                      <a:pt x="8409" y="8442"/>
                      <a:pt x="8111" y="8463"/>
                      <a:pt x="7809" y="8463"/>
                    </a:cubicBezTo>
                    <a:cubicBezTo>
                      <a:pt x="7507" y="8463"/>
                      <a:pt x="7202" y="8442"/>
                      <a:pt x="6945" y="8442"/>
                    </a:cubicBezTo>
                    <a:cubicBezTo>
                      <a:pt x="4780" y="8392"/>
                      <a:pt x="2663" y="7828"/>
                      <a:pt x="744" y="6816"/>
                    </a:cubicBezTo>
                    <a:lnTo>
                      <a:pt x="744" y="6816"/>
                    </a:lnTo>
                    <a:cubicBezTo>
                      <a:pt x="2155" y="6576"/>
                      <a:pt x="3549" y="6354"/>
                      <a:pt x="4965" y="6110"/>
                    </a:cubicBezTo>
                    <a:cubicBezTo>
                      <a:pt x="5317" y="6055"/>
                      <a:pt x="5860" y="5947"/>
                      <a:pt x="5805" y="5486"/>
                    </a:cubicBezTo>
                    <a:cubicBezTo>
                      <a:pt x="5805" y="5269"/>
                      <a:pt x="5643" y="5106"/>
                      <a:pt x="5507" y="4943"/>
                    </a:cubicBezTo>
                    <a:cubicBezTo>
                      <a:pt x="5263" y="4672"/>
                      <a:pt x="5019" y="4401"/>
                      <a:pt x="4775" y="4103"/>
                    </a:cubicBezTo>
                    <a:cubicBezTo>
                      <a:pt x="4531" y="3804"/>
                      <a:pt x="4286" y="3479"/>
                      <a:pt x="4042" y="3126"/>
                    </a:cubicBezTo>
                    <a:cubicBezTo>
                      <a:pt x="3798" y="2801"/>
                      <a:pt x="3391" y="2367"/>
                      <a:pt x="3988" y="2123"/>
                    </a:cubicBezTo>
                    <a:cubicBezTo>
                      <a:pt x="4341" y="1987"/>
                      <a:pt x="4775" y="1933"/>
                      <a:pt x="5127" y="1824"/>
                    </a:cubicBezTo>
                    <a:cubicBezTo>
                      <a:pt x="5534" y="1743"/>
                      <a:pt x="5914" y="1634"/>
                      <a:pt x="6294" y="1526"/>
                    </a:cubicBezTo>
                    <a:lnTo>
                      <a:pt x="10912" y="364"/>
                    </a:lnTo>
                    <a:close/>
                    <a:moveTo>
                      <a:pt x="11006" y="1"/>
                    </a:moveTo>
                    <a:cubicBezTo>
                      <a:pt x="10991" y="1"/>
                      <a:pt x="10975" y="3"/>
                      <a:pt x="10959" y="7"/>
                    </a:cubicBezTo>
                    <a:lnTo>
                      <a:pt x="6185" y="1227"/>
                    </a:lnTo>
                    <a:cubicBezTo>
                      <a:pt x="5426" y="1417"/>
                      <a:pt x="4666" y="1607"/>
                      <a:pt x="3907" y="1797"/>
                    </a:cubicBezTo>
                    <a:cubicBezTo>
                      <a:pt x="3446" y="1906"/>
                      <a:pt x="3066" y="2123"/>
                      <a:pt x="3310" y="2665"/>
                    </a:cubicBezTo>
                    <a:cubicBezTo>
                      <a:pt x="3581" y="3235"/>
                      <a:pt x="4069" y="3804"/>
                      <a:pt x="4476" y="4292"/>
                    </a:cubicBezTo>
                    <a:cubicBezTo>
                      <a:pt x="4720" y="4564"/>
                      <a:pt x="4937" y="4835"/>
                      <a:pt x="5182" y="5079"/>
                    </a:cubicBezTo>
                    <a:cubicBezTo>
                      <a:pt x="5290" y="5215"/>
                      <a:pt x="5561" y="5459"/>
                      <a:pt x="5371" y="5676"/>
                    </a:cubicBezTo>
                    <a:cubicBezTo>
                      <a:pt x="5290" y="5757"/>
                      <a:pt x="4992" y="5784"/>
                      <a:pt x="4883" y="5811"/>
                    </a:cubicBezTo>
                    <a:cubicBezTo>
                      <a:pt x="3310" y="6055"/>
                      <a:pt x="1737" y="6300"/>
                      <a:pt x="164" y="6571"/>
                    </a:cubicBezTo>
                    <a:cubicBezTo>
                      <a:pt x="28" y="6598"/>
                      <a:pt x="1" y="6815"/>
                      <a:pt x="136" y="6869"/>
                    </a:cubicBezTo>
                    <a:cubicBezTo>
                      <a:pt x="2282" y="8106"/>
                      <a:pt x="4756" y="8779"/>
                      <a:pt x="7254" y="8779"/>
                    </a:cubicBezTo>
                    <a:cubicBezTo>
                      <a:pt x="7440" y="8779"/>
                      <a:pt x="7626" y="8775"/>
                      <a:pt x="7813" y="8768"/>
                    </a:cubicBezTo>
                    <a:cubicBezTo>
                      <a:pt x="7904" y="8768"/>
                      <a:pt x="8007" y="8770"/>
                      <a:pt x="8116" y="8770"/>
                    </a:cubicBezTo>
                    <a:cubicBezTo>
                      <a:pt x="8524" y="8770"/>
                      <a:pt x="9009" y="8736"/>
                      <a:pt x="9223" y="8415"/>
                    </a:cubicBezTo>
                    <a:cubicBezTo>
                      <a:pt x="9494" y="8008"/>
                      <a:pt x="9223" y="7385"/>
                      <a:pt x="9087" y="6978"/>
                    </a:cubicBezTo>
                    <a:cubicBezTo>
                      <a:pt x="8685" y="5795"/>
                      <a:pt x="8095" y="4683"/>
                      <a:pt x="7384" y="3683"/>
                    </a:cubicBezTo>
                    <a:lnTo>
                      <a:pt x="7384" y="3683"/>
                    </a:lnTo>
                    <a:cubicBezTo>
                      <a:pt x="8245" y="3643"/>
                      <a:pt x="9083" y="3535"/>
                      <a:pt x="9901" y="3343"/>
                    </a:cubicBezTo>
                    <a:cubicBezTo>
                      <a:pt x="10742" y="3180"/>
                      <a:pt x="11556" y="2963"/>
                      <a:pt x="12369" y="2855"/>
                    </a:cubicBezTo>
                    <a:cubicBezTo>
                      <a:pt x="12505" y="2828"/>
                      <a:pt x="12532" y="2692"/>
                      <a:pt x="12478" y="2584"/>
                    </a:cubicBezTo>
                    <a:cubicBezTo>
                      <a:pt x="12044" y="1770"/>
                      <a:pt x="11583" y="929"/>
                      <a:pt x="11149" y="88"/>
                    </a:cubicBezTo>
                    <a:cubicBezTo>
                      <a:pt x="11136" y="65"/>
                      <a:pt x="11120" y="47"/>
                      <a:pt x="11103" y="34"/>
                    </a:cubicBezTo>
                    <a:lnTo>
                      <a:pt x="11103" y="34"/>
                    </a:lnTo>
                    <a:cubicBezTo>
                      <a:pt x="11077" y="14"/>
                      <a:pt x="11045" y="1"/>
                      <a:pt x="11006" y="1"/>
                    </a:cubicBezTo>
                    <a:close/>
                  </a:path>
                </a:pathLst>
              </a:custGeom>
              <a:solidFill>
                <a:schemeClr val="dk2"/>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654;p80">
                <a:extLst>
                  <a:ext uri="{FF2B5EF4-FFF2-40B4-BE49-F238E27FC236}">
                    <a16:creationId xmlns:a16="http://schemas.microsoft.com/office/drawing/2014/main" id="{D3FFBCC8-873D-45B3-2A54-CA7EBEA19019}"/>
                  </a:ext>
                </a:extLst>
              </p:cNvPr>
              <p:cNvSpPr/>
              <p:nvPr/>
            </p:nvSpPr>
            <p:spPr>
              <a:xfrm>
                <a:off x="6766825" y="2654050"/>
                <a:ext cx="223800" cy="268950"/>
              </a:xfrm>
              <a:custGeom>
                <a:avLst/>
                <a:gdLst/>
                <a:ahLst/>
                <a:cxnLst/>
                <a:rect l="l" t="t" r="r" b="b"/>
                <a:pathLst>
                  <a:path w="8952" h="10758" extrusionOk="0">
                    <a:moveTo>
                      <a:pt x="6619" y="1"/>
                    </a:moveTo>
                    <a:cubicBezTo>
                      <a:pt x="4774" y="1628"/>
                      <a:pt x="2903" y="3256"/>
                      <a:pt x="1031" y="4910"/>
                    </a:cubicBezTo>
                    <a:cubicBezTo>
                      <a:pt x="923" y="4992"/>
                      <a:pt x="814" y="5073"/>
                      <a:pt x="814" y="5209"/>
                    </a:cubicBezTo>
                    <a:cubicBezTo>
                      <a:pt x="787" y="5399"/>
                      <a:pt x="977" y="5534"/>
                      <a:pt x="1167" y="5643"/>
                    </a:cubicBezTo>
                    <a:cubicBezTo>
                      <a:pt x="2008" y="6158"/>
                      <a:pt x="2930" y="6565"/>
                      <a:pt x="3852" y="6917"/>
                    </a:cubicBezTo>
                    <a:cubicBezTo>
                      <a:pt x="4042" y="6972"/>
                      <a:pt x="4259" y="7080"/>
                      <a:pt x="4313" y="7270"/>
                    </a:cubicBezTo>
                    <a:cubicBezTo>
                      <a:pt x="4368" y="7487"/>
                      <a:pt x="4151" y="7677"/>
                      <a:pt x="3961" y="7813"/>
                    </a:cubicBezTo>
                    <a:cubicBezTo>
                      <a:pt x="2632" y="8789"/>
                      <a:pt x="1330" y="9765"/>
                      <a:pt x="1" y="10742"/>
                    </a:cubicBezTo>
                    <a:cubicBezTo>
                      <a:pt x="219" y="10752"/>
                      <a:pt x="439" y="10757"/>
                      <a:pt x="658" y="10757"/>
                    </a:cubicBezTo>
                    <a:cubicBezTo>
                      <a:pt x="3319" y="10757"/>
                      <a:pt x="5991" y="10000"/>
                      <a:pt x="8246" y="8572"/>
                    </a:cubicBezTo>
                    <a:cubicBezTo>
                      <a:pt x="8382" y="8491"/>
                      <a:pt x="8518" y="8409"/>
                      <a:pt x="8599" y="8246"/>
                    </a:cubicBezTo>
                    <a:cubicBezTo>
                      <a:pt x="8707" y="7975"/>
                      <a:pt x="8490" y="7677"/>
                      <a:pt x="8301" y="7460"/>
                    </a:cubicBezTo>
                    <a:cubicBezTo>
                      <a:pt x="7243" y="6348"/>
                      <a:pt x="5995" y="5426"/>
                      <a:pt x="4639" y="4775"/>
                    </a:cubicBezTo>
                    <a:cubicBezTo>
                      <a:pt x="6836" y="3608"/>
                      <a:pt x="7378" y="2713"/>
                      <a:pt x="8952" y="1628"/>
                    </a:cubicBezTo>
                    <a:lnTo>
                      <a:pt x="6619" y="1"/>
                    </a:lnTo>
                    <a:close/>
                  </a:path>
                </a:pathLst>
              </a:custGeom>
              <a:solidFill>
                <a:srgbClr val="FFC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655;p80">
                <a:extLst>
                  <a:ext uri="{FF2B5EF4-FFF2-40B4-BE49-F238E27FC236}">
                    <a16:creationId xmlns:a16="http://schemas.microsoft.com/office/drawing/2014/main" id="{9F366D56-3AE0-A69E-D1E4-15F49BE974E1}"/>
                  </a:ext>
                </a:extLst>
              </p:cNvPr>
              <p:cNvSpPr/>
              <p:nvPr/>
            </p:nvSpPr>
            <p:spPr>
              <a:xfrm>
                <a:off x="6760725" y="2649400"/>
                <a:ext cx="234650" cy="277725"/>
              </a:xfrm>
              <a:custGeom>
                <a:avLst/>
                <a:gdLst/>
                <a:ahLst/>
                <a:cxnLst/>
                <a:rect l="l" t="t" r="r" b="b"/>
                <a:pathLst>
                  <a:path w="9386" h="11109" extrusionOk="0">
                    <a:moveTo>
                      <a:pt x="6885" y="394"/>
                    </a:moveTo>
                    <a:lnTo>
                      <a:pt x="6885" y="394"/>
                    </a:lnTo>
                    <a:cubicBezTo>
                      <a:pt x="7571" y="868"/>
                      <a:pt x="8238" y="1343"/>
                      <a:pt x="8922" y="1817"/>
                    </a:cubicBezTo>
                    <a:lnTo>
                      <a:pt x="8922" y="1817"/>
                    </a:lnTo>
                    <a:cubicBezTo>
                      <a:pt x="8340" y="2242"/>
                      <a:pt x="7778" y="2706"/>
                      <a:pt x="7215" y="3170"/>
                    </a:cubicBezTo>
                    <a:cubicBezTo>
                      <a:pt x="6483" y="3794"/>
                      <a:pt x="5669" y="4337"/>
                      <a:pt x="4801" y="4798"/>
                    </a:cubicBezTo>
                    <a:cubicBezTo>
                      <a:pt x="4693" y="4852"/>
                      <a:pt x="4693" y="5042"/>
                      <a:pt x="4801" y="5096"/>
                    </a:cubicBezTo>
                    <a:cubicBezTo>
                      <a:pt x="5805" y="5612"/>
                      <a:pt x="6754" y="6208"/>
                      <a:pt x="7595" y="6968"/>
                    </a:cubicBezTo>
                    <a:cubicBezTo>
                      <a:pt x="7948" y="7293"/>
                      <a:pt x="9006" y="8053"/>
                      <a:pt x="8490" y="8568"/>
                    </a:cubicBezTo>
                    <a:cubicBezTo>
                      <a:pt x="8300" y="8731"/>
                      <a:pt x="8002" y="8866"/>
                      <a:pt x="7758" y="9002"/>
                    </a:cubicBezTo>
                    <a:cubicBezTo>
                      <a:pt x="7514" y="9138"/>
                      <a:pt x="7243" y="9273"/>
                      <a:pt x="6971" y="9409"/>
                    </a:cubicBezTo>
                    <a:cubicBezTo>
                      <a:pt x="5091" y="10312"/>
                      <a:pt x="3013" y="10754"/>
                      <a:pt x="915" y="10754"/>
                    </a:cubicBezTo>
                    <a:cubicBezTo>
                      <a:pt x="852" y="10754"/>
                      <a:pt x="788" y="10754"/>
                      <a:pt x="725" y="10753"/>
                    </a:cubicBezTo>
                    <a:lnTo>
                      <a:pt x="725" y="10753"/>
                    </a:lnTo>
                    <a:cubicBezTo>
                      <a:pt x="1880" y="9912"/>
                      <a:pt x="3015" y="9088"/>
                      <a:pt x="4151" y="8243"/>
                    </a:cubicBezTo>
                    <a:cubicBezTo>
                      <a:pt x="4476" y="8026"/>
                      <a:pt x="4937" y="7673"/>
                      <a:pt x="4639" y="7239"/>
                    </a:cubicBezTo>
                    <a:cubicBezTo>
                      <a:pt x="4503" y="7076"/>
                      <a:pt x="4313" y="6995"/>
                      <a:pt x="4151" y="6914"/>
                    </a:cubicBezTo>
                    <a:cubicBezTo>
                      <a:pt x="3771" y="6778"/>
                      <a:pt x="3391" y="6642"/>
                      <a:pt x="3011" y="6480"/>
                    </a:cubicBezTo>
                    <a:cubicBezTo>
                      <a:pt x="2686" y="6317"/>
                      <a:pt x="2360" y="6154"/>
                      <a:pt x="2035" y="5991"/>
                    </a:cubicBezTo>
                    <a:cubicBezTo>
                      <a:pt x="1845" y="5883"/>
                      <a:pt x="1655" y="5801"/>
                      <a:pt x="1492" y="5693"/>
                    </a:cubicBezTo>
                    <a:cubicBezTo>
                      <a:pt x="1248" y="5530"/>
                      <a:pt x="1248" y="5395"/>
                      <a:pt x="1384" y="5205"/>
                    </a:cubicBezTo>
                    <a:cubicBezTo>
                      <a:pt x="1492" y="5042"/>
                      <a:pt x="1736" y="4879"/>
                      <a:pt x="1899" y="4744"/>
                    </a:cubicBezTo>
                    <a:cubicBezTo>
                      <a:pt x="2035" y="4635"/>
                      <a:pt x="2198" y="4500"/>
                      <a:pt x="2333" y="4364"/>
                    </a:cubicBezTo>
                    <a:cubicBezTo>
                      <a:pt x="2659" y="4093"/>
                      <a:pt x="2984" y="3794"/>
                      <a:pt x="3283" y="3523"/>
                    </a:cubicBezTo>
                    <a:cubicBezTo>
                      <a:pt x="4492" y="2471"/>
                      <a:pt x="5677" y="1445"/>
                      <a:pt x="6885" y="394"/>
                    </a:cubicBezTo>
                    <a:close/>
                    <a:moveTo>
                      <a:pt x="6872" y="1"/>
                    </a:moveTo>
                    <a:cubicBezTo>
                      <a:pt x="6848" y="1"/>
                      <a:pt x="6825" y="9"/>
                      <a:pt x="6804" y="22"/>
                    </a:cubicBezTo>
                    <a:lnTo>
                      <a:pt x="6804" y="22"/>
                    </a:lnTo>
                    <a:cubicBezTo>
                      <a:pt x="6787" y="28"/>
                      <a:pt x="6770" y="38"/>
                      <a:pt x="6754" y="51"/>
                    </a:cubicBezTo>
                    <a:lnTo>
                      <a:pt x="3174" y="3170"/>
                    </a:lnTo>
                    <a:cubicBezTo>
                      <a:pt x="2604" y="3713"/>
                      <a:pt x="2008" y="4228"/>
                      <a:pt x="1411" y="4744"/>
                    </a:cubicBezTo>
                    <a:cubicBezTo>
                      <a:pt x="1031" y="5069"/>
                      <a:pt x="624" y="5422"/>
                      <a:pt x="1113" y="5856"/>
                    </a:cubicBezTo>
                    <a:cubicBezTo>
                      <a:pt x="1601" y="6263"/>
                      <a:pt x="2333" y="6534"/>
                      <a:pt x="2930" y="6805"/>
                    </a:cubicBezTo>
                    <a:cubicBezTo>
                      <a:pt x="3228" y="6941"/>
                      <a:pt x="3527" y="7049"/>
                      <a:pt x="3825" y="7185"/>
                    </a:cubicBezTo>
                    <a:cubicBezTo>
                      <a:pt x="3961" y="7212"/>
                      <a:pt x="4286" y="7293"/>
                      <a:pt x="4340" y="7402"/>
                    </a:cubicBezTo>
                    <a:cubicBezTo>
                      <a:pt x="4476" y="7700"/>
                      <a:pt x="4069" y="7890"/>
                      <a:pt x="3934" y="7999"/>
                    </a:cubicBezTo>
                    <a:cubicBezTo>
                      <a:pt x="2659" y="8921"/>
                      <a:pt x="1411" y="9843"/>
                      <a:pt x="136" y="10765"/>
                    </a:cubicBezTo>
                    <a:cubicBezTo>
                      <a:pt x="1" y="10874"/>
                      <a:pt x="55" y="11091"/>
                      <a:pt x="218" y="11091"/>
                    </a:cubicBezTo>
                    <a:cubicBezTo>
                      <a:pt x="458" y="11103"/>
                      <a:pt x="699" y="11109"/>
                      <a:pt x="940" y="11109"/>
                    </a:cubicBezTo>
                    <a:cubicBezTo>
                      <a:pt x="3382" y="11109"/>
                      <a:pt x="5800" y="10486"/>
                      <a:pt x="7948" y="9300"/>
                    </a:cubicBezTo>
                    <a:cubicBezTo>
                      <a:pt x="8328" y="9083"/>
                      <a:pt x="8979" y="8812"/>
                      <a:pt x="9033" y="8297"/>
                    </a:cubicBezTo>
                    <a:cubicBezTo>
                      <a:pt x="9060" y="7782"/>
                      <a:pt x="8490" y="7320"/>
                      <a:pt x="8138" y="7022"/>
                    </a:cubicBezTo>
                    <a:cubicBezTo>
                      <a:pt x="7290" y="6200"/>
                      <a:pt x="6306" y="5515"/>
                      <a:pt x="5247" y="4946"/>
                    </a:cubicBezTo>
                    <a:lnTo>
                      <a:pt x="5247" y="4946"/>
                    </a:lnTo>
                    <a:cubicBezTo>
                      <a:pt x="5977" y="4545"/>
                      <a:pt x="6647" y="4079"/>
                      <a:pt x="7297" y="3550"/>
                    </a:cubicBezTo>
                    <a:cubicBezTo>
                      <a:pt x="7948" y="3008"/>
                      <a:pt x="8572" y="2438"/>
                      <a:pt x="9277" y="1950"/>
                    </a:cubicBezTo>
                    <a:cubicBezTo>
                      <a:pt x="9385" y="1896"/>
                      <a:pt x="9385" y="1733"/>
                      <a:pt x="9277" y="1679"/>
                    </a:cubicBezTo>
                    <a:cubicBezTo>
                      <a:pt x="8517" y="1136"/>
                      <a:pt x="7731" y="567"/>
                      <a:pt x="6944" y="24"/>
                    </a:cubicBezTo>
                    <a:cubicBezTo>
                      <a:pt x="6920" y="8"/>
                      <a:pt x="6896" y="1"/>
                      <a:pt x="6872" y="1"/>
                    </a:cubicBezTo>
                    <a:close/>
                  </a:path>
                </a:pathLst>
              </a:custGeom>
              <a:solidFill>
                <a:schemeClr val="dk2"/>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95653928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 calcmode="lin" valueType="num">
                                      <p:cBhvr>
                                        <p:cTn id="14" dur="1000" fill="hold"/>
                                        <p:tgtEl>
                                          <p:spTgt spid="16"/>
                                        </p:tgtEl>
                                        <p:attrNameLst>
                                          <p:attrName>style.rotation</p:attrName>
                                        </p:attrNameLst>
                                      </p:cBhvr>
                                      <p:tavLst>
                                        <p:tav tm="0">
                                          <p:val>
                                            <p:fltVal val="90"/>
                                          </p:val>
                                        </p:tav>
                                        <p:tav tm="100000">
                                          <p:val>
                                            <p:fltVal val="0"/>
                                          </p:val>
                                        </p:tav>
                                      </p:tavLst>
                                    </p:anim>
                                    <p:animEffect transition="in" filter="fade">
                                      <p:cBhvr>
                                        <p:cTn id="1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5F837B3-A06E-EE7D-61CF-14DFF3EE69F0}"/>
              </a:ext>
            </a:extLst>
          </p:cNvPr>
          <p:cNvGrpSpPr/>
          <p:nvPr/>
        </p:nvGrpSpPr>
        <p:grpSpPr>
          <a:xfrm>
            <a:off x="391645" y="189496"/>
            <a:ext cx="8360709" cy="4954004"/>
            <a:chOff x="391645" y="189496"/>
            <a:chExt cx="8360709" cy="4954004"/>
          </a:xfrm>
        </p:grpSpPr>
        <p:sp>
          <p:nvSpPr>
            <p:cNvPr id="12" name="Rectangle: Rounded Corners 11">
              <a:extLst>
                <a:ext uri="{FF2B5EF4-FFF2-40B4-BE49-F238E27FC236}">
                  <a16:creationId xmlns:a16="http://schemas.microsoft.com/office/drawing/2014/main" id="{14347724-67EC-A587-5EB1-5B4A9A9DE11F}"/>
                </a:ext>
              </a:extLst>
            </p:cNvPr>
            <p:cNvSpPr/>
            <p:nvPr/>
          </p:nvSpPr>
          <p:spPr>
            <a:xfrm>
              <a:off x="1756611" y="517357"/>
              <a:ext cx="5546557" cy="4102769"/>
            </a:xfrm>
            <a:prstGeom prst="roundRect">
              <a:avLst/>
            </a:prstGeom>
            <a:solidFill>
              <a:srgbClr val="3333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8387794-ACB6-86B5-8E2D-0371F032F1AC}"/>
                </a:ext>
              </a:extLst>
            </p:cNvPr>
            <p:cNvPicPr>
              <a:picLocks noChangeAspect="1"/>
            </p:cNvPicPr>
            <p:nvPr/>
          </p:nvPicPr>
          <p:blipFill>
            <a:blip r:embed="rId2"/>
            <a:srcRect l="6231" t="12398" r="4652" b="12514"/>
            <a:stretch/>
          </p:blipFill>
          <p:spPr>
            <a:xfrm>
              <a:off x="391645" y="189496"/>
              <a:ext cx="8360709" cy="4954004"/>
            </a:xfrm>
            <a:prstGeom prst="rect">
              <a:avLst/>
            </a:prstGeom>
          </p:spPr>
        </p:pic>
      </p:grpSp>
      <p:sp>
        <p:nvSpPr>
          <p:cNvPr id="14" name="TextBox 13">
            <a:extLst>
              <a:ext uri="{FF2B5EF4-FFF2-40B4-BE49-F238E27FC236}">
                <a16:creationId xmlns:a16="http://schemas.microsoft.com/office/drawing/2014/main" id="{0D3A0E07-1A92-0F5D-4448-EA7049576A17}"/>
              </a:ext>
            </a:extLst>
          </p:cNvPr>
          <p:cNvSpPr txBox="1"/>
          <p:nvPr/>
        </p:nvSpPr>
        <p:spPr>
          <a:xfrm>
            <a:off x="3332747" y="890337"/>
            <a:ext cx="2258952" cy="584775"/>
          </a:xfrm>
          <a:prstGeom prst="rect">
            <a:avLst/>
          </a:prstGeom>
          <a:noFill/>
        </p:spPr>
        <p:txBody>
          <a:bodyPr wrap="none" rtlCol="0">
            <a:spAutoFit/>
          </a:bodyPr>
          <a:lstStyle/>
          <a:p>
            <a:r>
              <a:rPr lang="en-US" sz="3200" b="1" dirty="0">
                <a:solidFill>
                  <a:schemeClr val="bg2">
                    <a:lumMod val="75000"/>
                  </a:schemeClr>
                </a:solidFill>
              </a:rPr>
              <a:t>KẾT LUẬN</a:t>
            </a:r>
          </a:p>
        </p:txBody>
      </p:sp>
      <p:sp>
        <p:nvSpPr>
          <p:cNvPr id="16" name="TextBox 15">
            <a:extLst>
              <a:ext uri="{FF2B5EF4-FFF2-40B4-BE49-F238E27FC236}">
                <a16:creationId xmlns:a16="http://schemas.microsoft.com/office/drawing/2014/main" id="{E47FE150-18D3-7651-7236-4184A65ACFED}"/>
              </a:ext>
            </a:extLst>
          </p:cNvPr>
          <p:cNvSpPr txBox="1"/>
          <p:nvPr/>
        </p:nvSpPr>
        <p:spPr>
          <a:xfrm>
            <a:off x="2111167" y="1420003"/>
            <a:ext cx="4921663" cy="2492990"/>
          </a:xfrm>
          <a:prstGeom prst="rect">
            <a:avLst/>
          </a:prstGeom>
          <a:noFill/>
        </p:spPr>
        <p:txBody>
          <a:bodyPr wrap="square">
            <a:spAutoFit/>
          </a:bodyPr>
          <a:lstStyle/>
          <a:p>
            <a:pPr algn="l"/>
            <a:r>
              <a:rPr lang="vi-VN" sz="2600" b="1" i="0" dirty="0">
                <a:solidFill>
                  <a:schemeClr val="bg1"/>
                </a:solidFill>
                <a:effectLst/>
                <a:latin typeface="+mn-lt"/>
              </a:rPr>
              <a:t>Biến đổi vật lí là các quá trình như hòa tan, đông đặc, nóng chảy, các chất chỉ chuyển từ trạng thái này sang trạng thái khác, không tạo thành</a:t>
            </a:r>
            <a:r>
              <a:rPr lang="en-US" sz="2600" b="1" i="0" dirty="0">
                <a:solidFill>
                  <a:schemeClr val="bg1"/>
                </a:solidFill>
                <a:effectLst/>
                <a:latin typeface="+mn-lt"/>
              </a:rPr>
              <a:t> </a:t>
            </a:r>
            <a:r>
              <a:rPr lang="en-US" sz="2600" b="1" i="0" dirty="0" err="1">
                <a:solidFill>
                  <a:schemeClr val="bg1"/>
                </a:solidFill>
                <a:effectLst/>
                <a:latin typeface="+mn-lt"/>
              </a:rPr>
              <a:t>chất</a:t>
            </a:r>
            <a:r>
              <a:rPr lang="en-US" sz="2600" b="1" i="0" dirty="0">
                <a:solidFill>
                  <a:schemeClr val="bg1"/>
                </a:solidFill>
                <a:effectLst/>
                <a:latin typeface="+mn-lt"/>
              </a:rPr>
              <a:t> </a:t>
            </a:r>
            <a:r>
              <a:rPr lang="en-US" sz="2600" b="1" i="0" dirty="0" err="1">
                <a:solidFill>
                  <a:schemeClr val="bg1"/>
                </a:solidFill>
                <a:effectLst/>
                <a:latin typeface="+mn-lt"/>
              </a:rPr>
              <a:t>mới</a:t>
            </a:r>
            <a:endParaRPr lang="vi-VN" sz="2600" b="1" i="0" dirty="0">
              <a:solidFill>
                <a:schemeClr val="bg1"/>
              </a:solidFill>
              <a:effectLst/>
              <a:latin typeface="+mn-lt"/>
            </a:endParaRPr>
          </a:p>
        </p:txBody>
      </p:sp>
      <p:grpSp>
        <p:nvGrpSpPr>
          <p:cNvPr id="2" name="Google Shape;2613;p80">
            <a:extLst>
              <a:ext uri="{FF2B5EF4-FFF2-40B4-BE49-F238E27FC236}">
                <a16:creationId xmlns:a16="http://schemas.microsoft.com/office/drawing/2014/main" id="{E34E4E35-E4A0-2D63-470B-AEB3D93F28C2}"/>
              </a:ext>
            </a:extLst>
          </p:cNvPr>
          <p:cNvGrpSpPr/>
          <p:nvPr/>
        </p:nvGrpSpPr>
        <p:grpSpPr>
          <a:xfrm rot="2201299">
            <a:off x="161639" y="2697274"/>
            <a:ext cx="1573697" cy="1062885"/>
            <a:chOff x="5491650" y="2658300"/>
            <a:chExt cx="1636200" cy="1105100"/>
          </a:xfrm>
        </p:grpSpPr>
        <p:grpSp>
          <p:nvGrpSpPr>
            <p:cNvPr id="3" name="Google Shape;2614;p80">
              <a:extLst>
                <a:ext uri="{FF2B5EF4-FFF2-40B4-BE49-F238E27FC236}">
                  <a16:creationId xmlns:a16="http://schemas.microsoft.com/office/drawing/2014/main" id="{32DFC1D6-8698-D0F0-1285-BC028345E0AE}"/>
                </a:ext>
              </a:extLst>
            </p:cNvPr>
            <p:cNvGrpSpPr/>
            <p:nvPr/>
          </p:nvGrpSpPr>
          <p:grpSpPr>
            <a:xfrm>
              <a:off x="5491650" y="2658300"/>
              <a:ext cx="1636200" cy="1105100"/>
              <a:chOff x="5477850" y="2649400"/>
              <a:chExt cx="1636200" cy="1105100"/>
            </a:xfrm>
          </p:grpSpPr>
          <p:sp>
            <p:nvSpPr>
              <p:cNvPr id="29" name="Google Shape;2615;p80">
                <a:extLst>
                  <a:ext uri="{FF2B5EF4-FFF2-40B4-BE49-F238E27FC236}">
                    <a16:creationId xmlns:a16="http://schemas.microsoft.com/office/drawing/2014/main" id="{ECBA4283-E4B6-2659-FB02-96AF189FE5FA}"/>
                  </a:ext>
                </a:extLst>
              </p:cNvPr>
              <p:cNvSpPr/>
              <p:nvPr/>
            </p:nvSpPr>
            <p:spPr>
              <a:xfrm>
                <a:off x="6439300" y="2873625"/>
                <a:ext cx="273300" cy="301925"/>
              </a:xfrm>
              <a:custGeom>
                <a:avLst/>
                <a:gdLst/>
                <a:ahLst/>
                <a:cxnLst/>
                <a:rect l="l" t="t" r="r" b="b"/>
                <a:pathLst>
                  <a:path w="10932" h="12077" extrusionOk="0">
                    <a:moveTo>
                      <a:pt x="6601" y="0"/>
                    </a:moveTo>
                    <a:cubicBezTo>
                      <a:pt x="6516" y="0"/>
                      <a:pt x="6431" y="11"/>
                      <a:pt x="6348" y="33"/>
                    </a:cubicBezTo>
                    <a:lnTo>
                      <a:pt x="923" y="1471"/>
                    </a:lnTo>
                    <a:cubicBezTo>
                      <a:pt x="326" y="1606"/>
                      <a:pt x="1" y="2284"/>
                      <a:pt x="272" y="2827"/>
                    </a:cubicBezTo>
                    <a:cubicBezTo>
                      <a:pt x="1466" y="5214"/>
                      <a:pt x="2388" y="7736"/>
                      <a:pt x="2984" y="10313"/>
                    </a:cubicBezTo>
                    <a:cubicBezTo>
                      <a:pt x="3066" y="10584"/>
                      <a:pt x="3147" y="11208"/>
                      <a:pt x="3174" y="12076"/>
                    </a:cubicBezTo>
                    <a:lnTo>
                      <a:pt x="3201" y="12076"/>
                    </a:lnTo>
                    <a:cubicBezTo>
                      <a:pt x="4015" y="11913"/>
                      <a:pt x="5588" y="11642"/>
                      <a:pt x="6402" y="11479"/>
                    </a:cubicBezTo>
                    <a:cubicBezTo>
                      <a:pt x="7867" y="11208"/>
                      <a:pt x="9738" y="10693"/>
                      <a:pt x="10905" y="10367"/>
                    </a:cubicBezTo>
                    <a:lnTo>
                      <a:pt x="10932" y="10367"/>
                    </a:lnTo>
                    <a:cubicBezTo>
                      <a:pt x="10145" y="5458"/>
                      <a:pt x="8246" y="1850"/>
                      <a:pt x="7433" y="467"/>
                    </a:cubicBezTo>
                    <a:cubicBezTo>
                      <a:pt x="7260" y="165"/>
                      <a:pt x="6933" y="0"/>
                      <a:pt x="6601"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616;p80">
                <a:extLst>
                  <a:ext uri="{FF2B5EF4-FFF2-40B4-BE49-F238E27FC236}">
                    <a16:creationId xmlns:a16="http://schemas.microsoft.com/office/drawing/2014/main" id="{E573E1A6-5AD6-BAEA-7BAA-EF30E2049A68}"/>
                  </a:ext>
                </a:extLst>
              </p:cNvPr>
              <p:cNvSpPr/>
              <p:nvPr/>
            </p:nvSpPr>
            <p:spPr>
              <a:xfrm>
                <a:off x="5857500" y="3123975"/>
                <a:ext cx="871375" cy="626700"/>
              </a:xfrm>
              <a:custGeom>
                <a:avLst/>
                <a:gdLst/>
                <a:ahLst/>
                <a:cxnLst/>
                <a:rect l="l" t="t" r="r" b="b"/>
                <a:pathLst>
                  <a:path w="34855" h="25068" extrusionOk="0">
                    <a:moveTo>
                      <a:pt x="760" y="1"/>
                    </a:moveTo>
                    <a:lnTo>
                      <a:pt x="760" y="1"/>
                    </a:lnTo>
                    <a:cubicBezTo>
                      <a:pt x="1" y="4856"/>
                      <a:pt x="1" y="10742"/>
                      <a:pt x="2415" y="16275"/>
                    </a:cubicBezTo>
                    <a:cubicBezTo>
                      <a:pt x="4976" y="22195"/>
                      <a:pt x="10803" y="25068"/>
                      <a:pt x="16754" y="25068"/>
                    </a:cubicBezTo>
                    <a:cubicBezTo>
                      <a:pt x="23346" y="25068"/>
                      <a:pt x="30089" y="21543"/>
                      <a:pt x="32712" y="14729"/>
                    </a:cubicBezTo>
                    <a:cubicBezTo>
                      <a:pt x="34746" y="9385"/>
                      <a:pt x="34855" y="4395"/>
                      <a:pt x="34204" y="353"/>
                    </a:cubicBezTo>
                    <a:lnTo>
                      <a:pt x="34150" y="353"/>
                    </a:lnTo>
                    <a:cubicBezTo>
                      <a:pt x="33010" y="679"/>
                      <a:pt x="31112" y="1194"/>
                      <a:pt x="29674" y="1465"/>
                    </a:cubicBezTo>
                    <a:cubicBezTo>
                      <a:pt x="28833" y="1628"/>
                      <a:pt x="27287" y="1899"/>
                      <a:pt x="26473" y="2062"/>
                    </a:cubicBezTo>
                    <a:lnTo>
                      <a:pt x="26446" y="2062"/>
                    </a:lnTo>
                    <a:cubicBezTo>
                      <a:pt x="26582" y="5453"/>
                      <a:pt x="25877" y="12315"/>
                      <a:pt x="19340" y="13590"/>
                    </a:cubicBezTo>
                    <a:cubicBezTo>
                      <a:pt x="18729" y="13714"/>
                      <a:pt x="18111" y="13777"/>
                      <a:pt x="17495" y="13777"/>
                    </a:cubicBezTo>
                    <a:cubicBezTo>
                      <a:pt x="15568" y="13777"/>
                      <a:pt x="13673" y="13162"/>
                      <a:pt x="12152" y="11908"/>
                    </a:cubicBezTo>
                    <a:cubicBezTo>
                      <a:pt x="9060" y="9331"/>
                      <a:pt x="8707" y="5317"/>
                      <a:pt x="9331" y="1628"/>
                    </a:cubicBezTo>
                    <a:lnTo>
                      <a:pt x="9196" y="1628"/>
                    </a:lnTo>
                    <a:cubicBezTo>
                      <a:pt x="6483" y="1248"/>
                      <a:pt x="3391" y="706"/>
                      <a:pt x="760" y="1"/>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617;p80">
                <a:extLst>
                  <a:ext uri="{FF2B5EF4-FFF2-40B4-BE49-F238E27FC236}">
                    <a16:creationId xmlns:a16="http://schemas.microsoft.com/office/drawing/2014/main" id="{B28A9EC9-7CC4-4DFD-A6DE-8B93A161DB32}"/>
                  </a:ext>
                </a:extLst>
              </p:cNvPr>
              <p:cNvSpPr/>
              <p:nvPr/>
            </p:nvSpPr>
            <p:spPr>
              <a:xfrm>
                <a:off x="5876500" y="2865000"/>
                <a:ext cx="276000" cy="299700"/>
              </a:xfrm>
              <a:custGeom>
                <a:avLst/>
                <a:gdLst/>
                <a:ahLst/>
                <a:cxnLst/>
                <a:rect l="l" t="t" r="r" b="b"/>
                <a:pathLst>
                  <a:path w="11040" h="11988" extrusionOk="0">
                    <a:moveTo>
                      <a:pt x="3663" y="0"/>
                    </a:moveTo>
                    <a:cubicBezTo>
                      <a:pt x="3236" y="0"/>
                      <a:pt x="2845" y="238"/>
                      <a:pt x="2685" y="649"/>
                    </a:cubicBezTo>
                    <a:cubicBezTo>
                      <a:pt x="2034" y="2195"/>
                      <a:pt x="678" y="5830"/>
                      <a:pt x="0" y="10360"/>
                    </a:cubicBezTo>
                    <a:cubicBezTo>
                      <a:pt x="2631" y="11065"/>
                      <a:pt x="5750" y="11607"/>
                      <a:pt x="8436" y="11987"/>
                    </a:cubicBezTo>
                    <a:lnTo>
                      <a:pt x="8571" y="11987"/>
                    </a:lnTo>
                    <a:cubicBezTo>
                      <a:pt x="8598" y="11770"/>
                      <a:pt x="8653" y="11553"/>
                      <a:pt x="8680" y="11336"/>
                    </a:cubicBezTo>
                    <a:cubicBezTo>
                      <a:pt x="9303" y="8244"/>
                      <a:pt x="10524" y="5288"/>
                      <a:pt x="11012" y="2168"/>
                    </a:cubicBezTo>
                    <a:cubicBezTo>
                      <a:pt x="11039" y="2087"/>
                      <a:pt x="11039" y="1978"/>
                      <a:pt x="10985" y="1924"/>
                    </a:cubicBezTo>
                    <a:cubicBezTo>
                      <a:pt x="10958" y="1816"/>
                      <a:pt x="10850" y="1816"/>
                      <a:pt x="10768" y="1789"/>
                    </a:cubicBezTo>
                    <a:lnTo>
                      <a:pt x="3906" y="25"/>
                    </a:lnTo>
                    <a:cubicBezTo>
                      <a:pt x="3825" y="8"/>
                      <a:pt x="3743" y="0"/>
                      <a:pt x="3663"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618;p80">
                <a:extLst>
                  <a:ext uri="{FF2B5EF4-FFF2-40B4-BE49-F238E27FC236}">
                    <a16:creationId xmlns:a16="http://schemas.microsoft.com/office/drawing/2014/main" id="{62D5C5D8-F65C-CB26-412B-0B462F3DD7D1}"/>
                  </a:ext>
                </a:extLst>
              </p:cNvPr>
              <p:cNvSpPr/>
              <p:nvPr/>
            </p:nvSpPr>
            <p:spPr>
              <a:xfrm>
                <a:off x="5860225" y="3199925"/>
                <a:ext cx="863225" cy="550750"/>
              </a:xfrm>
              <a:custGeom>
                <a:avLst/>
                <a:gdLst/>
                <a:ahLst/>
                <a:cxnLst/>
                <a:rect l="l" t="t" r="r" b="b"/>
                <a:pathLst>
                  <a:path w="34529" h="22030" extrusionOk="0">
                    <a:moveTo>
                      <a:pt x="298" y="1"/>
                    </a:moveTo>
                    <a:cubicBezTo>
                      <a:pt x="0" y="4178"/>
                      <a:pt x="380" y="8816"/>
                      <a:pt x="2306" y="13237"/>
                    </a:cubicBezTo>
                    <a:cubicBezTo>
                      <a:pt x="4867" y="19157"/>
                      <a:pt x="10694" y="22030"/>
                      <a:pt x="16645" y="22030"/>
                    </a:cubicBezTo>
                    <a:cubicBezTo>
                      <a:pt x="23237" y="22030"/>
                      <a:pt x="29980" y="18505"/>
                      <a:pt x="32603" y="11691"/>
                    </a:cubicBezTo>
                    <a:cubicBezTo>
                      <a:pt x="34041" y="7894"/>
                      <a:pt x="34529" y="4286"/>
                      <a:pt x="34420" y="1058"/>
                    </a:cubicBezTo>
                    <a:lnTo>
                      <a:pt x="34420" y="1058"/>
                    </a:lnTo>
                    <a:cubicBezTo>
                      <a:pt x="34230" y="3472"/>
                      <a:pt x="33688" y="6022"/>
                      <a:pt x="32684" y="8680"/>
                    </a:cubicBezTo>
                    <a:cubicBezTo>
                      <a:pt x="30078" y="15487"/>
                      <a:pt x="23345" y="19004"/>
                      <a:pt x="16756" y="19004"/>
                    </a:cubicBezTo>
                    <a:cubicBezTo>
                      <a:pt x="10795" y="19004"/>
                      <a:pt x="4951" y="16125"/>
                      <a:pt x="2387" y="10199"/>
                    </a:cubicBezTo>
                    <a:cubicBezTo>
                      <a:pt x="922" y="6836"/>
                      <a:pt x="353" y="3337"/>
                      <a:pt x="298" y="1"/>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619;p80">
                <a:extLst>
                  <a:ext uri="{FF2B5EF4-FFF2-40B4-BE49-F238E27FC236}">
                    <a16:creationId xmlns:a16="http://schemas.microsoft.com/office/drawing/2014/main" id="{F20AA81E-EC67-1CBC-D69E-4DBCE00959C4}"/>
                  </a:ext>
                </a:extLst>
              </p:cNvPr>
              <p:cNvSpPr/>
              <p:nvPr/>
            </p:nvSpPr>
            <p:spPr>
              <a:xfrm>
                <a:off x="5857500" y="2860925"/>
                <a:ext cx="868675" cy="893575"/>
              </a:xfrm>
              <a:custGeom>
                <a:avLst/>
                <a:gdLst/>
                <a:ahLst/>
                <a:cxnLst/>
                <a:rect l="l" t="t" r="r" b="b"/>
                <a:pathLst>
                  <a:path w="34747" h="35743" extrusionOk="0">
                    <a:moveTo>
                      <a:pt x="4412" y="355"/>
                    </a:moveTo>
                    <a:cubicBezTo>
                      <a:pt x="4483" y="355"/>
                      <a:pt x="4558" y="363"/>
                      <a:pt x="4639" y="378"/>
                    </a:cubicBezTo>
                    <a:cubicBezTo>
                      <a:pt x="4829" y="405"/>
                      <a:pt x="5018" y="487"/>
                      <a:pt x="5208" y="514"/>
                    </a:cubicBezTo>
                    <a:cubicBezTo>
                      <a:pt x="6971" y="975"/>
                      <a:pt x="8734" y="1409"/>
                      <a:pt x="10497" y="1870"/>
                    </a:cubicBezTo>
                    <a:cubicBezTo>
                      <a:pt x="10769" y="1924"/>
                      <a:pt x="11067" y="1979"/>
                      <a:pt x="11338" y="2087"/>
                    </a:cubicBezTo>
                    <a:cubicBezTo>
                      <a:pt x="11365" y="2087"/>
                      <a:pt x="11447" y="2087"/>
                      <a:pt x="11474" y="2114"/>
                    </a:cubicBezTo>
                    <a:cubicBezTo>
                      <a:pt x="11745" y="2331"/>
                      <a:pt x="11474" y="3091"/>
                      <a:pt x="11420" y="3389"/>
                    </a:cubicBezTo>
                    <a:cubicBezTo>
                      <a:pt x="11013" y="5288"/>
                      <a:pt x="10416" y="7132"/>
                      <a:pt x="9874" y="9004"/>
                    </a:cubicBezTo>
                    <a:cubicBezTo>
                      <a:pt x="9060" y="12069"/>
                      <a:pt x="8436" y="15351"/>
                      <a:pt x="9385" y="18470"/>
                    </a:cubicBezTo>
                    <a:cubicBezTo>
                      <a:pt x="10280" y="21481"/>
                      <a:pt x="12776" y="23759"/>
                      <a:pt x="15895" y="24329"/>
                    </a:cubicBezTo>
                    <a:cubicBezTo>
                      <a:pt x="16444" y="24429"/>
                      <a:pt x="17005" y="24478"/>
                      <a:pt x="17566" y="24478"/>
                    </a:cubicBezTo>
                    <a:cubicBezTo>
                      <a:pt x="19749" y="24478"/>
                      <a:pt x="21942" y="23723"/>
                      <a:pt x="23517" y="22213"/>
                    </a:cubicBezTo>
                    <a:cubicBezTo>
                      <a:pt x="25117" y="20721"/>
                      <a:pt x="25958" y="18606"/>
                      <a:pt x="26365" y="16517"/>
                    </a:cubicBezTo>
                    <a:cubicBezTo>
                      <a:pt x="26745" y="14483"/>
                      <a:pt x="26799" y="12259"/>
                      <a:pt x="26311" y="10251"/>
                    </a:cubicBezTo>
                    <a:cubicBezTo>
                      <a:pt x="25850" y="8434"/>
                      <a:pt x="25226" y="6671"/>
                      <a:pt x="24493" y="4962"/>
                    </a:cubicBezTo>
                    <a:cubicBezTo>
                      <a:pt x="24304" y="4528"/>
                      <a:pt x="24114" y="4094"/>
                      <a:pt x="23897" y="3687"/>
                    </a:cubicBezTo>
                    <a:cubicBezTo>
                      <a:pt x="23680" y="3199"/>
                      <a:pt x="23408" y="2630"/>
                      <a:pt x="23978" y="2250"/>
                    </a:cubicBezTo>
                    <a:cubicBezTo>
                      <a:pt x="24141" y="2141"/>
                      <a:pt x="24385" y="2087"/>
                      <a:pt x="24602" y="2033"/>
                    </a:cubicBezTo>
                    <a:cubicBezTo>
                      <a:pt x="26229" y="1599"/>
                      <a:pt x="27857" y="1138"/>
                      <a:pt x="29511" y="731"/>
                    </a:cubicBezTo>
                    <a:cubicBezTo>
                      <a:pt x="29628" y="703"/>
                      <a:pt x="29740" y="688"/>
                      <a:pt x="29846" y="688"/>
                    </a:cubicBezTo>
                    <a:cubicBezTo>
                      <a:pt x="30158" y="688"/>
                      <a:pt x="30421" y="821"/>
                      <a:pt x="30623" y="1165"/>
                    </a:cubicBezTo>
                    <a:cubicBezTo>
                      <a:pt x="30840" y="1518"/>
                      <a:pt x="31030" y="1897"/>
                      <a:pt x="31220" y="2277"/>
                    </a:cubicBezTo>
                    <a:cubicBezTo>
                      <a:pt x="31817" y="3443"/>
                      <a:pt x="32332" y="4664"/>
                      <a:pt x="32766" y="5912"/>
                    </a:cubicBezTo>
                    <a:cubicBezTo>
                      <a:pt x="33336" y="7539"/>
                      <a:pt x="33743" y="9221"/>
                      <a:pt x="34041" y="10930"/>
                    </a:cubicBezTo>
                    <a:cubicBezTo>
                      <a:pt x="34043" y="10943"/>
                      <a:pt x="34046" y="10955"/>
                      <a:pt x="34051" y="10966"/>
                    </a:cubicBezTo>
                    <a:lnTo>
                      <a:pt x="34051" y="10966"/>
                    </a:lnTo>
                    <a:cubicBezTo>
                      <a:pt x="34582" y="14363"/>
                      <a:pt x="34497" y="17840"/>
                      <a:pt x="33743" y="21182"/>
                    </a:cubicBezTo>
                    <a:cubicBezTo>
                      <a:pt x="33119" y="24030"/>
                      <a:pt x="32115" y="26851"/>
                      <a:pt x="30298" y="29184"/>
                    </a:cubicBezTo>
                    <a:cubicBezTo>
                      <a:pt x="27477" y="32710"/>
                      <a:pt x="23164" y="34853"/>
                      <a:pt x="18716" y="35314"/>
                    </a:cubicBezTo>
                    <a:cubicBezTo>
                      <a:pt x="18075" y="35382"/>
                      <a:pt x="17428" y="35416"/>
                      <a:pt x="16781" y="35416"/>
                    </a:cubicBezTo>
                    <a:cubicBezTo>
                      <a:pt x="13047" y="35416"/>
                      <a:pt x="9291" y="34273"/>
                      <a:pt x="6402" y="31869"/>
                    </a:cubicBezTo>
                    <a:cubicBezTo>
                      <a:pt x="4557" y="30323"/>
                      <a:pt x="3201" y="28370"/>
                      <a:pt x="2333" y="26173"/>
                    </a:cubicBezTo>
                    <a:cubicBezTo>
                      <a:pt x="923" y="22701"/>
                      <a:pt x="407" y="18958"/>
                      <a:pt x="489" y="15215"/>
                    </a:cubicBezTo>
                    <a:cubicBezTo>
                      <a:pt x="597" y="11716"/>
                      <a:pt x="1194" y="8217"/>
                      <a:pt x="2198" y="4854"/>
                    </a:cubicBezTo>
                    <a:cubicBezTo>
                      <a:pt x="2550" y="3633"/>
                      <a:pt x="2957" y="2467"/>
                      <a:pt x="3418" y="1301"/>
                    </a:cubicBezTo>
                    <a:cubicBezTo>
                      <a:pt x="3610" y="796"/>
                      <a:pt x="3866" y="355"/>
                      <a:pt x="4412" y="355"/>
                    </a:cubicBezTo>
                    <a:close/>
                    <a:moveTo>
                      <a:pt x="4435" y="0"/>
                    </a:moveTo>
                    <a:cubicBezTo>
                      <a:pt x="4067" y="0"/>
                      <a:pt x="3710" y="131"/>
                      <a:pt x="3472" y="433"/>
                    </a:cubicBezTo>
                    <a:cubicBezTo>
                      <a:pt x="3174" y="785"/>
                      <a:pt x="3038" y="1328"/>
                      <a:pt x="2876" y="1735"/>
                    </a:cubicBezTo>
                    <a:cubicBezTo>
                      <a:pt x="1709" y="4800"/>
                      <a:pt x="923" y="8027"/>
                      <a:pt x="489" y="11255"/>
                    </a:cubicBezTo>
                    <a:cubicBezTo>
                      <a:pt x="1" y="14808"/>
                      <a:pt x="1" y="18416"/>
                      <a:pt x="706" y="21942"/>
                    </a:cubicBezTo>
                    <a:cubicBezTo>
                      <a:pt x="1302" y="24871"/>
                      <a:pt x="2360" y="27828"/>
                      <a:pt x="4259" y="30160"/>
                    </a:cubicBezTo>
                    <a:cubicBezTo>
                      <a:pt x="7080" y="33659"/>
                      <a:pt x="11474" y="35531"/>
                      <a:pt x="15895" y="35721"/>
                    </a:cubicBezTo>
                    <a:cubicBezTo>
                      <a:pt x="16194" y="35735"/>
                      <a:pt x="16494" y="35742"/>
                      <a:pt x="16793" y="35742"/>
                    </a:cubicBezTo>
                    <a:cubicBezTo>
                      <a:pt x="20978" y="35742"/>
                      <a:pt x="25185" y="34331"/>
                      <a:pt x="28399" y="31598"/>
                    </a:cubicBezTo>
                    <a:cubicBezTo>
                      <a:pt x="30189" y="30106"/>
                      <a:pt x="31600" y="28180"/>
                      <a:pt x="32549" y="26065"/>
                    </a:cubicBezTo>
                    <a:cubicBezTo>
                      <a:pt x="34014" y="22755"/>
                      <a:pt x="34719" y="19067"/>
                      <a:pt x="34719" y="15486"/>
                    </a:cubicBezTo>
                    <a:cubicBezTo>
                      <a:pt x="34746" y="13913"/>
                      <a:pt x="34611" y="12367"/>
                      <a:pt x="34366" y="10821"/>
                    </a:cubicBezTo>
                    <a:cubicBezTo>
                      <a:pt x="34366" y="10815"/>
                      <a:pt x="34365" y="10809"/>
                      <a:pt x="34364" y="10804"/>
                    </a:cubicBezTo>
                    <a:lnTo>
                      <a:pt x="34364" y="10804"/>
                    </a:lnTo>
                    <a:cubicBezTo>
                      <a:pt x="33848" y="7745"/>
                      <a:pt x="32899" y="4740"/>
                      <a:pt x="31464" y="2006"/>
                    </a:cubicBezTo>
                    <a:cubicBezTo>
                      <a:pt x="31097" y="1296"/>
                      <a:pt x="30730" y="343"/>
                      <a:pt x="29865" y="343"/>
                    </a:cubicBezTo>
                    <a:cubicBezTo>
                      <a:pt x="29771" y="343"/>
                      <a:pt x="29672" y="355"/>
                      <a:pt x="29566" y="378"/>
                    </a:cubicBezTo>
                    <a:cubicBezTo>
                      <a:pt x="28887" y="514"/>
                      <a:pt x="28237" y="731"/>
                      <a:pt x="27586" y="894"/>
                    </a:cubicBezTo>
                    <a:cubicBezTo>
                      <a:pt x="26636" y="1138"/>
                      <a:pt x="25714" y="1409"/>
                      <a:pt x="24765" y="1653"/>
                    </a:cubicBezTo>
                    <a:cubicBezTo>
                      <a:pt x="24087" y="1843"/>
                      <a:pt x="23300" y="2033"/>
                      <a:pt x="23300" y="2928"/>
                    </a:cubicBezTo>
                    <a:cubicBezTo>
                      <a:pt x="23300" y="3253"/>
                      <a:pt x="23463" y="3552"/>
                      <a:pt x="23625" y="3850"/>
                    </a:cubicBezTo>
                    <a:cubicBezTo>
                      <a:pt x="23842" y="4311"/>
                      <a:pt x="24059" y="4800"/>
                      <a:pt x="24276" y="5261"/>
                    </a:cubicBezTo>
                    <a:cubicBezTo>
                      <a:pt x="24683" y="6210"/>
                      <a:pt x="25036" y="7186"/>
                      <a:pt x="25361" y="8163"/>
                    </a:cubicBezTo>
                    <a:cubicBezTo>
                      <a:pt x="25850" y="9709"/>
                      <a:pt x="26256" y="11228"/>
                      <a:pt x="26311" y="12882"/>
                    </a:cubicBezTo>
                    <a:cubicBezTo>
                      <a:pt x="26365" y="14917"/>
                      <a:pt x="26094" y="17005"/>
                      <a:pt x="25334" y="18877"/>
                    </a:cubicBezTo>
                    <a:cubicBezTo>
                      <a:pt x="24385" y="21237"/>
                      <a:pt x="22568" y="23054"/>
                      <a:pt x="20099" y="23759"/>
                    </a:cubicBezTo>
                    <a:cubicBezTo>
                      <a:pt x="19283" y="23992"/>
                      <a:pt x="18441" y="24108"/>
                      <a:pt x="17604" y="24108"/>
                    </a:cubicBezTo>
                    <a:cubicBezTo>
                      <a:pt x="14935" y="24108"/>
                      <a:pt x="12317" y="22932"/>
                      <a:pt x="10769" y="20640"/>
                    </a:cubicBezTo>
                    <a:cubicBezTo>
                      <a:pt x="8897" y="17846"/>
                      <a:pt x="9033" y="14239"/>
                      <a:pt x="9711" y="11092"/>
                    </a:cubicBezTo>
                    <a:cubicBezTo>
                      <a:pt x="10145" y="9139"/>
                      <a:pt x="10769" y="7214"/>
                      <a:pt x="11284" y="5288"/>
                    </a:cubicBezTo>
                    <a:cubicBezTo>
                      <a:pt x="11555" y="4338"/>
                      <a:pt x="11799" y="3362"/>
                      <a:pt x="11935" y="2386"/>
                    </a:cubicBezTo>
                    <a:cubicBezTo>
                      <a:pt x="11989" y="2006"/>
                      <a:pt x="11827" y="1843"/>
                      <a:pt x="11474" y="1762"/>
                    </a:cubicBezTo>
                    <a:cubicBezTo>
                      <a:pt x="9819" y="1301"/>
                      <a:pt x="8138" y="894"/>
                      <a:pt x="6483" y="487"/>
                    </a:cubicBezTo>
                    <a:cubicBezTo>
                      <a:pt x="5886" y="324"/>
                      <a:pt x="5317" y="161"/>
                      <a:pt x="4720" y="26"/>
                    </a:cubicBezTo>
                    <a:cubicBezTo>
                      <a:pt x="4625" y="9"/>
                      <a:pt x="4530" y="0"/>
                      <a:pt x="4435"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620;p80">
                <a:extLst>
                  <a:ext uri="{FF2B5EF4-FFF2-40B4-BE49-F238E27FC236}">
                    <a16:creationId xmlns:a16="http://schemas.microsoft.com/office/drawing/2014/main" id="{A6219B04-1C5D-3AD8-E771-33A9789F325F}"/>
                  </a:ext>
                </a:extLst>
              </p:cNvPr>
              <p:cNvSpPr/>
              <p:nvPr/>
            </p:nvSpPr>
            <p:spPr>
              <a:xfrm>
                <a:off x="6448725" y="3541700"/>
                <a:ext cx="131550" cy="98650"/>
              </a:xfrm>
              <a:custGeom>
                <a:avLst/>
                <a:gdLst/>
                <a:ahLst/>
                <a:cxnLst/>
                <a:rect l="l" t="t" r="r" b="b"/>
                <a:pathLst>
                  <a:path w="5262" h="3946" extrusionOk="0">
                    <a:moveTo>
                      <a:pt x="5019" y="0"/>
                    </a:moveTo>
                    <a:cubicBezTo>
                      <a:pt x="4982" y="0"/>
                      <a:pt x="4945" y="16"/>
                      <a:pt x="4913" y="54"/>
                    </a:cubicBezTo>
                    <a:cubicBezTo>
                      <a:pt x="3665" y="1627"/>
                      <a:pt x="2038" y="2848"/>
                      <a:pt x="193" y="3607"/>
                    </a:cubicBezTo>
                    <a:cubicBezTo>
                      <a:pt x="0" y="3680"/>
                      <a:pt x="44" y="3946"/>
                      <a:pt x="209" y="3946"/>
                    </a:cubicBezTo>
                    <a:cubicBezTo>
                      <a:pt x="229" y="3946"/>
                      <a:pt x="251" y="3942"/>
                      <a:pt x="275" y="3933"/>
                    </a:cubicBezTo>
                    <a:cubicBezTo>
                      <a:pt x="2173" y="3146"/>
                      <a:pt x="3882" y="1899"/>
                      <a:pt x="5157" y="298"/>
                    </a:cubicBezTo>
                    <a:cubicBezTo>
                      <a:pt x="5261" y="173"/>
                      <a:pt x="5142" y="0"/>
                      <a:pt x="5019"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621;p80">
                <a:extLst>
                  <a:ext uri="{FF2B5EF4-FFF2-40B4-BE49-F238E27FC236}">
                    <a16:creationId xmlns:a16="http://schemas.microsoft.com/office/drawing/2014/main" id="{F553C554-48ED-E5BA-AFFC-5C696EC88CAE}"/>
                  </a:ext>
                </a:extLst>
              </p:cNvPr>
              <p:cNvSpPr/>
              <p:nvPr/>
            </p:nvSpPr>
            <p:spPr>
              <a:xfrm>
                <a:off x="6589850" y="3501000"/>
                <a:ext cx="10875" cy="8850"/>
              </a:xfrm>
              <a:custGeom>
                <a:avLst/>
                <a:gdLst/>
                <a:ahLst/>
                <a:cxnLst/>
                <a:rect l="l" t="t" r="r" b="b"/>
                <a:pathLst>
                  <a:path w="435" h="354" extrusionOk="0">
                    <a:moveTo>
                      <a:pt x="217" y="0"/>
                    </a:moveTo>
                    <a:cubicBezTo>
                      <a:pt x="0" y="0"/>
                      <a:pt x="0" y="353"/>
                      <a:pt x="217" y="353"/>
                    </a:cubicBezTo>
                    <a:cubicBezTo>
                      <a:pt x="434" y="353"/>
                      <a:pt x="434" y="0"/>
                      <a:pt x="217"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622;p80">
                <a:extLst>
                  <a:ext uri="{FF2B5EF4-FFF2-40B4-BE49-F238E27FC236}">
                    <a16:creationId xmlns:a16="http://schemas.microsoft.com/office/drawing/2014/main" id="{A71FEEBF-224B-CD9B-3F7C-497DBA23207D}"/>
                  </a:ext>
                </a:extLst>
              </p:cNvPr>
              <p:cNvSpPr/>
              <p:nvPr/>
            </p:nvSpPr>
            <p:spPr>
              <a:xfrm>
                <a:off x="5968700" y="2956200"/>
                <a:ext cx="19025" cy="9125"/>
              </a:xfrm>
              <a:custGeom>
                <a:avLst/>
                <a:gdLst/>
                <a:ahLst/>
                <a:cxnLst/>
                <a:rect l="l" t="t" r="r" b="b"/>
                <a:pathLst>
                  <a:path w="761" h="365" extrusionOk="0">
                    <a:moveTo>
                      <a:pt x="134" y="1"/>
                    </a:moveTo>
                    <a:cubicBezTo>
                      <a:pt x="107" y="1"/>
                      <a:pt x="74" y="20"/>
                      <a:pt x="55" y="39"/>
                    </a:cubicBezTo>
                    <a:cubicBezTo>
                      <a:pt x="28" y="66"/>
                      <a:pt x="1" y="121"/>
                      <a:pt x="1" y="175"/>
                    </a:cubicBezTo>
                    <a:cubicBezTo>
                      <a:pt x="1" y="202"/>
                      <a:pt x="28" y="256"/>
                      <a:pt x="55" y="283"/>
                    </a:cubicBezTo>
                    <a:cubicBezTo>
                      <a:pt x="82" y="310"/>
                      <a:pt x="136" y="338"/>
                      <a:pt x="164" y="338"/>
                    </a:cubicBezTo>
                    <a:lnTo>
                      <a:pt x="598" y="365"/>
                    </a:lnTo>
                    <a:cubicBezTo>
                      <a:pt x="625" y="365"/>
                      <a:pt x="679" y="338"/>
                      <a:pt x="706" y="310"/>
                    </a:cubicBezTo>
                    <a:cubicBezTo>
                      <a:pt x="733" y="283"/>
                      <a:pt x="760" y="229"/>
                      <a:pt x="760" y="202"/>
                    </a:cubicBezTo>
                    <a:cubicBezTo>
                      <a:pt x="760" y="148"/>
                      <a:pt x="733" y="121"/>
                      <a:pt x="706" y="66"/>
                    </a:cubicBezTo>
                    <a:cubicBezTo>
                      <a:pt x="679" y="39"/>
                      <a:pt x="625" y="39"/>
                      <a:pt x="598" y="39"/>
                    </a:cubicBezTo>
                    <a:lnTo>
                      <a:pt x="164" y="12"/>
                    </a:lnTo>
                    <a:cubicBezTo>
                      <a:pt x="156" y="4"/>
                      <a:pt x="145" y="1"/>
                      <a:pt x="134" y="1"/>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623;p80">
                <a:extLst>
                  <a:ext uri="{FF2B5EF4-FFF2-40B4-BE49-F238E27FC236}">
                    <a16:creationId xmlns:a16="http://schemas.microsoft.com/office/drawing/2014/main" id="{A7417A80-4B4E-2C24-ACCE-9BE777E972ED}"/>
                  </a:ext>
                </a:extLst>
              </p:cNvPr>
              <p:cNvSpPr/>
              <p:nvPr/>
            </p:nvSpPr>
            <p:spPr>
              <a:xfrm>
                <a:off x="5966000" y="2995150"/>
                <a:ext cx="26475" cy="10175"/>
              </a:xfrm>
              <a:custGeom>
                <a:avLst/>
                <a:gdLst/>
                <a:ahLst/>
                <a:cxnLst/>
                <a:rect l="l" t="t" r="r" b="b"/>
                <a:pathLst>
                  <a:path w="1059" h="407" extrusionOk="0">
                    <a:moveTo>
                      <a:pt x="163" y="0"/>
                    </a:moveTo>
                    <a:cubicBezTo>
                      <a:pt x="82" y="0"/>
                      <a:pt x="0" y="82"/>
                      <a:pt x="0" y="163"/>
                    </a:cubicBezTo>
                    <a:cubicBezTo>
                      <a:pt x="0" y="271"/>
                      <a:pt x="82" y="326"/>
                      <a:pt x="163" y="353"/>
                    </a:cubicBezTo>
                    <a:cubicBezTo>
                      <a:pt x="407" y="353"/>
                      <a:pt x="651" y="380"/>
                      <a:pt x="895" y="407"/>
                    </a:cubicBezTo>
                    <a:cubicBezTo>
                      <a:pt x="977" y="407"/>
                      <a:pt x="1058" y="326"/>
                      <a:pt x="1058" y="217"/>
                    </a:cubicBezTo>
                    <a:cubicBezTo>
                      <a:pt x="1058" y="136"/>
                      <a:pt x="1004" y="54"/>
                      <a:pt x="895" y="54"/>
                    </a:cubicBezTo>
                    <a:cubicBezTo>
                      <a:pt x="651" y="27"/>
                      <a:pt x="407" y="27"/>
                      <a:pt x="163"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624;p80">
                <a:extLst>
                  <a:ext uri="{FF2B5EF4-FFF2-40B4-BE49-F238E27FC236}">
                    <a16:creationId xmlns:a16="http://schemas.microsoft.com/office/drawing/2014/main" id="{970F7BB6-4F72-72D0-6783-69BB56F03388}"/>
                  </a:ext>
                </a:extLst>
              </p:cNvPr>
              <p:cNvSpPr/>
              <p:nvPr/>
            </p:nvSpPr>
            <p:spPr>
              <a:xfrm>
                <a:off x="5923275" y="3345725"/>
                <a:ext cx="29075" cy="116600"/>
              </a:xfrm>
              <a:custGeom>
                <a:avLst/>
                <a:gdLst/>
                <a:ahLst/>
                <a:cxnLst/>
                <a:rect l="l" t="t" r="r" b="b"/>
                <a:pathLst>
                  <a:path w="1163" h="4664" extrusionOk="0">
                    <a:moveTo>
                      <a:pt x="336" y="0"/>
                    </a:moveTo>
                    <a:cubicBezTo>
                      <a:pt x="251" y="0"/>
                      <a:pt x="163" y="54"/>
                      <a:pt x="163" y="163"/>
                    </a:cubicBezTo>
                    <a:cubicBezTo>
                      <a:pt x="1" y="1655"/>
                      <a:pt x="218" y="3146"/>
                      <a:pt x="787" y="4557"/>
                    </a:cubicBezTo>
                    <a:cubicBezTo>
                      <a:pt x="819" y="4631"/>
                      <a:pt x="887" y="4663"/>
                      <a:pt x="954" y="4663"/>
                    </a:cubicBezTo>
                    <a:cubicBezTo>
                      <a:pt x="1060" y="4663"/>
                      <a:pt x="1162" y="4581"/>
                      <a:pt x="1113" y="4448"/>
                    </a:cubicBezTo>
                    <a:cubicBezTo>
                      <a:pt x="570" y="3092"/>
                      <a:pt x="353" y="1628"/>
                      <a:pt x="489" y="163"/>
                    </a:cubicBezTo>
                    <a:cubicBezTo>
                      <a:pt x="502" y="54"/>
                      <a:pt x="421" y="0"/>
                      <a:pt x="336"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625;p80">
                <a:extLst>
                  <a:ext uri="{FF2B5EF4-FFF2-40B4-BE49-F238E27FC236}">
                    <a16:creationId xmlns:a16="http://schemas.microsoft.com/office/drawing/2014/main" id="{0E75A34F-90A0-7964-6B19-5DA50B3E8896}"/>
                  </a:ext>
                </a:extLst>
              </p:cNvPr>
              <p:cNvSpPr/>
              <p:nvPr/>
            </p:nvSpPr>
            <p:spPr>
              <a:xfrm>
                <a:off x="5963275" y="3515250"/>
                <a:ext cx="10875" cy="8825"/>
              </a:xfrm>
              <a:custGeom>
                <a:avLst/>
                <a:gdLst/>
                <a:ahLst/>
                <a:cxnLst/>
                <a:rect l="l" t="t" r="r" b="b"/>
                <a:pathLst>
                  <a:path w="435" h="353" extrusionOk="0">
                    <a:moveTo>
                      <a:pt x="218" y="0"/>
                    </a:moveTo>
                    <a:cubicBezTo>
                      <a:pt x="1" y="0"/>
                      <a:pt x="1" y="353"/>
                      <a:pt x="218" y="353"/>
                    </a:cubicBezTo>
                    <a:cubicBezTo>
                      <a:pt x="435" y="353"/>
                      <a:pt x="435" y="0"/>
                      <a:pt x="218"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626;p80">
                <a:extLst>
                  <a:ext uri="{FF2B5EF4-FFF2-40B4-BE49-F238E27FC236}">
                    <a16:creationId xmlns:a16="http://schemas.microsoft.com/office/drawing/2014/main" id="{0FF6B7C3-C988-9629-A6CD-0CA0FC59ABD0}"/>
                  </a:ext>
                </a:extLst>
              </p:cNvPr>
              <p:cNvSpPr/>
              <p:nvPr/>
            </p:nvSpPr>
            <p:spPr>
              <a:xfrm>
                <a:off x="6557300" y="2985650"/>
                <a:ext cx="16975" cy="9525"/>
              </a:xfrm>
              <a:custGeom>
                <a:avLst/>
                <a:gdLst/>
                <a:ahLst/>
                <a:cxnLst/>
                <a:rect l="l" t="t" r="r" b="b"/>
                <a:pathLst>
                  <a:path w="679" h="381" extrusionOk="0">
                    <a:moveTo>
                      <a:pt x="163" y="0"/>
                    </a:moveTo>
                    <a:cubicBezTo>
                      <a:pt x="136" y="0"/>
                      <a:pt x="82" y="28"/>
                      <a:pt x="55" y="55"/>
                    </a:cubicBezTo>
                    <a:cubicBezTo>
                      <a:pt x="28" y="82"/>
                      <a:pt x="0" y="136"/>
                      <a:pt x="0" y="190"/>
                    </a:cubicBezTo>
                    <a:cubicBezTo>
                      <a:pt x="0" y="217"/>
                      <a:pt x="28" y="272"/>
                      <a:pt x="55" y="299"/>
                    </a:cubicBezTo>
                    <a:cubicBezTo>
                      <a:pt x="82" y="326"/>
                      <a:pt x="136" y="353"/>
                      <a:pt x="163" y="353"/>
                    </a:cubicBezTo>
                    <a:cubicBezTo>
                      <a:pt x="299" y="353"/>
                      <a:pt x="407" y="353"/>
                      <a:pt x="516" y="380"/>
                    </a:cubicBezTo>
                    <a:cubicBezTo>
                      <a:pt x="570" y="380"/>
                      <a:pt x="597" y="353"/>
                      <a:pt x="624" y="326"/>
                    </a:cubicBezTo>
                    <a:cubicBezTo>
                      <a:pt x="678" y="299"/>
                      <a:pt x="678" y="245"/>
                      <a:pt x="678" y="190"/>
                    </a:cubicBezTo>
                    <a:cubicBezTo>
                      <a:pt x="678" y="163"/>
                      <a:pt x="678" y="109"/>
                      <a:pt x="624" y="82"/>
                    </a:cubicBezTo>
                    <a:cubicBezTo>
                      <a:pt x="597" y="55"/>
                      <a:pt x="570" y="28"/>
                      <a:pt x="516" y="28"/>
                    </a:cubicBezTo>
                    <a:cubicBezTo>
                      <a:pt x="407" y="28"/>
                      <a:pt x="299" y="0"/>
                      <a:pt x="163"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27;p80">
                <a:extLst>
                  <a:ext uri="{FF2B5EF4-FFF2-40B4-BE49-F238E27FC236}">
                    <a16:creationId xmlns:a16="http://schemas.microsoft.com/office/drawing/2014/main" id="{E06A09AC-7413-A904-3465-FD93CF7C4B56}"/>
                  </a:ext>
                </a:extLst>
              </p:cNvPr>
              <p:cNvSpPr/>
              <p:nvPr/>
            </p:nvSpPr>
            <p:spPr>
              <a:xfrm>
                <a:off x="6558650" y="3029050"/>
                <a:ext cx="16975" cy="8825"/>
              </a:xfrm>
              <a:custGeom>
                <a:avLst/>
                <a:gdLst/>
                <a:ahLst/>
                <a:cxnLst/>
                <a:rect l="l" t="t" r="r" b="b"/>
                <a:pathLst>
                  <a:path w="679" h="353" extrusionOk="0">
                    <a:moveTo>
                      <a:pt x="163" y="0"/>
                    </a:moveTo>
                    <a:cubicBezTo>
                      <a:pt x="136" y="0"/>
                      <a:pt x="82" y="27"/>
                      <a:pt x="55" y="55"/>
                    </a:cubicBezTo>
                    <a:cubicBezTo>
                      <a:pt x="28" y="82"/>
                      <a:pt x="1" y="136"/>
                      <a:pt x="1" y="163"/>
                    </a:cubicBezTo>
                    <a:cubicBezTo>
                      <a:pt x="1" y="217"/>
                      <a:pt x="1" y="244"/>
                      <a:pt x="55" y="299"/>
                    </a:cubicBezTo>
                    <a:cubicBezTo>
                      <a:pt x="82" y="326"/>
                      <a:pt x="109" y="326"/>
                      <a:pt x="163" y="326"/>
                    </a:cubicBezTo>
                    <a:cubicBezTo>
                      <a:pt x="272" y="353"/>
                      <a:pt x="380" y="353"/>
                      <a:pt x="516" y="353"/>
                    </a:cubicBezTo>
                    <a:cubicBezTo>
                      <a:pt x="543" y="353"/>
                      <a:pt x="597" y="353"/>
                      <a:pt x="624" y="299"/>
                    </a:cubicBezTo>
                    <a:cubicBezTo>
                      <a:pt x="652" y="272"/>
                      <a:pt x="679" y="244"/>
                      <a:pt x="679" y="190"/>
                    </a:cubicBezTo>
                    <a:cubicBezTo>
                      <a:pt x="679" y="136"/>
                      <a:pt x="652" y="109"/>
                      <a:pt x="624" y="82"/>
                    </a:cubicBezTo>
                    <a:cubicBezTo>
                      <a:pt x="597" y="55"/>
                      <a:pt x="543" y="27"/>
                      <a:pt x="516" y="27"/>
                    </a:cubicBezTo>
                    <a:cubicBezTo>
                      <a:pt x="380" y="27"/>
                      <a:pt x="272" y="0"/>
                      <a:pt x="163"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628;p80">
                <a:extLst>
                  <a:ext uri="{FF2B5EF4-FFF2-40B4-BE49-F238E27FC236}">
                    <a16:creationId xmlns:a16="http://schemas.microsoft.com/office/drawing/2014/main" id="{BF86FAB1-DFE2-1517-289F-118C8282E0DB}"/>
                  </a:ext>
                </a:extLst>
              </p:cNvPr>
              <p:cNvSpPr/>
              <p:nvPr/>
            </p:nvSpPr>
            <p:spPr>
              <a:xfrm>
                <a:off x="5643900" y="2668300"/>
                <a:ext cx="233975" cy="284825"/>
              </a:xfrm>
              <a:custGeom>
                <a:avLst/>
                <a:gdLst/>
                <a:ahLst/>
                <a:cxnLst/>
                <a:rect l="l" t="t" r="r" b="b"/>
                <a:pathLst>
                  <a:path w="9359" h="11393" extrusionOk="0">
                    <a:moveTo>
                      <a:pt x="2306" y="0"/>
                    </a:moveTo>
                    <a:lnTo>
                      <a:pt x="1" y="1682"/>
                    </a:lnTo>
                    <a:cubicBezTo>
                      <a:pt x="977" y="3988"/>
                      <a:pt x="1926" y="6266"/>
                      <a:pt x="2903" y="8572"/>
                    </a:cubicBezTo>
                    <a:cubicBezTo>
                      <a:pt x="2930" y="8680"/>
                      <a:pt x="2984" y="8816"/>
                      <a:pt x="3120" y="8870"/>
                    </a:cubicBezTo>
                    <a:cubicBezTo>
                      <a:pt x="3154" y="8887"/>
                      <a:pt x="3190" y="8895"/>
                      <a:pt x="3228" y="8895"/>
                    </a:cubicBezTo>
                    <a:cubicBezTo>
                      <a:pt x="3370" y="8895"/>
                      <a:pt x="3528" y="8787"/>
                      <a:pt x="3635" y="8680"/>
                    </a:cubicBezTo>
                    <a:cubicBezTo>
                      <a:pt x="4395" y="8029"/>
                      <a:pt x="5073" y="7297"/>
                      <a:pt x="5697" y="6510"/>
                    </a:cubicBezTo>
                    <a:cubicBezTo>
                      <a:pt x="5805" y="6347"/>
                      <a:pt x="5968" y="6185"/>
                      <a:pt x="6185" y="6185"/>
                    </a:cubicBezTo>
                    <a:cubicBezTo>
                      <a:pt x="6402" y="6212"/>
                      <a:pt x="6510" y="6483"/>
                      <a:pt x="6592" y="6700"/>
                    </a:cubicBezTo>
                    <a:cubicBezTo>
                      <a:pt x="7080" y="8246"/>
                      <a:pt x="7595" y="9819"/>
                      <a:pt x="8083" y="11392"/>
                    </a:cubicBezTo>
                    <a:cubicBezTo>
                      <a:pt x="9141" y="8707"/>
                      <a:pt x="9358" y="5696"/>
                      <a:pt x="8680" y="2876"/>
                    </a:cubicBezTo>
                    <a:cubicBezTo>
                      <a:pt x="8626" y="2713"/>
                      <a:pt x="8572" y="2550"/>
                      <a:pt x="8463" y="2442"/>
                    </a:cubicBezTo>
                    <a:cubicBezTo>
                      <a:pt x="8366" y="2366"/>
                      <a:pt x="8257" y="2338"/>
                      <a:pt x="8142" y="2338"/>
                    </a:cubicBezTo>
                    <a:cubicBezTo>
                      <a:pt x="7969" y="2338"/>
                      <a:pt x="7786" y="2403"/>
                      <a:pt x="7622" y="2469"/>
                    </a:cubicBezTo>
                    <a:cubicBezTo>
                      <a:pt x="6239" y="3120"/>
                      <a:pt x="4964" y="4015"/>
                      <a:pt x="3906" y="5100"/>
                    </a:cubicBezTo>
                    <a:cubicBezTo>
                      <a:pt x="3500" y="2631"/>
                      <a:pt x="2821" y="1845"/>
                      <a:pt x="2306"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629;p80">
                <a:extLst>
                  <a:ext uri="{FF2B5EF4-FFF2-40B4-BE49-F238E27FC236}">
                    <a16:creationId xmlns:a16="http://schemas.microsoft.com/office/drawing/2014/main" id="{D90C591A-1C85-AFE8-938E-A5053F0F1389}"/>
                  </a:ext>
                </a:extLst>
              </p:cNvPr>
              <p:cNvSpPr/>
              <p:nvPr/>
            </p:nvSpPr>
            <p:spPr>
              <a:xfrm>
                <a:off x="5638950" y="2664075"/>
                <a:ext cx="242300" cy="293200"/>
              </a:xfrm>
              <a:custGeom>
                <a:avLst/>
                <a:gdLst/>
                <a:ahLst/>
                <a:cxnLst/>
                <a:rect l="l" t="t" r="r" b="b"/>
                <a:pathLst>
                  <a:path w="9692" h="11728" extrusionOk="0">
                    <a:moveTo>
                      <a:pt x="2404" y="441"/>
                    </a:moveTo>
                    <a:lnTo>
                      <a:pt x="2404" y="441"/>
                    </a:lnTo>
                    <a:cubicBezTo>
                      <a:pt x="2618" y="1151"/>
                      <a:pt x="2911" y="1840"/>
                      <a:pt x="3182" y="2529"/>
                    </a:cubicBezTo>
                    <a:cubicBezTo>
                      <a:pt x="3535" y="3424"/>
                      <a:pt x="3779" y="4347"/>
                      <a:pt x="3942" y="5296"/>
                    </a:cubicBezTo>
                    <a:cubicBezTo>
                      <a:pt x="3959" y="5381"/>
                      <a:pt x="4039" y="5423"/>
                      <a:pt x="4117" y="5423"/>
                    </a:cubicBezTo>
                    <a:cubicBezTo>
                      <a:pt x="4164" y="5423"/>
                      <a:pt x="4209" y="5408"/>
                      <a:pt x="4240" y="5377"/>
                    </a:cubicBezTo>
                    <a:cubicBezTo>
                      <a:pt x="4999" y="4591"/>
                      <a:pt x="5867" y="3913"/>
                      <a:pt x="6844" y="3343"/>
                    </a:cubicBezTo>
                    <a:cubicBezTo>
                      <a:pt x="7061" y="3207"/>
                      <a:pt x="7278" y="3099"/>
                      <a:pt x="7522" y="2990"/>
                    </a:cubicBezTo>
                    <a:cubicBezTo>
                      <a:pt x="7739" y="2874"/>
                      <a:pt x="8017" y="2695"/>
                      <a:pt x="8269" y="2695"/>
                    </a:cubicBezTo>
                    <a:cubicBezTo>
                      <a:pt x="8427" y="2695"/>
                      <a:pt x="8573" y="2765"/>
                      <a:pt x="8688" y="2963"/>
                    </a:cubicBezTo>
                    <a:cubicBezTo>
                      <a:pt x="8770" y="3153"/>
                      <a:pt x="8797" y="3479"/>
                      <a:pt x="8851" y="3696"/>
                    </a:cubicBezTo>
                    <a:cubicBezTo>
                      <a:pt x="8905" y="4021"/>
                      <a:pt x="8960" y="4347"/>
                      <a:pt x="9014" y="4699"/>
                    </a:cubicBezTo>
                    <a:cubicBezTo>
                      <a:pt x="9265" y="6838"/>
                      <a:pt x="9027" y="9001"/>
                      <a:pt x="8319" y="11035"/>
                    </a:cubicBezTo>
                    <a:lnTo>
                      <a:pt x="8319" y="11035"/>
                    </a:lnTo>
                    <a:cubicBezTo>
                      <a:pt x="7882" y="9674"/>
                      <a:pt x="7444" y="8315"/>
                      <a:pt x="7007" y="6978"/>
                    </a:cubicBezTo>
                    <a:cubicBezTo>
                      <a:pt x="6910" y="6663"/>
                      <a:pt x="6748" y="6197"/>
                      <a:pt x="6367" y="6197"/>
                    </a:cubicBezTo>
                    <a:cubicBezTo>
                      <a:pt x="6321" y="6197"/>
                      <a:pt x="6272" y="6204"/>
                      <a:pt x="6220" y="6218"/>
                    </a:cubicBezTo>
                    <a:cubicBezTo>
                      <a:pt x="5976" y="6272"/>
                      <a:pt x="5813" y="6489"/>
                      <a:pt x="5678" y="6679"/>
                    </a:cubicBezTo>
                    <a:cubicBezTo>
                      <a:pt x="5461" y="6950"/>
                      <a:pt x="5244" y="7222"/>
                      <a:pt x="4999" y="7466"/>
                    </a:cubicBezTo>
                    <a:cubicBezTo>
                      <a:pt x="4755" y="7737"/>
                      <a:pt x="4511" y="7981"/>
                      <a:pt x="4267" y="8225"/>
                    </a:cubicBezTo>
                    <a:cubicBezTo>
                      <a:pt x="4110" y="8382"/>
                      <a:pt x="3750" y="8835"/>
                      <a:pt x="3461" y="8835"/>
                    </a:cubicBezTo>
                    <a:cubicBezTo>
                      <a:pt x="3400" y="8835"/>
                      <a:pt x="3343" y="8815"/>
                      <a:pt x="3291" y="8768"/>
                    </a:cubicBezTo>
                    <a:cubicBezTo>
                      <a:pt x="3155" y="8632"/>
                      <a:pt x="3074" y="8225"/>
                      <a:pt x="2992" y="8062"/>
                    </a:cubicBezTo>
                    <a:cubicBezTo>
                      <a:pt x="2911" y="7873"/>
                      <a:pt x="2830" y="7683"/>
                      <a:pt x="2748" y="7520"/>
                    </a:cubicBezTo>
                    <a:cubicBezTo>
                      <a:pt x="2585" y="7113"/>
                      <a:pt x="2423" y="6733"/>
                      <a:pt x="2260" y="6354"/>
                    </a:cubicBezTo>
                    <a:cubicBezTo>
                      <a:pt x="1652" y="4873"/>
                      <a:pt x="1044" y="3392"/>
                      <a:pt x="410" y="1936"/>
                    </a:cubicBezTo>
                    <a:lnTo>
                      <a:pt x="410" y="1936"/>
                    </a:lnTo>
                    <a:lnTo>
                      <a:pt x="2404" y="441"/>
                    </a:lnTo>
                    <a:close/>
                    <a:moveTo>
                      <a:pt x="2504" y="0"/>
                    </a:moveTo>
                    <a:cubicBezTo>
                      <a:pt x="2475" y="0"/>
                      <a:pt x="2447" y="10"/>
                      <a:pt x="2423" y="34"/>
                    </a:cubicBezTo>
                    <a:lnTo>
                      <a:pt x="117" y="1716"/>
                    </a:lnTo>
                    <a:cubicBezTo>
                      <a:pt x="114" y="1718"/>
                      <a:pt x="111" y="1721"/>
                      <a:pt x="108" y="1723"/>
                    </a:cubicBezTo>
                    <a:lnTo>
                      <a:pt x="108" y="1723"/>
                    </a:lnTo>
                    <a:cubicBezTo>
                      <a:pt x="43" y="1755"/>
                      <a:pt x="0" y="1822"/>
                      <a:pt x="36" y="1905"/>
                    </a:cubicBezTo>
                    <a:cubicBezTo>
                      <a:pt x="687" y="3424"/>
                      <a:pt x="1311" y="4916"/>
                      <a:pt x="1934" y="6435"/>
                    </a:cubicBezTo>
                    <a:lnTo>
                      <a:pt x="2857" y="8632"/>
                    </a:lnTo>
                    <a:cubicBezTo>
                      <a:pt x="2997" y="8933"/>
                      <a:pt x="3167" y="9204"/>
                      <a:pt x="3444" y="9204"/>
                    </a:cubicBezTo>
                    <a:cubicBezTo>
                      <a:pt x="3541" y="9204"/>
                      <a:pt x="3652" y="9171"/>
                      <a:pt x="3779" y="9093"/>
                    </a:cubicBezTo>
                    <a:cubicBezTo>
                      <a:pt x="4321" y="8768"/>
                      <a:pt x="4810" y="8171"/>
                      <a:pt x="5244" y="7710"/>
                    </a:cubicBezTo>
                    <a:cubicBezTo>
                      <a:pt x="5461" y="7439"/>
                      <a:pt x="5705" y="7195"/>
                      <a:pt x="5922" y="6923"/>
                    </a:cubicBezTo>
                    <a:cubicBezTo>
                      <a:pt x="5976" y="6815"/>
                      <a:pt x="6112" y="6598"/>
                      <a:pt x="6247" y="6571"/>
                    </a:cubicBezTo>
                    <a:cubicBezTo>
                      <a:pt x="6281" y="6558"/>
                      <a:pt x="6313" y="6553"/>
                      <a:pt x="6341" y="6553"/>
                    </a:cubicBezTo>
                    <a:cubicBezTo>
                      <a:pt x="6564" y="6553"/>
                      <a:pt x="6633" y="6891"/>
                      <a:pt x="6681" y="7059"/>
                    </a:cubicBezTo>
                    <a:cubicBezTo>
                      <a:pt x="7169" y="8578"/>
                      <a:pt x="7658" y="10097"/>
                      <a:pt x="8146" y="11616"/>
                    </a:cubicBezTo>
                    <a:cubicBezTo>
                      <a:pt x="8172" y="11693"/>
                      <a:pt x="8229" y="11728"/>
                      <a:pt x="8290" y="11728"/>
                    </a:cubicBezTo>
                    <a:cubicBezTo>
                      <a:pt x="8357" y="11728"/>
                      <a:pt x="8429" y="11687"/>
                      <a:pt x="8471" y="11616"/>
                    </a:cubicBezTo>
                    <a:cubicBezTo>
                      <a:pt x="9448" y="9066"/>
                      <a:pt x="9692" y="6272"/>
                      <a:pt x="9177" y="3587"/>
                    </a:cubicBezTo>
                    <a:cubicBezTo>
                      <a:pt x="9068" y="3153"/>
                      <a:pt x="9041" y="2502"/>
                      <a:pt x="8553" y="2366"/>
                    </a:cubicBezTo>
                    <a:cubicBezTo>
                      <a:pt x="8482" y="2347"/>
                      <a:pt x="8409" y="2338"/>
                      <a:pt x="8335" y="2338"/>
                    </a:cubicBezTo>
                    <a:cubicBezTo>
                      <a:pt x="7902" y="2338"/>
                      <a:pt x="7436" y="2642"/>
                      <a:pt x="7088" y="2828"/>
                    </a:cubicBezTo>
                    <a:cubicBezTo>
                      <a:pt x="6038" y="3378"/>
                      <a:pt x="5080" y="4089"/>
                      <a:pt x="4214" y="4920"/>
                    </a:cubicBezTo>
                    <a:lnTo>
                      <a:pt x="4214" y="4920"/>
                    </a:lnTo>
                    <a:cubicBezTo>
                      <a:pt x="4053" y="4074"/>
                      <a:pt x="3824" y="3250"/>
                      <a:pt x="3508" y="2448"/>
                    </a:cubicBezTo>
                    <a:cubicBezTo>
                      <a:pt x="3209" y="1661"/>
                      <a:pt x="2884" y="929"/>
                      <a:pt x="2667" y="115"/>
                    </a:cubicBezTo>
                    <a:cubicBezTo>
                      <a:pt x="2648" y="58"/>
                      <a:pt x="2574" y="0"/>
                      <a:pt x="2504"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630;p80">
                <a:extLst>
                  <a:ext uri="{FF2B5EF4-FFF2-40B4-BE49-F238E27FC236}">
                    <a16:creationId xmlns:a16="http://schemas.microsoft.com/office/drawing/2014/main" id="{DAA7AAD1-C9FF-2B66-499C-ED3BDADB97CC}"/>
                  </a:ext>
                </a:extLst>
              </p:cNvPr>
              <p:cNvSpPr/>
              <p:nvPr/>
            </p:nvSpPr>
            <p:spPr>
              <a:xfrm>
                <a:off x="5482525" y="3119175"/>
                <a:ext cx="319400" cy="197175"/>
              </a:xfrm>
              <a:custGeom>
                <a:avLst/>
                <a:gdLst/>
                <a:ahLst/>
                <a:cxnLst/>
                <a:rect l="l" t="t" r="r" b="b"/>
                <a:pathLst>
                  <a:path w="12776" h="7887" extrusionOk="0">
                    <a:moveTo>
                      <a:pt x="5340" y="0"/>
                    </a:moveTo>
                    <a:cubicBezTo>
                      <a:pt x="5278" y="0"/>
                      <a:pt x="5216" y="9"/>
                      <a:pt x="5154" y="30"/>
                    </a:cubicBezTo>
                    <a:cubicBezTo>
                      <a:pt x="4882" y="138"/>
                      <a:pt x="4801" y="491"/>
                      <a:pt x="4774" y="789"/>
                    </a:cubicBezTo>
                    <a:cubicBezTo>
                      <a:pt x="4638" y="2281"/>
                      <a:pt x="4801" y="3827"/>
                      <a:pt x="5235" y="5292"/>
                    </a:cubicBezTo>
                    <a:cubicBezTo>
                      <a:pt x="2875" y="4451"/>
                      <a:pt x="1872" y="4641"/>
                      <a:pt x="0" y="4180"/>
                    </a:cubicBezTo>
                    <a:lnTo>
                      <a:pt x="0" y="4180"/>
                    </a:lnTo>
                    <a:lnTo>
                      <a:pt x="353" y="7001"/>
                    </a:lnTo>
                    <a:lnTo>
                      <a:pt x="7757" y="7869"/>
                    </a:lnTo>
                    <a:cubicBezTo>
                      <a:pt x="7802" y="7880"/>
                      <a:pt x="7852" y="7887"/>
                      <a:pt x="7902" y="7887"/>
                    </a:cubicBezTo>
                    <a:cubicBezTo>
                      <a:pt x="7974" y="7887"/>
                      <a:pt x="8047" y="7873"/>
                      <a:pt x="8110" y="7842"/>
                    </a:cubicBezTo>
                    <a:cubicBezTo>
                      <a:pt x="8273" y="7706"/>
                      <a:pt x="8273" y="7462"/>
                      <a:pt x="8219" y="7272"/>
                    </a:cubicBezTo>
                    <a:cubicBezTo>
                      <a:pt x="8002" y="6296"/>
                      <a:pt x="7703" y="5346"/>
                      <a:pt x="7351" y="4424"/>
                    </a:cubicBezTo>
                    <a:cubicBezTo>
                      <a:pt x="7269" y="4234"/>
                      <a:pt x="7188" y="4017"/>
                      <a:pt x="7296" y="3854"/>
                    </a:cubicBezTo>
                    <a:cubicBezTo>
                      <a:pt x="7376" y="3742"/>
                      <a:pt x="7503" y="3706"/>
                      <a:pt x="7644" y="3706"/>
                    </a:cubicBezTo>
                    <a:cubicBezTo>
                      <a:pt x="7742" y="3706"/>
                      <a:pt x="7847" y="3724"/>
                      <a:pt x="7947" y="3746"/>
                    </a:cubicBezTo>
                    <a:cubicBezTo>
                      <a:pt x="9548" y="4071"/>
                      <a:pt x="11148" y="4397"/>
                      <a:pt x="12775" y="4722"/>
                    </a:cubicBezTo>
                    <a:cubicBezTo>
                      <a:pt x="10958" y="2498"/>
                      <a:pt x="8408" y="844"/>
                      <a:pt x="5642" y="57"/>
                    </a:cubicBezTo>
                    <a:cubicBezTo>
                      <a:pt x="5541" y="24"/>
                      <a:pt x="5441" y="0"/>
                      <a:pt x="5340" y="0"/>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631;p80">
                <a:extLst>
                  <a:ext uri="{FF2B5EF4-FFF2-40B4-BE49-F238E27FC236}">
                    <a16:creationId xmlns:a16="http://schemas.microsoft.com/office/drawing/2014/main" id="{52D33B32-4076-0A23-4A0B-F2B9801B8E2B}"/>
                  </a:ext>
                </a:extLst>
              </p:cNvPr>
              <p:cNvSpPr/>
              <p:nvPr/>
            </p:nvSpPr>
            <p:spPr>
              <a:xfrm>
                <a:off x="5477850" y="3114600"/>
                <a:ext cx="329175" cy="205625"/>
              </a:xfrm>
              <a:custGeom>
                <a:avLst/>
                <a:gdLst/>
                <a:ahLst/>
                <a:cxnLst/>
                <a:rect l="l" t="t" r="r" b="b"/>
                <a:pathLst>
                  <a:path w="13167" h="8225" extrusionOk="0">
                    <a:moveTo>
                      <a:pt x="5564" y="372"/>
                    </a:moveTo>
                    <a:cubicBezTo>
                      <a:pt x="5744" y="372"/>
                      <a:pt x="5947" y="442"/>
                      <a:pt x="6100" y="484"/>
                    </a:cubicBezTo>
                    <a:cubicBezTo>
                      <a:pt x="6643" y="647"/>
                      <a:pt x="7185" y="864"/>
                      <a:pt x="7700" y="1081"/>
                    </a:cubicBezTo>
                    <a:cubicBezTo>
                      <a:pt x="9555" y="1908"/>
                      <a:pt x="11178" y="3129"/>
                      <a:pt x="12506" y="4637"/>
                    </a:cubicBezTo>
                    <a:lnTo>
                      <a:pt x="12506" y="4637"/>
                    </a:lnTo>
                    <a:cubicBezTo>
                      <a:pt x="11108" y="4347"/>
                      <a:pt x="9727" y="4056"/>
                      <a:pt x="8324" y="3766"/>
                    </a:cubicBezTo>
                    <a:cubicBezTo>
                      <a:pt x="8189" y="3745"/>
                      <a:pt x="8022" y="3716"/>
                      <a:pt x="7859" y="3716"/>
                    </a:cubicBezTo>
                    <a:cubicBezTo>
                      <a:pt x="7598" y="3716"/>
                      <a:pt x="7350" y="3791"/>
                      <a:pt x="7266" y="4092"/>
                    </a:cubicBezTo>
                    <a:cubicBezTo>
                      <a:pt x="7212" y="4336"/>
                      <a:pt x="7348" y="4580"/>
                      <a:pt x="7429" y="4797"/>
                    </a:cubicBezTo>
                    <a:cubicBezTo>
                      <a:pt x="7565" y="5149"/>
                      <a:pt x="7700" y="5529"/>
                      <a:pt x="7809" y="5909"/>
                    </a:cubicBezTo>
                    <a:cubicBezTo>
                      <a:pt x="7944" y="6262"/>
                      <a:pt x="8053" y="6641"/>
                      <a:pt x="8134" y="7021"/>
                    </a:cubicBezTo>
                    <a:cubicBezTo>
                      <a:pt x="8161" y="7184"/>
                      <a:pt x="8243" y="7346"/>
                      <a:pt x="8243" y="7482"/>
                    </a:cubicBezTo>
                    <a:cubicBezTo>
                      <a:pt x="8243" y="7797"/>
                      <a:pt x="8131" y="7869"/>
                      <a:pt x="7922" y="7869"/>
                    </a:cubicBezTo>
                    <a:cubicBezTo>
                      <a:pt x="7879" y="7869"/>
                      <a:pt x="7833" y="7866"/>
                      <a:pt x="7782" y="7862"/>
                    </a:cubicBezTo>
                    <a:cubicBezTo>
                      <a:pt x="6995" y="7753"/>
                      <a:pt x="6209" y="7672"/>
                      <a:pt x="5422" y="7591"/>
                    </a:cubicBezTo>
                    <a:cubicBezTo>
                      <a:pt x="3843" y="7406"/>
                      <a:pt x="2264" y="7222"/>
                      <a:pt x="686" y="7038"/>
                    </a:cubicBezTo>
                    <a:lnTo>
                      <a:pt x="686" y="7038"/>
                    </a:lnTo>
                    <a:cubicBezTo>
                      <a:pt x="591" y="6211"/>
                      <a:pt x="495" y="5402"/>
                      <a:pt x="380" y="4576"/>
                    </a:cubicBezTo>
                    <a:lnTo>
                      <a:pt x="380" y="4576"/>
                    </a:lnTo>
                    <a:cubicBezTo>
                      <a:pt x="1098" y="4731"/>
                      <a:pt x="1836" y="4809"/>
                      <a:pt x="2574" y="4932"/>
                    </a:cubicBezTo>
                    <a:cubicBezTo>
                      <a:pt x="3550" y="5068"/>
                      <a:pt x="4473" y="5312"/>
                      <a:pt x="5368" y="5611"/>
                    </a:cubicBezTo>
                    <a:cubicBezTo>
                      <a:pt x="5389" y="5619"/>
                      <a:pt x="5410" y="5623"/>
                      <a:pt x="5429" y="5623"/>
                    </a:cubicBezTo>
                    <a:cubicBezTo>
                      <a:pt x="5534" y="5623"/>
                      <a:pt x="5608" y="5512"/>
                      <a:pt x="5585" y="5421"/>
                    </a:cubicBezTo>
                    <a:cubicBezTo>
                      <a:pt x="5232" y="4173"/>
                      <a:pt x="5069" y="2871"/>
                      <a:pt x="5096" y="1569"/>
                    </a:cubicBezTo>
                    <a:cubicBezTo>
                      <a:pt x="5096" y="1271"/>
                      <a:pt x="5096" y="945"/>
                      <a:pt x="5178" y="647"/>
                    </a:cubicBezTo>
                    <a:cubicBezTo>
                      <a:pt x="5244" y="436"/>
                      <a:pt x="5394" y="372"/>
                      <a:pt x="5564" y="372"/>
                    </a:cubicBezTo>
                    <a:close/>
                    <a:moveTo>
                      <a:pt x="5577" y="1"/>
                    </a:moveTo>
                    <a:cubicBezTo>
                      <a:pt x="5474" y="1"/>
                      <a:pt x="5375" y="16"/>
                      <a:pt x="5286" y="50"/>
                    </a:cubicBezTo>
                    <a:cubicBezTo>
                      <a:pt x="4852" y="186"/>
                      <a:pt x="4798" y="728"/>
                      <a:pt x="4771" y="1108"/>
                    </a:cubicBezTo>
                    <a:cubicBezTo>
                      <a:pt x="4670" y="2492"/>
                      <a:pt x="4827" y="3876"/>
                      <a:pt x="5175" y="5196"/>
                    </a:cubicBezTo>
                    <a:lnTo>
                      <a:pt x="5175" y="5196"/>
                    </a:lnTo>
                    <a:cubicBezTo>
                      <a:pt x="4366" y="4938"/>
                      <a:pt x="3535" y="4729"/>
                      <a:pt x="2682" y="4607"/>
                    </a:cubicBezTo>
                    <a:cubicBezTo>
                      <a:pt x="1869" y="4471"/>
                      <a:pt x="1055" y="4390"/>
                      <a:pt x="241" y="4200"/>
                    </a:cubicBezTo>
                    <a:cubicBezTo>
                      <a:pt x="227" y="4197"/>
                      <a:pt x="212" y="4195"/>
                      <a:pt x="198" y="4195"/>
                    </a:cubicBezTo>
                    <a:cubicBezTo>
                      <a:pt x="100" y="4195"/>
                      <a:pt x="1" y="4269"/>
                      <a:pt x="24" y="4363"/>
                    </a:cubicBezTo>
                    <a:cubicBezTo>
                      <a:pt x="133" y="5312"/>
                      <a:pt x="241" y="6234"/>
                      <a:pt x="377" y="7184"/>
                    </a:cubicBezTo>
                    <a:cubicBezTo>
                      <a:pt x="377" y="7184"/>
                      <a:pt x="377" y="7184"/>
                      <a:pt x="377" y="7185"/>
                    </a:cubicBezTo>
                    <a:lnTo>
                      <a:pt x="377" y="7185"/>
                    </a:lnTo>
                    <a:cubicBezTo>
                      <a:pt x="380" y="7271"/>
                      <a:pt x="434" y="7360"/>
                      <a:pt x="540" y="7374"/>
                    </a:cubicBezTo>
                    <a:cubicBezTo>
                      <a:pt x="2113" y="7536"/>
                      <a:pt x="3686" y="7726"/>
                      <a:pt x="5259" y="7916"/>
                    </a:cubicBezTo>
                    <a:cubicBezTo>
                      <a:pt x="6046" y="7997"/>
                      <a:pt x="6805" y="8106"/>
                      <a:pt x="7592" y="8187"/>
                    </a:cubicBezTo>
                    <a:cubicBezTo>
                      <a:pt x="7739" y="8205"/>
                      <a:pt x="7894" y="8225"/>
                      <a:pt x="8037" y="8225"/>
                    </a:cubicBezTo>
                    <a:cubicBezTo>
                      <a:pt x="8343" y="8225"/>
                      <a:pt x="8595" y="8133"/>
                      <a:pt x="8595" y="7726"/>
                    </a:cubicBezTo>
                    <a:cubicBezTo>
                      <a:pt x="8623" y="7102"/>
                      <a:pt x="8324" y="6397"/>
                      <a:pt x="8134" y="5828"/>
                    </a:cubicBezTo>
                    <a:cubicBezTo>
                      <a:pt x="8026" y="5475"/>
                      <a:pt x="7917" y="5122"/>
                      <a:pt x="7782" y="4797"/>
                    </a:cubicBezTo>
                    <a:cubicBezTo>
                      <a:pt x="7727" y="4661"/>
                      <a:pt x="7592" y="4444"/>
                      <a:pt x="7619" y="4336"/>
                    </a:cubicBezTo>
                    <a:cubicBezTo>
                      <a:pt x="7647" y="4112"/>
                      <a:pt x="7776" y="4054"/>
                      <a:pt x="7924" y="4054"/>
                    </a:cubicBezTo>
                    <a:cubicBezTo>
                      <a:pt x="8063" y="4054"/>
                      <a:pt x="8219" y="4106"/>
                      <a:pt x="8324" y="4119"/>
                    </a:cubicBezTo>
                    <a:cubicBezTo>
                      <a:pt x="9843" y="4444"/>
                      <a:pt x="11389" y="4770"/>
                      <a:pt x="12908" y="5068"/>
                    </a:cubicBezTo>
                    <a:cubicBezTo>
                      <a:pt x="12931" y="5075"/>
                      <a:pt x="12952" y="5078"/>
                      <a:pt x="12972" y="5078"/>
                    </a:cubicBezTo>
                    <a:cubicBezTo>
                      <a:pt x="13115" y="5078"/>
                      <a:pt x="13166" y="4916"/>
                      <a:pt x="13071" y="4797"/>
                    </a:cubicBezTo>
                    <a:cubicBezTo>
                      <a:pt x="11471" y="2817"/>
                      <a:pt x="9355" y="1298"/>
                      <a:pt x="6968" y="430"/>
                    </a:cubicBezTo>
                    <a:cubicBezTo>
                      <a:pt x="6613" y="297"/>
                      <a:pt x="6041" y="1"/>
                      <a:pt x="5577" y="1"/>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632;p80">
                <a:extLst>
                  <a:ext uri="{FF2B5EF4-FFF2-40B4-BE49-F238E27FC236}">
                    <a16:creationId xmlns:a16="http://schemas.microsoft.com/office/drawing/2014/main" id="{022B25D3-6F37-0560-034B-82A31EC18A4A}"/>
                  </a:ext>
                </a:extLst>
              </p:cNvPr>
              <p:cNvSpPr/>
              <p:nvPr/>
            </p:nvSpPr>
            <p:spPr>
              <a:xfrm>
                <a:off x="6806150" y="3085325"/>
                <a:ext cx="302475" cy="211075"/>
              </a:xfrm>
              <a:custGeom>
                <a:avLst/>
                <a:gdLst/>
                <a:ahLst/>
                <a:cxnLst/>
                <a:rect l="l" t="t" r="r" b="b"/>
                <a:pathLst>
                  <a:path w="12099" h="8443" extrusionOk="0">
                    <a:moveTo>
                      <a:pt x="10769" y="1"/>
                    </a:moveTo>
                    <a:cubicBezTo>
                      <a:pt x="8382" y="597"/>
                      <a:pt x="5968" y="1221"/>
                      <a:pt x="3554" y="1845"/>
                    </a:cubicBezTo>
                    <a:cubicBezTo>
                      <a:pt x="3446" y="1872"/>
                      <a:pt x="3310" y="1899"/>
                      <a:pt x="3229" y="2008"/>
                    </a:cubicBezTo>
                    <a:cubicBezTo>
                      <a:pt x="3120" y="2171"/>
                      <a:pt x="3229" y="2387"/>
                      <a:pt x="3337" y="2550"/>
                    </a:cubicBezTo>
                    <a:cubicBezTo>
                      <a:pt x="3880" y="3391"/>
                      <a:pt x="4503" y="4178"/>
                      <a:pt x="5182" y="4910"/>
                    </a:cubicBezTo>
                    <a:cubicBezTo>
                      <a:pt x="5317" y="5046"/>
                      <a:pt x="5453" y="5235"/>
                      <a:pt x="5398" y="5425"/>
                    </a:cubicBezTo>
                    <a:cubicBezTo>
                      <a:pt x="5344" y="5642"/>
                      <a:pt x="5073" y="5724"/>
                      <a:pt x="4856" y="5778"/>
                    </a:cubicBezTo>
                    <a:cubicBezTo>
                      <a:pt x="3229" y="6022"/>
                      <a:pt x="1601" y="6293"/>
                      <a:pt x="1" y="6565"/>
                    </a:cubicBezTo>
                    <a:cubicBezTo>
                      <a:pt x="2125" y="7788"/>
                      <a:pt x="4584" y="8442"/>
                      <a:pt x="7042" y="8442"/>
                    </a:cubicBezTo>
                    <a:cubicBezTo>
                      <a:pt x="7471" y="8442"/>
                      <a:pt x="7900" y="8422"/>
                      <a:pt x="8328" y="8382"/>
                    </a:cubicBezTo>
                    <a:cubicBezTo>
                      <a:pt x="8491" y="8382"/>
                      <a:pt x="8653" y="8355"/>
                      <a:pt x="8789" y="8246"/>
                    </a:cubicBezTo>
                    <a:cubicBezTo>
                      <a:pt x="9006" y="8056"/>
                      <a:pt x="8952" y="7704"/>
                      <a:pt x="8870" y="7405"/>
                    </a:cubicBezTo>
                    <a:cubicBezTo>
                      <a:pt x="8436" y="5941"/>
                      <a:pt x="7758" y="4585"/>
                      <a:pt x="6836" y="3364"/>
                    </a:cubicBezTo>
                    <a:cubicBezTo>
                      <a:pt x="9331" y="3310"/>
                      <a:pt x="10199" y="2767"/>
                      <a:pt x="12098" y="2523"/>
                    </a:cubicBezTo>
                    <a:lnTo>
                      <a:pt x="10769" y="1"/>
                    </a:ln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633;p80">
                <a:extLst>
                  <a:ext uri="{FF2B5EF4-FFF2-40B4-BE49-F238E27FC236}">
                    <a16:creationId xmlns:a16="http://schemas.microsoft.com/office/drawing/2014/main" id="{3C3B51ED-A123-49E6-DAF3-D64A9F722356}"/>
                  </a:ext>
                </a:extLst>
              </p:cNvPr>
              <p:cNvSpPr/>
              <p:nvPr/>
            </p:nvSpPr>
            <p:spPr>
              <a:xfrm>
                <a:off x="6800725" y="3081100"/>
                <a:ext cx="313325" cy="219500"/>
              </a:xfrm>
              <a:custGeom>
                <a:avLst/>
                <a:gdLst/>
                <a:ahLst/>
                <a:cxnLst/>
                <a:rect l="l" t="t" r="r" b="b"/>
                <a:pathLst>
                  <a:path w="12533" h="8780" extrusionOk="0">
                    <a:moveTo>
                      <a:pt x="10912" y="364"/>
                    </a:moveTo>
                    <a:lnTo>
                      <a:pt x="10912" y="364"/>
                    </a:lnTo>
                    <a:cubicBezTo>
                      <a:pt x="11312" y="1097"/>
                      <a:pt x="11692" y="1829"/>
                      <a:pt x="12070" y="2561"/>
                    </a:cubicBezTo>
                    <a:lnTo>
                      <a:pt x="12070" y="2561"/>
                    </a:lnTo>
                    <a:cubicBezTo>
                      <a:pt x="11356" y="2673"/>
                      <a:pt x="10642" y="2843"/>
                      <a:pt x="9928" y="2990"/>
                    </a:cubicBezTo>
                    <a:cubicBezTo>
                      <a:pt x="8979" y="3207"/>
                      <a:pt x="8030" y="3343"/>
                      <a:pt x="7080" y="3343"/>
                    </a:cubicBezTo>
                    <a:cubicBezTo>
                      <a:pt x="6945" y="3370"/>
                      <a:pt x="6836" y="3506"/>
                      <a:pt x="6917" y="3614"/>
                    </a:cubicBezTo>
                    <a:cubicBezTo>
                      <a:pt x="7623" y="4537"/>
                      <a:pt x="8192" y="5567"/>
                      <a:pt x="8599" y="6652"/>
                    </a:cubicBezTo>
                    <a:cubicBezTo>
                      <a:pt x="8789" y="7086"/>
                      <a:pt x="9331" y="8171"/>
                      <a:pt x="8653" y="8361"/>
                    </a:cubicBezTo>
                    <a:cubicBezTo>
                      <a:pt x="8409" y="8442"/>
                      <a:pt x="8111" y="8463"/>
                      <a:pt x="7809" y="8463"/>
                    </a:cubicBezTo>
                    <a:cubicBezTo>
                      <a:pt x="7507" y="8463"/>
                      <a:pt x="7202" y="8442"/>
                      <a:pt x="6945" y="8442"/>
                    </a:cubicBezTo>
                    <a:cubicBezTo>
                      <a:pt x="4780" y="8392"/>
                      <a:pt x="2663" y="7828"/>
                      <a:pt x="744" y="6816"/>
                    </a:cubicBezTo>
                    <a:lnTo>
                      <a:pt x="744" y="6816"/>
                    </a:lnTo>
                    <a:cubicBezTo>
                      <a:pt x="2155" y="6576"/>
                      <a:pt x="3549" y="6354"/>
                      <a:pt x="4965" y="6110"/>
                    </a:cubicBezTo>
                    <a:cubicBezTo>
                      <a:pt x="5317" y="6055"/>
                      <a:pt x="5860" y="5947"/>
                      <a:pt x="5805" y="5486"/>
                    </a:cubicBezTo>
                    <a:cubicBezTo>
                      <a:pt x="5805" y="5269"/>
                      <a:pt x="5643" y="5106"/>
                      <a:pt x="5507" y="4943"/>
                    </a:cubicBezTo>
                    <a:cubicBezTo>
                      <a:pt x="5263" y="4672"/>
                      <a:pt x="5019" y="4401"/>
                      <a:pt x="4775" y="4103"/>
                    </a:cubicBezTo>
                    <a:cubicBezTo>
                      <a:pt x="4531" y="3804"/>
                      <a:pt x="4286" y="3479"/>
                      <a:pt x="4042" y="3126"/>
                    </a:cubicBezTo>
                    <a:cubicBezTo>
                      <a:pt x="3798" y="2801"/>
                      <a:pt x="3391" y="2367"/>
                      <a:pt x="3988" y="2123"/>
                    </a:cubicBezTo>
                    <a:cubicBezTo>
                      <a:pt x="4341" y="1987"/>
                      <a:pt x="4775" y="1933"/>
                      <a:pt x="5127" y="1824"/>
                    </a:cubicBezTo>
                    <a:cubicBezTo>
                      <a:pt x="5534" y="1743"/>
                      <a:pt x="5914" y="1634"/>
                      <a:pt x="6294" y="1526"/>
                    </a:cubicBezTo>
                    <a:lnTo>
                      <a:pt x="10912" y="364"/>
                    </a:lnTo>
                    <a:close/>
                    <a:moveTo>
                      <a:pt x="11006" y="1"/>
                    </a:moveTo>
                    <a:cubicBezTo>
                      <a:pt x="10991" y="1"/>
                      <a:pt x="10975" y="3"/>
                      <a:pt x="10959" y="7"/>
                    </a:cubicBezTo>
                    <a:lnTo>
                      <a:pt x="6185" y="1227"/>
                    </a:lnTo>
                    <a:cubicBezTo>
                      <a:pt x="5426" y="1417"/>
                      <a:pt x="4666" y="1607"/>
                      <a:pt x="3907" y="1797"/>
                    </a:cubicBezTo>
                    <a:cubicBezTo>
                      <a:pt x="3446" y="1906"/>
                      <a:pt x="3066" y="2123"/>
                      <a:pt x="3310" y="2665"/>
                    </a:cubicBezTo>
                    <a:cubicBezTo>
                      <a:pt x="3581" y="3235"/>
                      <a:pt x="4069" y="3804"/>
                      <a:pt x="4476" y="4292"/>
                    </a:cubicBezTo>
                    <a:cubicBezTo>
                      <a:pt x="4720" y="4564"/>
                      <a:pt x="4937" y="4835"/>
                      <a:pt x="5182" y="5079"/>
                    </a:cubicBezTo>
                    <a:cubicBezTo>
                      <a:pt x="5290" y="5215"/>
                      <a:pt x="5561" y="5459"/>
                      <a:pt x="5371" y="5676"/>
                    </a:cubicBezTo>
                    <a:cubicBezTo>
                      <a:pt x="5290" y="5757"/>
                      <a:pt x="4992" y="5784"/>
                      <a:pt x="4883" y="5811"/>
                    </a:cubicBezTo>
                    <a:cubicBezTo>
                      <a:pt x="3310" y="6055"/>
                      <a:pt x="1737" y="6300"/>
                      <a:pt x="164" y="6571"/>
                    </a:cubicBezTo>
                    <a:cubicBezTo>
                      <a:pt x="28" y="6598"/>
                      <a:pt x="1" y="6815"/>
                      <a:pt x="136" y="6869"/>
                    </a:cubicBezTo>
                    <a:cubicBezTo>
                      <a:pt x="2282" y="8106"/>
                      <a:pt x="4756" y="8779"/>
                      <a:pt x="7254" y="8779"/>
                    </a:cubicBezTo>
                    <a:cubicBezTo>
                      <a:pt x="7440" y="8779"/>
                      <a:pt x="7626" y="8775"/>
                      <a:pt x="7813" y="8768"/>
                    </a:cubicBezTo>
                    <a:cubicBezTo>
                      <a:pt x="7904" y="8768"/>
                      <a:pt x="8007" y="8770"/>
                      <a:pt x="8116" y="8770"/>
                    </a:cubicBezTo>
                    <a:cubicBezTo>
                      <a:pt x="8524" y="8770"/>
                      <a:pt x="9009" y="8736"/>
                      <a:pt x="9223" y="8415"/>
                    </a:cubicBezTo>
                    <a:cubicBezTo>
                      <a:pt x="9494" y="8008"/>
                      <a:pt x="9223" y="7385"/>
                      <a:pt x="9087" y="6978"/>
                    </a:cubicBezTo>
                    <a:cubicBezTo>
                      <a:pt x="8685" y="5795"/>
                      <a:pt x="8095" y="4683"/>
                      <a:pt x="7384" y="3683"/>
                    </a:cubicBezTo>
                    <a:lnTo>
                      <a:pt x="7384" y="3683"/>
                    </a:lnTo>
                    <a:cubicBezTo>
                      <a:pt x="8245" y="3643"/>
                      <a:pt x="9083" y="3535"/>
                      <a:pt x="9901" y="3343"/>
                    </a:cubicBezTo>
                    <a:cubicBezTo>
                      <a:pt x="10742" y="3180"/>
                      <a:pt x="11556" y="2963"/>
                      <a:pt x="12369" y="2855"/>
                    </a:cubicBezTo>
                    <a:cubicBezTo>
                      <a:pt x="12505" y="2828"/>
                      <a:pt x="12532" y="2692"/>
                      <a:pt x="12478" y="2584"/>
                    </a:cubicBezTo>
                    <a:cubicBezTo>
                      <a:pt x="12044" y="1770"/>
                      <a:pt x="11583" y="929"/>
                      <a:pt x="11149" y="88"/>
                    </a:cubicBezTo>
                    <a:cubicBezTo>
                      <a:pt x="11136" y="65"/>
                      <a:pt x="11120" y="47"/>
                      <a:pt x="11103" y="34"/>
                    </a:cubicBezTo>
                    <a:lnTo>
                      <a:pt x="11103" y="34"/>
                    </a:lnTo>
                    <a:cubicBezTo>
                      <a:pt x="11077" y="14"/>
                      <a:pt x="11045" y="1"/>
                      <a:pt x="11006" y="1"/>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634;p80">
                <a:extLst>
                  <a:ext uri="{FF2B5EF4-FFF2-40B4-BE49-F238E27FC236}">
                    <a16:creationId xmlns:a16="http://schemas.microsoft.com/office/drawing/2014/main" id="{CB336790-43AC-4D00-26AD-6B01145FF11B}"/>
                  </a:ext>
                </a:extLst>
              </p:cNvPr>
              <p:cNvSpPr/>
              <p:nvPr/>
            </p:nvSpPr>
            <p:spPr>
              <a:xfrm>
                <a:off x="6766825" y="2654050"/>
                <a:ext cx="223800" cy="268950"/>
              </a:xfrm>
              <a:custGeom>
                <a:avLst/>
                <a:gdLst/>
                <a:ahLst/>
                <a:cxnLst/>
                <a:rect l="l" t="t" r="r" b="b"/>
                <a:pathLst>
                  <a:path w="8952" h="10758" extrusionOk="0">
                    <a:moveTo>
                      <a:pt x="6619" y="1"/>
                    </a:moveTo>
                    <a:cubicBezTo>
                      <a:pt x="4774" y="1628"/>
                      <a:pt x="2903" y="3256"/>
                      <a:pt x="1031" y="4910"/>
                    </a:cubicBezTo>
                    <a:cubicBezTo>
                      <a:pt x="923" y="4992"/>
                      <a:pt x="814" y="5073"/>
                      <a:pt x="814" y="5209"/>
                    </a:cubicBezTo>
                    <a:cubicBezTo>
                      <a:pt x="787" y="5399"/>
                      <a:pt x="977" y="5534"/>
                      <a:pt x="1167" y="5643"/>
                    </a:cubicBezTo>
                    <a:cubicBezTo>
                      <a:pt x="2008" y="6158"/>
                      <a:pt x="2930" y="6565"/>
                      <a:pt x="3852" y="6917"/>
                    </a:cubicBezTo>
                    <a:cubicBezTo>
                      <a:pt x="4042" y="6972"/>
                      <a:pt x="4259" y="7080"/>
                      <a:pt x="4313" y="7270"/>
                    </a:cubicBezTo>
                    <a:cubicBezTo>
                      <a:pt x="4368" y="7487"/>
                      <a:pt x="4151" y="7677"/>
                      <a:pt x="3961" y="7813"/>
                    </a:cubicBezTo>
                    <a:cubicBezTo>
                      <a:pt x="2632" y="8789"/>
                      <a:pt x="1330" y="9765"/>
                      <a:pt x="1" y="10742"/>
                    </a:cubicBezTo>
                    <a:cubicBezTo>
                      <a:pt x="219" y="10752"/>
                      <a:pt x="439" y="10757"/>
                      <a:pt x="658" y="10757"/>
                    </a:cubicBezTo>
                    <a:cubicBezTo>
                      <a:pt x="3319" y="10757"/>
                      <a:pt x="5991" y="10000"/>
                      <a:pt x="8246" y="8572"/>
                    </a:cubicBezTo>
                    <a:cubicBezTo>
                      <a:pt x="8382" y="8491"/>
                      <a:pt x="8518" y="8409"/>
                      <a:pt x="8599" y="8246"/>
                    </a:cubicBezTo>
                    <a:cubicBezTo>
                      <a:pt x="8707" y="7975"/>
                      <a:pt x="8490" y="7677"/>
                      <a:pt x="8301" y="7460"/>
                    </a:cubicBezTo>
                    <a:cubicBezTo>
                      <a:pt x="7243" y="6348"/>
                      <a:pt x="5995" y="5426"/>
                      <a:pt x="4639" y="4775"/>
                    </a:cubicBezTo>
                    <a:cubicBezTo>
                      <a:pt x="6836" y="3608"/>
                      <a:pt x="7378" y="2713"/>
                      <a:pt x="8952" y="1628"/>
                    </a:cubicBezTo>
                    <a:lnTo>
                      <a:pt x="6619" y="1"/>
                    </a:ln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635;p80">
                <a:extLst>
                  <a:ext uri="{FF2B5EF4-FFF2-40B4-BE49-F238E27FC236}">
                    <a16:creationId xmlns:a16="http://schemas.microsoft.com/office/drawing/2014/main" id="{ADCBCAC1-4AE9-A629-4416-8F49BE6CE7BB}"/>
                  </a:ext>
                </a:extLst>
              </p:cNvPr>
              <p:cNvSpPr/>
              <p:nvPr/>
            </p:nvSpPr>
            <p:spPr>
              <a:xfrm>
                <a:off x="6760725" y="2649400"/>
                <a:ext cx="234650" cy="277725"/>
              </a:xfrm>
              <a:custGeom>
                <a:avLst/>
                <a:gdLst/>
                <a:ahLst/>
                <a:cxnLst/>
                <a:rect l="l" t="t" r="r" b="b"/>
                <a:pathLst>
                  <a:path w="9386" h="11109" extrusionOk="0">
                    <a:moveTo>
                      <a:pt x="6885" y="394"/>
                    </a:moveTo>
                    <a:lnTo>
                      <a:pt x="6885" y="394"/>
                    </a:lnTo>
                    <a:cubicBezTo>
                      <a:pt x="7571" y="868"/>
                      <a:pt x="8238" y="1343"/>
                      <a:pt x="8922" y="1817"/>
                    </a:cubicBezTo>
                    <a:lnTo>
                      <a:pt x="8922" y="1817"/>
                    </a:lnTo>
                    <a:cubicBezTo>
                      <a:pt x="8340" y="2242"/>
                      <a:pt x="7778" y="2706"/>
                      <a:pt x="7215" y="3170"/>
                    </a:cubicBezTo>
                    <a:cubicBezTo>
                      <a:pt x="6483" y="3794"/>
                      <a:pt x="5669" y="4337"/>
                      <a:pt x="4801" y="4798"/>
                    </a:cubicBezTo>
                    <a:cubicBezTo>
                      <a:pt x="4693" y="4852"/>
                      <a:pt x="4693" y="5042"/>
                      <a:pt x="4801" y="5096"/>
                    </a:cubicBezTo>
                    <a:cubicBezTo>
                      <a:pt x="5805" y="5612"/>
                      <a:pt x="6754" y="6208"/>
                      <a:pt x="7595" y="6968"/>
                    </a:cubicBezTo>
                    <a:cubicBezTo>
                      <a:pt x="7948" y="7293"/>
                      <a:pt x="9006" y="8053"/>
                      <a:pt x="8490" y="8568"/>
                    </a:cubicBezTo>
                    <a:cubicBezTo>
                      <a:pt x="8300" y="8731"/>
                      <a:pt x="8002" y="8866"/>
                      <a:pt x="7758" y="9002"/>
                    </a:cubicBezTo>
                    <a:cubicBezTo>
                      <a:pt x="7514" y="9138"/>
                      <a:pt x="7243" y="9273"/>
                      <a:pt x="6971" y="9409"/>
                    </a:cubicBezTo>
                    <a:cubicBezTo>
                      <a:pt x="5091" y="10312"/>
                      <a:pt x="3013" y="10754"/>
                      <a:pt x="915" y="10754"/>
                    </a:cubicBezTo>
                    <a:cubicBezTo>
                      <a:pt x="852" y="10754"/>
                      <a:pt x="788" y="10754"/>
                      <a:pt x="725" y="10753"/>
                    </a:cubicBezTo>
                    <a:lnTo>
                      <a:pt x="725" y="10753"/>
                    </a:lnTo>
                    <a:cubicBezTo>
                      <a:pt x="1880" y="9912"/>
                      <a:pt x="3015" y="9088"/>
                      <a:pt x="4151" y="8243"/>
                    </a:cubicBezTo>
                    <a:cubicBezTo>
                      <a:pt x="4476" y="8026"/>
                      <a:pt x="4937" y="7673"/>
                      <a:pt x="4639" y="7239"/>
                    </a:cubicBezTo>
                    <a:cubicBezTo>
                      <a:pt x="4503" y="7076"/>
                      <a:pt x="4313" y="6995"/>
                      <a:pt x="4151" y="6914"/>
                    </a:cubicBezTo>
                    <a:cubicBezTo>
                      <a:pt x="3771" y="6778"/>
                      <a:pt x="3391" y="6642"/>
                      <a:pt x="3011" y="6480"/>
                    </a:cubicBezTo>
                    <a:cubicBezTo>
                      <a:pt x="2686" y="6317"/>
                      <a:pt x="2360" y="6154"/>
                      <a:pt x="2035" y="5991"/>
                    </a:cubicBezTo>
                    <a:cubicBezTo>
                      <a:pt x="1845" y="5883"/>
                      <a:pt x="1655" y="5801"/>
                      <a:pt x="1492" y="5693"/>
                    </a:cubicBezTo>
                    <a:cubicBezTo>
                      <a:pt x="1248" y="5530"/>
                      <a:pt x="1248" y="5395"/>
                      <a:pt x="1384" y="5205"/>
                    </a:cubicBezTo>
                    <a:cubicBezTo>
                      <a:pt x="1492" y="5042"/>
                      <a:pt x="1736" y="4879"/>
                      <a:pt x="1899" y="4744"/>
                    </a:cubicBezTo>
                    <a:cubicBezTo>
                      <a:pt x="2035" y="4635"/>
                      <a:pt x="2198" y="4500"/>
                      <a:pt x="2333" y="4364"/>
                    </a:cubicBezTo>
                    <a:cubicBezTo>
                      <a:pt x="2659" y="4093"/>
                      <a:pt x="2984" y="3794"/>
                      <a:pt x="3283" y="3523"/>
                    </a:cubicBezTo>
                    <a:cubicBezTo>
                      <a:pt x="4492" y="2471"/>
                      <a:pt x="5677" y="1445"/>
                      <a:pt x="6885" y="394"/>
                    </a:cubicBezTo>
                    <a:close/>
                    <a:moveTo>
                      <a:pt x="6872" y="1"/>
                    </a:moveTo>
                    <a:cubicBezTo>
                      <a:pt x="6848" y="1"/>
                      <a:pt x="6825" y="9"/>
                      <a:pt x="6804" y="22"/>
                    </a:cubicBezTo>
                    <a:lnTo>
                      <a:pt x="6804" y="22"/>
                    </a:lnTo>
                    <a:cubicBezTo>
                      <a:pt x="6787" y="28"/>
                      <a:pt x="6770" y="38"/>
                      <a:pt x="6754" y="51"/>
                    </a:cubicBezTo>
                    <a:lnTo>
                      <a:pt x="3174" y="3170"/>
                    </a:lnTo>
                    <a:cubicBezTo>
                      <a:pt x="2604" y="3713"/>
                      <a:pt x="2008" y="4228"/>
                      <a:pt x="1411" y="4744"/>
                    </a:cubicBezTo>
                    <a:cubicBezTo>
                      <a:pt x="1031" y="5069"/>
                      <a:pt x="624" y="5422"/>
                      <a:pt x="1113" y="5856"/>
                    </a:cubicBezTo>
                    <a:cubicBezTo>
                      <a:pt x="1601" y="6263"/>
                      <a:pt x="2333" y="6534"/>
                      <a:pt x="2930" y="6805"/>
                    </a:cubicBezTo>
                    <a:cubicBezTo>
                      <a:pt x="3228" y="6941"/>
                      <a:pt x="3527" y="7049"/>
                      <a:pt x="3825" y="7185"/>
                    </a:cubicBezTo>
                    <a:cubicBezTo>
                      <a:pt x="3961" y="7212"/>
                      <a:pt x="4286" y="7293"/>
                      <a:pt x="4340" y="7402"/>
                    </a:cubicBezTo>
                    <a:cubicBezTo>
                      <a:pt x="4476" y="7700"/>
                      <a:pt x="4069" y="7890"/>
                      <a:pt x="3934" y="7999"/>
                    </a:cubicBezTo>
                    <a:cubicBezTo>
                      <a:pt x="2659" y="8921"/>
                      <a:pt x="1411" y="9843"/>
                      <a:pt x="136" y="10765"/>
                    </a:cubicBezTo>
                    <a:cubicBezTo>
                      <a:pt x="1" y="10874"/>
                      <a:pt x="55" y="11091"/>
                      <a:pt x="218" y="11091"/>
                    </a:cubicBezTo>
                    <a:cubicBezTo>
                      <a:pt x="458" y="11103"/>
                      <a:pt x="699" y="11109"/>
                      <a:pt x="940" y="11109"/>
                    </a:cubicBezTo>
                    <a:cubicBezTo>
                      <a:pt x="3382" y="11109"/>
                      <a:pt x="5800" y="10486"/>
                      <a:pt x="7948" y="9300"/>
                    </a:cubicBezTo>
                    <a:cubicBezTo>
                      <a:pt x="8328" y="9083"/>
                      <a:pt x="8979" y="8812"/>
                      <a:pt x="9033" y="8297"/>
                    </a:cubicBezTo>
                    <a:cubicBezTo>
                      <a:pt x="9060" y="7782"/>
                      <a:pt x="8490" y="7320"/>
                      <a:pt x="8138" y="7022"/>
                    </a:cubicBezTo>
                    <a:cubicBezTo>
                      <a:pt x="7290" y="6200"/>
                      <a:pt x="6306" y="5515"/>
                      <a:pt x="5247" y="4946"/>
                    </a:cubicBezTo>
                    <a:lnTo>
                      <a:pt x="5247" y="4946"/>
                    </a:lnTo>
                    <a:cubicBezTo>
                      <a:pt x="5977" y="4545"/>
                      <a:pt x="6647" y="4079"/>
                      <a:pt x="7297" y="3550"/>
                    </a:cubicBezTo>
                    <a:cubicBezTo>
                      <a:pt x="7948" y="3008"/>
                      <a:pt x="8572" y="2438"/>
                      <a:pt x="9277" y="1950"/>
                    </a:cubicBezTo>
                    <a:cubicBezTo>
                      <a:pt x="9385" y="1896"/>
                      <a:pt x="9385" y="1733"/>
                      <a:pt x="9277" y="1679"/>
                    </a:cubicBezTo>
                    <a:cubicBezTo>
                      <a:pt x="8517" y="1136"/>
                      <a:pt x="7731" y="567"/>
                      <a:pt x="6944" y="24"/>
                    </a:cubicBezTo>
                    <a:cubicBezTo>
                      <a:pt x="6920" y="8"/>
                      <a:pt x="6896" y="1"/>
                      <a:pt x="6872" y="1"/>
                    </a:cubicBezTo>
                    <a:close/>
                  </a:path>
                </a:pathLst>
              </a:custGeom>
              <a:solidFill>
                <a:srgbClr val="FFFFFF"/>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2636;p80">
              <a:extLst>
                <a:ext uri="{FF2B5EF4-FFF2-40B4-BE49-F238E27FC236}">
                  <a16:creationId xmlns:a16="http://schemas.microsoft.com/office/drawing/2014/main" id="{4FB95FCA-D575-1A3A-AEBE-D31E808F8775}"/>
                </a:ext>
              </a:extLst>
            </p:cNvPr>
            <p:cNvGrpSpPr/>
            <p:nvPr/>
          </p:nvGrpSpPr>
          <p:grpSpPr>
            <a:xfrm>
              <a:off x="5491650" y="2658300"/>
              <a:ext cx="1636200" cy="1105100"/>
              <a:chOff x="5477850" y="2649400"/>
              <a:chExt cx="1636200" cy="1105100"/>
            </a:xfrm>
          </p:grpSpPr>
          <p:sp>
            <p:nvSpPr>
              <p:cNvPr id="5" name="Google Shape;2637;p80">
                <a:extLst>
                  <a:ext uri="{FF2B5EF4-FFF2-40B4-BE49-F238E27FC236}">
                    <a16:creationId xmlns:a16="http://schemas.microsoft.com/office/drawing/2014/main" id="{6378BCDA-A88E-6708-2D3F-5F26C3F88BFB}"/>
                  </a:ext>
                </a:extLst>
              </p:cNvPr>
              <p:cNvSpPr/>
              <p:nvPr/>
            </p:nvSpPr>
            <p:spPr>
              <a:xfrm>
                <a:off x="6439300" y="2873625"/>
                <a:ext cx="273300" cy="301925"/>
              </a:xfrm>
              <a:custGeom>
                <a:avLst/>
                <a:gdLst/>
                <a:ahLst/>
                <a:cxnLst/>
                <a:rect l="l" t="t" r="r" b="b"/>
                <a:pathLst>
                  <a:path w="10932" h="12077" extrusionOk="0">
                    <a:moveTo>
                      <a:pt x="6601" y="0"/>
                    </a:moveTo>
                    <a:cubicBezTo>
                      <a:pt x="6516" y="0"/>
                      <a:pt x="6431" y="11"/>
                      <a:pt x="6348" y="33"/>
                    </a:cubicBezTo>
                    <a:lnTo>
                      <a:pt x="923" y="1471"/>
                    </a:lnTo>
                    <a:cubicBezTo>
                      <a:pt x="326" y="1606"/>
                      <a:pt x="1" y="2284"/>
                      <a:pt x="272" y="2827"/>
                    </a:cubicBezTo>
                    <a:cubicBezTo>
                      <a:pt x="1466" y="5214"/>
                      <a:pt x="2388" y="7736"/>
                      <a:pt x="2984" y="10313"/>
                    </a:cubicBezTo>
                    <a:cubicBezTo>
                      <a:pt x="3066" y="10584"/>
                      <a:pt x="3147" y="11208"/>
                      <a:pt x="3174" y="12076"/>
                    </a:cubicBezTo>
                    <a:lnTo>
                      <a:pt x="3201" y="12076"/>
                    </a:lnTo>
                    <a:cubicBezTo>
                      <a:pt x="4015" y="11913"/>
                      <a:pt x="5588" y="11642"/>
                      <a:pt x="6402" y="11479"/>
                    </a:cubicBezTo>
                    <a:cubicBezTo>
                      <a:pt x="7867" y="11208"/>
                      <a:pt x="9738" y="10693"/>
                      <a:pt x="10905" y="10367"/>
                    </a:cubicBezTo>
                    <a:lnTo>
                      <a:pt x="10932" y="10367"/>
                    </a:lnTo>
                    <a:cubicBezTo>
                      <a:pt x="10145" y="5458"/>
                      <a:pt x="8246" y="1850"/>
                      <a:pt x="7433" y="467"/>
                    </a:cubicBezTo>
                    <a:cubicBezTo>
                      <a:pt x="7260" y="165"/>
                      <a:pt x="6933" y="0"/>
                      <a:pt x="6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638;p80">
                <a:extLst>
                  <a:ext uri="{FF2B5EF4-FFF2-40B4-BE49-F238E27FC236}">
                    <a16:creationId xmlns:a16="http://schemas.microsoft.com/office/drawing/2014/main" id="{349979DB-4283-460F-EDCF-D40434326A5C}"/>
                  </a:ext>
                </a:extLst>
              </p:cNvPr>
              <p:cNvSpPr/>
              <p:nvPr/>
            </p:nvSpPr>
            <p:spPr>
              <a:xfrm>
                <a:off x="5857500" y="3123975"/>
                <a:ext cx="871375" cy="626700"/>
              </a:xfrm>
              <a:custGeom>
                <a:avLst/>
                <a:gdLst/>
                <a:ahLst/>
                <a:cxnLst/>
                <a:rect l="l" t="t" r="r" b="b"/>
                <a:pathLst>
                  <a:path w="34855" h="25068" extrusionOk="0">
                    <a:moveTo>
                      <a:pt x="760" y="1"/>
                    </a:moveTo>
                    <a:lnTo>
                      <a:pt x="760" y="1"/>
                    </a:lnTo>
                    <a:cubicBezTo>
                      <a:pt x="1" y="4856"/>
                      <a:pt x="1" y="10742"/>
                      <a:pt x="2415" y="16275"/>
                    </a:cubicBezTo>
                    <a:cubicBezTo>
                      <a:pt x="4976" y="22195"/>
                      <a:pt x="10803" y="25068"/>
                      <a:pt x="16754" y="25068"/>
                    </a:cubicBezTo>
                    <a:cubicBezTo>
                      <a:pt x="23346" y="25068"/>
                      <a:pt x="30089" y="21543"/>
                      <a:pt x="32712" y="14729"/>
                    </a:cubicBezTo>
                    <a:cubicBezTo>
                      <a:pt x="34746" y="9385"/>
                      <a:pt x="34855" y="4395"/>
                      <a:pt x="34204" y="353"/>
                    </a:cubicBezTo>
                    <a:lnTo>
                      <a:pt x="34150" y="353"/>
                    </a:lnTo>
                    <a:cubicBezTo>
                      <a:pt x="33010" y="679"/>
                      <a:pt x="31112" y="1194"/>
                      <a:pt x="29674" y="1465"/>
                    </a:cubicBezTo>
                    <a:cubicBezTo>
                      <a:pt x="28833" y="1628"/>
                      <a:pt x="27287" y="1899"/>
                      <a:pt x="26473" y="2062"/>
                    </a:cubicBezTo>
                    <a:lnTo>
                      <a:pt x="26446" y="2062"/>
                    </a:lnTo>
                    <a:cubicBezTo>
                      <a:pt x="26582" y="5453"/>
                      <a:pt x="25877" y="12315"/>
                      <a:pt x="19340" y="13590"/>
                    </a:cubicBezTo>
                    <a:cubicBezTo>
                      <a:pt x="18729" y="13714"/>
                      <a:pt x="18111" y="13777"/>
                      <a:pt x="17495" y="13777"/>
                    </a:cubicBezTo>
                    <a:cubicBezTo>
                      <a:pt x="15568" y="13777"/>
                      <a:pt x="13673" y="13162"/>
                      <a:pt x="12152" y="11908"/>
                    </a:cubicBezTo>
                    <a:cubicBezTo>
                      <a:pt x="9060" y="9331"/>
                      <a:pt x="8707" y="5317"/>
                      <a:pt x="9331" y="1628"/>
                    </a:cubicBezTo>
                    <a:lnTo>
                      <a:pt x="9196" y="1628"/>
                    </a:lnTo>
                    <a:cubicBezTo>
                      <a:pt x="6483" y="1248"/>
                      <a:pt x="3391" y="706"/>
                      <a:pt x="7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39;p80">
                <a:extLst>
                  <a:ext uri="{FF2B5EF4-FFF2-40B4-BE49-F238E27FC236}">
                    <a16:creationId xmlns:a16="http://schemas.microsoft.com/office/drawing/2014/main" id="{E3F22620-5962-E1A3-56A4-AD2390146D9E}"/>
                  </a:ext>
                </a:extLst>
              </p:cNvPr>
              <p:cNvSpPr/>
              <p:nvPr/>
            </p:nvSpPr>
            <p:spPr>
              <a:xfrm>
                <a:off x="5876500" y="2865000"/>
                <a:ext cx="276000" cy="299700"/>
              </a:xfrm>
              <a:custGeom>
                <a:avLst/>
                <a:gdLst/>
                <a:ahLst/>
                <a:cxnLst/>
                <a:rect l="l" t="t" r="r" b="b"/>
                <a:pathLst>
                  <a:path w="11040" h="11988" extrusionOk="0">
                    <a:moveTo>
                      <a:pt x="3663" y="0"/>
                    </a:moveTo>
                    <a:cubicBezTo>
                      <a:pt x="3236" y="0"/>
                      <a:pt x="2845" y="238"/>
                      <a:pt x="2685" y="649"/>
                    </a:cubicBezTo>
                    <a:cubicBezTo>
                      <a:pt x="2034" y="2195"/>
                      <a:pt x="678" y="5830"/>
                      <a:pt x="0" y="10360"/>
                    </a:cubicBezTo>
                    <a:cubicBezTo>
                      <a:pt x="2631" y="11065"/>
                      <a:pt x="5750" y="11607"/>
                      <a:pt x="8436" y="11987"/>
                    </a:cubicBezTo>
                    <a:lnTo>
                      <a:pt x="8571" y="11987"/>
                    </a:lnTo>
                    <a:cubicBezTo>
                      <a:pt x="8598" y="11770"/>
                      <a:pt x="8653" y="11553"/>
                      <a:pt x="8680" y="11336"/>
                    </a:cubicBezTo>
                    <a:cubicBezTo>
                      <a:pt x="9303" y="8244"/>
                      <a:pt x="10524" y="5288"/>
                      <a:pt x="11012" y="2168"/>
                    </a:cubicBezTo>
                    <a:cubicBezTo>
                      <a:pt x="11039" y="2087"/>
                      <a:pt x="11039" y="1978"/>
                      <a:pt x="10985" y="1924"/>
                    </a:cubicBezTo>
                    <a:cubicBezTo>
                      <a:pt x="10958" y="1816"/>
                      <a:pt x="10850" y="1816"/>
                      <a:pt x="10768" y="1789"/>
                    </a:cubicBezTo>
                    <a:lnTo>
                      <a:pt x="3906" y="25"/>
                    </a:lnTo>
                    <a:cubicBezTo>
                      <a:pt x="3825" y="8"/>
                      <a:pt x="3743" y="0"/>
                      <a:pt x="36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640;p80">
                <a:extLst>
                  <a:ext uri="{FF2B5EF4-FFF2-40B4-BE49-F238E27FC236}">
                    <a16:creationId xmlns:a16="http://schemas.microsoft.com/office/drawing/2014/main" id="{F5ABAE8C-89B8-9625-B554-D0AD4FF37A66}"/>
                  </a:ext>
                </a:extLst>
              </p:cNvPr>
              <p:cNvSpPr/>
              <p:nvPr/>
            </p:nvSpPr>
            <p:spPr>
              <a:xfrm>
                <a:off x="5860225" y="3199925"/>
                <a:ext cx="863225" cy="550750"/>
              </a:xfrm>
              <a:custGeom>
                <a:avLst/>
                <a:gdLst/>
                <a:ahLst/>
                <a:cxnLst/>
                <a:rect l="l" t="t" r="r" b="b"/>
                <a:pathLst>
                  <a:path w="34529" h="22030" extrusionOk="0">
                    <a:moveTo>
                      <a:pt x="298" y="1"/>
                    </a:moveTo>
                    <a:cubicBezTo>
                      <a:pt x="0" y="4178"/>
                      <a:pt x="380" y="8816"/>
                      <a:pt x="2306" y="13237"/>
                    </a:cubicBezTo>
                    <a:cubicBezTo>
                      <a:pt x="4867" y="19157"/>
                      <a:pt x="10694" y="22030"/>
                      <a:pt x="16645" y="22030"/>
                    </a:cubicBezTo>
                    <a:cubicBezTo>
                      <a:pt x="23237" y="22030"/>
                      <a:pt x="29980" y="18505"/>
                      <a:pt x="32603" y="11691"/>
                    </a:cubicBezTo>
                    <a:cubicBezTo>
                      <a:pt x="34041" y="7894"/>
                      <a:pt x="34529" y="4286"/>
                      <a:pt x="34420" y="1058"/>
                    </a:cubicBezTo>
                    <a:lnTo>
                      <a:pt x="34420" y="1058"/>
                    </a:lnTo>
                    <a:cubicBezTo>
                      <a:pt x="34230" y="3472"/>
                      <a:pt x="33688" y="6022"/>
                      <a:pt x="32684" y="8680"/>
                    </a:cubicBezTo>
                    <a:cubicBezTo>
                      <a:pt x="30078" y="15487"/>
                      <a:pt x="23345" y="19004"/>
                      <a:pt x="16756" y="19004"/>
                    </a:cubicBezTo>
                    <a:cubicBezTo>
                      <a:pt x="10795" y="19004"/>
                      <a:pt x="4951" y="16125"/>
                      <a:pt x="2387" y="10199"/>
                    </a:cubicBezTo>
                    <a:cubicBezTo>
                      <a:pt x="922" y="6836"/>
                      <a:pt x="353" y="3337"/>
                      <a:pt x="298" y="1"/>
                    </a:cubicBezTo>
                    <a:close/>
                  </a:path>
                </a:pathLst>
              </a:custGeom>
              <a:solidFill>
                <a:srgbClr val="221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641;p80">
                <a:extLst>
                  <a:ext uri="{FF2B5EF4-FFF2-40B4-BE49-F238E27FC236}">
                    <a16:creationId xmlns:a16="http://schemas.microsoft.com/office/drawing/2014/main" id="{C97DE849-DB59-FD18-0EC2-C54A2E78E4FC}"/>
                  </a:ext>
                </a:extLst>
              </p:cNvPr>
              <p:cNvSpPr/>
              <p:nvPr/>
            </p:nvSpPr>
            <p:spPr>
              <a:xfrm>
                <a:off x="5857500" y="2860925"/>
                <a:ext cx="868675" cy="893575"/>
              </a:xfrm>
              <a:custGeom>
                <a:avLst/>
                <a:gdLst/>
                <a:ahLst/>
                <a:cxnLst/>
                <a:rect l="l" t="t" r="r" b="b"/>
                <a:pathLst>
                  <a:path w="34747" h="35743" extrusionOk="0">
                    <a:moveTo>
                      <a:pt x="4412" y="355"/>
                    </a:moveTo>
                    <a:cubicBezTo>
                      <a:pt x="4483" y="355"/>
                      <a:pt x="4558" y="363"/>
                      <a:pt x="4639" y="378"/>
                    </a:cubicBezTo>
                    <a:cubicBezTo>
                      <a:pt x="4829" y="405"/>
                      <a:pt x="5018" y="487"/>
                      <a:pt x="5208" y="514"/>
                    </a:cubicBezTo>
                    <a:cubicBezTo>
                      <a:pt x="6971" y="975"/>
                      <a:pt x="8734" y="1409"/>
                      <a:pt x="10497" y="1870"/>
                    </a:cubicBezTo>
                    <a:cubicBezTo>
                      <a:pt x="10769" y="1924"/>
                      <a:pt x="11067" y="1979"/>
                      <a:pt x="11338" y="2087"/>
                    </a:cubicBezTo>
                    <a:cubicBezTo>
                      <a:pt x="11365" y="2087"/>
                      <a:pt x="11447" y="2087"/>
                      <a:pt x="11474" y="2114"/>
                    </a:cubicBezTo>
                    <a:cubicBezTo>
                      <a:pt x="11745" y="2331"/>
                      <a:pt x="11474" y="3091"/>
                      <a:pt x="11420" y="3389"/>
                    </a:cubicBezTo>
                    <a:cubicBezTo>
                      <a:pt x="11013" y="5288"/>
                      <a:pt x="10416" y="7132"/>
                      <a:pt x="9874" y="9004"/>
                    </a:cubicBezTo>
                    <a:cubicBezTo>
                      <a:pt x="9060" y="12069"/>
                      <a:pt x="8436" y="15351"/>
                      <a:pt x="9385" y="18470"/>
                    </a:cubicBezTo>
                    <a:cubicBezTo>
                      <a:pt x="10280" y="21481"/>
                      <a:pt x="12776" y="23759"/>
                      <a:pt x="15895" y="24329"/>
                    </a:cubicBezTo>
                    <a:cubicBezTo>
                      <a:pt x="16444" y="24429"/>
                      <a:pt x="17005" y="24478"/>
                      <a:pt x="17566" y="24478"/>
                    </a:cubicBezTo>
                    <a:cubicBezTo>
                      <a:pt x="19749" y="24478"/>
                      <a:pt x="21942" y="23723"/>
                      <a:pt x="23517" y="22213"/>
                    </a:cubicBezTo>
                    <a:cubicBezTo>
                      <a:pt x="25117" y="20721"/>
                      <a:pt x="25958" y="18606"/>
                      <a:pt x="26365" y="16517"/>
                    </a:cubicBezTo>
                    <a:cubicBezTo>
                      <a:pt x="26745" y="14483"/>
                      <a:pt x="26799" y="12259"/>
                      <a:pt x="26311" y="10251"/>
                    </a:cubicBezTo>
                    <a:cubicBezTo>
                      <a:pt x="25850" y="8434"/>
                      <a:pt x="25226" y="6671"/>
                      <a:pt x="24493" y="4962"/>
                    </a:cubicBezTo>
                    <a:cubicBezTo>
                      <a:pt x="24304" y="4528"/>
                      <a:pt x="24114" y="4094"/>
                      <a:pt x="23897" y="3687"/>
                    </a:cubicBezTo>
                    <a:cubicBezTo>
                      <a:pt x="23680" y="3199"/>
                      <a:pt x="23408" y="2630"/>
                      <a:pt x="23978" y="2250"/>
                    </a:cubicBezTo>
                    <a:cubicBezTo>
                      <a:pt x="24141" y="2141"/>
                      <a:pt x="24385" y="2087"/>
                      <a:pt x="24602" y="2033"/>
                    </a:cubicBezTo>
                    <a:cubicBezTo>
                      <a:pt x="26229" y="1599"/>
                      <a:pt x="27857" y="1138"/>
                      <a:pt x="29511" y="731"/>
                    </a:cubicBezTo>
                    <a:cubicBezTo>
                      <a:pt x="29628" y="703"/>
                      <a:pt x="29740" y="688"/>
                      <a:pt x="29846" y="688"/>
                    </a:cubicBezTo>
                    <a:cubicBezTo>
                      <a:pt x="30158" y="688"/>
                      <a:pt x="30421" y="821"/>
                      <a:pt x="30623" y="1165"/>
                    </a:cubicBezTo>
                    <a:cubicBezTo>
                      <a:pt x="30840" y="1518"/>
                      <a:pt x="31030" y="1897"/>
                      <a:pt x="31220" y="2277"/>
                    </a:cubicBezTo>
                    <a:cubicBezTo>
                      <a:pt x="31817" y="3443"/>
                      <a:pt x="32332" y="4664"/>
                      <a:pt x="32766" y="5912"/>
                    </a:cubicBezTo>
                    <a:cubicBezTo>
                      <a:pt x="33336" y="7539"/>
                      <a:pt x="33743" y="9221"/>
                      <a:pt x="34041" y="10930"/>
                    </a:cubicBezTo>
                    <a:cubicBezTo>
                      <a:pt x="34043" y="10943"/>
                      <a:pt x="34046" y="10955"/>
                      <a:pt x="34051" y="10966"/>
                    </a:cubicBezTo>
                    <a:lnTo>
                      <a:pt x="34051" y="10966"/>
                    </a:lnTo>
                    <a:cubicBezTo>
                      <a:pt x="34582" y="14363"/>
                      <a:pt x="34497" y="17840"/>
                      <a:pt x="33743" y="21182"/>
                    </a:cubicBezTo>
                    <a:cubicBezTo>
                      <a:pt x="33119" y="24030"/>
                      <a:pt x="32115" y="26851"/>
                      <a:pt x="30298" y="29184"/>
                    </a:cubicBezTo>
                    <a:cubicBezTo>
                      <a:pt x="27477" y="32710"/>
                      <a:pt x="23164" y="34853"/>
                      <a:pt x="18716" y="35314"/>
                    </a:cubicBezTo>
                    <a:cubicBezTo>
                      <a:pt x="18075" y="35382"/>
                      <a:pt x="17428" y="35416"/>
                      <a:pt x="16781" y="35416"/>
                    </a:cubicBezTo>
                    <a:cubicBezTo>
                      <a:pt x="13047" y="35416"/>
                      <a:pt x="9291" y="34273"/>
                      <a:pt x="6402" y="31869"/>
                    </a:cubicBezTo>
                    <a:cubicBezTo>
                      <a:pt x="4557" y="30323"/>
                      <a:pt x="3201" y="28370"/>
                      <a:pt x="2333" y="26173"/>
                    </a:cubicBezTo>
                    <a:cubicBezTo>
                      <a:pt x="923" y="22701"/>
                      <a:pt x="407" y="18958"/>
                      <a:pt x="489" y="15215"/>
                    </a:cubicBezTo>
                    <a:cubicBezTo>
                      <a:pt x="597" y="11716"/>
                      <a:pt x="1194" y="8217"/>
                      <a:pt x="2198" y="4854"/>
                    </a:cubicBezTo>
                    <a:cubicBezTo>
                      <a:pt x="2550" y="3633"/>
                      <a:pt x="2957" y="2467"/>
                      <a:pt x="3418" y="1301"/>
                    </a:cubicBezTo>
                    <a:cubicBezTo>
                      <a:pt x="3610" y="796"/>
                      <a:pt x="3866" y="355"/>
                      <a:pt x="4412" y="355"/>
                    </a:cubicBezTo>
                    <a:close/>
                    <a:moveTo>
                      <a:pt x="4435" y="0"/>
                    </a:moveTo>
                    <a:cubicBezTo>
                      <a:pt x="4067" y="0"/>
                      <a:pt x="3710" y="131"/>
                      <a:pt x="3472" y="433"/>
                    </a:cubicBezTo>
                    <a:cubicBezTo>
                      <a:pt x="3174" y="785"/>
                      <a:pt x="3038" y="1328"/>
                      <a:pt x="2876" y="1735"/>
                    </a:cubicBezTo>
                    <a:cubicBezTo>
                      <a:pt x="1709" y="4800"/>
                      <a:pt x="923" y="8027"/>
                      <a:pt x="489" y="11255"/>
                    </a:cubicBezTo>
                    <a:cubicBezTo>
                      <a:pt x="1" y="14808"/>
                      <a:pt x="1" y="18416"/>
                      <a:pt x="706" y="21942"/>
                    </a:cubicBezTo>
                    <a:cubicBezTo>
                      <a:pt x="1302" y="24871"/>
                      <a:pt x="2360" y="27828"/>
                      <a:pt x="4259" y="30160"/>
                    </a:cubicBezTo>
                    <a:cubicBezTo>
                      <a:pt x="7080" y="33659"/>
                      <a:pt x="11474" y="35531"/>
                      <a:pt x="15895" y="35721"/>
                    </a:cubicBezTo>
                    <a:cubicBezTo>
                      <a:pt x="16194" y="35735"/>
                      <a:pt x="16494" y="35742"/>
                      <a:pt x="16793" y="35742"/>
                    </a:cubicBezTo>
                    <a:cubicBezTo>
                      <a:pt x="20978" y="35742"/>
                      <a:pt x="25185" y="34331"/>
                      <a:pt x="28399" y="31598"/>
                    </a:cubicBezTo>
                    <a:cubicBezTo>
                      <a:pt x="30189" y="30106"/>
                      <a:pt x="31600" y="28180"/>
                      <a:pt x="32549" y="26065"/>
                    </a:cubicBezTo>
                    <a:cubicBezTo>
                      <a:pt x="34014" y="22755"/>
                      <a:pt x="34719" y="19067"/>
                      <a:pt x="34719" y="15486"/>
                    </a:cubicBezTo>
                    <a:cubicBezTo>
                      <a:pt x="34746" y="13913"/>
                      <a:pt x="34611" y="12367"/>
                      <a:pt x="34366" y="10821"/>
                    </a:cubicBezTo>
                    <a:cubicBezTo>
                      <a:pt x="34366" y="10815"/>
                      <a:pt x="34365" y="10809"/>
                      <a:pt x="34364" y="10804"/>
                    </a:cubicBezTo>
                    <a:lnTo>
                      <a:pt x="34364" y="10804"/>
                    </a:lnTo>
                    <a:cubicBezTo>
                      <a:pt x="33848" y="7745"/>
                      <a:pt x="32899" y="4740"/>
                      <a:pt x="31464" y="2006"/>
                    </a:cubicBezTo>
                    <a:cubicBezTo>
                      <a:pt x="31097" y="1296"/>
                      <a:pt x="30730" y="343"/>
                      <a:pt x="29865" y="343"/>
                    </a:cubicBezTo>
                    <a:cubicBezTo>
                      <a:pt x="29771" y="343"/>
                      <a:pt x="29672" y="355"/>
                      <a:pt x="29566" y="378"/>
                    </a:cubicBezTo>
                    <a:cubicBezTo>
                      <a:pt x="28887" y="514"/>
                      <a:pt x="28237" y="731"/>
                      <a:pt x="27586" y="894"/>
                    </a:cubicBezTo>
                    <a:cubicBezTo>
                      <a:pt x="26636" y="1138"/>
                      <a:pt x="25714" y="1409"/>
                      <a:pt x="24765" y="1653"/>
                    </a:cubicBezTo>
                    <a:cubicBezTo>
                      <a:pt x="24087" y="1843"/>
                      <a:pt x="23300" y="2033"/>
                      <a:pt x="23300" y="2928"/>
                    </a:cubicBezTo>
                    <a:cubicBezTo>
                      <a:pt x="23300" y="3253"/>
                      <a:pt x="23463" y="3552"/>
                      <a:pt x="23625" y="3850"/>
                    </a:cubicBezTo>
                    <a:cubicBezTo>
                      <a:pt x="23842" y="4311"/>
                      <a:pt x="24059" y="4800"/>
                      <a:pt x="24276" y="5261"/>
                    </a:cubicBezTo>
                    <a:cubicBezTo>
                      <a:pt x="24683" y="6210"/>
                      <a:pt x="25036" y="7186"/>
                      <a:pt x="25361" y="8163"/>
                    </a:cubicBezTo>
                    <a:cubicBezTo>
                      <a:pt x="25850" y="9709"/>
                      <a:pt x="26256" y="11228"/>
                      <a:pt x="26311" y="12882"/>
                    </a:cubicBezTo>
                    <a:cubicBezTo>
                      <a:pt x="26365" y="14917"/>
                      <a:pt x="26094" y="17005"/>
                      <a:pt x="25334" y="18877"/>
                    </a:cubicBezTo>
                    <a:cubicBezTo>
                      <a:pt x="24385" y="21237"/>
                      <a:pt x="22568" y="23054"/>
                      <a:pt x="20099" y="23759"/>
                    </a:cubicBezTo>
                    <a:cubicBezTo>
                      <a:pt x="19283" y="23992"/>
                      <a:pt x="18441" y="24108"/>
                      <a:pt x="17604" y="24108"/>
                    </a:cubicBezTo>
                    <a:cubicBezTo>
                      <a:pt x="14935" y="24108"/>
                      <a:pt x="12317" y="22932"/>
                      <a:pt x="10769" y="20640"/>
                    </a:cubicBezTo>
                    <a:cubicBezTo>
                      <a:pt x="8897" y="17846"/>
                      <a:pt x="9033" y="14239"/>
                      <a:pt x="9711" y="11092"/>
                    </a:cubicBezTo>
                    <a:cubicBezTo>
                      <a:pt x="10145" y="9139"/>
                      <a:pt x="10769" y="7214"/>
                      <a:pt x="11284" y="5288"/>
                    </a:cubicBezTo>
                    <a:cubicBezTo>
                      <a:pt x="11555" y="4338"/>
                      <a:pt x="11799" y="3362"/>
                      <a:pt x="11935" y="2386"/>
                    </a:cubicBezTo>
                    <a:cubicBezTo>
                      <a:pt x="11989" y="2006"/>
                      <a:pt x="11827" y="1843"/>
                      <a:pt x="11474" y="1762"/>
                    </a:cubicBezTo>
                    <a:cubicBezTo>
                      <a:pt x="9819" y="1301"/>
                      <a:pt x="8138" y="894"/>
                      <a:pt x="6483" y="487"/>
                    </a:cubicBezTo>
                    <a:cubicBezTo>
                      <a:pt x="5886" y="324"/>
                      <a:pt x="5317" y="161"/>
                      <a:pt x="4720" y="26"/>
                    </a:cubicBezTo>
                    <a:cubicBezTo>
                      <a:pt x="4625" y="9"/>
                      <a:pt x="4530" y="0"/>
                      <a:pt x="4435" y="0"/>
                    </a:cubicBezTo>
                    <a:close/>
                  </a:path>
                </a:pathLst>
              </a:custGeom>
              <a:solidFill>
                <a:srgbClr val="221C42"/>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42;p80">
                <a:extLst>
                  <a:ext uri="{FF2B5EF4-FFF2-40B4-BE49-F238E27FC236}">
                    <a16:creationId xmlns:a16="http://schemas.microsoft.com/office/drawing/2014/main" id="{286CE904-02B3-C637-7E55-021C59515898}"/>
                  </a:ext>
                </a:extLst>
              </p:cNvPr>
              <p:cNvSpPr/>
              <p:nvPr/>
            </p:nvSpPr>
            <p:spPr>
              <a:xfrm>
                <a:off x="5870750" y="3119750"/>
                <a:ext cx="223225" cy="49050"/>
              </a:xfrm>
              <a:custGeom>
                <a:avLst/>
                <a:gdLst/>
                <a:ahLst/>
                <a:cxnLst/>
                <a:rect l="l" t="t" r="r" b="b"/>
                <a:pathLst>
                  <a:path w="8929" h="1962" extrusionOk="0">
                    <a:moveTo>
                      <a:pt x="237" y="1"/>
                    </a:moveTo>
                    <a:cubicBezTo>
                      <a:pt x="56" y="1"/>
                      <a:pt x="0" y="282"/>
                      <a:pt x="176" y="332"/>
                    </a:cubicBezTo>
                    <a:cubicBezTo>
                      <a:pt x="2970" y="1065"/>
                      <a:pt x="5790" y="1553"/>
                      <a:pt x="8638" y="1960"/>
                    </a:cubicBezTo>
                    <a:cubicBezTo>
                      <a:pt x="8647" y="1961"/>
                      <a:pt x="8656" y="1961"/>
                      <a:pt x="8664" y="1961"/>
                    </a:cubicBezTo>
                    <a:cubicBezTo>
                      <a:pt x="8861" y="1961"/>
                      <a:pt x="8928" y="1660"/>
                      <a:pt x="8720" y="1634"/>
                    </a:cubicBezTo>
                    <a:cubicBezTo>
                      <a:pt x="5872" y="1227"/>
                      <a:pt x="3051" y="739"/>
                      <a:pt x="284" y="7"/>
                    </a:cubicBezTo>
                    <a:cubicBezTo>
                      <a:pt x="268" y="3"/>
                      <a:pt x="252" y="1"/>
                      <a:pt x="237" y="1"/>
                    </a:cubicBezTo>
                    <a:close/>
                  </a:path>
                </a:pathLst>
              </a:custGeom>
              <a:solidFill>
                <a:srgbClr val="221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643;p80">
                <a:extLst>
                  <a:ext uri="{FF2B5EF4-FFF2-40B4-BE49-F238E27FC236}">
                    <a16:creationId xmlns:a16="http://schemas.microsoft.com/office/drawing/2014/main" id="{350753BA-0F40-B5A9-FD2B-181A669957EB}"/>
                  </a:ext>
                </a:extLst>
              </p:cNvPr>
              <p:cNvSpPr/>
              <p:nvPr/>
            </p:nvSpPr>
            <p:spPr>
              <a:xfrm>
                <a:off x="6513400" y="3128425"/>
                <a:ext cx="204075" cy="51225"/>
              </a:xfrm>
              <a:custGeom>
                <a:avLst/>
                <a:gdLst/>
                <a:ahLst/>
                <a:cxnLst/>
                <a:rect l="l" t="t" r="r" b="b"/>
                <a:pathLst>
                  <a:path w="8163" h="2049" extrusionOk="0">
                    <a:moveTo>
                      <a:pt x="7949" y="0"/>
                    </a:moveTo>
                    <a:cubicBezTo>
                      <a:pt x="7929" y="0"/>
                      <a:pt x="7909" y="4"/>
                      <a:pt x="7886" y="13"/>
                    </a:cubicBezTo>
                    <a:cubicBezTo>
                      <a:pt x="6557" y="392"/>
                      <a:pt x="5228" y="745"/>
                      <a:pt x="3872" y="1043"/>
                    </a:cubicBezTo>
                    <a:cubicBezTo>
                      <a:pt x="2651" y="1287"/>
                      <a:pt x="1404" y="1477"/>
                      <a:pt x="183" y="1721"/>
                    </a:cubicBezTo>
                    <a:cubicBezTo>
                      <a:pt x="1" y="1747"/>
                      <a:pt x="69" y="2048"/>
                      <a:pt x="266" y="2048"/>
                    </a:cubicBezTo>
                    <a:cubicBezTo>
                      <a:pt x="275" y="2048"/>
                      <a:pt x="283" y="2048"/>
                      <a:pt x="292" y="2047"/>
                    </a:cubicBezTo>
                    <a:cubicBezTo>
                      <a:pt x="1512" y="1803"/>
                      <a:pt x="2733" y="1640"/>
                      <a:pt x="3953" y="1369"/>
                    </a:cubicBezTo>
                    <a:cubicBezTo>
                      <a:pt x="5310" y="1097"/>
                      <a:pt x="6639" y="718"/>
                      <a:pt x="7968" y="338"/>
                    </a:cubicBezTo>
                    <a:cubicBezTo>
                      <a:pt x="8162" y="289"/>
                      <a:pt x="8117" y="0"/>
                      <a:pt x="7949" y="0"/>
                    </a:cubicBezTo>
                    <a:close/>
                  </a:path>
                </a:pathLst>
              </a:custGeom>
              <a:solidFill>
                <a:srgbClr val="221C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644;p80">
                <a:extLst>
                  <a:ext uri="{FF2B5EF4-FFF2-40B4-BE49-F238E27FC236}">
                    <a16:creationId xmlns:a16="http://schemas.microsoft.com/office/drawing/2014/main" id="{383AACCC-0521-8097-27BE-91745415E257}"/>
                  </a:ext>
                </a:extLst>
              </p:cNvPr>
              <p:cNvSpPr/>
              <p:nvPr/>
            </p:nvSpPr>
            <p:spPr>
              <a:xfrm>
                <a:off x="5968700" y="2956200"/>
                <a:ext cx="19025" cy="9125"/>
              </a:xfrm>
              <a:custGeom>
                <a:avLst/>
                <a:gdLst/>
                <a:ahLst/>
                <a:cxnLst/>
                <a:rect l="l" t="t" r="r" b="b"/>
                <a:pathLst>
                  <a:path w="761" h="365" extrusionOk="0">
                    <a:moveTo>
                      <a:pt x="134" y="1"/>
                    </a:moveTo>
                    <a:cubicBezTo>
                      <a:pt x="107" y="1"/>
                      <a:pt x="74" y="20"/>
                      <a:pt x="55" y="39"/>
                    </a:cubicBezTo>
                    <a:cubicBezTo>
                      <a:pt x="28" y="66"/>
                      <a:pt x="1" y="121"/>
                      <a:pt x="1" y="175"/>
                    </a:cubicBezTo>
                    <a:cubicBezTo>
                      <a:pt x="1" y="202"/>
                      <a:pt x="28" y="256"/>
                      <a:pt x="55" y="283"/>
                    </a:cubicBezTo>
                    <a:cubicBezTo>
                      <a:pt x="82" y="310"/>
                      <a:pt x="136" y="338"/>
                      <a:pt x="164" y="338"/>
                    </a:cubicBezTo>
                    <a:lnTo>
                      <a:pt x="598" y="365"/>
                    </a:lnTo>
                    <a:cubicBezTo>
                      <a:pt x="625" y="365"/>
                      <a:pt x="679" y="338"/>
                      <a:pt x="706" y="310"/>
                    </a:cubicBezTo>
                    <a:cubicBezTo>
                      <a:pt x="733" y="283"/>
                      <a:pt x="760" y="229"/>
                      <a:pt x="760" y="202"/>
                    </a:cubicBezTo>
                    <a:cubicBezTo>
                      <a:pt x="760" y="148"/>
                      <a:pt x="733" y="121"/>
                      <a:pt x="706" y="66"/>
                    </a:cubicBezTo>
                    <a:cubicBezTo>
                      <a:pt x="679" y="39"/>
                      <a:pt x="625" y="39"/>
                      <a:pt x="598" y="39"/>
                    </a:cubicBezTo>
                    <a:lnTo>
                      <a:pt x="164" y="12"/>
                    </a:lnTo>
                    <a:cubicBezTo>
                      <a:pt x="156" y="4"/>
                      <a:pt x="145" y="1"/>
                      <a:pt x="134" y="1"/>
                    </a:cubicBezTo>
                    <a:close/>
                  </a:path>
                </a:pathLst>
              </a:custGeom>
              <a:solidFill>
                <a:srgbClr val="221C42"/>
              </a:solid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645;p80">
                <a:extLst>
                  <a:ext uri="{FF2B5EF4-FFF2-40B4-BE49-F238E27FC236}">
                    <a16:creationId xmlns:a16="http://schemas.microsoft.com/office/drawing/2014/main" id="{77206FEF-F09B-0404-8887-EA07D33BCAAB}"/>
                  </a:ext>
                </a:extLst>
              </p:cNvPr>
              <p:cNvSpPr/>
              <p:nvPr/>
            </p:nvSpPr>
            <p:spPr>
              <a:xfrm>
                <a:off x="5966000" y="2995150"/>
                <a:ext cx="26475" cy="10175"/>
              </a:xfrm>
              <a:custGeom>
                <a:avLst/>
                <a:gdLst/>
                <a:ahLst/>
                <a:cxnLst/>
                <a:rect l="l" t="t" r="r" b="b"/>
                <a:pathLst>
                  <a:path w="1059" h="407" extrusionOk="0">
                    <a:moveTo>
                      <a:pt x="163" y="0"/>
                    </a:moveTo>
                    <a:cubicBezTo>
                      <a:pt x="82" y="0"/>
                      <a:pt x="0" y="82"/>
                      <a:pt x="0" y="163"/>
                    </a:cubicBezTo>
                    <a:cubicBezTo>
                      <a:pt x="0" y="271"/>
                      <a:pt x="82" y="326"/>
                      <a:pt x="163" y="353"/>
                    </a:cubicBezTo>
                    <a:cubicBezTo>
                      <a:pt x="407" y="353"/>
                      <a:pt x="651" y="380"/>
                      <a:pt x="895" y="407"/>
                    </a:cubicBezTo>
                    <a:cubicBezTo>
                      <a:pt x="977" y="407"/>
                      <a:pt x="1058" y="326"/>
                      <a:pt x="1058" y="217"/>
                    </a:cubicBezTo>
                    <a:cubicBezTo>
                      <a:pt x="1058" y="136"/>
                      <a:pt x="1004" y="54"/>
                      <a:pt x="895" y="54"/>
                    </a:cubicBezTo>
                    <a:cubicBezTo>
                      <a:pt x="651" y="27"/>
                      <a:pt x="407" y="27"/>
                      <a:pt x="163" y="0"/>
                    </a:cubicBezTo>
                    <a:close/>
                  </a:path>
                </a:pathLst>
              </a:custGeom>
              <a:solidFill>
                <a:srgbClr val="221C42"/>
              </a:solid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646;p80">
                <a:extLst>
                  <a:ext uri="{FF2B5EF4-FFF2-40B4-BE49-F238E27FC236}">
                    <a16:creationId xmlns:a16="http://schemas.microsoft.com/office/drawing/2014/main" id="{C32F0FF7-A4EE-265C-4168-FFA8FC5FD800}"/>
                  </a:ext>
                </a:extLst>
              </p:cNvPr>
              <p:cNvSpPr/>
              <p:nvPr/>
            </p:nvSpPr>
            <p:spPr>
              <a:xfrm>
                <a:off x="6557300" y="2985650"/>
                <a:ext cx="16975" cy="9525"/>
              </a:xfrm>
              <a:custGeom>
                <a:avLst/>
                <a:gdLst/>
                <a:ahLst/>
                <a:cxnLst/>
                <a:rect l="l" t="t" r="r" b="b"/>
                <a:pathLst>
                  <a:path w="679" h="381" extrusionOk="0">
                    <a:moveTo>
                      <a:pt x="163" y="0"/>
                    </a:moveTo>
                    <a:cubicBezTo>
                      <a:pt x="136" y="0"/>
                      <a:pt x="82" y="28"/>
                      <a:pt x="55" y="55"/>
                    </a:cubicBezTo>
                    <a:cubicBezTo>
                      <a:pt x="28" y="82"/>
                      <a:pt x="0" y="136"/>
                      <a:pt x="0" y="190"/>
                    </a:cubicBezTo>
                    <a:cubicBezTo>
                      <a:pt x="0" y="217"/>
                      <a:pt x="28" y="272"/>
                      <a:pt x="55" y="299"/>
                    </a:cubicBezTo>
                    <a:cubicBezTo>
                      <a:pt x="82" y="326"/>
                      <a:pt x="136" y="353"/>
                      <a:pt x="163" y="353"/>
                    </a:cubicBezTo>
                    <a:cubicBezTo>
                      <a:pt x="299" y="353"/>
                      <a:pt x="407" y="353"/>
                      <a:pt x="516" y="380"/>
                    </a:cubicBezTo>
                    <a:cubicBezTo>
                      <a:pt x="570" y="380"/>
                      <a:pt x="597" y="353"/>
                      <a:pt x="624" y="326"/>
                    </a:cubicBezTo>
                    <a:cubicBezTo>
                      <a:pt x="678" y="299"/>
                      <a:pt x="678" y="245"/>
                      <a:pt x="678" y="190"/>
                    </a:cubicBezTo>
                    <a:cubicBezTo>
                      <a:pt x="678" y="163"/>
                      <a:pt x="678" y="109"/>
                      <a:pt x="624" y="82"/>
                    </a:cubicBezTo>
                    <a:cubicBezTo>
                      <a:pt x="597" y="55"/>
                      <a:pt x="570" y="28"/>
                      <a:pt x="516" y="28"/>
                    </a:cubicBezTo>
                    <a:cubicBezTo>
                      <a:pt x="407" y="28"/>
                      <a:pt x="299" y="0"/>
                      <a:pt x="163" y="0"/>
                    </a:cubicBezTo>
                    <a:close/>
                  </a:path>
                </a:pathLst>
              </a:custGeom>
              <a:solidFill>
                <a:srgbClr val="221C42"/>
              </a:solid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647;p80">
                <a:extLst>
                  <a:ext uri="{FF2B5EF4-FFF2-40B4-BE49-F238E27FC236}">
                    <a16:creationId xmlns:a16="http://schemas.microsoft.com/office/drawing/2014/main" id="{6BD3E903-003A-C323-D32C-8A42F7F64E89}"/>
                  </a:ext>
                </a:extLst>
              </p:cNvPr>
              <p:cNvSpPr/>
              <p:nvPr/>
            </p:nvSpPr>
            <p:spPr>
              <a:xfrm>
                <a:off x="6558650" y="3029050"/>
                <a:ext cx="16975" cy="8825"/>
              </a:xfrm>
              <a:custGeom>
                <a:avLst/>
                <a:gdLst/>
                <a:ahLst/>
                <a:cxnLst/>
                <a:rect l="l" t="t" r="r" b="b"/>
                <a:pathLst>
                  <a:path w="679" h="353" extrusionOk="0">
                    <a:moveTo>
                      <a:pt x="163" y="0"/>
                    </a:moveTo>
                    <a:cubicBezTo>
                      <a:pt x="136" y="0"/>
                      <a:pt x="82" y="27"/>
                      <a:pt x="55" y="55"/>
                    </a:cubicBezTo>
                    <a:cubicBezTo>
                      <a:pt x="28" y="82"/>
                      <a:pt x="1" y="136"/>
                      <a:pt x="1" y="163"/>
                    </a:cubicBezTo>
                    <a:cubicBezTo>
                      <a:pt x="1" y="217"/>
                      <a:pt x="1" y="244"/>
                      <a:pt x="55" y="299"/>
                    </a:cubicBezTo>
                    <a:cubicBezTo>
                      <a:pt x="82" y="326"/>
                      <a:pt x="109" y="326"/>
                      <a:pt x="163" y="326"/>
                    </a:cubicBezTo>
                    <a:cubicBezTo>
                      <a:pt x="272" y="353"/>
                      <a:pt x="380" y="353"/>
                      <a:pt x="516" y="353"/>
                    </a:cubicBezTo>
                    <a:cubicBezTo>
                      <a:pt x="543" y="353"/>
                      <a:pt x="597" y="353"/>
                      <a:pt x="624" y="299"/>
                    </a:cubicBezTo>
                    <a:cubicBezTo>
                      <a:pt x="652" y="272"/>
                      <a:pt x="679" y="244"/>
                      <a:pt x="679" y="190"/>
                    </a:cubicBezTo>
                    <a:cubicBezTo>
                      <a:pt x="679" y="136"/>
                      <a:pt x="652" y="109"/>
                      <a:pt x="624" y="82"/>
                    </a:cubicBezTo>
                    <a:cubicBezTo>
                      <a:pt x="597" y="55"/>
                      <a:pt x="543" y="27"/>
                      <a:pt x="516" y="27"/>
                    </a:cubicBezTo>
                    <a:cubicBezTo>
                      <a:pt x="380" y="27"/>
                      <a:pt x="272" y="0"/>
                      <a:pt x="163" y="0"/>
                    </a:cubicBezTo>
                    <a:close/>
                  </a:path>
                </a:pathLst>
              </a:custGeom>
              <a:solidFill>
                <a:srgbClr val="221C42"/>
              </a:solidFill>
              <a:ln w="9525" cap="flat" cmpd="sng">
                <a:solidFill>
                  <a:schemeClr val="hlink"/>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648;p80">
                <a:extLst>
                  <a:ext uri="{FF2B5EF4-FFF2-40B4-BE49-F238E27FC236}">
                    <a16:creationId xmlns:a16="http://schemas.microsoft.com/office/drawing/2014/main" id="{E21FFFC6-E7AE-2FB4-18D6-B238A6C8647F}"/>
                  </a:ext>
                </a:extLst>
              </p:cNvPr>
              <p:cNvSpPr/>
              <p:nvPr/>
            </p:nvSpPr>
            <p:spPr>
              <a:xfrm>
                <a:off x="5643900" y="2668300"/>
                <a:ext cx="233975" cy="284825"/>
              </a:xfrm>
              <a:custGeom>
                <a:avLst/>
                <a:gdLst/>
                <a:ahLst/>
                <a:cxnLst/>
                <a:rect l="l" t="t" r="r" b="b"/>
                <a:pathLst>
                  <a:path w="9359" h="11393" extrusionOk="0">
                    <a:moveTo>
                      <a:pt x="2306" y="0"/>
                    </a:moveTo>
                    <a:lnTo>
                      <a:pt x="1" y="1682"/>
                    </a:lnTo>
                    <a:cubicBezTo>
                      <a:pt x="977" y="3988"/>
                      <a:pt x="1926" y="6266"/>
                      <a:pt x="2903" y="8572"/>
                    </a:cubicBezTo>
                    <a:cubicBezTo>
                      <a:pt x="2930" y="8680"/>
                      <a:pt x="2984" y="8816"/>
                      <a:pt x="3120" y="8870"/>
                    </a:cubicBezTo>
                    <a:cubicBezTo>
                      <a:pt x="3154" y="8887"/>
                      <a:pt x="3190" y="8895"/>
                      <a:pt x="3228" y="8895"/>
                    </a:cubicBezTo>
                    <a:cubicBezTo>
                      <a:pt x="3370" y="8895"/>
                      <a:pt x="3528" y="8787"/>
                      <a:pt x="3635" y="8680"/>
                    </a:cubicBezTo>
                    <a:cubicBezTo>
                      <a:pt x="4395" y="8029"/>
                      <a:pt x="5073" y="7297"/>
                      <a:pt x="5697" y="6510"/>
                    </a:cubicBezTo>
                    <a:cubicBezTo>
                      <a:pt x="5805" y="6347"/>
                      <a:pt x="5968" y="6185"/>
                      <a:pt x="6185" y="6185"/>
                    </a:cubicBezTo>
                    <a:cubicBezTo>
                      <a:pt x="6402" y="6212"/>
                      <a:pt x="6510" y="6483"/>
                      <a:pt x="6592" y="6700"/>
                    </a:cubicBezTo>
                    <a:cubicBezTo>
                      <a:pt x="7080" y="8246"/>
                      <a:pt x="7595" y="9819"/>
                      <a:pt x="8083" y="11392"/>
                    </a:cubicBezTo>
                    <a:cubicBezTo>
                      <a:pt x="9141" y="8707"/>
                      <a:pt x="9358" y="5696"/>
                      <a:pt x="8680" y="2876"/>
                    </a:cubicBezTo>
                    <a:cubicBezTo>
                      <a:pt x="8626" y="2713"/>
                      <a:pt x="8572" y="2550"/>
                      <a:pt x="8463" y="2442"/>
                    </a:cubicBezTo>
                    <a:cubicBezTo>
                      <a:pt x="8366" y="2366"/>
                      <a:pt x="8257" y="2338"/>
                      <a:pt x="8142" y="2338"/>
                    </a:cubicBezTo>
                    <a:cubicBezTo>
                      <a:pt x="7969" y="2338"/>
                      <a:pt x="7786" y="2403"/>
                      <a:pt x="7622" y="2469"/>
                    </a:cubicBezTo>
                    <a:cubicBezTo>
                      <a:pt x="6239" y="3120"/>
                      <a:pt x="4964" y="4015"/>
                      <a:pt x="3906" y="5100"/>
                    </a:cubicBezTo>
                    <a:cubicBezTo>
                      <a:pt x="3500" y="2631"/>
                      <a:pt x="2821" y="1845"/>
                      <a:pt x="2306" y="0"/>
                    </a:cubicBezTo>
                    <a:close/>
                  </a:path>
                </a:pathLst>
              </a:custGeom>
              <a:solidFill>
                <a:srgbClr val="FFC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49;p80">
                <a:extLst>
                  <a:ext uri="{FF2B5EF4-FFF2-40B4-BE49-F238E27FC236}">
                    <a16:creationId xmlns:a16="http://schemas.microsoft.com/office/drawing/2014/main" id="{5EA743F8-2439-6D13-1405-0BCDCCE32A4C}"/>
                  </a:ext>
                </a:extLst>
              </p:cNvPr>
              <p:cNvSpPr/>
              <p:nvPr/>
            </p:nvSpPr>
            <p:spPr>
              <a:xfrm>
                <a:off x="5638950" y="2664075"/>
                <a:ext cx="242300" cy="293200"/>
              </a:xfrm>
              <a:custGeom>
                <a:avLst/>
                <a:gdLst/>
                <a:ahLst/>
                <a:cxnLst/>
                <a:rect l="l" t="t" r="r" b="b"/>
                <a:pathLst>
                  <a:path w="9692" h="11728" extrusionOk="0">
                    <a:moveTo>
                      <a:pt x="2404" y="441"/>
                    </a:moveTo>
                    <a:lnTo>
                      <a:pt x="2404" y="441"/>
                    </a:lnTo>
                    <a:cubicBezTo>
                      <a:pt x="2618" y="1151"/>
                      <a:pt x="2911" y="1840"/>
                      <a:pt x="3182" y="2529"/>
                    </a:cubicBezTo>
                    <a:cubicBezTo>
                      <a:pt x="3535" y="3424"/>
                      <a:pt x="3779" y="4347"/>
                      <a:pt x="3942" y="5296"/>
                    </a:cubicBezTo>
                    <a:cubicBezTo>
                      <a:pt x="3959" y="5381"/>
                      <a:pt x="4039" y="5423"/>
                      <a:pt x="4117" y="5423"/>
                    </a:cubicBezTo>
                    <a:cubicBezTo>
                      <a:pt x="4164" y="5423"/>
                      <a:pt x="4209" y="5408"/>
                      <a:pt x="4240" y="5377"/>
                    </a:cubicBezTo>
                    <a:cubicBezTo>
                      <a:pt x="4999" y="4591"/>
                      <a:pt x="5867" y="3913"/>
                      <a:pt x="6844" y="3343"/>
                    </a:cubicBezTo>
                    <a:cubicBezTo>
                      <a:pt x="7061" y="3207"/>
                      <a:pt x="7278" y="3099"/>
                      <a:pt x="7522" y="2990"/>
                    </a:cubicBezTo>
                    <a:cubicBezTo>
                      <a:pt x="7739" y="2874"/>
                      <a:pt x="8017" y="2695"/>
                      <a:pt x="8269" y="2695"/>
                    </a:cubicBezTo>
                    <a:cubicBezTo>
                      <a:pt x="8427" y="2695"/>
                      <a:pt x="8573" y="2765"/>
                      <a:pt x="8688" y="2963"/>
                    </a:cubicBezTo>
                    <a:cubicBezTo>
                      <a:pt x="8770" y="3153"/>
                      <a:pt x="8797" y="3479"/>
                      <a:pt x="8851" y="3696"/>
                    </a:cubicBezTo>
                    <a:cubicBezTo>
                      <a:pt x="8905" y="4021"/>
                      <a:pt x="8960" y="4347"/>
                      <a:pt x="9014" y="4699"/>
                    </a:cubicBezTo>
                    <a:cubicBezTo>
                      <a:pt x="9265" y="6838"/>
                      <a:pt x="9027" y="9001"/>
                      <a:pt x="8319" y="11035"/>
                    </a:cubicBezTo>
                    <a:lnTo>
                      <a:pt x="8319" y="11035"/>
                    </a:lnTo>
                    <a:cubicBezTo>
                      <a:pt x="7882" y="9674"/>
                      <a:pt x="7444" y="8315"/>
                      <a:pt x="7007" y="6978"/>
                    </a:cubicBezTo>
                    <a:cubicBezTo>
                      <a:pt x="6910" y="6663"/>
                      <a:pt x="6748" y="6197"/>
                      <a:pt x="6367" y="6197"/>
                    </a:cubicBezTo>
                    <a:cubicBezTo>
                      <a:pt x="6321" y="6197"/>
                      <a:pt x="6272" y="6204"/>
                      <a:pt x="6220" y="6218"/>
                    </a:cubicBezTo>
                    <a:cubicBezTo>
                      <a:pt x="5976" y="6272"/>
                      <a:pt x="5813" y="6489"/>
                      <a:pt x="5678" y="6679"/>
                    </a:cubicBezTo>
                    <a:cubicBezTo>
                      <a:pt x="5461" y="6950"/>
                      <a:pt x="5244" y="7222"/>
                      <a:pt x="4999" y="7466"/>
                    </a:cubicBezTo>
                    <a:cubicBezTo>
                      <a:pt x="4755" y="7737"/>
                      <a:pt x="4511" y="7981"/>
                      <a:pt x="4267" y="8225"/>
                    </a:cubicBezTo>
                    <a:cubicBezTo>
                      <a:pt x="4110" y="8382"/>
                      <a:pt x="3750" y="8835"/>
                      <a:pt x="3461" y="8835"/>
                    </a:cubicBezTo>
                    <a:cubicBezTo>
                      <a:pt x="3400" y="8835"/>
                      <a:pt x="3343" y="8815"/>
                      <a:pt x="3291" y="8768"/>
                    </a:cubicBezTo>
                    <a:cubicBezTo>
                      <a:pt x="3155" y="8632"/>
                      <a:pt x="3074" y="8225"/>
                      <a:pt x="2992" y="8062"/>
                    </a:cubicBezTo>
                    <a:cubicBezTo>
                      <a:pt x="2911" y="7873"/>
                      <a:pt x="2830" y="7683"/>
                      <a:pt x="2748" y="7520"/>
                    </a:cubicBezTo>
                    <a:cubicBezTo>
                      <a:pt x="2585" y="7113"/>
                      <a:pt x="2423" y="6733"/>
                      <a:pt x="2260" y="6354"/>
                    </a:cubicBezTo>
                    <a:cubicBezTo>
                      <a:pt x="1652" y="4873"/>
                      <a:pt x="1044" y="3392"/>
                      <a:pt x="410" y="1936"/>
                    </a:cubicBezTo>
                    <a:lnTo>
                      <a:pt x="410" y="1936"/>
                    </a:lnTo>
                    <a:lnTo>
                      <a:pt x="2404" y="441"/>
                    </a:lnTo>
                    <a:close/>
                    <a:moveTo>
                      <a:pt x="2504" y="0"/>
                    </a:moveTo>
                    <a:cubicBezTo>
                      <a:pt x="2475" y="0"/>
                      <a:pt x="2447" y="10"/>
                      <a:pt x="2423" y="34"/>
                    </a:cubicBezTo>
                    <a:lnTo>
                      <a:pt x="117" y="1716"/>
                    </a:lnTo>
                    <a:cubicBezTo>
                      <a:pt x="114" y="1718"/>
                      <a:pt x="111" y="1721"/>
                      <a:pt x="108" y="1723"/>
                    </a:cubicBezTo>
                    <a:lnTo>
                      <a:pt x="108" y="1723"/>
                    </a:lnTo>
                    <a:cubicBezTo>
                      <a:pt x="43" y="1755"/>
                      <a:pt x="0" y="1822"/>
                      <a:pt x="36" y="1905"/>
                    </a:cubicBezTo>
                    <a:cubicBezTo>
                      <a:pt x="687" y="3424"/>
                      <a:pt x="1311" y="4916"/>
                      <a:pt x="1934" y="6435"/>
                    </a:cubicBezTo>
                    <a:lnTo>
                      <a:pt x="2857" y="8632"/>
                    </a:lnTo>
                    <a:cubicBezTo>
                      <a:pt x="2997" y="8933"/>
                      <a:pt x="3167" y="9204"/>
                      <a:pt x="3444" y="9204"/>
                    </a:cubicBezTo>
                    <a:cubicBezTo>
                      <a:pt x="3541" y="9204"/>
                      <a:pt x="3652" y="9171"/>
                      <a:pt x="3779" y="9093"/>
                    </a:cubicBezTo>
                    <a:cubicBezTo>
                      <a:pt x="4321" y="8768"/>
                      <a:pt x="4810" y="8171"/>
                      <a:pt x="5244" y="7710"/>
                    </a:cubicBezTo>
                    <a:cubicBezTo>
                      <a:pt x="5461" y="7439"/>
                      <a:pt x="5705" y="7195"/>
                      <a:pt x="5922" y="6923"/>
                    </a:cubicBezTo>
                    <a:cubicBezTo>
                      <a:pt x="5976" y="6815"/>
                      <a:pt x="6112" y="6598"/>
                      <a:pt x="6247" y="6571"/>
                    </a:cubicBezTo>
                    <a:cubicBezTo>
                      <a:pt x="6281" y="6558"/>
                      <a:pt x="6313" y="6553"/>
                      <a:pt x="6341" y="6553"/>
                    </a:cubicBezTo>
                    <a:cubicBezTo>
                      <a:pt x="6564" y="6553"/>
                      <a:pt x="6633" y="6891"/>
                      <a:pt x="6681" y="7059"/>
                    </a:cubicBezTo>
                    <a:cubicBezTo>
                      <a:pt x="7169" y="8578"/>
                      <a:pt x="7658" y="10097"/>
                      <a:pt x="8146" y="11616"/>
                    </a:cubicBezTo>
                    <a:cubicBezTo>
                      <a:pt x="8172" y="11693"/>
                      <a:pt x="8229" y="11728"/>
                      <a:pt x="8290" y="11728"/>
                    </a:cubicBezTo>
                    <a:cubicBezTo>
                      <a:pt x="8357" y="11728"/>
                      <a:pt x="8429" y="11687"/>
                      <a:pt x="8471" y="11616"/>
                    </a:cubicBezTo>
                    <a:cubicBezTo>
                      <a:pt x="9448" y="9066"/>
                      <a:pt x="9692" y="6272"/>
                      <a:pt x="9177" y="3587"/>
                    </a:cubicBezTo>
                    <a:cubicBezTo>
                      <a:pt x="9068" y="3153"/>
                      <a:pt x="9041" y="2502"/>
                      <a:pt x="8553" y="2366"/>
                    </a:cubicBezTo>
                    <a:cubicBezTo>
                      <a:pt x="8482" y="2347"/>
                      <a:pt x="8409" y="2338"/>
                      <a:pt x="8335" y="2338"/>
                    </a:cubicBezTo>
                    <a:cubicBezTo>
                      <a:pt x="7902" y="2338"/>
                      <a:pt x="7436" y="2642"/>
                      <a:pt x="7088" y="2828"/>
                    </a:cubicBezTo>
                    <a:cubicBezTo>
                      <a:pt x="6038" y="3378"/>
                      <a:pt x="5080" y="4089"/>
                      <a:pt x="4214" y="4920"/>
                    </a:cubicBezTo>
                    <a:lnTo>
                      <a:pt x="4214" y="4920"/>
                    </a:lnTo>
                    <a:cubicBezTo>
                      <a:pt x="4053" y="4074"/>
                      <a:pt x="3824" y="3250"/>
                      <a:pt x="3508" y="2448"/>
                    </a:cubicBezTo>
                    <a:cubicBezTo>
                      <a:pt x="3209" y="1661"/>
                      <a:pt x="2884" y="929"/>
                      <a:pt x="2667" y="115"/>
                    </a:cubicBezTo>
                    <a:cubicBezTo>
                      <a:pt x="2648" y="58"/>
                      <a:pt x="2574" y="0"/>
                      <a:pt x="2504" y="0"/>
                    </a:cubicBezTo>
                    <a:close/>
                  </a:path>
                </a:pathLst>
              </a:custGeom>
              <a:solidFill>
                <a:schemeClr val="dk2"/>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650;p80">
                <a:extLst>
                  <a:ext uri="{FF2B5EF4-FFF2-40B4-BE49-F238E27FC236}">
                    <a16:creationId xmlns:a16="http://schemas.microsoft.com/office/drawing/2014/main" id="{03015FC1-1B98-2AFD-FFFE-E640ECCE9408}"/>
                  </a:ext>
                </a:extLst>
              </p:cNvPr>
              <p:cNvSpPr/>
              <p:nvPr/>
            </p:nvSpPr>
            <p:spPr>
              <a:xfrm>
                <a:off x="5482525" y="3119175"/>
                <a:ext cx="319400" cy="197175"/>
              </a:xfrm>
              <a:custGeom>
                <a:avLst/>
                <a:gdLst/>
                <a:ahLst/>
                <a:cxnLst/>
                <a:rect l="l" t="t" r="r" b="b"/>
                <a:pathLst>
                  <a:path w="12776" h="7887" extrusionOk="0">
                    <a:moveTo>
                      <a:pt x="5340" y="0"/>
                    </a:moveTo>
                    <a:cubicBezTo>
                      <a:pt x="5278" y="0"/>
                      <a:pt x="5216" y="9"/>
                      <a:pt x="5154" y="30"/>
                    </a:cubicBezTo>
                    <a:cubicBezTo>
                      <a:pt x="4882" y="138"/>
                      <a:pt x="4801" y="491"/>
                      <a:pt x="4774" y="789"/>
                    </a:cubicBezTo>
                    <a:cubicBezTo>
                      <a:pt x="4638" y="2281"/>
                      <a:pt x="4801" y="3827"/>
                      <a:pt x="5235" y="5292"/>
                    </a:cubicBezTo>
                    <a:cubicBezTo>
                      <a:pt x="2875" y="4451"/>
                      <a:pt x="1872" y="4641"/>
                      <a:pt x="0" y="4180"/>
                    </a:cubicBezTo>
                    <a:lnTo>
                      <a:pt x="0" y="4180"/>
                    </a:lnTo>
                    <a:lnTo>
                      <a:pt x="353" y="7001"/>
                    </a:lnTo>
                    <a:lnTo>
                      <a:pt x="7757" y="7869"/>
                    </a:lnTo>
                    <a:cubicBezTo>
                      <a:pt x="7802" y="7880"/>
                      <a:pt x="7852" y="7887"/>
                      <a:pt x="7902" y="7887"/>
                    </a:cubicBezTo>
                    <a:cubicBezTo>
                      <a:pt x="7974" y="7887"/>
                      <a:pt x="8047" y="7873"/>
                      <a:pt x="8110" y="7842"/>
                    </a:cubicBezTo>
                    <a:cubicBezTo>
                      <a:pt x="8273" y="7706"/>
                      <a:pt x="8273" y="7462"/>
                      <a:pt x="8219" y="7272"/>
                    </a:cubicBezTo>
                    <a:cubicBezTo>
                      <a:pt x="8002" y="6296"/>
                      <a:pt x="7703" y="5346"/>
                      <a:pt x="7351" y="4424"/>
                    </a:cubicBezTo>
                    <a:cubicBezTo>
                      <a:pt x="7269" y="4234"/>
                      <a:pt x="7188" y="4017"/>
                      <a:pt x="7296" y="3854"/>
                    </a:cubicBezTo>
                    <a:cubicBezTo>
                      <a:pt x="7376" y="3742"/>
                      <a:pt x="7503" y="3706"/>
                      <a:pt x="7644" y="3706"/>
                    </a:cubicBezTo>
                    <a:cubicBezTo>
                      <a:pt x="7742" y="3706"/>
                      <a:pt x="7847" y="3724"/>
                      <a:pt x="7947" y="3746"/>
                    </a:cubicBezTo>
                    <a:cubicBezTo>
                      <a:pt x="9548" y="4071"/>
                      <a:pt x="11148" y="4397"/>
                      <a:pt x="12775" y="4722"/>
                    </a:cubicBezTo>
                    <a:cubicBezTo>
                      <a:pt x="10958" y="2498"/>
                      <a:pt x="8408" y="844"/>
                      <a:pt x="5642" y="57"/>
                    </a:cubicBezTo>
                    <a:cubicBezTo>
                      <a:pt x="5541" y="24"/>
                      <a:pt x="5441" y="0"/>
                      <a:pt x="5340" y="0"/>
                    </a:cubicBezTo>
                    <a:close/>
                  </a:path>
                </a:pathLst>
              </a:custGeom>
              <a:solidFill>
                <a:srgbClr val="FFC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651;p80">
                <a:extLst>
                  <a:ext uri="{FF2B5EF4-FFF2-40B4-BE49-F238E27FC236}">
                    <a16:creationId xmlns:a16="http://schemas.microsoft.com/office/drawing/2014/main" id="{650D7CC3-6C43-1E5A-A029-F9521DAE31DD}"/>
                  </a:ext>
                </a:extLst>
              </p:cNvPr>
              <p:cNvSpPr/>
              <p:nvPr/>
            </p:nvSpPr>
            <p:spPr>
              <a:xfrm>
                <a:off x="5477850" y="3114600"/>
                <a:ext cx="329175" cy="205625"/>
              </a:xfrm>
              <a:custGeom>
                <a:avLst/>
                <a:gdLst/>
                <a:ahLst/>
                <a:cxnLst/>
                <a:rect l="l" t="t" r="r" b="b"/>
                <a:pathLst>
                  <a:path w="13167" h="8225" extrusionOk="0">
                    <a:moveTo>
                      <a:pt x="5564" y="372"/>
                    </a:moveTo>
                    <a:cubicBezTo>
                      <a:pt x="5744" y="372"/>
                      <a:pt x="5947" y="442"/>
                      <a:pt x="6100" y="484"/>
                    </a:cubicBezTo>
                    <a:cubicBezTo>
                      <a:pt x="6643" y="647"/>
                      <a:pt x="7185" y="864"/>
                      <a:pt x="7700" y="1081"/>
                    </a:cubicBezTo>
                    <a:cubicBezTo>
                      <a:pt x="9555" y="1908"/>
                      <a:pt x="11178" y="3129"/>
                      <a:pt x="12506" y="4637"/>
                    </a:cubicBezTo>
                    <a:lnTo>
                      <a:pt x="12506" y="4637"/>
                    </a:lnTo>
                    <a:cubicBezTo>
                      <a:pt x="11108" y="4347"/>
                      <a:pt x="9727" y="4056"/>
                      <a:pt x="8324" y="3766"/>
                    </a:cubicBezTo>
                    <a:cubicBezTo>
                      <a:pt x="8189" y="3745"/>
                      <a:pt x="8022" y="3716"/>
                      <a:pt x="7859" y="3716"/>
                    </a:cubicBezTo>
                    <a:cubicBezTo>
                      <a:pt x="7598" y="3716"/>
                      <a:pt x="7350" y="3791"/>
                      <a:pt x="7266" y="4092"/>
                    </a:cubicBezTo>
                    <a:cubicBezTo>
                      <a:pt x="7212" y="4336"/>
                      <a:pt x="7348" y="4580"/>
                      <a:pt x="7429" y="4797"/>
                    </a:cubicBezTo>
                    <a:cubicBezTo>
                      <a:pt x="7565" y="5149"/>
                      <a:pt x="7700" y="5529"/>
                      <a:pt x="7809" y="5909"/>
                    </a:cubicBezTo>
                    <a:cubicBezTo>
                      <a:pt x="7944" y="6262"/>
                      <a:pt x="8053" y="6641"/>
                      <a:pt x="8134" y="7021"/>
                    </a:cubicBezTo>
                    <a:cubicBezTo>
                      <a:pt x="8161" y="7184"/>
                      <a:pt x="8243" y="7346"/>
                      <a:pt x="8243" y="7482"/>
                    </a:cubicBezTo>
                    <a:cubicBezTo>
                      <a:pt x="8243" y="7797"/>
                      <a:pt x="8131" y="7869"/>
                      <a:pt x="7922" y="7869"/>
                    </a:cubicBezTo>
                    <a:cubicBezTo>
                      <a:pt x="7879" y="7869"/>
                      <a:pt x="7833" y="7866"/>
                      <a:pt x="7782" y="7862"/>
                    </a:cubicBezTo>
                    <a:cubicBezTo>
                      <a:pt x="6995" y="7753"/>
                      <a:pt x="6209" y="7672"/>
                      <a:pt x="5422" y="7591"/>
                    </a:cubicBezTo>
                    <a:cubicBezTo>
                      <a:pt x="3843" y="7406"/>
                      <a:pt x="2264" y="7222"/>
                      <a:pt x="686" y="7038"/>
                    </a:cubicBezTo>
                    <a:lnTo>
                      <a:pt x="686" y="7038"/>
                    </a:lnTo>
                    <a:cubicBezTo>
                      <a:pt x="591" y="6211"/>
                      <a:pt x="495" y="5402"/>
                      <a:pt x="380" y="4576"/>
                    </a:cubicBezTo>
                    <a:lnTo>
                      <a:pt x="380" y="4576"/>
                    </a:lnTo>
                    <a:cubicBezTo>
                      <a:pt x="1098" y="4731"/>
                      <a:pt x="1836" y="4809"/>
                      <a:pt x="2574" y="4932"/>
                    </a:cubicBezTo>
                    <a:cubicBezTo>
                      <a:pt x="3550" y="5068"/>
                      <a:pt x="4473" y="5312"/>
                      <a:pt x="5368" y="5611"/>
                    </a:cubicBezTo>
                    <a:cubicBezTo>
                      <a:pt x="5389" y="5619"/>
                      <a:pt x="5410" y="5623"/>
                      <a:pt x="5429" y="5623"/>
                    </a:cubicBezTo>
                    <a:cubicBezTo>
                      <a:pt x="5534" y="5623"/>
                      <a:pt x="5608" y="5512"/>
                      <a:pt x="5585" y="5421"/>
                    </a:cubicBezTo>
                    <a:cubicBezTo>
                      <a:pt x="5232" y="4173"/>
                      <a:pt x="5069" y="2871"/>
                      <a:pt x="5096" y="1569"/>
                    </a:cubicBezTo>
                    <a:cubicBezTo>
                      <a:pt x="5096" y="1271"/>
                      <a:pt x="5096" y="945"/>
                      <a:pt x="5178" y="647"/>
                    </a:cubicBezTo>
                    <a:cubicBezTo>
                      <a:pt x="5244" y="436"/>
                      <a:pt x="5394" y="372"/>
                      <a:pt x="5564" y="372"/>
                    </a:cubicBezTo>
                    <a:close/>
                    <a:moveTo>
                      <a:pt x="5577" y="1"/>
                    </a:moveTo>
                    <a:cubicBezTo>
                      <a:pt x="5474" y="1"/>
                      <a:pt x="5375" y="16"/>
                      <a:pt x="5286" y="50"/>
                    </a:cubicBezTo>
                    <a:cubicBezTo>
                      <a:pt x="4852" y="186"/>
                      <a:pt x="4798" y="728"/>
                      <a:pt x="4771" y="1108"/>
                    </a:cubicBezTo>
                    <a:cubicBezTo>
                      <a:pt x="4670" y="2492"/>
                      <a:pt x="4827" y="3876"/>
                      <a:pt x="5175" y="5196"/>
                    </a:cubicBezTo>
                    <a:lnTo>
                      <a:pt x="5175" y="5196"/>
                    </a:lnTo>
                    <a:cubicBezTo>
                      <a:pt x="4366" y="4938"/>
                      <a:pt x="3535" y="4729"/>
                      <a:pt x="2682" y="4607"/>
                    </a:cubicBezTo>
                    <a:cubicBezTo>
                      <a:pt x="1869" y="4471"/>
                      <a:pt x="1055" y="4390"/>
                      <a:pt x="241" y="4200"/>
                    </a:cubicBezTo>
                    <a:cubicBezTo>
                      <a:pt x="227" y="4197"/>
                      <a:pt x="212" y="4195"/>
                      <a:pt x="198" y="4195"/>
                    </a:cubicBezTo>
                    <a:cubicBezTo>
                      <a:pt x="100" y="4195"/>
                      <a:pt x="1" y="4269"/>
                      <a:pt x="24" y="4363"/>
                    </a:cubicBezTo>
                    <a:cubicBezTo>
                      <a:pt x="133" y="5312"/>
                      <a:pt x="241" y="6234"/>
                      <a:pt x="377" y="7184"/>
                    </a:cubicBezTo>
                    <a:cubicBezTo>
                      <a:pt x="377" y="7184"/>
                      <a:pt x="377" y="7184"/>
                      <a:pt x="377" y="7185"/>
                    </a:cubicBezTo>
                    <a:lnTo>
                      <a:pt x="377" y="7185"/>
                    </a:lnTo>
                    <a:cubicBezTo>
                      <a:pt x="380" y="7271"/>
                      <a:pt x="434" y="7360"/>
                      <a:pt x="540" y="7374"/>
                    </a:cubicBezTo>
                    <a:cubicBezTo>
                      <a:pt x="2113" y="7536"/>
                      <a:pt x="3686" y="7726"/>
                      <a:pt x="5259" y="7916"/>
                    </a:cubicBezTo>
                    <a:cubicBezTo>
                      <a:pt x="6046" y="7997"/>
                      <a:pt x="6805" y="8106"/>
                      <a:pt x="7592" y="8187"/>
                    </a:cubicBezTo>
                    <a:cubicBezTo>
                      <a:pt x="7739" y="8205"/>
                      <a:pt x="7894" y="8225"/>
                      <a:pt x="8037" y="8225"/>
                    </a:cubicBezTo>
                    <a:cubicBezTo>
                      <a:pt x="8343" y="8225"/>
                      <a:pt x="8595" y="8133"/>
                      <a:pt x="8595" y="7726"/>
                    </a:cubicBezTo>
                    <a:cubicBezTo>
                      <a:pt x="8623" y="7102"/>
                      <a:pt x="8324" y="6397"/>
                      <a:pt x="8134" y="5828"/>
                    </a:cubicBezTo>
                    <a:cubicBezTo>
                      <a:pt x="8026" y="5475"/>
                      <a:pt x="7917" y="5122"/>
                      <a:pt x="7782" y="4797"/>
                    </a:cubicBezTo>
                    <a:cubicBezTo>
                      <a:pt x="7727" y="4661"/>
                      <a:pt x="7592" y="4444"/>
                      <a:pt x="7619" y="4336"/>
                    </a:cubicBezTo>
                    <a:cubicBezTo>
                      <a:pt x="7647" y="4112"/>
                      <a:pt x="7776" y="4054"/>
                      <a:pt x="7924" y="4054"/>
                    </a:cubicBezTo>
                    <a:cubicBezTo>
                      <a:pt x="8063" y="4054"/>
                      <a:pt x="8219" y="4106"/>
                      <a:pt x="8324" y="4119"/>
                    </a:cubicBezTo>
                    <a:cubicBezTo>
                      <a:pt x="9843" y="4444"/>
                      <a:pt x="11389" y="4770"/>
                      <a:pt x="12908" y="5068"/>
                    </a:cubicBezTo>
                    <a:cubicBezTo>
                      <a:pt x="12931" y="5075"/>
                      <a:pt x="12952" y="5078"/>
                      <a:pt x="12972" y="5078"/>
                    </a:cubicBezTo>
                    <a:cubicBezTo>
                      <a:pt x="13115" y="5078"/>
                      <a:pt x="13166" y="4916"/>
                      <a:pt x="13071" y="4797"/>
                    </a:cubicBezTo>
                    <a:cubicBezTo>
                      <a:pt x="11471" y="2817"/>
                      <a:pt x="9355" y="1298"/>
                      <a:pt x="6968" y="430"/>
                    </a:cubicBezTo>
                    <a:cubicBezTo>
                      <a:pt x="6613" y="297"/>
                      <a:pt x="6041" y="1"/>
                      <a:pt x="5577" y="1"/>
                    </a:cubicBezTo>
                    <a:close/>
                  </a:path>
                </a:pathLst>
              </a:custGeom>
              <a:solidFill>
                <a:schemeClr val="dk2"/>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52;p80">
                <a:extLst>
                  <a:ext uri="{FF2B5EF4-FFF2-40B4-BE49-F238E27FC236}">
                    <a16:creationId xmlns:a16="http://schemas.microsoft.com/office/drawing/2014/main" id="{EE283692-C71C-2EB4-F405-07F3E3D7F667}"/>
                  </a:ext>
                </a:extLst>
              </p:cNvPr>
              <p:cNvSpPr/>
              <p:nvPr/>
            </p:nvSpPr>
            <p:spPr>
              <a:xfrm>
                <a:off x="6806150" y="3085325"/>
                <a:ext cx="302475" cy="211075"/>
              </a:xfrm>
              <a:custGeom>
                <a:avLst/>
                <a:gdLst/>
                <a:ahLst/>
                <a:cxnLst/>
                <a:rect l="l" t="t" r="r" b="b"/>
                <a:pathLst>
                  <a:path w="12099" h="8443" extrusionOk="0">
                    <a:moveTo>
                      <a:pt x="10769" y="1"/>
                    </a:moveTo>
                    <a:cubicBezTo>
                      <a:pt x="8382" y="597"/>
                      <a:pt x="5968" y="1221"/>
                      <a:pt x="3554" y="1845"/>
                    </a:cubicBezTo>
                    <a:cubicBezTo>
                      <a:pt x="3446" y="1872"/>
                      <a:pt x="3310" y="1899"/>
                      <a:pt x="3229" y="2008"/>
                    </a:cubicBezTo>
                    <a:cubicBezTo>
                      <a:pt x="3120" y="2171"/>
                      <a:pt x="3229" y="2387"/>
                      <a:pt x="3337" y="2550"/>
                    </a:cubicBezTo>
                    <a:cubicBezTo>
                      <a:pt x="3880" y="3391"/>
                      <a:pt x="4503" y="4178"/>
                      <a:pt x="5182" y="4910"/>
                    </a:cubicBezTo>
                    <a:cubicBezTo>
                      <a:pt x="5317" y="5046"/>
                      <a:pt x="5453" y="5235"/>
                      <a:pt x="5398" y="5425"/>
                    </a:cubicBezTo>
                    <a:cubicBezTo>
                      <a:pt x="5344" y="5642"/>
                      <a:pt x="5073" y="5724"/>
                      <a:pt x="4856" y="5778"/>
                    </a:cubicBezTo>
                    <a:cubicBezTo>
                      <a:pt x="3229" y="6022"/>
                      <a:pt x="1601" y="6293"/>
                      <a:pt x="1" y="6565"/>
                    </a:cubicBezTo>
                    <a:cubicBezTo>
                      <a:pt x="2125" y="7788"/>
                      <a:pt x="4584" y="8442"/>
                      <a:pt x="7042" y="8442"/>
                    </a:cubicBezTo>
                    <a:cubicBezTo>
                      <a:pt x="7471" y="8442"/>
                      <a:pt x="7900" y="8422"/>
                      <a:pt x="8328" y="8382"/>
                    </a:cubicBezTo>
                    <a:cubicBezTo>
                      <a:pt x="8491" y="8382"/>
                      <a:pt x="8653" y="8355"/>
                      <a:pt x="8789" y="8246"/>
                    </a:cubicBezTo>
                    <a:cubicBezTo>
                      <a:pt x="9006" y="8056"/>
                      <a:pt x="8952" y="7704"/>
                      <a:pt x="8870" y="7405"/>
                    </a:cubicBezTo>
                    <a:cubicBezTo>
                      <a:pt x="8436" y="5941"/>
                      <a:pt x="7758" y="4585"/>
                      <a:pt x="6836" y="3364"/>
                    </a:cubicBezTo>
                    <a:cubicBezTo>
                      <a:pt x="9331" y="3310"/>
                      <a:pt x="10199" y="2767"/>
                      <a:pt x="12098" y="2523"/>
                    </a:cubicBezTo>
                    <a:lnTo>
                      <a:pt x="10769" y="1"/>
                    </a:lnTo>
                    <a:close/>
                  </a:path>
                </a:pathLst>
              </a:custGeom>
              <a:solidFill>
                <a:srgbClr val="FFC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53;p80">
                <a:extLst>
                  <a:ext uri="{FF2B5EF4-FFF2-40B4-BE49-F238E27FC236}">
                    <a16:creationId xmlns:a16="http://schemas.microsoft.com/office/drawing/2014/main" id="{0DE24B39-F6DA-3FF2-6E8E-BC85CE06D7FC}"/>
                  </a:ext>
                </a:extLst>
              </p:cNvPr>
              <p:cNvSpPr/>
              <p:nvPr/>
            </p:nvSpPr>
            <p:spPr>
              <a:xfrm>
                <a:off x="6800725" y="3081100"/>
                <a:ext cx="313325" cy="219500"/>
              </a:xfrm>
              <a:custGeom>
                <a:avLst/>
                <a:gdLst/>
                <a:ahLst/>
                <a:cxnLst/>
                <a:rect l="l" t="t" r="r" b="b"/>
                <a:pathLst>
                  <a:path w="12533" h="8780" extrusionOk="0">
                    <a:moveTo>
                      <a:pt x="10912" y="364"/>
                    </a:moveTo>
                    <a:lnTo>
                      <a:pt x="10912" y="364"/>
                    </a:lnTo>
                    <a:cubicBezTo>
                      <a:pt x="11312" y="1097"/>
                      <a:pt x="11692" y="1829"/>
                      <a:pt x="12070" y="2561"/>
                    </a:cubicBezTo>
                    <a:lnTo>
                      <a:pt x="12070" y="2561"/>
                    </a:lnTo>
                    <a:cubicBezTo>
                      <a:pt x="11356" y="2673"/>
                      <a:pt x="10642" y="2843"/>
                      <a:pt x="9928" y="2990"/>
                    </a:cubicBezTo>
                    <a:cubicBezTo>
                      <a:pt x="8979" y="3207"/>
                      <a:pt x="8030" y="3343"/>
                      <a:pt x="7080" y="3343"/>
                    </a:cubicBezTo>
                    <a:cubicBezTo>
                      <a:pt x="6945" y="3370"/>
                      <a:pt x="6836" y="3506"/>
                      <a:pt x="6917" y="3614"/>
                    </a:cubicBezTo>
                    <a:cubicBezTo>
                      <a:pt x="7623" y="4537"/>
                      <a:pt x="8192" y="5567"/>
                      <a:pt x="8599" y="6652"/>
                    </a:cubicBezTo>
                    <a:cubicBezTo>
                      <a:pt x="8789" y="7086"/>
                      <a:pt x="9331" y="8171"/>
                      <a:pt x="8653" y="8361"/>
                    </a:cubicBezTo>
                    <a:cubicBezTo>
                      <a:pt x="8409" y="8442"/>
                      <a:pt x="8111" y="8463"/>
                      <a:pt x="7809" y="8463"/>
                    </a:cubicBezTo>
                    <a:cubicBezTo>
                      <a:pt x="7507" y="8463"/>
                      <a:pt x="7202" y="8442"/>
                      <a:pt x="6945" y="8442"/>
                    </a:cubicBezTo>
                    <a:cubicBezTo>
                      <a:pt x="4780" y="8392"/>
                      <a:pt x="2663" y="7828"/>
                      <a:pt x="744" y="6816"/>
                    </a:cubicBezTo>
                    <a:lnTo>
                      <a:pt x="744" y="6816"/>
                    </a:lnTo>
                    <a:cubicBezTo>
                      <a:pt x="2155" y="6576"/>
                      <a:pt x="3549" y="6354"/>
                      <a:pt x="4965" y="6110"/>
                    </a:cubicBezTo>
                    <a:cubicBezTo>
                      <a:pt x="5317" y="6055"/>
                      <a:pt x="5860" y="5947"/>
                      <a:pt x="5805" y="5486"/>
                    </a:cubicBezTo>
                    <a:cubicBezTo>
                      <a:pt x="5805" y="5269"/>
                      <a:pt x="5643" y="5106"/>
                      <a:pt x="5507" y="4943"/>
                    </a:cubicBezTo>
                    <a:cubicBezTo>
                      <a:pt x="5263" y="4672"/>
                      <a:pt x="5019" y="4401"/>
                      <a:pt x="4775" y="4103"/>
                    </a:cubicBezTo>
                    <a:cubicBezTo>
                      <a:pt x="4531" y="3804"/>
                      <a:pt x="4286" y="3479"/>
                      <a:pt x="4042" y="3126"/>
                    </a:cubicBezTo>
                    <a:cubicBezTo>
                      <a:pt x="3798" y="2801"/>
                      <a:pt x="3391" y="2367"/>
                      <a:pt x="3988" y="2123"/>
                    </a:cubicBezTo>
                    <a:cubicBezTo>
                      <a:pt x="4341" y="1987"/>
                      <a:pt x="4775" y="1933"/>
                      <a:pt x="5127" y="1824"/>
                    </a:cubicBezTo>
                    <a:cubicBezTo>
                      <a:pt x="5534" y="1743"/>
                      <a:pt x="5914" y="1634"/>
                      <a:pt x="6294" y="1526"/>
                    </a:cubicBezTo>
                    <a:lnTo>
                      <a:pt x="10912" y="364"/>
                    </a:lnTo>
                    <a:close/>
                    <a:moveTo>
                      <a:pt x="11006" y="1"/>
                    </a:moveTo>
                    <a:cubicBezTo>
                      <a:pt x="10991" y="1"/>
                      <a:pt x="10975" y="3"/>
                      <a:pt x="10959" y="7"/>
                    </a:cubicBezTo>
                    <a:lnTo>
                      <a:pt x="6185" y="1227"/>
                    </a:lnTo>
                    <a:cubicBezTo>
                      <a:pt x="5426" y="1417"/>
                      <a:pt x="4666" y="1607"/>
                      <a:pt x="3907" y="1797"/>
                    </a:cubicBezTo>
                    <a:cubicBezTo>
                      <a:pt x="3446" y="1906"/>
                      <a:pt x="3066" y="2123"/>
                      <a:pt x="3310" y="2665"/>
                    </a:cubicBezTo>
                    <a:cubicBezTo>
                      <a:pt x="3581" y="3235"/>
                      <a:pt x="4069" y="3804"/>
                      <a:pt x="4476" y="4292"/>
                    </a:cubicBezTo>
                    <a:cubicBezTo>
                      <a:pt x="4720" y="4564"/>
                      <a:pt x="4937" y="4835"/>
                      <a:pt x="5182" y="5079"/>
                    </a:cubicBezTo>
                    <a:cubicBezTo>
                      <a:pt x="5290" y="5215"/>
                      <a:pt x="5561" y="5459"/>
                      <a:pt x="5371" y="5676"/>
                    </a:cubicBezTo>
                    <a:cubicBezTo>
                      <a:pt x="5290" y="5757"/>
                      <a:pt x="4992" y="5784"/>
                      <a:pt x="4883" y="5811"/>
                    </a:cubicBezTo>
                    <a:cubicBezTo>
                      <a:pt x="3310" y="6055"/>
                      <a:pt x="1737" y="6300"/>
                      <a:pt x="164" y="6571"/>
                    </a:cubicBezTo>
                    <a:cubicBezTo>
                      <a:pt x="28" y="6598"/>
                      <a:pt x="1" y="6815"/>
                      <a:pt x="136" y="6869"/>
                    </a:cubicBezTo>
                    <a:cubicBezTo>
                      <a:pt x="2282" y="8106"/>
                      <a:pt x="4756" y="8779"/>
                      <a:pt x="7254" y="8779"/>
                    </a:cubicBezTo>
                    <a:cubicBezTo>
                      <a:pt x="7440" y="8779"/>
                      <a:pt x="7626" y="8775"/>
                      <a:pt x="7813" y="8768"/>
                    </a:cubicBezTo>
                    <a:cubicBezTo>
                      <a:pt x="7904" y="8768"/>
                      <a:pt x="8007" y="8770"/>
                      <a:pt x="8116" y="8770"/>
                    </a:cubicBezTo>
                    <a:cubicBezTo>
                      <a:pt x="8524" y="8770"/>
                      <a:pt x="9009" y="8736"/>
                      <a:pt x="9223" y="8415"/>
                    </a:cubicBezTo>
                    <a:cubicBezTo>
                      <a:pt x="9494" y="8008"/>
                      <a:pt x="9223" y="7385"/>
                      <a:pt x="9087" y="6978"/>
                    </a:cubicBezTo>
                    <a:cubicBezTo>
                      <a:pt x="8685" y="5795"/>
                      <a:pt x="8095" y="4683"/>
                      <a:pt x="7384" y="3683"/>
                    </a:cubicBezTo>
                    <a:lnTo>
                      <a:pt x="7384" y="3683"/>
                    </a:lnTo>
                    <a:cubicBezTo>
                      <a:pt x="8245" y="3643"/>
                      <a:pt x="9083" y="3535"/>
                      <a:pt x="9901" y="3343"/>
                    </a:cubicBezTo>
                    <a:cubicBezTo>
                      <a:pt x="10742" y="3180"/>
                      <a:pt x="11556" y="2963"/>
                      <a:pt x="12369" y="2855"/>
                    </a:cubicBezTo>
                    <a:cubicBezTo>
                      <a:pt x="12505" y="2828"/>
                      <a:pt x="12532" y="2692"/>
                      <a:pt x="12478" y="2584"/>
                    </a:cubicBezTo>
                    <a:cubicBezTo>
                      <a:pt x="12044" y="1770"/>
                      <a:pt x="11583" y="929"/>
                      <a:pt x="11149" y="88"/>
                    </a:cubicBezTo>
                    <a:cubicBezTo>
                      <a:pt x="11136" y="65"/>
                      <a:pt x="11120" y="47"/>
                      <a:pt x="11103" y="34"/>
                    </a:cubicBezTo>
                    <a:lnTo>
                      <a:pt x="11103" y="34"/>
                    </a:lnTo>
                    <a:cubicBezTo>
                      <a:pt x="11077" y="14"/>
                      <a:pt x="11045" y="1"/>
                      <a:pt x="11006" y="1"/>
                    </a:cubicBezTo>
                    <a:close/>
                  </a:path>
                </a:pathLst>
              </a:custGeom>
              <a:solidFill>
                <a:schemeClr val="dk2"/>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654;p80">
                <a:extLst>
                  <a:ext uri="{FF2B5EF4-FFF2-40B4-BE49-F238E27FC236}">
                    <a16:creationId xmlns:a16="http://schemas.microsoft.com/office/drawing/2014/main" id="{37D3660A-CDE8-A912-F7F0-6C4FD428BF8D}"/>
                  </a:ext>
                </a:extLst>
              </p:cNvPr>
              <p:cNvSpPr/>
              <p:nvPr/>
            </p:nvSpPr>
            <p:spPr>
              <a:xfrm>
                <a:off x="6766825" y="2654050"/>
                <a:ext cx="223800" cy="268950"/>
              </a:xfrm>
              <a:custGeom>
                <a:avLst/>
                <a:gdLst/>
                <a:ahLst/>
                <a:cxnLst/>
                <a:rect l="l" t="t" r="r" b="b"/>
                <a:pathLst>
                  <a:path w="8952" h="10758" extrusionOk="0">
                    <a:moveTo>
                      <a:pt x="6619" y="1"/>
                    </a:moveTo>
                    <a:cubicBezTo>
                      <a:pt x="4774" y="1628"/>
                      <a:pt x="2903" y="3256"/>
                      <a:pt x="1031" y="4910"/>
                    </a:cubicBezTo>
                    <a:cubicBezTo>
                      <a:pt x="923" y="4992"/>
                      <a:pt x="814" y="5073"/>
                      <a:pt x="814" y="5209"/>
                    </a:cubicBezTo>
                    <a:cubicBezTo>
                      <a:pt x="787" y="5399"/>
                      <a:pt x="977" y="5534"/>
                      <a:pt x="1167" y="5643"/>
                    </a:cubicBezTo>
                    <a:cubicBezTo>
                      <a:pt x="2008" y="6158"/>
                      <a:pt x="2930" y="6565"/>
                      <a:pt x="3852" y="6917"/>
                    </a:cubicBezTo>
                    <a:cubicBezTo>
                      <a:pt x="4042" y="6972"/>
                      <a:pt x="4259" y="7080"/>
                      <a:pt x="4313" y="7270"/>
                    </a:cubicBezTo>
                    <a:cubicBezTo>
                      <a:pt x="4368" y="7487"/>
                      <a:pt x="4151" y="7677"/>
                      <a:pt x="3961" y="7813"/>
                    </a:cubicBezTo>
                    <a:cubicBezTo>
                      <a:pt x="2632" y="8789"/>
                      <a:pt x="1330" y="9765"/>
                      <a:pt x="1" y="10742"/>
                    </a:cubicBezTo>
                    <a:cubicBezTo>
                      <a:pt x="219" y="10752"/>
                      <a:pt x="439" y="10757"/>
                      <a:pt x="658" y="10757"/>
                    </a:cubicBezTo>
                    <a:cubicBezTo>
                      <a:pt x="3319" y="10757"/>
                      <a:pt x="5991" y="10000"/>
                      <a:pt x="8246" y="8572"/>
                    </a:cubicBezTo>
                    <a:cubicBezTo>
                      <a:pt x="8382" y="8491"/>
                      <a:pt x="8518" y="8409"/>
                      <a:pt x="8599" y="8246"/>
                    </a:cubicBezTo>
                    <a:cubicBezTo>
                      <a:pt x="8707" y="7975"/>
                      <a:pt x="8490" y="7677"/>
                      <a:pt x="8301" y="7460"/>
                    </a:cubicBezTo>
                    <a:cubicBezTo>
                      <a:pt x="7243" y="6348"/>
                      <a:pt x="5995" y="5426"/>
                      <a:pt x="4639" y="4775"/>
                    </a:cubicBezTo>
                    <a:cubicBezTo>
                      <a:pt x="6836" y="3608"/>
                      <a:pt x="7378" y="2713"/>
                      <a:pt x="8952" y="1628"/>
                    </a:cubicBezTo>
                    <a:lnTo>
                      <a:pt x="6619" y="1"/>
                    </a:lnTo>
                    <a:close/>
                  </a:path>
                </a:pathLst>
              </a:custGeom>
              <a:solidFill>
                <a:srgbClr val="FFCF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655;p80">
                <a:extLst>
                  <a:ext uri="{FF2B5EF4-FFF2-40B4-BE49-F238E27FC236}">
                    <a16:creationId xmlns:a16="http://schemas.microsoft.com/office/drawing/2014/main" id="{1E14087C-8E07-A6A6-B961-5120500442BF}"/>
                  </a:ext>
                </a:extLst>
              </p:cNvPr>
              <p:cNvSpPr/>
              <p:nvPr/>
            </p:nvSpPr>
            <p:spPr>
              <a:xfrm>
                <a:off x="6760725" y="2649400"/>
                <a:ext cx="234650" cy="277725"/>
              </a:xfrm>
              <a:custGeom>
                <a:avLst/>
                <a:gdLst/>
                <a:ahLst/>
                <a:cxnLst/>
                <a:rect l="l" t="t" r="r" b="b"/>
                <a:pathLst>
                  <a:path w="9386" h="11109" extrusionOk="0">
                    <a:moveTo>
                      <a:pt x="6885" y="394"/>
                    </a:moveTo>
                    <a:lnTo>
                      <a:pt x="6885" y="394"/>
                    </a:lnTo>
                    <a:cubicBezTo>
                      <a:pt x="7571" y="868"/>
                      <a:pt x="8238" y="1343"/>
                      <a:pt x="8922" y="1817"/>
                    </a:cubicBezTo>
                    <a:lnTo>
                      <a:pt x="8922" y="1817"/>
                    </a:lnTo>
                    <a:cubicBezTo>
                      <a:pt x="8340" y="2242"/>
                      <a:pt x="7778" y="2706"/>
                      <a:pt x="7215" y="3170"/>
                    </a:cubicBezTo>
                    <a:cubicBezTo>
                      <a:pt x="6483" y="3794"/>
                      <a:pt x="5669" y="4337"/>
                      <a:pt x="4801" y="4798"/>
                    </a:cubicBezTo>
                    <a:cubicBezTo>
                      <a:pt x="4693" y="4852"/>
                      <a:pt x="4693" y="5042"/>
                      <a:pt x="4801" y="5096"/>
                    </a:cubicBezTo>
                    <a:cubicBezTo>
                      <a:pt x="5805" y="5612"/>
                      <a:pt x="6754" y="6208"/>
                      <a:pt x="7595" y="6968"/>
                    </a:cubicBezTo>
                    <a:cubicBezTo>
                      <a:pt x="7948" y="7293"/>
                      <a:pt x="9006" y="8053"/>
                      <a:pt x="8490" y="8568"/>
                    </a:cubicBezTo>
                    <a:cubicBezTo>
                      <a:pt x="8300" y="8731"/>
                      <a:pt x="8002" y="8866"/>
                      <a:pt x="7758" y="9002"/>
                    </a:cubicBezTo>
                    <a:cubicBezTo>
                      <a:pt x="7514" y="9138"/>
                      <a:pt x="7243" y="9273"/>
                      <a:pt x="6971" y="9409"/>
                    </a:cubicBezTo>
                    <a:cubicBezTo>
                      <a:pt x="5091" y="10312"/>
                      <a:pt x="3013" y="10754"/>
                      <a:pt x="915" y="10754"/>
                    </a:cubicBezTo>
                    <a:cubicBezTo>
                      <a:pt x="852" y="10754"/>
                      <a:pt x="788" y="10754"/>
                      <a:pt x="725" y="10753"/>
                    </a:cubicBezTo>
                    <a:lnTo>
                      <a:pt x="725" y="10753"/>
                    </a:lnTo>
                    <a:cubicBezTo>
                      <a:pt x="1880" y="9912"/>
                      <a:pt x="3015" y="9088"/>
                      <a:pt x="4151" y="8243"/>
                    </a:cubicBezTo>
                    <a:cubicBezTo>
                      <a:pt x="4476" y="8026"/>
                      <a:pt x="4937" y="7673"/>
                      <a:pt x="4639" y="7239"/>
                    </a:cubicBezTo>
                    <a:cubicBezTo>
                      <a:pt x="4503" y="7076"/>
                      <a:pt x="4313" y="6995"/>
                      <a:pt x="4151" y="6914"/>
                    </a:cubicBezTo>
                    <a:cubicBezTo>
                      <a:pt x="3771" y="6778"/>
                      <a:pt x="3391" y="6642"/>
                      <a:pt x="3011" y="6480"/>
                    </a:cubicBezTo>
                    <a:cubicBezTo>
                      <a:pt x="2686" y="6317"/>
                      <a:pt x="2360" y="6154"/>
                      <a:pt x="2035" y="5991"/>
                    </a:cubicBezTo>
                    <a:cubicBezTo>
                      <a:pt x="1845" y="5883"/>
                      <a:pt x="1655" y="5801"/>
                      <a:pt x="1492" y="5693"/>
                    </a:cubicBezTo>
                    <a:cubicBezTo>
                      <a:pt x="1248" y="5530"/>
                      <a:pt x="1248" y="5395"/>
                      <a:pt x="1384" y="5205"/>
                    </a:cubicBezTo>
                    <a:cubicBezTo>
                      <a:pt x="1492" y="5042"/>
                      <a:pt x="1736" y="4879"/>
                      <a:pt x="1899" y="4744"/>
                    </a:cubicBezTo>
                    <a:cubicBezTo>
                      <a:pt x="2035" y="4635"/>
                      <a:pt x="2198" y="4500"/>
                      <a:pt x="2333" y="4364"/>
                    </a:cubicBezTo>
                    <a:cubicBezTo>
                      <a:pt x="2659" y="4093"/>
                      <a:pt x="2984" y="3794"/>
                      <a:pt x="3283" y="3523"/>
                    </a:cubicBezTo>
                    <a:cubicBezTo>
                      <a:pt x="4492" y="2471"/>
                      <a:pt x="5677" y="1445"/>
                      <a:pt x="6885" y="394"/>
                    </a:cubicBezTo>
                    <a:close/>
                    <a:moveTo>
                      <a:pt x="6872" y="1"/>
                    </a:moveTo>
                    <a:cubicBezTo>
                      <a:pt x="6848" y="1"/>
                      <a:pt x="6825" y="9"/>
                      <a:pt x="6804" y="22"/>
                    </a:cubicBezTo>
                    <a:lnTo>
                      <a:pt x="6804" y="22"/>
                    </a:lnTo>
                    <a:cubicBezTo>
                      <a:pt x="6787" y="28"/>
                      <a:pt x="6770" y="38"/>
                      <a:pt x="6754" y="51"/>
                    </a:cubicBezTo>
                    <a:lnTo>
                      <a:pt x="3174" y="3170"/>
                    </a:lnTo>
                    <a:cubicBezTo>
                      <a:pt x="2604" y="3713"/>
                      <a:pt x="2008" y="4228"/>
                      <a:pt x="1411" y="4744"/>
                    </a:cubicBezTo>
                    <a:cubicBezTo>
                      <a:pt x="1031" y="5069"/>
                      <a:pt x="624" y="5422"/>
                      <a:pt x="1113" y="5856"/>
                    </a:cubicBezTo>
                    <a:cubicBezTo>
                      <a:pt x="1601" y="6263"/>
                      <a:pt x="2333" y="6534"/>
                      <a:pt x="2930" y="6805"/>
                    </a:cubicBezTo>
                    <a:cubicBezTo>
                      <a:pt x="3228" y="6941"/>
                      <a:pt x="3527" y="7049"/>
                      <a:pt x="3825" y="7185"/>
                    </a:cubicBezTo>
                    <a:cubicBezTo>
                      <a:pt x="3961" y="7212"/>
                      <a:pt x="4286" y="7293"/>
                      <a:pt x="4340" y="7402"/>
                    </a:cubicBezTo>
                    <a:cubicBezTo>
                      <a:pt x="4476" y="7700"/>
                      <a:pt x="4069" y="7890"/>
                      <a:pt x="3934" y="7999"/>
                    </a:cubicBezTo>
                    <a:cubicBezTo>
                      <a:pt x="2659" y="8921"/>
                      <a:pt x="1411" y="9843"/>
                      <a:pt x="136" y="10765"/>
                    </a:cubicBezTo>
                    <a:cubicBezTo>
                      <a:pt x="1" y="10874"/>
                      <a:pt x="55" y="11091"/>
                      <a:pt x="218" y="11091"/>
                    </a:cubicBezTo>
                    <a:cubicBezTo>
                      <a:pt x="458" y="11103"/>
                      <a:pt x="699" y="11109"/>
                      <a:pt x="940" y="11109"/>
                    </a:cubicBezTo>
                    <a:cubicBezTo>
                      <a:pt x="3382" y="11109"/>
                      <a:pt x="5800" y="10486"/>
                      <a:pt x="7948" y="9300"/>
                    </a:cubicBezTo>
                    <a:cubicBezTo>
                      <a:pt x="8328" y="9083"/>
                      <a:pt x="8979" y="8812"/>
                      <a:pt x="9033" y="8297"/>
                    </a:cubicBezTo>
                    <a:cubicBezTo>
                      <a:pt x="9060" y="7782"/>
                      <a:pt x="8490" y="7320"/>
                      <a:pt x="8138" y="7022"/>
                    </a:cubicBezTo>
                    <a:cubicBezTo>
                      <a:pt x="7290" y="6200"/>
                      <a:pt x="6306" y="5515"/>
                      <a:pt x="5247" y="4946"/>
                    </a:cubicBezTo>
                    <a:lnTo>
                      <a:pt x="5247" y="4946"/>
                    </a:lnTo>
                    <a:cubicBezTo>
                      <a:pt x="5977" y="4545"/>
                      <a:pt x="6647" y="4079"/>
                      <a:pt x="7297" y="3550"/>
                    </a:cubicBezTo>
                    <a:cubicBezTo>
                      <a:pt x="7948" y="3008"/>
                      <a:pt x="8572" y="2438"/>
                      <a:pt x="9277" y="1950"/>
                    </a:cubicBezTo>
                    <a:cubicBezTo>
                      <a:pt x="9385" y="1896"/>
                      <a:pt x="9385" y="1733"/>
                      <a:pt x="9277" y="1679"/>
                    </a:cubicBezTo>
                    <a:cubicBezTo>
                      <a:pt x="8517" y="1136"/>
                      <a:pt x="7731" y="567"/>
                      <a:pt x="6944" y="24"/>
                    </a:cubicBezTo>
                    <a:cubicBezTo>
                      <a:pt x="6920" y="8"/>
                      <a:pt x="6896" y="1"/>
                      <a:pt x="6872" y="1"/>
                    </a:cubicBezTo>
                    <a:close/>
                  </a:path>
                </a:pathLst>
              </a:custGeom>
              <a:solidFill>
                <a:schemeClr val="dk2"/>
              </a:solidFill>
              <a:ln w="9525" cap="flat" cmpd="sng">
                <a:solidFill>
                  <a:srgbClr val="1A26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0582730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59"/>
          <p:cNvSpPr/>
          <p:nvPr/>
        </p:nvSpPr>
        <p:spPr>
          <a:xfrm>
            <a:off x="779324" y="1221387"/>
            <a:ext cx="2588684" cy="375332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9"/>
          <p:cNvSpPr txBox="1">
            <a:spLocks noGrp="1"/>
          </p:cNvSpPr>
          <p:nvPr>
            <p:ph type="title"/>
          </p:nvPr>
        </p:nvSpPr>
        <p:spPr>
          <a:xfrm>
            <a:off x="720000" y="588125"/>
            <a:ext cx="7704000" cy="42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dk1"/>
                </a:solidFill>
              </a:rPr>
              <a:t>2. Thí nghiệm về biến đổi hóa học</a:t>
            </a:r>
            <a:endParaRPr b="1" dirty="0">
              <a:solidFill>
                <a:schemeClr val="accent3"/>
              </a:solidFill>
            </a:endParaRPr>
          </a:p>
        </p:txBody>
      </p:sp>
      <p:grpSp>
        <p:nvGrpSpPr>
          <p:cNvPr id="1291" name="Google Shape;1291;p59"/>
          <p:cNvGrpSpPr/>
          <p:nvPr/>
        </p:nvGrpSpPr>
        <p:grpSpPr>
          <a:xfrm rot="5973186">
            <a:off x="578643" y="3737529"/>
            <a:ext cx="525721" cy="428640"/>
            <a:chOff x="5426900" y="3064075"/>
            <a:chExt cx="281450" cy="229525"/>
          </a:xfrm>
        </p:grpSpPr>
        <p:sp>
          <p:nvSpPr>
            <p:cNvPr id="1292" name="Google Shape;1292;p5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9"/>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9"/>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9"/>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9"/>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9"/>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9"/>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Box 9">
            <a:extLst>
              <a:ext uri="{FF2B5EF4-FFF2-40B4-BE49-F238E27FC236}">
                <a16:creationId xmlns:a16="http://schemas.microsoft.com/office/drawing/2014/main" id="{E3149102-5374-8391-AA9B-F66D5E0EC73D}"/>
              </a:ext>
            </a:extLst>
          </p:cNvPr>
          <p:cNvSpPr txBox="1"/>
          <p:nvPr/>
        </p:nvSpPr>
        <p:spPr>
          <a:xfrm>
            <a:off x="3497103" y="1191651"/>
            <a:ext cx="5466491" cy="919401"/>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err="1"/>
              <a:t>Tiến</a:t>
            </a:r>
            <a:r>
              <a:rPr lang="en-US" sz="2400" b="1" dirty="0"/>
              <a:t> </a:t>
            </a:r>
            <a:r>
              <a:rPr lang="en-US" sz="2400" b="1" dirty="0" err="1"/>
              <a:t>hành</a:t>
            </a:r>
            <a:r>
              <a:rPr lang="en-US" sz="2400" b="1" dirty="0"/>
              <a:t> </a:t>
            </a:r>
            <a:r>
              <a:rPr lang="en-US" sz="2400" b="1" dirty="0" err="1"/>
              <a:t>thí</a:t>
            </a:r>
            <a:r>
              <a:rPr lang="en-US" sz="2400" b="1" dirty="0"/>
              <a:t> </a:t>
            </a:r>
            <a:r>
              <a:rPr lang="en-US" sz="2400" b="1" dirty="0" err="1"/>
              <a:t>nghiệm</a:t>
            </a:r>
            <a:r>
              <a:rPr lang="en-US" sz="2400" b="1" dirty="0"/>
              <a:t>, </a:t>
            </a:r>
            <a:r>
              <a:rPr lang="en-US" sz="2400" b="1" dirty="0" err="1"/>
              <a:t>quan</a:t>
            </a:r>
            <a:r>
              <a:rPr lang="en-US" sz="2400" b="1" dirty="0"/>
              <a:t> </a:t>
            </a:r>
            <a:r>
              <a:rPr lang="en-US" sz="2400" b="1" dirty="0" err="1"/>
              <a:t>sát</a:t>
            </a:r>
            <a:r>
              <a:rPr lang="en-US" sz="2400" b="1" dirty="0"/>
              <a:t> </a:t>
            </a:r>
            <a:r>
              <a:rPr lang="en-US" sz="2400" b="1" dirty="0" err="1"/>
              <a:t>hiện</a:t>
            </a:r>
            <a:r>
              <a:rPr lang="en-US" sz="2400" b="1" dirty="0"/>
              <a:t> </a:t>
            </a:r>
            <a:r>
              <a:rPr lang="en-US" sz="2400" b="1" dirty="0" err="1"/>
              <a:t>tượng</a:t>
            </a:r>
            <a:r>
              <a:rPr lang="en-US" sz="2400" b="1" dirty="0"/>
              <a:t> </a:t>
            </a:r>
            <a:r>
              <a:rPr lang="en-US" sz="2400" b="1" dirty="0" err="1"/>
              <a:t>xảy</a:t>
            </a:r>
            <a:r>
              <a:rPr lang="en-US" sz="2400" b="1" dirty="0"/>
              <a:t> </a:t>
            </a:r>
            <a:r>
              <a:rPr lang="en-US" sz="2400" b="1" dirty="0" err="1"/>
              <a:t>ra</a:t>
            </a:r>
            <a:r>
              <a:rPr lang="en-US" sz="2400" b="1" dirty="0"/>
              <a:t> </a:t>
            </a:r>
            <a:r>
              <a:rPr lang="en-US" sz="2400" b="1" dirty="0" err="1"/>
              <a:t>và</a:t>
            </a:r>
            <a:r>
              <a:rPr lang="en-US" sz="2400" b="1" dirty="0"/>
              <a:t> </a:t>
            </a:r>
            <a:r>
              <a:rPr lang="en-US" sz="2400" b="1" dirty="0" err="1"/>
              <a:t>trả</a:t>
            </a:r>
            <a:r>
              <a:rPr lang="en-US" sz="2400" b="1" dirty="0"/>
              <a:t> </a:t>
            </a:r>
            <a:r>
              <a:rPr lang="en-US" sz="2400" b="1" dirty="0" err="1"/>
              <a:t>lời</a:t>
            </a:r>
            <a:r>
              <a:rPr lang="en-US" sz="2400" b="1" dirty="0"/>
              <a:t> </a:t>
            </a:r>
            <a:r>
              <a:rPr lang="en-US" sz="2400" b="1" dirty="0" err="1"/>
              <a:t>câu</a:t>
            </a:r>
            <a:r>
              <a:rPr lang="en-US" sz="2400" b="1" dirty="0"/>
              <a:t> </a:t>
            </a:r>
            <a:r>
              <a:rPr lang="en-US" sz="2400" b="1" dirty="0" err="1"/>
              <a:t>hỏi</a:t>
            </a:r>
            <a:r>
              <a:rPr lang="en-US" sz="2400" b="1" dirty="0"/>
              <a:t>:</a:t>
            </a:r>
          </a:p>
        </p:txBody>
      </p:sp>
      <p:sp>
        <p:nvSpPr>
          <p:cNvPr id="16" name="TextBox 15">
            <a:extLst>
              <a:ext uri="{FF2B5EF4-FFF2-40B4-BE49-F238E27FC236}">
                <a16:creationId xmlns:a16="http://schemas.microsoft.com/office/drawing/2014/main" id="{FA76A628-776B-48B1-F036-9611988728B3}"/>
              </a:ext>
            </a:extLst>
          </p:cNvPr>
          <p:cNvSpPr txBox="1"/>
          <p:nvPr/>
        </p:nvSpPr>
        <p:spPr>
          <a:xfrm>
            <a:off x="3509202" y="2226885"/>
            <a:ext cx="5378019" cy="2860358"/>
          </a:xfrm>
          <a:custGeom>
            <a:avLst/>
            <a:gdLst>
              <a:gd name="connsiteX0" fmla="*/ 0 w 5378019"/>
              <a:gd name="connsiteY0" fmla="*/ 476736 h 2860358"/>
              <a:gd name="connsiteX1" fmla="*/ 476736 w 5378019"/>
              <a:gd name="connsiteY1" fmla="*/ 0 h 2860358"/>
              <a:gd name="connsiteX2" fmla="*/ 4901283 w 5378019"/>
              <a:gd name="connsiteY2" fmla="*/ 0 h 2860358"/>
              <a:gd name="connsiteX3" fmla="*/ 5378019 w 5378019"/>
              <a:gd name="connsiteY3" fmla="*/ 476736 h 2860358"/>
              <a:gd name="connsiteX4" fmla="*/ 5378019 w 5378019"/>
              <a:gd name="connsiteY4" fmla="*/ 2383622 h 2860358"/>
              <a:gd name="connsiteX5" fmla="*/ 4901283 w 5378019"/>
              <a:gd name="connsiteY5" fmla="*/ 2860358 h 2860358"/>
              <a:gd name="connsiteX6" fmla="*/ 476736 w 5378019"/>
              <a:gd name="connsiteY6" fmla="*/ 2860358 h 2860358"/>
              <a:gd name="connsiteX7" fmla="*/ 0 w 5378019"/>
              <a:gd name="connsiteY7" fmla="*/ 2383622 h 2860358"/>
              <a:gd name="connsiteX8" fmla="*/ 0 w 5378019"/>
              <a:gd name="connsiteY8" fmla="*/ 476736 h 286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8019" h="2860358" fill="none" extrusionOk="0">
                <a:moveTo>
                  <a:pt x="0" y="476736"/>
                </a:moveTo>
                <a:cubicBezTo>
                  <a:pt x="-9537" y="210761"/>
                  <a:pt x="229197" y="-4050"/>
                  <a:pt x="476736" y="0"/>
                </a:cubicBezTo>
                <a:cubicBezTo>
                  <a:pt x="1527425" y="-17461"/>
                  <a:pt x="3067600" y="65650"/>
                  <a:pt x="4901283" y="0"/>
                </a:cubicBezTo>
                <a:cubicBezTo>
                  <a:pt x="5190755" y="2351"/>
                  <a:pt x="5364879" y="222714"/>
                  <a:pt x="5378019" y="476736"/>
                </a:cubicBezTo>
                <a:cubicBezTo>
                  <a:pt x="5480453" y="1250663"/>
                  <a:pt x="5351781" y="1442551"/>
                  <a:pt x="5378019" y="2383622"/>
                </a:cubicBezTo>
                <a:cubicBezTo>
                  <a:pt x="5370692" y="2603099"/>
                  <a:pt x="5159835" y="2875352"/>
                  <a:pt x="4901283" y="2860358"/>
                </a:cubicBezTo>
                <a:cubicBezTo>
                  <a:pt x="3144642" y="2869914"/>
                  <a:pt x="1480622" y="2830277"/>
                  <a:pt x="476736" y="2860358"/>
                </a:cubicBezTo>
                <a:cubicBezTo>
                  <a:pt x="177238" y="2866043"/>
                  <a:pt x="-33229" y="2611726"/>
                  <a:pt x="0" y="2383622"/>
                </a:cubicBezTo>
                <a:cubicBezTo>
                  <a:pt x="88410" y="1598448"/>
                  <a:pt x="-47896" y="958429"/>
                  <a:pt x="0" y="476736"/>
                </a:cubicBezTo>
                <a:close/>
              </a:path>
              <a:path w="5378019" h="2860358" stroke="0" extrusionOk="0">
                <a:moveTo>
                  <a:pt x="0" y="476736"/>
                </a:moveTo>
                <a:cubicBezTo>
                  <a:pt x="-4011" y="208877"/>
                  <a:pt x="204515" y="-8841"/>
                  <a:pt x="476736" y="0"/>
                </a:cubicBezTo>
                <a:cubicBezTo>
                  <a:pt x="1447175" y="54796"/>
                  <a:pt x="3309457" y="-54392"/>
                  <a:pt x="4901283" y="0"/>
                </a:cubicBezTo>
                <a:cubicBezTo>
                  <a:pt x="5153961" y="-22955"/>
                  <a:pt x="5424237" y="197737"/>
                  <a:pt x="5378019" y="476736"/>
                </a:cubicBezTo>
                <a:cubicBezTo>
                  <a:pt x="5494728" y="1183170"/>
                  <a:pt x="5505551" y="1839102"/>
                  <a:pt x="5378019" y="2383622"/>
                </a:cubicBezTo>
                <a:cubicBezTo>
                  <a:pt x="5413822" y="2651683"/>
                  <a:pt x="5188730" y="2851147"/>
                  <a:pt x="4901283" y="2860358"/>
                </a:cubicBezTo>
                <a:cubicBezTo>
                  <a:pt x="2708339" y="2975863"/>
                  <a:pt x="1052825" y="2968659"/>
                  <a:pt x="476736" y="2860358"/>
                </a:cubicBezTo>
                <a:cubicBezTo>
                  <a:pt x="236140" y="2858984"/>
                  <a:pt x="35691" y="2673204"/>
                  <a:pt x="0" y="2383622"/>
                </a:cubicBezTo>
                <a:cubicBezTo>
                  <a:pt x="94167" y="1869461"/>
                  <a:pt x="-83871" y="1297325"/>
                  <a:pt x="0" y="476736"/>
                </a:cubicBezTo>
                <a:close/>
              </a:path>
            </a:pathLst>
          </a:custGeom>
          <a:ln>
            <a:solidFill>
              <a:srgbClr val="C00000"/>
            </a:solidFill>
            <a:prstDash val="dash"/>
            <a:extLst>
              <a:ext uri="{C807C97D-BFC1-408E-A445-0C87EB9F89A2}">
                <ask:lineSketchStyleProps xmlns:ask="http://schemas.microsoft.com/office/drawing/2018/sketchyshapes" xmlns="" sd="2347300651">
                  <a:prstGeom prst="roundRect">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r>
              <a:rPr lang="en-US" sz="1800" dirty="0"/>
              <a:t>1. Sau </a:t>
            </a:r>
            <a:r>
              <a:rPr lang="en-US" sz="1800" dirty="0" err="1"/>
              <a:t>khi</a:t>
            </a:r>
            <a:r>
              <a:rPr lang="en-US" sz="1800" dirty="0"/>
              <a:t> </a:t>
            </a:r>
            <a:r>
              <a:rPr lang="en-US" sz="1800" dirty="0" err="1"/>
              <a:t>trộn</a:t>
            </a:r>
            <a:r>
              <a:rPr lang="en-US" sz="1800" dirty="0"/>
              <a:t> </a:t>
            </a:r>
            <a:r>
              <a:rPr lang="en-US" sz="1800" dirty="0" err="1"/>
              <a:t>bột</a:t>
            </a:r>
            <a:r>
              <a:rPr lang="en-US" sz="1800" dirty="0"/>
              <a:t> </a:t>
            </a:r>
            <a:r>
              <a:rPr lang="en-US" sz="1800" dirty="0" err="1"/>
              <a:t>sắt</a:t>
            </a:r>
            <a:r>
              <a:rPr lang="en-US" sz="1800" dirty="0"/>
              <a:t> </a:t>
            </a:r>
            <a:r>
              <a:rPr lang="en-US" sz="1800" dirty="0" err="1"/>
              <a:t>và</a:t>
            </a:r>
            <a:r>
              <a:rPr lang="en-US" sz="1800" dirty="0"/>
              <a:t> </a:t>
            </a:r>
            <a:r>
              <a:rPr lang="en-US" sz="1800" dirty="0" err="1"/>
              <a:t>bột</a:t>
            </a:r>
            <a:r>
              <a:rPr lang="en-US" sz="1800" dirty="0"/>
              <a:t> </a:t>
            </a:r>
            <a:r>
              <a:rPr lang="en-US" sz="1800" dirty="0" err="1"/>
              <a:t>lưu</a:t>
            </a:r>
            <a:r>
              <a:rPr lang="en-US" sz="1800" dirty="0"/>
              <a:t> </a:t>
            </a:r>
            <a:r>
              <a:rPr lang="en-US" sz="1800" dirty="0" err="1"/>
              <a:t>huỳnh</a:t>
            </a:r>
            <a:r>
              <a:rPr lang="en-US" sz="1800" dirty="0"/>
              <a:t>, </a:t>
            </a:r>
            <a:r>
              <a:rPr lang="en-US" sz="1800" dirty="0" err="1"/>
              <a:t>hỗn</a:t>
            </a:r>
            <a:r>
              <a:rPr lang="en-US" sz="1800" dirty="0"/>
              <a:t> </a:t>
            </a:r>
            <a:r>
              <a:rPr lang="en-US" sz="1800" dirty="0" err="1"/>
              <a:t>hợp</a:t>
            </a:r>
            <a:r>
              <a:rPr lang="en-US" sz="1800" dirty="0"/>
              <a:t> </a:t>
            </a:r>
            <a:r>
              <a:rPr lang="en-US" sz="1800" dirty="0" err="1"/>
              <a:t>thu</a:t>
            </a:r>
            <a:r>
              <a:rPr lang="en-US" sz="1800" dirty="0"/>
              <a:t> </a:t>
            </a:r>
            <a:r>
              <a:rPr lang="en-US" sz="1800" dirty="0" err="1"/>
              <a:t>được</a:t>
            </a:r>
            <a:r>
              <a:rPr lang="en-US" sz="1800" dirty="0"/>
              <a:t> </a:t>
            </a:r>
            <a:r>
              <a:rPr lang="en-US" sz="1800" dirty="0" err="1"/>
              <a:t>có</a:t>
            </a:r>
            <a:r>
              <a:rPr lang="en-US" sz="1800" dirty="0"/>
              <a:t> </a:t>
            </a:r>
            <a:r>
              <a:rPr lang="en-US" sz="1800" dirty="0" err="1"/>
              <a:t>bị</a:t>
            </a:r>
            <a:r>
              <a:rPr lang="en-US" sz="1800" dirty="0"/>
              <a:t> </a:t>
            </a:r>
            <a:r>
              <a:rPr lang="en-US" sz="1800" dirty="0" err="1"/>
              <a:t>nam</a:t>
            </a:r>
            <a:r>
              <a:rPr lang="en-US" sz="1800" dirty="0"/>
              <a:t> </a:t>
            </a:r>
            <a:r>
              <a:rPr lang="en-US" sz="1800" dirty="0" err="1"/>
              <a:t>châm</a:t>
            </a:r>
            <a:r>
              <a:rPr lang="en-US" sz="1800" dirty="0"/>
              <a:t> </a:t>
            </a:r>
            <a:r>
              <a:rPr lang="en-US" sz="1800" dirty="0" err="1"/>
              <a:t>hút</a:t>
            </a:r>
            <a:r>
              <a:rPr lang="en-US" sz="1800" dirty="0"/>
              <a:t> </a:t>
            </a:r>
            <a:r>
              <a:rPr lang="en-US" sz="1800" dirty="0" err="1"/>
              <a:t>không</a:t>
            </a:r>
            <a:r>
              <a:rPr lang="en-US" sz="1800" dirty="0"/>
              <a:t>? </a:t>
            </a:r>
          </a:p>
          <a:p>
            <a:r>
              <a:rPr lang="en-US" sz="1800" dirty="0"/>
              <a:t>2. </a:t>
            </a:r>
            <a:r>
              <a:rPr lang="en-US" sz="1800" dirty="0" err="1"/>
              <a:t>Chất</a:t>
            </a:r>
            <a:r>
              <a:rPr lang="en-US" sz="1800" dirty="0"/>
              <a:t> </a:t>
            </a:r>
            <a:r>
              <a:rPr lang="en-US" sz="1800" dirty="0" err="1"/>
              <a:t>trong</a:t>
            </a:r>
            <a:r>
              <a:rPr lang="en-US" sz="1800" dirty="0"/>
              <a:t> </a:t>
            </a:r>
            <a:r>
              <a:rPr lang="en-US" sz="1800" dirty="0" err="1"/>
              <a:t>ống</a:t>
            </a:r>
            <a:r>
              <a:rPr lang="en-US" sz="1800" dirty="0"/>
              <a:t> </a:t>
            </a:r>
            <a:r>
              <a:rPr lang="en-US" sz="1800" dirty="0" err="1"/>
              <a:t>nghiệm</a:t>
            </a:r>
            <a:r>
              <a:rPr lang="en-US" sz="1800" dirty="0"/>
              <a:t> (2) </a:t>
            </a:r>
            <a:r>
              <a:rPr lang="en-US" sz="1800" dirty="0" err="1"/>
              <a:t>sau</a:t>
            </a:r>
            <a:r>
              <a:rPr lang="en-US" sz="1800" dirty="0"/>
              <a:t> </a:t>
            </a:r>
            <a:r>
              <a:rPr lang="en-US" sz="1800" dirty="0" err="1"/>
              <a:t>khi</a:t>
            </a:r>
            <a:r>
              <a:rPr lang="en-US" sz="1800" dirty="0"/>
              <a:t> </a:t>
            </a:r>
            <a:r>
              <a:rPr lang="en-US" sz="1800" dirty="0" err="1"/>
              <a:t>được</a:t>
            </a:r>
            <a:r>
              <a:rPr lang="en-US" sz="1800" dirty="0"/>
              <a:t> </a:t>
            </a:r>
            <a:r>
              <a:rPr lang="en-US" sz="1800" dirty="0" err="1"/>
              <a:t>đun</a:t>
            </a:r>
            <a:r>
              <a:rPr lang="en-US" sz="1800" dirty="0"/>
              <a:t> </a:t>
            </a:r>
            <a:r>
              <a:rPr lang="en-US" sz="1800" dirty="0" err="1"/>
              <a:t>nóng</a:t>
            </a:r>
            <a:r>
              <a:rPr lang="en-US" sz="1800" dirty="0"/>
              <a:t> </a:t>
            </a:r>
            <a:r>
              <a:rPr lang="en-US" sz="1800" dirty="0" err="1"/>
              <a:t>và</a:t>
            </a:r>
            <a:r>
              <a:rPr lang="en-US" sz="1800" dirty="0"/>
              <a:t> </a:t>
            </a:r>
            <a:r>
              <a:rPr lang="en-US" sz="1800" dirty="0" err="1"/>
              <a:t>để</a:t>
            </a:r>
            <a:r>
              <a:rPr lang="en-US" sz="1800" dirty="0"/>
              <a:t> </a:t>
            </a:r>
            <a:r>
              <a:rPr lang="en-US" sz="1800" dirty="0" err="1"/>
              <a:t>nguội</a:t>
            </a:r>
            <a:r>
              <a:rPr lang="en-US" sz="1800" dirty="0"/>
              <a:t> </a:t>
            </a:r>
            <a:r>
              <a:rPr lang="en-US" sz="1800" dirty="0" err="1"/>
              <a:t>có</a:t>
            </a:r>
            <a:r>
              <a:rPr lang="en-US" sz="1800" dirty="0"/>
              <a:t> </a:t>
            </a:r>
            <a:r>
              <a:rPr lang="en-US" sz="1800" dirty="0" err="1"/>
              <a:t>bị</a:t>
            </a:r>
            <a:r>
              <a:rPr lang="en-US" sz="1800" dirty="0"/>
              <a:t> </a:t>
            </a:r>
            <a:r>
              <a:rPr lang="en-US" sz="1800" dirty="0" err="1"/>
              <a:t>nam</a:t>
            </a:r>
            <a:r>
              <a:rPr lang="en-US" sz="1800" dirty="0"/>
              <a:t> </a:t>
            </a:r>
            <a:r>
              <a:rPr lang="en-US" sz="1800" dirty="0" err="1"/>
              <a:t>châm</a:t>
            </a:r>
            <a:r>
              <a:rPr lang="en-US" sz="1800" dirty="0"/>
              <a:t> </a:t>
            </a:r>
            <a:r>
              <a:rPr lang="en-US" sz="1800" dirty="0" err="1"/>
              <a:t>húi</a:t>
            </a:r>
            <a:r>
              <a:rPr lang="en-US" sz="1800" dirty="0"/>
              <a:t> </a:t>
            </a:r>
            <a:r>
              <a:rPr lang="en-US" sz="1800" dirty="0" err="1"/>
              <a:t>không</a:t>
            </a:r>
            <a:r>
              <a:rPr lang="en-US" sz="1800" dirty="0"/>
              <a:t>?</a:t>
            </a:r>
          </a:p>
          <a:p>
            <a:r>
              <a:rPr lang="en-US" sz="1800" dirty="0"/>
              <a:t>3. Sau </a:t>
            </a:r>
            <a:r>
              <a:rPr lang="en-US" sz="1800" dirty="0" err="1"/>
              <a:t>khi</a:t>
            </a:r>
            <a:r>
              <a:rPr lang="en-US" sz="1800" dirty="0"/>
              <a:t> </a:t>
            </a:r>
            <a:r>
              <a:rPr lang="en-US" sz="1800" dirty="0" err="1"/>
              <a:t>trộn</a:t>
            </a:r>
            <a:r>
              <a:rPr lang="en-US" sz="1800" dirty="0"/>
              <a:t> </a:t>
            </a:r>
            <a:r>
              <a:rPr lang="en-US" sz="1800" dirty="0" err="1"/>
              <a:t>bột</a:t>
            </a:r>
            <a:r>
              <a:rPr lang="en-US" sz="1800" dirty="0"/>
              <a:t> </a:t>
            </a:r>
            <a:r>
              <a:rPr lang="en-US" sz="1800" dirty="0" err="1"/>
              <a:t>sắt</a:t>
            </a:r>
            <a:r>
              <a:rPr lang="en-US" sz="1800" dirty="0"/>
              <a:t> </a:t>
            </a:r>
            <a:r>
              <a:rPr lang="en-US" sz="1800" dirty="0" err="1"/>
              <a:t>và</a:t>
            </a:r>
            <a:r>
              <a:rPr lang="en-US" sz="1800" dirty="0"/>
              <a:t> </a:t>
            </a:r>
            <a:r>
              <a:rPr lang="en-US" sz="1800" dirty="0" err="1"/>
              <a:t>bột</a:t>
            </a:r>
            <a:r>
              <a:rPr lang="en-US" sz="1800" dirty="0"/>
              <a:t> </a:t>
            </a:r>
            <a:r>
              <a:rPr lang="en-US" sz="1800" dirty="0" err="1"/>
              <a:t>lưu</a:t>
            </a:r>
            <a:r>
              <a:rPr lang="en-US" sz="1800" dirty="0"/>
              <a:t> </a:t>
            </a:r>
            <a:r>
              <a:rPr lang="en-US" sz="1800" dirty="0" err="1"/>
              <a:t>huỳnh</a:t>
            </a:r>
            <a:r>
              <a:rPr lang="en-US" sz="1800" dirty="0"/>
              <a:t>, </a:t>
            </a:r>
            <a:r>
              <a:rPr lang="en-US" sz="1800" dirty="0" err="1"/>
              <a:t>có</a:t>
            </a:r>
            <a:r>
              <a:rPr lang="en-US" sz="1800" dirty="0"/>
              <a:t> </a:t>
            </a:r>
            <a:r>
              <a:rPr lang="en-US" sz="1800" dirty="0" err="1"/>
              <a:t>chất</a:t>
            </a:r>
            <a:r>
              <a:rPr lang="en-US" sz="1800" dirty="0"/>
              <a:t> </a:t>
            </a:r>
            <a:r>
              <a:rPr lang="en-US" sz="1800" dirty="0" err="1"/>
              <a:t>mới</a:t>
            </a:r>
            <a:r>
              <a:rPr lang="en-US" sz="1800" dirty="0"/>
              <a:t> </a:t>
            </a:r>
            <a:r>
              <a:rPr lang="en-US" sz="1800" dirty="0" err="1"/>
              <a:t>được</a:t>
            </a:r>
            <a:r>
              <a:rPr lang="en-US" sz="1800" dirty="0"/>
              <a:t> </a:t>
            </a:r>
            <a:r>
              <a:rPr lang="en-US" sz="1800" dirty="0" err="1"/>
              <a:t>tạo</a:t>
            </a:r>
            <a:r>
              <a:rPr lang="en-US" sz="1800" dirty="0"/>
              <a:t> </a:t>
            </a:r>
            <a:r>
              <a:rPr lang="en-US" sz="1800" dirty="0" err="1"/>
              <a:t>thành</a:t>
            </a:r>
            <a:r>
              <a:rPr lang="en-US" sz="1800" dirty="0"/>
              <a:t> </a:t>
            </a:r>
            <a:r>
              <a:rPr lang="en-US" sz="1800" dirty="0" err="1"/>
              <a:t>không</a:t>
            </a:r>
            <a:r>
              <a:rPr lang="en-US" sz="1800" dirty="0"/>
              <a:t>? </a:t>
            </a:r>
            <a:r>
              <a:rPr lang="en-US" sz="1800" dirty="0" err="1"/>
              <a:t>Giải</a:t>
            </a:r>
            <a:r>
              <a:rPr lang="en-US" sz="1800" dirty="0"/>
              <a:t> </a:t>
            </a:r>
            <a:r>
              <a:rPr lang="en-US" sz="1800" dirty="0" err="1"/>
              <a:t>thích</a:t>
            </a:r>
            <a:r>
              <a:rPr lang="en-US" sz="1800" dirty="0"/>
              <a:t>. </a:t>
            </a:r>
          </a:p>
          <a:p>
            <a:r>
              <a:rPr lang="en-US" sz="1800" dirty="0"/>
              <a:t>4. Sau </a:t>
            </a:r>
            <a:r>
              <a:rPr lang="en-US" sz="1800" dirty="0" err="1"/>
              <a:t>khi</a:t>
            </a:r>
            <a:r>
              <a:rPr lang="en-US" sz="1800" dirty="0"/>
              <a:t> </a:t>
            </a:r>
            <a:r>
              <a:rPr lang="en-US" sz="1800" dirty="0" err="1"/>
              <a:t>đun</a:t>
            </a:r>
            <a:r>
              <a:rPr lang="en-US" sz="1800" dirty="0"/>
              <a:t> </a:t>
            </a:r>
            <a:r>
              <a:rPr lang="en-US" sz="1800" dirty="0" err="1"/>
              <a:t>nóng</a:t>
            </a:r>
            <a:r>
              <a:rPr lang="en-US" sz="1800" dirty="0"/>
              <a:t> </a:t>
            </a:r>
            <a:r>
              <a:rPr lang="en-US" sz="1800" dirty="0" err="1"/>
              <a:t>hỗn</a:t>
            </a:r>
            <a:r>
              <a:rPr lang="en-US" sz="1800" dirty="0"/>
              <a:t> </a:t>
            </a:r>
            <a:r>
              <a:rPr lang="en-US" sz="1800" dirty="0" err="1"/>
              <a:t>hợp</a:t>
            </a:r>
            <a:r>
              <a:rPr lang="en-US" sz="1800" dirty="0"/>
              <a:t> </a:t>
            </a:r>
            <a:r>
              <a:rPr lang="en-US" sz="1800" dirty="0" err="1"/>
              <a:t>bột</a:t>
            </a:r>
            <a:r>
              <a:rPr lang="en-US" sz="1800" dirty="0"/>
              <a:t> </a:t>
            </a:r>
            <a:r>
              <a:rPr lang="en-US" sz="1800" dirty="0" err="1"/>
              <a:t>sắt</a:t>
            </a:r>
            <a:r>
              <a:rPr lang="en-US" sz="1800" dirty="0"/>
              <a:t> </a:t>
            </a:r>
            <a:r>
              <a:rPr lang="en-US" sz="1800" dirty="0" err="1"/>
              <a:t>và</a:t>
            </a:r>
            <a:r>
              <a:rPr lang="en-US" sz="1800" dirty="0"/>
              <a:t> </a:t>
            </a:r>
            <a:r>
              <a:rPr lang="en-US" sz="1800" dirty="0" err="1"/>
              <a:t>bột</a:t>
            </a:r>
            <a:r>
              <a:rPr lang="en-US" sz="1800" dirty="0"/>
              <a:t> </a:t>
            </a:r>
            <a:r>
              <a:rPr lang="en-US" sz="1800" dirty="0" err="1"/>
              <a:t>lưu</a:t>
            </a:r>
            <a:r>
              <a:rPr lang="en-US" sz="1800" dirty="0"/>
              <a:t> </a:t>
            </a:r>
            <a:r>
              <a:rPr lang="en-US" sz="1800" dirty="0" err="1"/>
              <a:t>huỳnh</a:t>
            </a:r>
            <a:r>
              <a:rPr lang="en-US" sz="1800" dirty="0"/>
              <a:t>, </a:t>
            </a:r>
            <a:r>
              <a:rPr lang="en-US" sz="1800" dirty="0" err="1"/>
              <a:t>có</a:t>
            </a:r>
            <a:r>
              <a:rPr lang="en-US" sz="1800" dirty="0"/>
              <a:t> </a:t>
            </a:r>
            <a:r>
              <a:rPr lang="en-US" sz="1800" dirty="0" err="1"/>
              <a:t>chất</a:t>
            </a:r>
            <a:r>
              <a:rPr lang="en-US" sz="1800" dirty="0"/>
              <a:t> </a:t>
            </a:r>
            <a:r>
              <a:rPr lang="en-US" sz="1800" dirty="0" err="1"/>
              <a:t>mới</a:t>
            </a:r>
            <a:r>
              <a:rPr lang="en-US" sz="1800" dirty="0"/>
              <a:t> </a:t>
            </a:r>
            <a:r>
              <a:rPr lang="en-US" sz="1800" dirty="0" err="1"/>
              <a:t>được</a:t>
            </a:r>
            <a:r>
              <a:rPr lang="en-US" sz="1800" dirty="0"/>
              <a:t> </a:t>
            </a:r>
            <a:r>
              <a:rPr lang="en-US" sz="1800" dirty="0" err="1"/>
              <a:t>tạo</a:t>
            </a:r>
            <a:r>
              <a:rPr lang="en-US" sz="1800" dirty="0"/>
              <a:t> </a:t>
            </a:r>
            <a:r>
              <a:rPr lang="en-US" sz="1800" dirty="0" err="1"/>
              <a:t>thành</a:t>
            </a:r>
            <a:r>
              <a:rPr lang="en-US" sz="1800" dirty="0"/>
              <a:t> </a:t>
            </a:r>
            <a:r>
              <a:rPr lang="en-US" sz="1800" dirty="0" err="1"/>
              <a:t>không</a:t>
            </a:r>
            <a:r>
              <a:rPr lang="en-US" sz="1800" dirty="0"/>
              <a:t>? </a:t>
            </a:r>
            <a:r>
              <a:rPr lang="en-US" sz="1800" dirty="0" err="1"/>
              <a:t>Giải</a:t>
            </a:r>
            <a:r>
              <a:rPr lang="en-US" sz="1800" dirty="0"/>
              <a:t> </a:t>
            </a:r>
            <a:r>
              <a:rPr lang="en-US" sz="1800" dirty="0" err="1"/>
              <a:t>thích</a:t>
            </a:r>
            <a:r>
              <a:rPr lang="en-US" sz="1800" dirty="0"/>
              <a:t>.</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59"/>
                                        </p:tgtEl>
                                        <p:attrNameLst>
                                          <p:attrName>style.visibility</p:attrName>
                                        </p:attrNameLst>
                                      </p:cBhvr>
                                      <p:to>
                                        <p:strVal val="visible"/>
                                      </p:to>
                                    </p:set>
                                    <p:animEffect transition="in" filter="barn(inVertical)">
                                      <p:cBhvr>
                                        <p:cTn id="7" dur="500"/>
                                        <p:tgtEl>
                                          <p:spTgt spid="125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54"/>
                                        </p:tgtEl>
                                        <p:attrNameLst>
                                          <p:attrName>style.visibility</p:attrName>
                                        </p:attrNameLst>
                                      </p:cBhvr>
                                      <p:to>
                                        <p:strVal val="visible"/>
                                      </p:to>
                                    </p:set>
                                    <p:anim calcmode="lin" valueType="num">
                                      <p:cBhvr additive="base">
                                        <p:cTn id="19" dur="500" fill="hold"/>
                                        <p:tgtEl>
                                          <p:spTgt spid="1254"/>
                                        </p:tgtEl>
                                        <p:attrNameLst>
                                          <p:attrName>ppt_x</p:attrName>
                                        </p:attrNameLst>
                                      </p:cBhvr>
                                      <p:tavLst>
                                        <p:tav tm="0">
                                          <p:val>
                                            <p:strVal val="#ppt_x"/>
                                          </p:val>
                                        </p:tav>
                                        <p:tav tm="100000">
                                          <p:val>
                                            <p:strVal val="#ppt_x"/>
                                          </p:val>
                                        </p:tav>
                                      </p:tavLst>
                                    </p:anim>
                                    <p:anim calcmode="lin" valueType="num">
                                      <p:cBhvr additive="base">
                                        <p:cTn id="20" dur="500" fill="hold"/>
                                        <p:tgtEl>
                                          <p:spTgt spid="125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4" grpId="0" animBg="1"/>
      <p:bldP spid="1259" grpId="0"/>
      <p:bldP spid="10" grpId="0" animBg="1"/>
      <p:bldP spid="16" grpId="0" animBg="1"/>
    </p:bldLst>
  </p:timing>
</p:sld>
</file>

<file path=ppt/theme/theme1.xml><?xml version="1.0" encoding="utf-8"?>
<a:theme xmlns:a="http://schemas.openxmlformats.org/drawingml/2006/main" name="Basic Chemistry for Pre-K by Slidesgo">
  <a:themeElements>
    <a:clrScheme name="Simple Light">
      <a:dk1>
        <a:srgbClr val="263E68"/>
      </a:dk1>
      <a:lt1>
        <a:srgbClr val="FFFFFF"/>
      </a:lt1>
      <a:dk2>
        <a:srgbClr val="FECA2A"/>
      </a:dk2>
      <a:lt2>
        <a:srgbClr val="ED6A30"/>
      </a:lt2>
      <a:accent1>
        <a:srgbClr val="FFA288"/>
      </a:accent1>
      <a:accent2>
        <a:srgbClr val="263E68"/>
      </a:accent2>
      <a:accent3>
        <a:srgbClr val="4E8CCA"/>
      </a:accent3>
      <a:accent4>
        <a:srgbClr val="E4EFF9"/>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TotalTime>
  <Words>1616</Words>
  <Application>Microsoft Office PowerPoint</Application>
  <PresentationFormat>On-screen Show (16:9)</PresentationFormat>
  <Paragraphs>102</Paragraphs>
  <Slides>37</Slides>
  <Notes>30</Notes>
  <HiddenSlides>0</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37</vt:i4>
      </vt:variant>
    </vt:vector>
  </HeadingPairs>
  <TitlesOfParts>
    <vt:vector size="51" baseType="lpstr">
      <vt:lpstr>Wingdings</vt:lpstr>
      <vt:lpstr>Comfortaa Medium</vt:lpstr>
      <vt:lpstr>Gisha</vt:lpstr>
      <vt:lpstr>Comfortaa Light</vt:lpstr>
      <vt:lpstr>Arial</vt:lpstr>
      <vt:lpstr>Comfortaa SemiBold</vt:lpstr>
      <vt:lpstr>Mali SemiBold</vt:lpstr>
      <vt:lpstr>Mali Medium</vt:lpstr>
      <vt:lpstr>Mali</vt:lpstr>
      <vt:lpstr>Google Sans</vt:lpstr>
      <vt:lpstr>Comfortaa</vt:lpstr>
      <vt:lpstr>Single Day</vt:lpstr>
      <vt:lpstr>Aharoni</vt:lpstr>
      <vt:lpstr>Basic Chemistry for Pre-K by Slidesgo</vt:lpstr>
      <vt:lpstr>CHƯƠNG I: PHẢN ỨNG HÓA HỌC</vt:lpstr>
      <vt:lpstr>KHỞI ĐỘNG</vt:lpstr>
      <vt:lpstr>03</vt:lpstr>
      <vt:lpstr>I</vt:lpstr>
      <vt:lpstr>HOẠT ĐỘNG NHÓM</vt:lpstr>
      <vt:lpstr>PowerPoint Presentation</vt:lpstr>
      <vt:lpstr>PowerPoint Presentation</vt:lpstr>
      <vt:lpstr>PowerPoint Presentation</vt:lpstr>
      <vt:lpstr>2. Thí nghiệm về biến đổi hóa học</vt:lpstr>
      <vt:lpstr>2. Thí nghiệm về biến đổi hóa học</vt:lpstr>
      <vt:lpstr>PowerPoint Presentation</vt:lpstr>
      <vt:lpstr>PowerPoint Presentation</vt:lpstr>
      <vt:lpstr>Trả lời câu hỏi 2 trang 12 Lấy ví dụ trong đời sống về các quá trình xảy ra sự biến đổi vật lí, biến đổi hoá học</vt:lpstr>
      <vt:lpstr>PHẢN ỨNG HÓA HỌC</vt:lpstr>
      <vt:lpstr>1. Khái niệm</vt:lpstr>
      <vt:lpstr>1. Khái niệm</vt:lpstr>
      <vt:lpstr>PowerPoint Presentation</vt:lpstr>
      <vt:lpstr>PowerPoint Presentation</vt:lpstr>
      <vt:lpstr>  1, Đốt cháy sắt trong khí oxygen thu được sắt từ oxide  2, Nhiệt phân đá vôi thu được vôi sống và khí carbon dioxide.  3, Nhỏ 1 vài giọt dung dịch hydrochloric acid vào đá vôi thu được muối calcicum chloride, nước và khí carbon dioxide.  4, Để thu được hơi nước người ta đốt cháy hỗn hợp khí gồm hydrogen và oxygen</vt:lpstr>
      <vt:lpstr>2. Diễn biến phản ứng hóa học</vt:lpstr>
      <vt:lpstr>PowerPoint Presentation</vt:lpstr>
      <vt:lpstr>PowerPoint Presentation</vt:lpstr>
      <vt:lpstr>PowerPoint Presentation</vt:lpstr>
      <vt:lpstr>PowerPoint Presentation</vt:lpstr>
      <vt:lpstr>3. Hiện tượng kèm theo phản ứng hóa học</vt:lpstr>
      <vt:lpstr>3. Hiện tượng kèm theo phản ứng hóa học</vt:lpstr>
      <vt:lpstr>1. Trong phản ứng giữa oxygen và hydrogen, nếu oxygen hết thì phản ứng có xảy ra nữa không? 2. Nhỏ giấm ăn vào viên đá vôi. Dấu hiệu nào cho biết đã có phản ứng hóa học xảy ra?</vt:lpstr>
      <vt:lpstr>1. Trong phản ứng giữa oxygen và hydrogen, nếu oxygen hết thì phản ứng sẽ ngừng lại. 2. Nhỏ giấm ăn vào viên đá vôi, thấy bề mặt đá côi sủi bọt khí → Dấu hiệu cho biết có phản ứng hóa học xảy ra, tạo khí carbon dioxide.</vt:lpstr>
      <vt:lpstr>III</vt:lpstr>
      <vt:lpstr>1. Phản ứng tỏa nhiệt, phản ứng thu nhiệt.</vt:lpstr>
      <vt:lpstr>PowerPoint Presentation</vt:lpstr>
      <vt:lpstr>TRẢ LỜI</vt:lpstr>
      <vt:lpstr>TRẢ LỜI</vt:lpstr>
      <vt:lpstr>2. Ứng dụng của phản ứng tỏa nhiệt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I: PHẢN ỨNG HÓA HỌC</dc:title>
  <cp:lastModifiedBy>fpt</cp:lastModifiedBy>
  <cp:revision>12</cp:revision>
  <dcterms:modified xsi:type="dcterms:W3CDTF">2025-09-16T09:15:40Z</dcterms:modified>
</cp:coreProperties>
</file>